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3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4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7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1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8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0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630"/>
            <a:ext cx="8229600" cy="4903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4FA3-DD4A-8140-8138-CCC42C152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2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Overview of </a:t>
            </a:r>
            <a:r>
              <a:rPr lang="en-AU" dirty="0" err="1" smtClean="0"/>
              <a:t>sc_Split</a:t>
            </a:r>
            <a:r>
              <a:rPr lang="en-AU" dirty="0" smtClean="0"/>
              <a:t> (github.com/</a:t>
            </a:r>
            <a:r>
              <a:rPr lang="en-AU" dirty="0" err="1" smtClean="0"/>
              <a:t>jon-xu</a:t>
            </a:r>
            <a:r>
              <a:rPr lang="en-AU" dirty="0" smtClean="0"/>
              <a:t>/</a:t>
            </a:r>
            <a:r>
              <a:rPr lang="en-AU" dirty="0" err="1" smtClean="0"/>
              <a:t>sc_split</a:t>
            </a:r>
            <a:r>
              <a:rPr lang="en-A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559"/>
            <a:ext cx="8229600" cy="4903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rgbClr val="C00000"/>
                </a:solidFill>
              </a:rPr>
              <a:t>Sample genotypes are usually needed by available tools </a:t>
            </a:r>
            <a:r>
              <a:rPr lang="en-AU" sz="2000" dirty="0">
                <a:solidFill>
                  <a:srgbClr val="C00000"/>
                </a:solidFill>
              </a:rPr>
              <a:t>(e.g. </a:t>
            </a:r>
            <a:r>
              <a:rPr lang="en-AU" sz="2000" dirty="0" err="1" smtClean="0">
                <a:solidFill>
                  <a:srgbClr val="C00000"/>
                </a:solidFill>
              </a:rPr>
              <a:t>demuxlet</a:t>
            </a:r>
            <a:r>
              <a:rPr lang="en-AU" sz="2000" dirty="0" smtClean="0">
                <a:solidFill>
                  <a:srgbClr val="C00000"/>
                </a:solidFill>
              </a:rPr>
              <a:t>)</a:t>
            </a:r>
            <a:r>
              <a:rPr lang="en-US" sz="2000" dirty="0" smtClean="0">
                <a:solidFill>
                  <a:srgbClr val="C00000"/>
                </a:solidFill>
              </a:rPr>
              <a:t> to </a:t>
            </a:r>
            <a:r>
              <a:rPr lang="en-US" sz="2000" dirty="0" err="1" smtClean="0">
                <a:solidFill>
                  <a:srgbClr val="C00000"/>
                </a:solidFill>
              </a:rPr>
              <a:t>demultiplex</a:t>
            </a:r>
            <a:r>
              <a:rPr lang="en-US" sz="2000" dirty="0" smtClean="0">
                <a:solidFill>
                  <a:srgbClr val="C00000"/>
                </a:solidFill>
              </a:rPr>
              <a:t> them from mixed </a:t>
            </a:r>
            <a:r>
              <a:rPr lang="en-US" sz="2000" dirty="0" err="1" smtClean="0">
                <a:solidFill>
                  <a:srgbClr val="C00000"/>
                </a:solidFill>
              </a:rPr>
              <a:t>scRNA-seq</a:t>
            </a:r>
            <a:r>
              <a:rPr lang="en-US" sz="2000" dirty="0" smtClean="0">
                <a:solidFill>
                  <a:srgbClr val="C00000"/>
                </a:solidFill>
              </a:rPr>
              <a:t> data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Image result for bam 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0" y="1861124"/>
            <a:ext cx="4268456" cy="214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20" y="4261185"/>
            <a:ext cx="3904030" cy="24750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274" y="4460471"/>
            <a:ext cx="3826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Locate heterozygous SNVs from the mixed BAM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Count and calculate the ALT allele fractions at these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Find most likely individual cell assignment to clusters, based on </a:t>
            </a:r>
            <a:r>
              <a:rPr lang="en-AU" dirty="0" err="1" smtClean="0"/>
              <a:t>baysian</a:t>
            </a:r>
            <a:r>
              <a:rPr lang="en-AU" dirty="0" smtClean="0"/>
              <a:t> model with hidden states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142247" y="4017117"/>
            <a:ext cx="653142" cy="4310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53989" y="5288308"/>
            <a:ext cx="435590" cy="5474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81420" y="1836681"/>
            <a:ext cx="3826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High adjusted rand index compared to </a:t>
            </a:r>
            <a:r>
              <a:rPr lang="en-AU" dirty="0" err="1" smtClean="0"/>
              <a:t>demuxlet</a:t>
            </a:r>
            <a:r>
              <a:rPr lang="en-AU" dirty="0" smtClean="0"/>
              <a:t>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Tested on </a:t>
            </a:r>
            <a:r>
              <a:rPr lang="en-AU" dirty="0" err="1" smtClean="0"/>
              <a:t>scRNA</a:t>
            </a:r>
            <a:r>
              <a:rPr lang="en-AU" dirty="0" smtClean="0"/>
              <a:t> datasets, simulated datasets, and manually mixed BAM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No need of any source genotypes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0800000">
            <a:off x="6467878" y="3881250"/>
            <a:ext cx="653142" cy="4310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16310</TotalTime>
  <Words>86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Overview of sc_Split (github.com/jon-xu/sc_split)</vt:lpstr>
    </vt:vector>
  </TitlesOfParts>
  <Company>Xunique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Demultiplexing on scRNA reads</dc:title>
  <dc:creator>Xu Jon</dc:creator>
  <cp:lastModifiedBy>Jun Xu</cp:lastModifiedBy>
  <cp:revision>100</cp:revision>
  <dcterms:created xsi:type="dcterms:W3CDTF">2018-08-09T10:03:21Z</dcterms:created>
  <dcterms:modified xsi:type="dcterms:W3CDTF">2019-01-15T03:44:56Z</dcterms:modified>
</cp:coreProperties>
</file>