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B5E9-58C8-15F9-5942-572E2036A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Presentation on malware analysis using redline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CBBA9-EE07-A1FF-0A36-03B55E7ED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Shrey Ratna 11915128</a:t>
            </a:r>
          </a:p>
          <a:p>
            <a:r>
              <a:rPr lang="en-IN" dirty="0"/>
              <a:t>ca3-INT301</a:t>
            </a:r>
          </a:p>
        </p:txBody>
      </p:sp>
    </p:spTree>
    <p:extLst>
      <p:ext uri="{BB962C8B-B14F-4D97-AF65-F5344CB8AC3E}">
        <p14:creationId xmlns:p14="http://schemas.microsoft.com/office/powerpoint/2010/main" val="425766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FDEB-EBDA-932D-41D5-4C8F5E9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06CF-97CE-D490-5F62-DEEB69F4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The purpose of this project is to analyze malware using the Redline tool. Redline is a free open-source tool for malware analysis that provides a variety of capabilities to analyze and investigate malware incidents. The scope of this project includes the installation, configuration, and use of Redline for malware analysis.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778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C837-BEF8-0077-75BE-869988BF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Objectives: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4BF6-79E6-E5A0-C809-BEFF7440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objectives of this project are as follows: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provide an overview of the Redline tool and its capabilities for malware analysis.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explain the installation and configuration of Redline for malware analysis.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demonstrate the use of Redline for malware analysis.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provide recommendations for the effective use of Redline for malware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12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58DD-AFDF-CB87-761B-6DE63BF6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07E399F-478C-8A64-211C-557C490D4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253" y="609600"/>
            <a:ext cx="10892945" cy="6127282"/>
          </a:xfrm>
        </p:spPr>
      </p:pic>
    </p:spTree>
    <p:extLst>
      <p:ext uri="{BB962C8B-B14F-4D97-AF65-F5344CB8AC3E}">
        <p14:creationId xmlns:p14="http://schemas.microsoft.com/office/powerpoint/2010/main" val="25512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1BAB-B16F-8896-68CF-60C70327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E4EC92-BD4B-938F-1A96-90AACCAD3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25" y="452696"/>
            <a:ext cx="11023574" cy="6200760"/>
          </a:xfrm>
        </p:spPr>
      </p:pic>
    </p:spTree>
    <p:extLst>
      <p:ext uri="{BB962C8B-B14F-4D97-AF65-F5344CB8AC3E}">
        <p14:creationId xmlns:p14="http://schemas.microsoft.com/office/powerpoint/2010/main" val="238473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C7F5-E6F6-BB51-E07B-E7AEBC85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744935A-7C46-5FC5-1326-78BB11D4B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480687"/>
            <a:ext cx="11075143" cy="5882791"/>
          </a:xfrm>
        </p:spPr>
      </p:pic>
    </p:spTree>
    <p:extLst>
      <p:ext uri="{BB962C8B-B14F-4D97-AF65-F5344CB8AC3E}">
        <p14:creationId xmlns:p14="http://schemas.microsoft.com/office/powerpoint/2010/main" val="247492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7BFA-AFFA-6584-634C-A3485253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921AA0-5F82-28C8-2869-F950F81D0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3" y="279918"/>
            <a:ext cx="11810229" cy="6407946"/>
          </a:xfrm>
        </p:spPr>
      </p:pic>
    </p:spTree>
    <p:extLst>
      <p:ext uri="{BB962C8B-B14F-4D97-AF65-F5344CB8AC3E}">
        <p14:creationId xmlns:p14="http://schemas.microsoft.com/office/powerpoint/2010/main" val="280230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45E-8692-765C-2B1E-2E52BAD2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5FAA56-0C06-8367-AACB-A9C13EE63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45" y="93306"/>
            <a:ext cx="11628015" cy="6540759"/>
          </a:xfrm>
        </p:spPr>
      </p:pic>
    </p:spTree>
    <p:extLst>
      <p:ext uri="{BB962C8B-B14F-4D97-AF65-F5344CB8AC3E}">
        <p14:creationId xmlns:p14="http://schemas.microsoft.com/office/powerpoint/2010/main" val="126977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C060-D94C-AA19-BC32-79CAE729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4200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Thank you</a:t>
            </a:r>
            <a:br>
              <a:rPr lang="en-IN" sz="4400" b="1" dirty="0"/>
            </a:b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396563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{59A7FDDA-0C71-4197-81C9-C16C65A2CC59}tf03457452</Template>
  <TotalTime>8</TotalTime>
  <Words>136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Celestial</vt:lpstr>
      <vt:lpstr>Presentation on malware analysis using redline tool</vt:lpstr>
      <vt:lpstr>introduction</vt:lpstr>
      <vt:lpstr> Objectives:   </vt:lpstr>
      <vt:lpstr>INSTALLATION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malware analysis using redline tool</dc:title>
  <dc:creator>Shrey Sunil Ratna</dc:creator>
  <cp:lastModifiedBy>Shrey Sunil Ratna</cp:lastModifiedBy>
  <cp:revision>6</cp:revision>
  <dcterms:created xsi:type="dcterms:W3CDTF">2023-04-09T17:53:19Z</dcterms:created>
  <dcterms:modified xsi:type="dcterms:W3CDTF">2023-04-09T18:01:40Z</dcterms:modified>
</cp:coreProperties>
</file>