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B5E9-58C8-15F9-5942-572E2036A19A}"/>
              </a:ext>
            </a:extLst>
          </p:cNvPr>
          <p:cNvSpPr>
            <a:spLocks noGrp="1"/>
          </p:cNvSpPr>
          <p:nvPr>
            <p:ph type="ctrTitle"/>
          </p:nvPr>
        </p:nvSpPr>
        <p:spPr/>
        <p:txBody>
          <a:bodyPr/>
          <a:lstStyle/>
          <a:p>
            <a:r>
              <a:rPr lang="en-IN" dirty="0"/>
              <a:t>Presentation on malware analysis using redline tool</a:t>
            </a:r>
          </a:p>
        </p:txBody>
      </p:sp>
      <p:sp>
        <p:nvSpPr>
          <p:cNvPr id="3" name="Subtitle 2">
            <a:extLst>
              <a:ext uri="{FF2B5EF4-FFF2-40B4-BE49-F238E27FC236}">
                <a16:creationId xmlns:a16="http://schemas.microsoft.com/office/drawing/2014/main" id="{266CBBA9-EE07-A1FF-0A36-03B55E7ED6B5}"/>
              </a:ext>
            </a:extLst>
          </p:cNvPr>
          <p:cNvSpPr>
            <a:spLocks noGrp="1"/>
          </p:cNvSpPr>
          <p:nvPr>
            <p:ph type="subTitle" idx="1"/>
          </p:nvPr>
        </p:nvSpPr>
        <p:spPr/>
        <p:txBody>
          <a:bodyPr/>
          <a:lstStyle/>
          <a:p>
            <a:r>
              <a:rPr lang="en-IN" dirty="0"/>
              <a:t>By Shrey Ratna 11915128</a:t>
            </a:r>
          </a:p>
          <a:p>
            <a:r>
              <a:rPr lang="en-IN" dirty="0"/>
              <a:t>ca3-INT301</a:t>
            </a:r>
          </a:p>
        </p:txBody>
      </p:sp>
    </p:spTree>
    <p:extLst>
      <p:ext uri="{BB962C8B-B14F-4D97-AF65-F5344CB8AC3E}">
        <p14:creationId xmlns:p14="http://schemas.microsoft.com/office/powerpoint/2010/main" val="425766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C060-D94C-AA19-BC32-79CAE729DABC}"/>
              </a:ext>
            </a:extLst>
          </p:cNvPr>
          <p:cNvSpPr>
            <a:spLocks noGrp="1"/>
          </p:cNvSpPr>
          <p:nvPr>
            <p:ph type="title"/>
          </p:nvPr>
        </p:nvSpPr>
        <p:spPr>
          <a:xfrm>
            <a:off x="1030287" y="2642009"/>
            <a:ext cx="10131425" cy="1456267"/>
          </a:xfrm>
        </p:spPr>
        <p:txBody>
          <a:bodyPr>
            <a:normAutofit/>
          </a:bodyPr>
          <a:lstStyle/>
          <a:p>
            <a:pPr algn="ctr"/>
            <a:r>
              <a:rPr lang="en-IN" sz="4400" b="1" dirty="0"/>
              <a:t>Thank you</a:t>
            </a:r>
            <a:br>
              <a:rPr lang="en-IN" sz="4400" b="1" dirty="0"/>
            </a:br>
            <a:endParaRPr lang="en-IN" sz="4400" b="1" dirty="0"/>
          </a:p>
        </p:txBody>
      </p:sp>
    </p:spTree>
    <p:extLst>
      <p:ext uri="{BB962C8B-B14F-4D97-AF65-F5344CB8AC3E}">
        <p14:creationId xmlns:p14="http://schemas.microsoft.com/office/powerpoint/2010/main" val="339656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FDEB-EBDA-932D-41D5-4C8F5E927156}"/>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3E6706CF-97CE-D490-5F62-DEEB69F439A8}"/>
              </a:ext>
            </a:extLst>
          </p:cNvPr>
          <p:cNvSpPr>
            <a:spLocks noGrp="1"/>
          </p:cNvSpPr>
          <p:nvPr>
            <p:ph idx="1"/>
          </p:nvPr>
        </p:nvSpPr>
        <p:spPr/>
        <p:txBody>
          <a:bodyPr>
            <a:normAutofit/>
          </a:bodyPr>
          <a:lstStyle/>
          <a:p>
            <a:pPr algn="l"/>
            <a:r>
              <a:rPr lang="en-US" sz="2000" b="0" i="0" dirty="0">
                <a:solidFill>
                  <a:srgbClr val="D1D5DB"/>
                </a:solidFill>
                <a:effectLst/>
                <a:latin typeface="Söhne"/>
              </a:rPr>
              <a:t>Malware analysis is a crucial aspect of cybersecurity, and it is essential to understand the behavior of malicious software in order to develop effective countermeasures. One powerful tool used in the analysis of malware is Redline. Redline is a free tool created by FireEye, and it is designed to assist in identifying and analyzing malicious activity on Windows-based systems.</a:t>
            </a:r>
          </a:p>
          <a:p>
            <a:pPr algn="l"/>
            <a:r>
              <a:rPr lang="en-US" sz="2000" b="0" i="0" dirty="0">
                <a:solidFill>
                  <a:srgbClr val="D1D5DB"/>
                </a:solidFill>
                <a:effectLst/>
                <a:latin typeface="Söhne"/>
              </a:rPr>
              <a:t>In this project, we will explore the capabilities of Redline and how it can be used to identify malware on a Windows system. We will examine different types of malware and analyze their behavior using the Redline tool. </a:t>
            </a:r>
            <a:r>
              <a:rPr lang="en-US" sz="2000" b="0" i="0">
                <a:solidFill>
                  <a:srgbClr val="D1D5DB"/>
                </a:solidFill>
                <a:effectLst/>
                <a:latin typeface="Söhne"/>
              </a:rPr>
              <a:t>By the end of this project, you will have a thorough understanding of how to use Redline for malware analysis and be able to apply this knowledge to improve your own organization's cybersecurity defenses.</a:t>
            </a:r>
          </a:p>
        </p:txBody>
      </p:sp>
    </p:spTree>
    <p:extLst>
      <p:ext uri="{BB962C8B-B14F-4D97-AF65-F5344CB8AC3E}">
        <p14:creationId xmlns:p14="http://schemas.microsoft.com/office/powerpoint/2010/main" val="347782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C837-BEF8-0077-75BE-869988BFA4CD}"/>
              </a:ext>
            </a:extLst>
          </p:cNvPr>
          <p:cNvSpPr>
            <a:spLocks noGrp="1"/>
          </p:cNvSpPr>
          <p:nvPr>
            <p:ph type="title"/>
          </p:nvPr>
        </p:nvSpPr>
        <p:spPr/>
        <p:txBody>
          <a:bodyPr>
            <a:noAutofit/>
          </a:bodyPr>
          <a:lstStyle/>
          <a:p>
            <a:pPr algn="ctr"/>
            <a:r>
              <a:rPr lang="en-IN" b="0" i="0" dirty="0">
                <a:solidFill>
                  <a:srgbClr val="D1D5DB"/>
                </a:solidFill>
                <a:effectLst/>
                <a:latin typeface="Söhne"/>
              </a:rPr>
              <a:t> Objectives: </a:t>
            </a:r>
            <a:br>
              <a:rPr lang="en-IN" dirty="0"/>
            </a:br>
            <a:br>
              <a:rPr lang="en-IN" dirty="0"/>
            </a:br>
            <a:endParaRPr lang="en-IN" dirty="0"/>
          </a:p>
        </p:txBody>
      </p:sp>
      <p:sp>
        <p:nvSpPr>
          <p:cNvPr id="3" name="Content Placeholder 2">
            <a:extLst>
              <a:ext uri="{FF2B5EF4-FFF2-40B4-BE49-F238E27FC236}">
                <a16:creationId xmlns:a16="http://schemas.microsoft.com/office/drawing/2014/main" id="{8F9A4BF6-79E6-E5A0-C809-BEFF74401CE3}"/>
              </a:ext>
            </a:extLst>
          </p:cNvPr>
          <p:cNvSpPr>
            <a:spLocks noGrp="1"/>
          </p:cNvSpPr>
          <p:nvPr>
            <p:ph idx="1"/>
          </p:nvPr>
        </p:nvSpPr>
        <p:spPr/>
        <p:txBody>
          <a:bodyPr/>
          <a:lstStyle/>
          <a:p>
            <a:pPr algn="l"/>
            <a:r>
              <a:rPr lang="en-US" b="0" i="0" dirty="0">
                <a:solidFill>
                  <a:srgbClr val="D1D5DB"/>
                </a:solidFill>
                <a:effectLst/>
                <a:latin typeface="Söhne"/>
              </a:rPr>
              <a:t>The objectives of this project are as follows:</a:t>
            </a:r>
          </a:p>
          <a:p>
            <a:pPr algn="l">
              <a:buFont typeface="+mj-lt"/>
              <a:buAutoNum type="arabicPeriod"/>
            </a:pPr>
            <a:r>
              <a:rPr lang="en-US" b="0" i="0" dirty="0">
                <a:solidFill>
                  <a:srgbClr val="D1D5DB"/>
                </a:solidFill>
                <a:effectLst/>
                <a:latin typeface="Söhne"/>
              </a:rPr>
              <a:t>To provide an overview of the Redline tool and its capabilities for malware analysis.</a:t>
            </a:r>
          </a:p>
          <a:p>
            <a:pPr algn="l">
              <a:buFont typeface="+mj-lt"/>
              <a:buAutoNum type="arabicPeriod"/>
            </a:pPr>
            <a:r>
              <a:rPr lang="en-US" b="0" i="0" dirty="0">
                <a:solidFill>
                  <a:srgbClr val="D1D5DB"/>
                </a:solidFill>
                <a:effectLst/>
                <a:latin typeface="Söhne"/>
              </a:rPr>
              <a:t>To explain the installation and configuration of Redline for malware analysis.</a:t>
            </a:r>
          </a:p>
          <a:p>
            <a:pPr algn="l">
              <a:buFont typeface="+mj-lt"/>
              <a:buAutoNum type="arabicPeriod"/>
            </a:pPr>
            <a:r>
              <a:rPr lang="en-US" b="0" i="0" dirty="0">
                <a:solidFill>
                  <a:srgbClr val="D1D5DB"/>
                </a:solidFill>
                <a:effectLst/>
                <a:latin typeface="Söhne"/>
              </a:rPr>
              <a:t>To demonstrate the use of Redline for malware analysis.</a:t>
            </a:r>
          </a:p>
          <a:p>
            <a:pPr algn="l">
              <a:buFont typeface="+mj-lt"/>
              <a:buAutoNum type="arabicPeriod"/>
            </a:pPr>
            <a:r>
              <a:rPr lang="en-US" b="0" i="0" dirty="0">
                <a:solidFill>
                  <a:srgbClr val="D1D5DB"/>
                </a:solidFill>
                <a:effectLst/>
                <a:latin typeface="Söhne"/>
              </a:rPr>
              <a:t>To provide recommendations for the effective use of Redline for malware analysis.</a:t>
            </a:r>
          </a:p>
          <a:p>
            <a:endParaRPr lang="en-IN" dirty="0"/>
          </a:p>
        </p:txBody>
      </p:sp>
    </p:spTree>
    <p:extLst>
      <p:ext uri="{BB962C8B-B14F-4D97-AF65-F5344CB8AC3E}">
        <p14:creationId xmlns:p14="http://schemas.microsoft.com/office/powerpoint/2010/main" val="294412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58DD-AFDF-CB87-761B-6DE63BF66DC9}"/>
              </a:ext>
            </a:extLst>
          </p:cNvPr>
          <p:cNvSpPr>
            <a:spLocks noGrp="1"/>
          </p:cNvSpPr>
          <p:nvPr>
            <p:ph type="title"/>
          </p:nvPr>
        </p:nvSpPr>
        <p:spPr/>
        <p:txBody>
          <a:bodyPr/>
          <a:lstStyle/>
          <a:p>
            <a:r>
              <a:rPr lang="en-IN" dirty="0"/>
              <a:t>INSTALLATION</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307E399F-478C-8A64-211C-557C490D4C96}"/>
              </a:ext>
            </a:extLst>
          </p:cNvPr>
          <p:cNvPicPr>
            <a:picLocks noGrp="1" noChangeAspect="1"/>
          </p:cNvPicPr>
          <p:nvPr>
            <p:ph idx="1"/>
          </p:nvPr>
        </p:nvPicPr>
        <p:blipFill>
          <a:blip r:embed="rId2"/>
          <a:stretch>
            <a:fillRect/>
          </a:stretch>
        </p:blipFill>
        <p:spPr>
          <a:xfrm>
            <a:off x="613253" y="609600"/>
            <a:ext cx="10892945" cy="6127282"/>
          </a:xfrm>
        </p:spPr>
      </p:pic>
    </p:spTree>
    <p:extLst>
      <p:ext uri="{BB962C8B-B14F-4D97-AF65-F5344CB8AC3E}">
        <p14:creationId xmlns:p14="http://schemas.microsoft.com/office/powerpoint/2010/main" val="25512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1BAB-B16F-8896-68CF-60C70327B46B}"/>
              </a:ext>
            </a:extLst>
          </p:cNvPr>
          <p:cNvSpPr>
            <a:spLocks noGrp="1"/>
          </p:cNvSpPr>
          <p:nvPr>
            <p:ph type="title"/>
          </p:nvPr>
        </p:nvSpPr>
        <p:spPr/>
        <p:txBody>
          <a:bodyPr/>
          <a:lstStyle/>
          <a:p>
            <a:endParaRPr lang="en-IN"/>
          </a:p>
        </p:txBody>
      </p:sp>
      <p:pic>
        <p:nvPicPr>
          <p:cNvPr id="5" name="Content Placeholder 4" descr="Graphical user interface, text, application, email&#10;&#10;Description automatically generated">
            <a:extLst>
              <a:ext uri="{FF2B5EF4-FFF2-40B4-BE49-F238E27FC236}">
                <a16:creationId xmlns:a16="http://schemas.microsoft.com/office/drawing/2014/main" id="{D0E4EC92-BD4B-938F-1A96-90AACCAD32BD}"/>
              </a:ext>
            </a:extLst>
          </p:cNvPr>
          <p:cNvPicPr>
            <a:picLocks noGrp="1" noChangeAspect="1"/>
          </p:cNvPicPr>
          <p:nvPr>
            <p:ph idx="1"/>
          </p:nvPr>
        </p:nvPicPr>
        <p:blipFill>
          <a:blip r:embed="rId2"/>
          <a:stretch>
            <a:fillRect/>
          </a:stretch>
        </p:blipFill>
        <p:spPr>
          <a:xfrm>
            <a:off x="482625" y="452696"/>
            <a:ext cx="11023574" cy="6200760"/>
          </a:xfrm>
        </p:spPr>
      </p:pic>
    </p:spTree>
    <p:extLst>
      <p:ext uri="{BB962C8B-B14F-4D97-AF65-F5344CB8AC3E}">
        <p14:creationId xmlns:p14="http://schemas.microsoft.com/office/powerpoint/2010/main" val="238473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C7F5-E6F6-BB51-E07B-E7AEBC85EC61}"/>
              </a:ext>
            </a:extLst>
          </p:cNvPr>
          <p:cNvSpPr>
            <a:spLocks noGrp="1"/>
          </p:cNvSpPr>
          <p:nvPr>
            <p:ph type="title"/>
          </p:nvPr>
        </p:nvSpPr>
        <p:spPr/>
        <p:txBody>
          <a:bodyPr/>
          <a:lstStyle/>
          <a:p>
            <a:endParaRPr lang="en-IN"/>
          </a:p>
        </p:txBody>
      </p:sp>
      <p:pic>
        <p:nvPicPr>
          <p:cNvPr id="5" name="Content Placeholder 4" descr="A screenshot of a computer&#10;&#10;Description automatically generated with medium confidence">
            <a:extLst>
              <a:ext uri="{FF2B5EF4-FFF2-40B4-BE49-F238E27FC236}">
                <a16:creationId xmlns:a16="http://schemas.microsoft.com/office/drawing/2014/main" id="{D744935A-7C46-5FC5-1326-78BB11D4B3AF}"/>
              </a:ext>
            </a:extLst>
          </p:cNvPr>
          <p:cNvPicPr>
            <a:picLocks noGrp="1" noChangeAspect="1"/>
          </p:cNvPicPr>
          <p:nvPr>
            <p:ph idx="1"/>
          </p:nvPr>
        </p:nvPicPr>
        <p:blipFill>
          <a:blip r:embed="rId2"/>
          <a:stretch>
            <a:fillRect/>
          </a:stretch>
        </p:blipFill>
        <p:spPr>
          <a:xfrm>
            <a:off x="685801" y="480687"/>
            <a:ext cx="11075143" cy="5882791"/>
          </a:xfrm>
        </p:spPr>
      </p:pic>
    </p:spTree>
    <p:extLst>
      <p:ext uri="{BB962C8B-B14F-4D97-AF65-F5344CB8AC3E}">
        <p14:creationId xmlns:p14="http://schemas.microsoft.com/office/powerpoint/2010/main" val="247492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7BFA-AFFA-6584-634C-A34852539D6A}"/>
              </a:ext>
            </a:extLst>
          </p:cNvPr>
          <p:cNvSpPr>
            <a:spLocks noGrp="1"/>
          </p:cNvSpPr>
          <p:nvPr>
            <p:ph type="title"/>
          </p:nvPr>
        </p:nvSpPr>
        <p:spPr/>
        <p:txBody>
          <a:bodyPr/>
          <a:lstStyle/>
          <a:p>
            <a:endParaRPr lang="en-IN"/>
          </a:p>
        </p:txBody>
      </p:sp>
      <p:pic>
        <p:nvPicPr>
          <p:cNvPr id="5" name="Content Placeholder 4" descr="Graphical user interface, text, application, email&#10;&#10;Description automatically generated">
            <a:extLst>
              <a:ext uri="{FF2B5EF4-FFF2-40B4-BE49-F238E27FC236}">
                <a16:creationId xmlns:a16="http://schemas.microsoft.com/office/drawing/2014/main" id="{12921AA0-5F82-28C8-2869-F950F81D0F60}"/>
              </a:ext>
            </a:extLst>
          </p:cNvPr>
          <p:cNvPicPr>
            <a:picLocks noGrp="1" noChangeAspect="1"/>
          </p:cNvPicPr>
          <p:nvPr>
            <p:ph idx="1"/>
          </p:nvPr>
        </p:nvPicPr>
        <p:blipFill>
          <a:blip r:embed="rId2"/>
          <a:stretch>
            <a:fillRect/>
          </a:stretch>
        </p:blipFill>
        <p:spPr>
          <a:xfrm>
            <a:off x="114293" y="279918"/>
            <a:ext cx="11810229" cy="6407946"/>
          </a:xfrm>
        </p:spPr>
      </p:pic>
    </p:spTree>
    <p:extLst>
      <p:ext uri="{BB962C8B-B14F-4D97-AF65-F5344CB8AC3E}">
        <p14:creationId xmlns:p14="http://schemas.microsoft.com/office/powerpoint/2010/main" val="280230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B45E-8692-765C-2B1E-2E52BAD2F0BF}"/>
              </a:ext>
            </a:extLst>
          </p:cNvPr>
          <p:cNvSpPr>
            <a:spLocks noGrp="1"/>
          </p:cNvSpPr>
          <p:nvPr>
            <p:ph type="title"/>
          </p:nvPr>
        </p:nvSpPr>
        <p:spPr/>
        <p:txBody>
          <a:bodyPr/>
          <a:lstStyle/>
          <a:p>
            <a:pPr algn="ct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8A5FAA56-0C06-8367-AACB-A9C13EE63B9A}"/>
              </a:ext>
            </a:extLst>
          </p:cNvPr>
          <p:cNvPicPr>
            <a:picLocks noGrp="1" noChangeAspect="1"/>
          </p:cNvPicPr>
          <p:nvPr>
            <p:ph idx="1"/>
          </p:nvPr>
        </p:nvPicPr>
        <p:blipFill>
          <a:blip r:embed="rId2"/>
          <a:stretch>
            <a:fillRect/>
          </a:stretch>
        </p:blipFill>
        <p:spPr>
          <a:xfrm>
            <a:off x="180645" y="93306"/>
            <a:ext cx="11628015" cy="6540759"/>
          </a:xfrm>
        </p:spPr>
      </p:pic>
    </p:spTree>
    <p:extLst>
      <p:ext uri="{BB962C8B-B14F-4D97-AF65-F5344CB8AC3E}">
        <p14:creationId xmlns:p14="http://schemas.microsoft.com/office/powerpoint/2010/main" val="126977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7526-78DD-9F86-6231-13ADBFC1759C}"/>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E077798D-B2ED-4095-DA32-523042CBEE18}"/>
              </a:ext>
            </a:extLst>
          </p:cNvPr>
          <p:cNvSpPr>
            <a:spLocks noGrp="1"/>
          </p:cNvSpPr>
          <p:nvPr>
            <p:ph idx="1"/>
          </p:nvPr>
        </p:nvSpPr>
        <p:spPr/>
        <p:txBody>
          <a:bodyPr/>
          <a:lstStyle/>
          <a:p>
            <a:pPr algn="l"/>
            <a:r>
              <a:rPr lang="en-US" b="0" i="0" dirty="0">
                <a:solidFill>
                  <a:srgbClr val="D1D5DB"/>
                </a:solidFill>
                <a:effectLst/>
                <a:latin typeface="Söhne"/>
              </a:rPr>
              <a:t>In conclusion, the use of Redline tool for malware analysis has proven to be an effective and efficient method for identifying and analyzing malicious activity on a system. With its powerful capabilities, such as memory and file analysis, timeline creation, and automated collection of forensic data, Redline has become an essential tool for both incident response teams and malware analysts.</a:t>
            </a:r>
          </a:p>
          <a:p>
            <a:pPr algn="l"/>
            <a:r>
              <a:rPr lang="en-US" b="0" i="0" dirty="0">
                <a:solidFill>
                  <a:srgbClr val="D1D5DB"/>
                </a:solidFill>
                <a:effectLst/>
                <a:latin typeface="Söhne"/>
              </a:rPr>
              <a:t>By utilizing </a:t>
            </a:r>
            <a:r>
              <a:rPr lang="en-US" b="0" i="0" dirty="0" err="1">
                <a:solidFill>
                  <a:srgbClr val="D1D5DB"/>
                </a:solidFill>
                <a:effectLst/>
                <a:latin typeface="Söhne"/>
              </a:rPr>
              <a:t>Redline's</a:t>
            </a:r>
            <a:r>
              <a:rPr lang="en-US" b="0" i="0" dirty="0">
                <a:solidFill>
                  <a:srgbClr val="D1D5DB"/>
                </a:solidFill>
                <a:effectLst/>
                <a:latin typeface="Söhne"/>
              </a:rPr>
              <a:t> features, analysts are able to quickly identify indicators of compromise, such as malicious processes, network connections, and registry changes. This information can then be used to contain and eradicate the malware, as well as prevent future attacks. Overall, the Redline tool has proven to be an invaluable asset in the fight against malware and cyber threats.</a:t>
            </a:r>
          </a:p>
          <a:p>
            <a:endParaRPr lang="en-IN" dirty="0"/>
          </a:p>
        </p:txBody>
      </p:sp>
    </p:spTree>
    <p:extLst>
      <p:ext uri="{BB962C8B-B14F-4D97-AF65-F5344CB8AC3E}">
        <p14:creationId xmlns:p14="http://schemas.microsoft.com/office/powerpoint/2010/main" val="74263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{59A7FDDA-0C71-4197-81C9-C16C65A2CC59}tf03457452</Template>
  <TotalTime>17</TotalTime>
  <Words>358</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Celestial</vt:lpstr>
      <vt:lpstr>Presentation on malware analysis using redline tool</vt:lpstr>
      <vt:lpstr>introduction</vt:lpstr>
      <vt:lpstr> Objectives:   </vt:lpstr>
      <vt:lpstr>INSTALLATION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malware analysis using redline tool</dc:title>
  <dc:creator>Shrey Sunil Ratna</dc:creator>
  <cp:lastModifiedBy>Shrey Sunil Ratna</cp:lastModifiedBy>
  <cp:revision>8</cp:revision>
  <dcterms:created xsi:type="dcterms:W3CDTF">2023-04-09T17:53:19Z</dcterms:created>
  <dcterms:modified xsi:type="dcterms:W3CDTF">2023-04-12T09:36:37Z</dcterms:modified>
</cp:coreProperties>
</file>