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cdf978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cdf978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cf3564b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cf3564b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2324c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f2324c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f2324cd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f2324cd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f36111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f36111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f54c71b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f54c71b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f361119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f361119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f54c71b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f54c71b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this entire section is credited to thee Max from the hit team, team 4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f54c71b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f54c71b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f54c71bc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f54c71b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623400" y="0"/>
            <a:ext cx="85206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Tag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James Feeney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from Forms and Inputs 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&lt;input&gt; tags set the textboxes for users to insert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-input tags are intended for a few worded answer like names, phone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&lt;form&gt; creates an HTML form for the user input, used to collect information that the visitors may provide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&lt;label&gt; associate a text label for each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-if you wanted a name input you type &lt;input type="name"&gt;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&lt;option&gt; tags define an ‘option’ or item in the &lt;select&gt; </a:t>
            </a:r>
            <a:r>
              <a:rPr lang="en"/>
              <a:t>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-In the example you saw the days of the week as options for the user to select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0" y="211470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Your Attention!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on Our Presentation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&lt;img&gt; allows the developer to place an image and control the size to their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&lt;video&gt; deploys a video file (NOT Youtube) to their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-GIFs are a great example of the type of video file you can post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&lt;audio&gt; deploys a audio file that can be played by a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&lt;iframe&gt; deployed embedded links to a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-This can be youtube embedded links or any other site that supports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embedded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Sectioning and Structuring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&lt;header&gt; tags are used to </a:t>
            </a:r>
            <a:r>
              <a:rPr lang="en"/>
              <a:t>distinguish</a:t>
            </a:r>
            <a:r>
              <a:rPr lang="en"/>
              <a:t> heading tags from the rest of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&lt;nav&gt; tags are used to set navigation links to a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-Used these to easily navigate through the page or to go to a different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&lt;main&gt; tags contain the main article tags for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-&lt;article&gt; tags are </a:t>
            </a:r>
            <a:r>
              <a:rPr lang="en"/>
              <a:t>independent</a:t>
            </a:r>
            <a:r>
              <a:rPr lang="en"/>
              <a:t> content with their own headers, body text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&lt;aside&gt; tags adds content that is meant to go alongside main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&lt;footer&gt; tags are used to add footers for document sections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0" y="150"/>
            <a:ext cx="186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D966"/>
                </a:solidFill>
              </a:rPr>
              <a:t>&lt;main&gt; Yellow</a:t>
            </a:r>
            <a:endParaRPr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&lt;section&gt; Red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&lt;article&gt;Orange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&lt;footer&gt; Green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&lt;nav&gt; Pink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00" y="150"/>
            <a:ext cx="7275600" cy="41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400" y="4141225"/>
            <a:ext cx="7275600" cy="9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4294967295" type="title"/>
          </p:nvPr>
        </p:nvSpPr>
        <p:spPr>
          <a:xfrm>
            <a:off x="4358775" y="2968000"/>
            <a:ext cx="47853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End Result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tags from </a:t>
            </a:r>
            <a:r>
              <a:rPr lang="en"/>
              <a:t>Sectioning and Structuring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26600" y="1401100"/>
            <a:ext cx="6899400" cy="25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&lt;aside&gt; adds content to the article without disrupting the main flow, like ‘alongside’ the </a:t>
            </a:r>
            <a:r>
              <a:rPr lang="en"/>
              <a:t>original</a:t>
            </a:r>
            <a:r>
              <a:rPr lang="en"/>
              <a:t>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&lt;h1-&gt;h6&gt; are the different title or headings to add to the site. The </a:t>
            </a:r>
            <a:r>
              <a:rPr lang="en"/>
              <a:t>difference</a:t>
            </a:r>
            <a:r>
              <a:rPr lang="en"/>
              <a:t> between them are that the higher the number the lower the size is for that header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600" y="2980550"/>
            <a:ext cx="3666399" cy="21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3760500" y="2980550"/>
            <a:ext cx="16860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Different Header Sizes Comparison→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and Inputs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079975" y="1393325"/>
            <a:ext cx="77058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&lt;select&gt; tag </a:t>
            </a:r>
            <a:r>
              <a:rPr lang="en"/>
              <a:t>creates</a:t>
            </a:r>
            <a:r>
              <a:rPr lang="en"/>
              <a:t> a drop down list, mainly for a form to collect user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&lt;textarea&gt; tag provides the text boxes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-intended for long inputs like a review or comment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&lt;fieldset&gt; tags group the related elements from a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-&lt;legend&gt; tags that define the caption for the fieldset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&lt;button&gt; pretty straightforward, adds a button to the drop down 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875" y="0"/>
            <a:ext cx="73181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0" y="0"/>
            <a:ext cx="1825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&lt;fieldset&gt; = everything here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</a:rPr>
              <a:t>&lt;legend&gt;</a:t>
            </a:r>
            <a:endParaRPr b="1"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45F06"/>
                </a:solidFill>
              </a:rPr>
              <a:t>&lt;select&gt;</a:t>
            </a:r>
            <a:endParaRPr b="1" sz="1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&lt;textarea&gt;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&lt;button&gt;</a:t>
            </a:r>
            <a:endParaRPr b="1" sz="18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