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302" r:id="rId5"/>
    <p:sldId id="551" r:id="rId6"/>
    <p:sldId id="535" r:id="rId7"/>
    <p:sldId id="663" r:id="rId8"/>
    <p:sldId id="667" r:id="rId9"/>
    <p:sldId id="670" r:id="rId10"/>
    <p:sldId id="664" r:id="rId11"/>
    <p:sldId id="665" r:id="rId12"/>
    <p:sldId id="671" r:id="rId13"/>
    <p:sldId id="673" r:id="rId14"/>
    <p:sldId id="674" r:id="rId15"/>
    <p:sldId id="675" r:id="rId16"/>
    <p:sldId id="676" r:id="rId17"/>
    <p:sldId id="677" r:id="rId18"/>
    <p:sldId id="679" r:id="rId19"/>
    <p:sldId id="680" r:id="rId20"/>
    <p:sldId id="672" r:id="rId21"/>
    <p:sldId id="681" r:id="rId22"/>
    <p:sldId id="6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5A4F8-A692-405E-A979-35550545CD1F}" v="47" dt="2022-10-10T14:39:50.756"/>
    <p1510:client id="{1927AC3B-5FC0-4E25-BFA8-A9AC8FDD7821}" v="7" dt="2022-10-11T04:04:52.58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4" autoAdjust="0"/>
    <p:restoredTop sz="90534" autoAdjust="0"/>
  </p:normalViewPr>
  <p:slideViewPr>
    <p:cSldViewPr snapToGrid="0">
      <p:cViewPr varScale="1">
        <p:scale>
          <a:sx n="100" d="100"/>
          <a:sy n="100" d="100"/>
        </p:scale>
        <p:origin x="1272" y="7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erMan" userId="84edb198-6f98-4ade-b0cf-616797db5dcd" providerId="ADAL" clId="{1927AC3B-5FC0-4E25-BFA8-A9AC8FDD7821}"/>
    <pc:docChg chg="undo custSel delSld modSld">
      <pc:chgData name="SuperMan" userId="84edb198-6f98-4ade-b0cf-616797db5dcd" providerId="ADAL" clId="{1927AC3B-5FC0-4E25-BFA8-A9AC8FDD7821}" dt="2022-10-11T04:38:23.032" v="4845" actId="20577"/>
      <pc:docMkLst>
        <pc:docMk/>
      </pc:docMkLst>
      <pc:sldChg chg="modNotesTx">
        <pc:chgData name="SuperMan" userId="84edb198-6f98-4ade-b0cf-616797db5dcd" providerId="ADAL" clId="{1927AC3B-5FC0-4E25-BFA8-A9AC8FDD7821}" dt="2022-10-11T03:50:35.978" v="504" actId="20577"/>
        <pc:sldMkLst>
          <pc:docMk/>
          <pc:sldMk cId="72235377" sldId="535"/>
        </pc:sldMkLst>
      </pc:sldChg>
      <pc:sldChg chg="modNotesTx">
        <pc:chgData name="SuperMan" userId="84edb198-6f98-4ade-b0cf-616797db5dcd" providerId="ADAL" clId="{1927AC3B-5FC0-4E25-BFA8-A9AC8FDD7821}" dt="2022-10-11T03:52:37.010" v="863" actId="20577"/>
        <pc:sldMkLst>
          <pc:docMk/>
          <pc:sldMk cId="3193680560" sldId="663"/>
        </pc:sldMkLst>
      </pc:sldChg>
      <pc:sldChg chg="modNotesTx">
        <pc:chgData name="SuperMan" userId="84edb198-6f98-4ade-b0cf-616797db5dcd" providerId="ADAL" clId="{1927AC3B-5FC0-4E25-BFA8-A9AC8FDD7821}" dt="2022-10-11T03:58:32.073" v="1770" actId="20577"/>
        <pc:sldMkLst>
          <pc:docMk/>
          <pc:sldMk cId="3175162319" sldId="664"/>
        </pc:sldMkLst>
      </pc:sldChg>
      <pc:sldChg chg="modNotesTx">
        <pc:chgData name="SuperMan" userId="84edb198-6f98-4ade-b0cf-616797db5dcd" providerId="ADAL" clId="{1927AC3B-5FC0-4E25-BFA8-A9AC8FDD7821}" dt="2022-10-11T04:01:48.658" v="2418" actId="20577"/>
        <pc:sldMkLst>
          <pc:docMk/>
          <pc:sldMk cId="1491189220" sldId="665"/>
        </pc:sldMkLst>
      </pc:sldChg>
      <pc:sldChg chg="del">
        <pc:chgData name="SuperMan" userId="84edb198-6f98-4ade-b0cf-616797db5dcd" providerId="ADAL" clId="{1927AC3B-5FC0-4E25-BFA8-A9AC8FDD7821}" dt="2022-10-11T04:01:52.806" v="2419" actId="47"/>
        <pc:sldMkLst>
          <pc:docMk/>
          <pc:sldMk cId="402505953" sldId="666"/>
        </pc:sldMkLst>
      </pc:sldChg>
      <pc:sldChg chg="modNotesTx">
        <pc:chgData name="SuperMan" userId="84edb198-6f98-4ade-b0cf-616797db5dcd" providerId="ADAL" clId="{1927AC3B-5FC0-4E25-BFA8-A9AC8FDD7821}" dt="2022-10-11T03:56:29.921" v="1524" actId="313"/>
        <pc:sldMkLst>
          <pc:docMk/>
          <pc:sldMk cId="4268768606" sldId="667"/>
        </pc:sldMkLst>
      </pc:sldChg>
      <pc:sldChg chg="modNotesTx">
        <pc:chgData name="SuperMan" userId="84edb198-6f98-4ade-b0cf-616797db5dcd" providerId="ADAL" clId="{1927AC3B-5FC0-4E25-BFA8-A9AC8FDD7821}" dt="2022-10-11T04:05:00.433" v="2901" actId="20577"/>
        <pc:sldMkLst>
          <pc:docMk/>
          <pc:sldMk cId="1275938538" sldId="673"/>
        </pc:sldMkLst>
      </pc:sldChg>
      <pc:sldChg chg="modNotesTx">
        <pc:chgData name="SuperMan" userId="84edb198-6f98-4ade-b0cf-616797db5dcd" providerId="ADAL" clId="{1927AC3B-5FC0-4E25-BFA8-A9AC8FDD7821}" dt="2022-10-11T04:08:07.032" v="3391" actId="20577"/>
        <pc:sldMkLst>
          <pc:docMk/>
          <pc:sldMk cId="3493819962" sldId="674"/>
        </pc:sldMkLst>
      </pc:sldChg>
      <pc:sldChg chg="modNotesTx">
        <pc:chgData name="SuperMan" userId="84edb198-6f98-4ade-b0cf-616797db5dcd" providerId="ADAL" clId="{1927AC3B-5FC0-4E25-BFA8-A9AC8FDD7821}" dt="2022-10-11T04:09:05.033" v="3533" actId="20577"/>
        <pc:sldMkLst>
          <pc:docMk/>
          <pc:sldMk cId="2859702782" sldId="675"/>
        </pc:sldMkLst>
      </pc:sldChg>
      <pc:sldChg chg="modNotesTx">
        <pc:chgData name="SuperMan" userId="84edb198-6f98-4ade-b0cf-616797db5dcd" providerId="ADAL" clId="{1927AC3B-5FC0-4E25-BFA8-A9AC8FDD7821}" dt="2022-10-11T04:10:39.169" v="3806" actId="20577"/>
        <pc:sldMkLst>
          <pc:docMk/>
          <pc:sldMk cId="3278264084" sldId="676"/>
        </pc:sldMkLst>
      </pc:sldChg>
      <pc:sldChg chg="modNotesTx">
        <pc:chgData name="SuperMan" userId="84edb198-6f98-4ade-b0cf-616797db5dcd" providerId="ADAL" clId="{1927AC3B-5FC0-4E25-BFA8-A9AC8FDD7821}" dt="2022-10-11T04:10:57.665" v="3821" actId="20577"/>
        <pc:sldMkLst>
          <pc:docMk/>
          <pc:sldMk cId="3587604825" sldId="677"/>
        </pc:sldMkLst>
      </pc:sldChg>
      <pc:sldChg chg="del">
        <pc:chgData name="SuperMan" userId="84edb198-6f98-4ade-b0cf-616797db5dcd" providerId="ADAL" clId="{1927AC3B-5FC0-4E25-BFA8-A9AC8FDD7821}" dt="2022-10-11T04:10:48.400" v="3807" actId="47"/>
        <pc:sldMkLst>
          <pc:docMk/>
          <pc:sldMk cId="2459714591" sldId="678"/>
        </pc:sldMkLst>
      </pc:sldChg>
      <pc:sldChg chg="modNotesTx">
        <pc:chgData name="SuperMan" userId="84edb198-6f98-4ade-b0cf-616797db5dcd" providerId="ADAL" clId="{1927AC3B-5FC0-4E25-BFA8-A9AC8FDD7821}" dt="2022-10-11T04:14:40.761" v="4419" actId="20577"/>
        <pc:sldMkLst>
          <pc:docMk/>
          <pc:sldMk cId="1136942565" sldId="679"/>
        </pc:sldMkLst>
      </pc:sldChg>
      <pc:sldChg chg="modNotesTx">
        <pc:chgData name="SuperMan" userId="84edb198-6f98-4ade-b0cf-616797db5dcd" providerId="ADAL" clId="{1927AC3B-5FC0-4E25-BFA8-A9AC8FDD7821}" dt="2022-10-11T04:15:47.497" v="4609" actId="20577"/>
        <pc:sldMkLst>
          <pc:docMk/>
          <pc:sldMk cId="2698670160" sldId="680"/>
        </pc:sldMkLst>
      </pc:sldChg>
      <pc:sldChg chg="modNotesTx">
        <pc:chgData name="SuperMan" userId="84edb198-6f98-4ade-b0cf-616797db5dcd" providerId="ADAL" clId="{1927AC3B-5FC0-4E25-BFA8-A9AC8FDD7821}" dt="2022-10-11T04:38:23.032" v="4845" actId="20577"/>
        <pc:sldMkLst>
          <pc:docMk/>
          <pc:sldMk cId="216417373" sldId="682"/>
        </pc:sldMkLst>
      </pc:sldChg>
    </pc:docChg>
  </pc:docChgLst>
  <pc:docChgLst>
    <pc:chgData name="SuperMan" userId="84edb198-6f98-4ade-b0cf-616797db5dcd" providerId="ADAL" clId="{05D5A4F8-A692-405E-A979-35550545CD1F}"/>
    <pc:docChg chg="undo custSel addSld delSld modSld sldOrd">
      <pc:chgData name="SuperMan" userId="84edb198-6f98-4ade-b0cf-616797db5dcd" providerId="ADAL" clId="{05D5A4F8-A692-405E-A979-35550545CD1F}" dt="2022-10-10T14:40:49.471" v="1633" actId="20577"/>
      <pc:docMkLst>
        <pc:docMk/>
      </pc:docMkLst>
      <pc:sldChg chg="modSp mod">
        <pc:chgData name="SuperMan" userId="84edb198-6f98-4ade-b0cf-616797db5dcd" providerId="ADAL" clId="{05D5A4F8-A692-405E-A979-35550545CD1F}" dt="2022-10-10T14:40:49.471" v="1633" actId="20577"/>
        <pc:sldMkLst>
          <pc:docMk/>
          <pc:sldMk cId="345722825" sldId="302"/>
        </pc:sldMkLst>
        <pc:spChg chg="mod">
          <ac:chgData name="SuperMan" userId="84edb198-6f98-4ade-b0cf-616797db5dcd" providerId="ADAL" clId="{05D5A4F8-A692-405E-A979-35550545CD1F}" dt="2022-10-10T14:40:49.471" v="1633" actId="20577"/>
          <ac:spMkLst>
            <pc:docMk/>
            <pc:sldMk cId="345722825" sldId="302"/>
            <ac:spMk id="2" creationId="{FF360D53-5CEF-4E40-90D8-788D4A4ED882}"/>
          </ac:spMkLst>
        </pc:spChg>
        <pc:spChg chg="mod">
          <ac:chgData name="SuperMan" userId="84edb198-6f98-4ade-b0cf-616797db5dcd" providerId="ADAL" clId="{05D5A4F8-A692-405E-A979-35550545CD1F}" dt="2022-10-10T14:06:14.384" v="230" actId="1076"/>
          <ac:spMkLst>
            <pc:docMk/>
            <pc:sldMk cId="345722825" sldId="302"/>
            <ac:spMk id="3" creationId="{C3933FDC-E50D-1C4D-BEF3-1097563BBB54}"/>
          </ac:spMkLst>
        </pc:spChg>
      </pc:sldChg>
      <pc:sldChg chg="addSp delSp modSp mod ord">
        <pc:chgData name="SuperMan" userId="84edb198-6f98-4ade-b0cf-616797db5dcd" providerId="ADAL" clId="{05D5A4F8-A692-405E-A979-35550545CD1F}" dt="2022-10-10T14:14:06.078" v="661" actId="1076"/>
        <pc:sldMkLst>
          <pc:docMk/>
          <pc:sldMk cId="72235377" sldId="535"/>
        </pc:sldMkLst>
        <pc:spChg chg="del">
          <ac:chgData name="SuperMan" userId="84edb198-6f98-4ade-b0cf-616797db5dcd" providerId="ADAL" clId="{05D5A4F8-A692-405E-A979-35550545CD1F}" dt="2022-10-10T14:13:59.873" v="656" actId="478"/>
          <ac:spMkLst>
            <pc:docMk/>
            <pc:sldMk cId="72235377" sldId="535"/>
            <ac:spMk id="3" creationId="{BF8C84B3-2E08-DDE4-33E4-3321E052D2D3}"/>
          </ac:spMkLst>
        </pc:spChg>
        <pc:spChg chg="del">
          <ac:chgData name="SuperMan" userId="84edb198-6f98-4ade-b0cf-616797db5dcd" providerId="ADAL" clId="{05D5A4F8-A692-405E-A979-35550545CD1F}" dt="2022-10-10T14:13:59.873" v="656" actId="478"/>
          <ac:spMkLst>
            <pc:docMk/>
            <pc:sldMk cId="72235377" sldId="535"/>
            <ac:spMk id="4" creationId="{EBA2CCE5-3D69-AE62-2280-6C2ED771906A}"/>
          </ac:spMkLst>
        </pc:spChg>
        <pc:spChg chg="del">
          <ac:chgData name="SuperMan" userId="84edb198-6f98-4ade-b0cf-616797db5dcd" providerId="ADAL" clId="{05D5A4F8-A692-405E-A979-35550545CD1F}" dt="2022-10-10T14:13:59.873" v="656" actId="478"/>
          <ac:spMkLst>
            <pc:docMk/>
            <pc:sldMk cId="72235377" sldId="535"/>
            <ac:spMk id="5" creationId="{546EF21B-F2FC-46E8-C4D9-B2802C7DEDFF}"/>
          </ac:spMkLst>
        </pc:spChg>
        <pc:spChg chg="del">
          <ac:chgData name="SuperMan" userId="84edb198-6f98-4ade-b0cf-616797db5dcd" providerId="ADAL" clId="{05D5A4F8-A692-405E-A979-35550545CD1F}" dt="2022-10-10T14:13:59.873" v="656" actId="478"/>
          <ac:spMkLst>
            <pc:docMk/>
            <pc:sldMk cId="72235377" sldId="535"/>
            <ac:spMk id="6" creationId="{9D36AD2D-7464-D9BE-ABEE-AD0178BE96D2}"/>
          </ac:spMkLst>
        </pc:spChg>
        <pc:spChg chg="del">
          <ac:chgData name="SuperMan" userId="84edb198-6f98-4ade-b0cf-616797db5dcd" providerId="ADAL" clId="{05D5A4F8-A692-405E-A979-35550545CD1F}" dt="2022-10-10T14:13:59.873" v="656" actId="478"/>
          <ac:spMkLst>
            <pc:docMk/>
            <pc:sldMk cId="72235377" sldId="535"/>
            <ac:spMk id="7" creationId="{A498E04A-82A3-1384-7A91-1DEC0AE8990E}"/>
          </ac:spMkLst>
        </pc:spChg>
        <pc:spChg chg="del">
          <ac:chgData name="SuperMan" userId="84edb198-6f98-4ade-b0cf-616797db5dcd" providerId="ADAL" clId="{05D5A4F8-A692-405E-A979-35550545CD1F}" dt="2022-10-10T14:13:59.873" v="656" actId="478"/>
          <ac:spMkLst>
            <pc:docMk/>
            <pc:sldMk cId="72235377" sldId="535"/>
            <ac:spMk id="11" creationId="{F462A8A6-34CC-3945-9163-15E3BD67601D}"/>
          </ac:spMkLst>
        </pc:spChg>
        <pc:spChg chg="del">
          <ac:chgData name="SuperMan" userId="84edb198-6f98-4ade-b0cf-616797db5dcd" providerId="ADAL" clId="{05D5A4F8-A692-405E-A979-35550545CD1F}" dt="2022-10-10T14:13:59.873" v="656" actId="478"/>
          <ac:spMkLst>
            <pc:docMk/>
            <pc:sldMk cId="72235377" sldId="535"/>
            <ac:spMk id="12" creationId="{F5765251-9A6A-6983-63E0-C3305F78CAB5}"/>
          </ac:spMkLst>
        </pc:spChg>
        <pc:spChg chg="del">
          <ac:chgData name="SuperMan" userId="84edb198-6f98-4ade-b0cf-616797db5dcd" providerId="ADAL" clId="{05D5A4F8-A692-405E-A979-35550545CD1F}" dt="2022-10-10T14:13:59.873" v="656" actId="478"/>
          <ac:spMkLst>
            <pc:docMk/>
            <pc:sldMk cId="72235377" sldId="535"/>
            <ac:spMk id="19" creationId="{AAC4FEC8-2286-2528-5389-934853E7702A}"/>
          </ac:spMkLst>
        </pc:spChg>
        <pc:picChg chg="add mod">
          <ac:chgData name="SuperMan" userId="84edb198-6f98-4ade-b0cf-616797db5dcd" providerId="ADAL" clId="{05D5A4F8-A692-405E-A979-35550545CD1F}" dt="2022-10-10T14:14:06.078" v="661" actId="1076"/>
          <ac:picMkLst>
            <pc:docMk/>
            <pc:sldMk cId="72235377" sldId="535"/>
            <ac:picMk id="8" creationId="{56D0C89C-F51A-8445-5971-662F4C7D59E8}"/>
          </ac:picMkLst>
        </pc:picChg>
        <pc:picChg chg="del">
          <ac:chgData name="SuperMan" userId="84edb198-6f98-4ade-b0cf-616797db5dcd" providerId="ADAL" clId="{05D5A4F8-A692-405E-A979-35550545CD1F}" dt="2022-10-10T14:13:59.873" v="656" actId="478"/>
          <ac:picMkLst>
            <pc:docMk/>
            <pc:sldMk cId="72235377" sldId="535"/>
            <ac:picMk id="4098" creationId="{329EB701-4E5F-B6EA-B4BE-729E728C63DC}"/>
          </ac:picMkLst>
        </pc:picChg>
        <pc:picChg chg="del">
          <ac:chgData name="SuperMan" userId="84edb198-6f98-4ade-b0cf-616797db5dcd" providerId="ADAL" clId="{05D5A4F8-A692-405E-A979-35550545CD1F}" dt="2022-10-10T14:13:59.873" v="656" actId="478"/>
          <ac:picMkLst>
            <pc:docMk/>
            <pc:sldMk cId="72235377" sldId="535"/>
            <ac:picMk id="4100" creationId="{B93E7E72-DC73-E797-3330-3044754B8CD0}"/>
          </ac:picMkLst>
        </pc:picChg>
        <pc:picChg chg="del">
          <ac:chgData name="SuperMan" userId="84edb198-6f98-4ade-b0cf-616797db5dcd" providerId="ADAL" clId="{05D5A4F8-A692-405E-A979-35550545CD1F}" dt="2022-10-10T14:13:59.873" v="656" actId="478"/>
          <ac:picMkLst>
            <pc:docMk/>
            <pc:sldMk cId="72235377" sldId="535"/>
            <ac:picMk id="4102" creationId="{4CDC817E-9C7A-6B95-9B27-9E61B00796F1}"/>
          </ac:picMkLst>
        </pc:picChg>
        <pc:picChg chg="del">
          <ac:chgData name="SuperMan" userId="84edb198-6f98-4ade-b0cf-616797db5dcd" providerId="ADAL" clId="{05D5A4F8-A692-405E-A979-35550545CD1F}" dt="2022-10-10T14:13:59.873" v="656" actId="478"/>
          <ac:picMkLst>
            <pc:docMk/>
            <pc:sldMk cId="72235377" sldId="535"/>
            <ac:picMk id="4104" creationId="{C9B3E158-545E-B803-8858-9DCAB7B3762A}"/>
          </ac:picMkLst>
        </pc:picChg>
      </pc:sldChg>
      <pc:sldChg chg="modSp mod">
        <pc:chgData name="SuperMan" userId="84edb198-6f98-4ade-b0cf-616797db5dcd" providerId="ADAL" clId="{05D5A4F8-A692-405E-A979-35550545CD1F}" dt="2022-10-10T14:19:17.313" v="729" actId="207"/>
        <pc:sldMkLst>
          <pc:docMk/>
          <pc:sldMk cId="975533432" sldId="551"/>
        </pc:sldMkLst>
        <pc:spChg chg="mod">
          <ac:chgData name="SuperMan" userId="84edb198-6f98-4ade-b0cf-616797db5dcd" providerId="ADAL" clId="{05D5A4F8-A692-405E-A979-35550545CD1F}" dt="2022-10-10T14:06:27.738" v="231" actId="2711"/>
          <ac:spMkLst>
            <pc:docMk/>
            <pc:sldMk cId="975533432" sldId="551"/>
            <ac:spMk id="4" creationId="{4694A8BD-777B-DD1D-5D24-6282D251FCF6}"/>
          </ac:spMkLst>
        </pc:spChg>
        <pc:spChg chg="mod">
          <ac:chgData name="SuperMan" userId="84edb198-6f98-4ade-b0cf-616797db5dcd" providerId="ADAL" clId="{05D5A4F8-A692-405E-A979-35550545CD1F}" dt="2022-10-10T14:19:17.313" v="729" actId="207"/>
          <ac:spMkLst>
            <pc:docMk/>
            <pc:sldMk cId="975533432" sldId="551"/>
            <ac:spMk id="5" creationId="{E3255861-8A2B-A269-0E7E-6D28BEF4F671}"/>
          </ac:spMkLst>
        </pc:spChg>
      </pc:sldChg>
      <pc:sldChg chg="del">
        <pc:chgData name="SuperMan" userId="84edb198-6f98-4ade-b0cf-616797db5dcd" providerId="ADAL" clId="{05D5A4F8-A692-405E-A979-35550545CD1F}" dt="2022-10-10T14:40:01.201" v="1559" actId="47"/>
        <pc:sldMkLst>
          <pc:docMk/>
          <pc:sldMk cId="2186923077" sldId="594"/>
        </pc:sldMkLst>
      </pc:sldChg>
      <pc:sldChg chg="del">
        <pc:chgData name="SuperMan" userId="84edb198-6f98-4ade-b0cf-616797db5dcd" providerId="ADAL" clId="{05D5A4F8-A692-405E-A979-35550545CD1F}" dt="2022-10-10T14:40:01.262" v="1560" actId="47"/>
        <pc:sldMkLst>
          <pc:docMk/>
          <pc:sldMk cId="773957398" sldId="595"/>
        </pc:sldMkLst>
      </pc:sldChg>
      <pc:sldChg chg="del">
        <pc:chgData name="SuperMan" userId="84edb198-6f98-4ade-b0cf-616797db5dcd" providerId="ADAL" clId="{05D5A4F8-A692-405E-A979-35550545CD1F}" dt="2022-10-10T14:40:01.278" v="1561" actId="47"/>
        <pc:sldMkLst>
          <pc:docMk/>
          <pc:sldMk cId="641928280" sldId="596"/>
        </pc:sldMkLst>
      </pc:sldChg>
      <pc:sldChg chg="del">
        <pc:chgData name="SuperMan" userId="84edb198-6f98-4ade-b0cf-616797db5dcd" providerId="ADAL" clId="{05D5A4F8-A692-405E-A979-35550545CD1F}" dt="2022-10-10T14:40:01.299" v="1562" actId="47"/>
        <pc:sldMkLst>
          <pc:docMk/>
          <pc:sldMk cId="3481868842" sldId="597"/>
        </pc:sldMkLst>
      </pc:sldChg>
      <pc:sldChg chg="del">
        <pc:chgData name="SuperMan" userId="84edb198-6f98-4ade-b0cf-616797db5dcd" providerId="ADAL" clId="{05D5A4F8-A692-405E-A979-35550545CD1F}" dt="2022-10-10T14:40:00.657" v="1557" actId="47"/>
        <pc:sldMkLst>
          <pc:docMk/>
          <pc:sldMk cId="467326547" sldId="598"/>
        </pc:sldMkLst>
      </pc:sldChg>
      <pc:sldChg chg="del">
        <pc:chgData name="SuperMan" userId="84edb198-6f98-4ade-b0cf-616797db5dcd" providerId="ADAL" clId="{05D5A4F8-A692-405E-A979-35550545CD1F}" dt="2022-10-10T14:40:01.332" v="1563" actId="47"/>
        <pc:sldMkLst>
          <pc:docMk/>
          <pc:sldMk cId="3865801933" sldId="599"/>
        </pc:sldMkLst>
      </pc:sldChg>
      <pc:sldChg chg="del">
        <pc:chgData name="SuperMan" userId="84edb198-6f98-4ade-b0cf-616797db5dcd" providerId="ADAL" clId="{05D5A4F8-A692-405E-A979-35550545CD1F}" dt="2022-10-10T14:40:01.394" v="1564" actId="47"/>
        <pc:sldMkLst>
          <pc:docMk/>
          <pc:sldMk cId="4234277327" sldId="600"/>
        </pc:sldMkLst>
      </pc:sldChg>
      <pc:sldChg chg="del">
        <pc:chgData name="SuperMan" userId="84edb198-6f98-4ade-b0cf-616797db5dcd" providerId="ADAL" clId="{05D5A4F8-A692-405E-A979-35550545CD1F}" dt="2022-10-10T14:40:01.470" v="1567" actId="47"/>
        <pc:sldMkLst>
          <pc:docMk/>
          <pc:sldMk cId="1808413739" sldId="601"/>
        </pc:sldMkLst>
      </pc:sldChg>
      <pc:sldChg chg="del">
        <pc:chgData name="SuperMan" userId="84edb198-6f98-4ade-b0cf-616797db5dcd" providerId="ADAL" clId="{05D5A4F8-A692-405E-A979-35550545CD1F}" dt="2022-10-10T14:40:01.417" v="1565" actId="47"/>
        <pc:sldMkLst>
          <pc:docMk/>
          <pc:sldMk cId="3539473217" sldId="602"/>
        </pc:sldMkLst>
      </pc:sldChg>
      <pc:sldChg chg="del">
        <pc:chgData name="SuperMan" userId="84edb198-6f98-4ade-b0cf-616797db5dcd" providerId="ADAL" clId="{05D5A4F8-A692-405E-A979-35550545CD1F}" dt="2022-10-10T14:40:01.454" v="1566" actId="47"/>
        <pc:sldMkLst>
          <pc:docMk/>
          <pc:sldMk cId="1758944745" sldId="603"/>
        </pc:sldMkLst>
      </pc:sldChg>
      <pc:sldChg chg="del">
        <pc:chgData name="SuperMan" userId="84edb198-6f98-4ade-b0cf-616797db5dcd" providerId="ADAL" clId="{05D5A4F8-A692-405E-A979-35550545CD1F}" dt="2022-10-10T14:40:03.848" v="1587" actId="47"/>
        <pc:sldMkLst>
          <pc:docMk/>
          <pc:sldMk cId="917862501" sldId="604"/>
        </pc:sldMkLst>
      </pc:sldChg>
      <pc:sldChg chg="del">
        <pc:chgData name="SuperMan" userId="84edb198-6f98-4ade-b0cf-616797db5dcd" providerId="ADAL" clId="{05D5A4F8-A692-405E-A979-35550545CD1F}" dt="2022-10-10T14:40:01.524" v="1569" actId="47"/>
        <pc:sldMkLst>
          <pc:docMk/>
          <pc:sldMk cId="3270297171" sldId="605"/>
        </pc:sldMkLst>
      </pc:sldChg>
      <pc:sldChg chg="del">
        <pc:chgData name="SuperMan" userId="84edb198-6f98-4ade-b0cf-616797db5dcd" providerId="ADAL" clId="{05D5A4F8-A692-405E-A979-35550545CD1F}" dt="2022-10-10T14:40:01.574" v="1570" actId="47"/>
        <pc:sldMkLst>
          <pc:docMk/>
          <pc:sldMk cId="3098244528" sldId="606"/>
        </pc:sldMkLst>
      </pc:sldChg>
      <pc:sldChg chg="del">
        <pc:chgData name="SuperMan" userId="84edb198-6f98-4ade-b0cf-616797db5dcd" providerId="ADAL" clId="{05D5A4F8-A692-405E-A979-35550545CD1F}" dt="2022-10-10T14:40:01.509" v="1568" actId="47"/>
        <pc:sldMkLst>
          <pc:docMk/>
          <pc:sldMk cId="1766452031" sldId="607"/>
        </pc:sldMkLst>
      </pc:sldChg>
      <pc:sldChg chg="del">
        <pc:chgData name="SuperMan" userId="84edb198-6f98-4ade-b0cf-616797db5dcd" providerId="ADAL" clId="{05D5A4F8-A692-405E-A979-35550545CD1F}" dt="2022-10-10T14:40:01.590" v="1571" actId="47"/>
        <pc:sldMkLst>
          <pc:docMk/>
          <pc:sldMk cId="177497623" sldId="608"/>
        </pc:sldMkLst>
      </pc:sldChg>
      <pc:sldChg chg="del">
        <pc:chgData name="SuperMan" userId="84edb198-6f98-4ade-b0cf-616797db5dcd" providerId="ADAL" clId="{05D5A4F8-A692-405E-A979-35550545CD1F}" dt="2022-10-10T14:40:01.618" v="1572" actId="47"/>
        <pc:sldMkLst>
          <pc:docMk/>
          <pc:sldMk cId="3101027442" sldId="609"/>
        </pc:sldMkLst>
      </pc:sldChg>
      <pc:sldChg chg="del">
        <pc:chgData name="SuperMan" userId="84edb198-6f98-4ade-b0cf-616797db5dcd" providerId="ADAL" clId="{05D5A4F8-A692-405E-A979-35550545CD1F}" dt="2022-10-10T14:40:01.664" v="1573" actId="47"/>
        <pc:sldMkLst>
          <pc:docMk/>
          <pc:sldMk cId="1033574297" sldId="610"/>
        </pc:sldMkLst>
      </pc:sldChg>
      <pc:sldChg chg="del">
        <pc:chgData name="SuperMan" userId="84edb198-6f98-4ade-b0cf-616797db5dcd" providerId="ADAL" clId="{05D5A4F8-A692-405E-A979-35550545CD1F}" dt="2022-10-10T14:40:01.703" v="1574" actId="47"/>
        <pc:sldMkLst>
          <pc:docMk/>
          <pc:sldMk cId="2624643149" sldId="611"/>
        </pc:sldMkLst>
      </pc:sldChg>
      <pc:sldChg chg="del">
        <pc:chgData name="SuperMan" userId="84edb198-6f98-4ade-b0cf-616797db5dcd" providerId="ADAL" clId="{05D5A4F8-A692-405E-A979-35550545CD1F}" dt="2022-10-10T14:40:02.695" v="1575" actId="47"/>
        <pc:sldMkLst>
          <pc:docMk/>
          <pc:sldMk cId="608712255" sldId="612"/>
        </pc:sldMkLst>
      </pc:sldChg>
      <pc:sldChg chg="del">
        <pc:chgData name="SuperMan" userId="84edb198-6f98-4ade-b0cf-616797db5dcd" providerId="ADAL" clId="{05D5A4F8-A692-405E-A979-35550545CD1F}" dt="2022-10-10T14:40:03.605" v="1580" actId="47"/>
        <pc:sldMkLst>
          <pc:docMk/>
          <pc:sldMk cId="4172108220" sldId="613"/>
        </pc:sldMkLst>
      </pc:sldChg>
      <pc:sldChg chg="del">
        <pc:chgData name="SuperMan" userId="84edb198-6f98-4ade-b0cf-616797db5dcd" providerId="ADAL" clId="{05D5A4F8-A692-405E-A979-35550545CD1F}" dt="2022-10-10T14:40:03.023" v="1577" actId="47"/>
        <pc:sldMkLst>
          <pc:docMk/>
          <pc:sldMk cId="1662585918" sldId="614"/>
        </pc:sldMkLst>
      </pc:sldChg>
      <pc:sldChg chg="del">
        <pc:chgData name="SuperMan" userId="84edb198-6f98-4ade-b0cf-616797db5dcd" providerId="ADAL" clId="{05D5A4F8-A692-405E-A979-35550545CD1F}" dt="2022-10-10T14:40:02.876" v="1576" actId="47"/>
        <pc:sldMkLst>
          <pc:docMk/>
          <pc:sldMk cId="1765930353" sldId="615"/>
        </pc:sldMkLst>
      </pc:sldChg>
      <pc:sldChg chg="del">
        <pc:chgData name="SuperMan" userId="84edb198-6f98-4ade-b0cf-616797db5dcd" providerId="ADAL" clId="{05D5A4F8-A692-405E-A979-35550545CD1F}" dt="2022-10-10T14:40:03.525" v="1578" actId="47"/>
        <pc:sldMkLst>
          <pc:docMk/>
          <pc:sldMk cId="4169808918" sldId="616"/>
        </pc:sldMkLst>
      </pc:sldChg>
      <pc:sldChg chg="del">
        <pc:chgData name="SuperMan" userId="84edb198-6f98-4ade-b0cf-616797db5dcd" providerId="ADAL" clId="{05D5A4F8-A692-405E-A979-35550545CD1F}" dt="2022-10-10T14:40:03.652" v="1581" actId="47"/>
        <pc:sldMkLst>
          <pc:docMk/>
          <pc:sldMk cId="749146080" sldId="617"/>
        </pc:sldMkLst>
      </pc:sldChg>
      <pc:sldChg chg="del">
        <pc:chgData name="SuperMan" userId="84edb198-6f98-4ade-b0cf-616797db5dcd" providerId="ADAL" clId="{05D5A4F8-A692-405E-A979-35550545CD1F}" dt="2022-10-10T14:40:03.665" v="1582" actId="47"/>
        <pc:sldMkLst>
          <pc:docMk/>
          <pc:sldMk cId="2784099401" sldId="618"/>
        </pc:sldMkLst>
      </pc:sldChg>
      <pc:sldChg chg="del">
        <pc:chgData name="SuperMan" userId="84edb198-6f98-4ade-b0cf-616797db5dcd" providerId="ADAL" clId="{05D5A4F8-A692-405E-A979-35550545CD1F}" dt="2022-10-10T14:40:03.776" v="1585" actId="47"/>
        <pc:sldMkLst>
          <pc:docMk/>
          <pc:sldMk cId="1713250661" sldId="619"/>
        </pc:sldMkLst>
      </pc:sldChg>
      <pc:sldChg chg="del">
        <pc:chgData name="SuperMan" userId="84edb198-6f98-4ade-b0cf-616797db5dcd" providerId="ADAL" clId="{05D5A4F8-A692-405E-A979-35550545CD1F}" dt="2022-10-10T14:40:03.759" v="1584" actId="47"/>
        <pc:sldMkLst>
          <pc:docMk/>
          <pc:sldMk cId="459809610" sldId="621"/>
        </pc:sldMkLst>
      </pc:sldChg>
      <pc:sldChg chg="del">
        <pc:chgData name="SuperMan" userId="84edb198-6f98-4ade-b0cf-616797db5dcd" providerId="ADAL" clId="{05D5A4F8-A692-405E-A979-35550545CD1F}" dt="2022-10-10T14:40:03.807" v="1586" actId="47"/>
        <pc:sldMkLst>
          <pc:docMk/>
          <pc:sldMk cId="2865023072" sldId="622"/>
        </pc:sldMkLst>
      </pc:sldChg>
      <pc:sldChg chg="del">
        <pc:chgData name="SuperMan" userId="84edb198-6f98-4ade-b0cf-616797db5dcd" providerId="ADAL" clId="{05D5A4F8-A692-405E-A979-35550545CD1F}" dt="2022-10-10T14:40:03.866" v="1588" actId="47"/>
        <pc:sldMkLst>
          <pc:docMk/>
          <pc:sldMk cId="2973143810" sldId="623"/>
        </pc:sldMkLst>
      </pc:sldChg>
      <pc:sldChg chg="del">
        <pc:chgData name="SuperMan" userId="84edb198-6f98-4ade-b0cf-616797db5dcd" providerId="ADAL" clId="{05D5A4F8-A692-405E-A979-35550545CD1F}" dt="2022-10-10T14:40:03.941" v="1589" actId="47"/>
        <pc:sldMkLst>
          <pc:docMk/>
          <pc:sldMk cId="2644395432" sldId="624"/>
        </pc:sldMkLst>
      </pc:sldChg>
      <pc:sldChg chg="del">
        <pc:chgData name="SuperMan" userId="84edb198-6f98-4ade-b0cf-616797db5dcd" providerId="ADAL" clId="{05D5A4F8-A692-405E-A979-35550545CD1F}" dt="2022-10-10T14:40:03.964" v="1590" actId="47"/>
        <pc:sldMkLst>
          <pc:docMk/>
          <pc:sldMk cId="1953665269" sldId="625"/>
        </pc:sldMkLst>
      </pc:sldChg>
      <pc:sldChg chg="del">
        <pc:chgData name="SuperMan" userId="84edb198-6f98-4ade-b0cf-616797db5dcd" providerId="ADAL" clId="{05D5A4F8-A692-405E-A979-35550545CD1F}" dt="2022-10-10T14:40:01.166" v="1558" actId="47"/>
        <pc:sldMkLst>
          <pc:docMk/>
          <pc:sldMk cId="3559925218" sldId="637"/>
        </pc:sldMkLst>
      </pc:sldChg>
      <pc:sldChg chg="del">
        <pc:chgData name="SuperMan" userId="84edb198-6f98-4ade-b0cf-616797db5dcd" providerId="ADAL" clId="{05D5A4F8-A692-405E-A979-35550545CD1F}" dt="2022-10-10T14:40:04.001" v="1591" actId="47"/>
        <pc:sldMkLst>
          <pc:docMk/>
          <pc:sldMk cId="4022349692" sldId="646"/>
        </pc:sldMkLst>
      </pc:sldChg>
      <pc:sldChg chg="del">
        <pc:chgData name="SuperMan" userId="84edb198-6f98-4ade-b0cf-616797db5dcd" providerId="ADAL" clId="{05D5A4F8-A692-405E-A979-35550545CD1F}" dt="2022-10-10T14:40:03.699" v="1583" actId="47"/>
        <pc:sldMkLst>
          <pc:docMk/>
          <pc:sldMk cId="365796859" sldId="647"/>
        </pc:sldMkLst>
      </pc:sldChg>
      <pc:sldChg chg="del">
        <pc:chgData name="SuperMan" userId="84edb198-6f98-4ade-b0cf-616797db5dcd" providerId="ADAL" clId="{05D5A4F8-A692-405E-A979-35550545CD1F}" dt="2022-10-10T14:40:03.570" v="1579" actId="47"/>
        <pc:sldMkLst>
          <pc:docMk/>
          <pc:sldMk cId="164853770" sldId="652"/>
        </pc:sldMkLst>
      </pc:sldChg>
      <pc:sldChg chg="del">
        <pc:chgData name="SuperMan" userId="84edb198-6f98-4ade-b0cf-616797db5dcd" providerId="ADAL" clId="{05D5A4F8-A692-405E-A979-35550545CD1F}" dt="2022-10-10T14:40:04.047" v="1592" actId="47"/>
        <pc:sldMkLst>
          <pc:docMk/>
          <pc:sldMk cId="3684042479" sldId="655"/>
        </pc:sldMkLst>
      </pc:sldChg>
      <pc:sldChg chg="del">
        <pc:chgData name="SuperMan" userId="84edb198-6f98-4ade-b0cf-616797db5dcd" providerId="ADAL" clId="{05D5A4F8-A692-405E-A979-35550545CD1F}" dt="2022-10-10T14:40:04.061" v="1593" actId="47"/>
        <pc:sldMkLst>
          <pc:docMk/>
          <pc:sldMk cId="2925551897" sldId="659"/>
        </pc:sldMkLst>
      </pc:sldChg>
      <pc:sldChg chg="modSp add del mod">
        <pc:chgData name="SuperMan" userId="84edb198-6f98-4ade-b0cf-616797db5dcd" providerId="ADAL" clId="{05D5A4F8-A692-405E-A979-35550545CD1F}" dt="2022-10-10T14:24:36.422" v="821" actId="47"/>
        <pc:sldMkLst>
          <pc:docMk/>
          <pc:sldMk cId="4162715972" sldId="660"/>
        </pc:sldMkLst>
        <pc:spChg chg="mod">
          <ac:chgData name="SuperMan" userId="84edb198-6f98-4ade-b0cf-616797db5dcd" providerId="ADAL" clId="{05D5A4F8-A692-405E-A979-35550545CD1F}" dt="2022-10-10T14:14:48.217" v="669" actId="1076"/>
          <ac:spMkLst>
            <pc:docMk/>
            <pc:sldMk cId="4162715972" sldId="660"/>
            <ac:spMk id="5" creationId="{E3255861-8A2B-A269-0E7E-6D28BEF4F671}"/>
          </ac:spMkLst>
        </pc:spChg>
      </pc:sldChg>
      <pc:sldChg chg="add del">
        <pc:chgData name="SuperMan" userId="84edb198-6f98-4ade-b0cf-616797db5dcd" providerId="ADAL" clId="{05D5A4F8-A692-405E-A979-35550545CD1F}" dt="2022-10-10T14:24:37.470" v="822" actId="47"/>
        <pc:sldMkLst>
          <pc:docMk/>
          <pc:sldMk cId="1322026681" sldId="661"/>
        </pc:sldMkLst>
      </pc:sldChg>
      <pc:sldChg chg="add del">
        <pc:chgData name="SuperMan" userId="84edb198-6f98-4ade-b0cf-616797db5dcd" providerId="ADAL" clId="{05D5A4F8-A692-405E-A979-35550545CD1F}" dt="2022-10-10T14:24:38.885" v="823" actId="47"/>
        <pc:sldMkLst>
          <pc:docMk/>
          <pc:sldMk cId="2049968491" sldId="662"/>
        </pc:sldMkLst>
      </pc:sldChg>
      <pc:sldChg chg="addSp delSp modSp add mod">
        <pc:chgData name="SuperMan" userId="84edb198-6f98-4ade-b0cf-616797db5dcd" providerId="ADAL" clId="{05D5A4F8-A692-405E-A979-35550545CD1F}" dt="2022-10-10T14:16:55.481" v="702" actId="14100"/>
        <pc:sldMkLst>
          <pc:docMk/>
          <pc:sldMk cId="3193680560" sldId="663"/>
        </pc:sldMkLst>
        <pc:spChg chg="add mod">
          <ac:chgData name="SuperMan" userId="84edb198-6f98-4ade-b0cf-616797db5dcd" providerId="ADAL" clId="{05D5A4F8-A692-405E-A979-35550545CD1F}" dt="2022-10-10T14:16:55.481" v="702" actId="14100"/>
          <ac:spMkLst>
            <pc:docMk/>
            <pc:sldMk cId="3193680560" sldId="663"/>
            <ac:spMk id="4" creationId="{28D921CA-9E40-0DCC-AE3B-9B416C85CB40}"/>
          </ac:spMkLst>
        </pc:spChg>
        <pc:picChg chg="add mod">
          <ac:chgData name="SuperMan" userId="84edb198-6f98-4ade-b0cf-616797db5dcd" providerId="ADAL" clId="{05D5A4F8-A692-405E-A979-35550545CD1F}" dt="2022-10-10T14:14:34.399" v="668" actId="1076"/>
          <ac:picMkLst>
            <pc:docMk/>
            <pc:sldMk cId="3193680560" sldId="663"/>
            <ac:picMk id="3" creationId="{4BBFA23B-D42A-B374-1FEE-146E679D1C9B}"/>
          </ac:picMkLst>
        </pc:picChg>
        <pc:picChg chg="del">
          <ac:chgData name="SuperMan" userId="84edb198-6f98-4ade-b0cf-616797db5dcd" providerId="ADAL" clId="{05D5A4F8-A692-405E-A979-35550545CD1F}" dt="2022-10-10T14:14:21.560" v="663" actId="478"/>
          <ac:picMkLst>
            <pc:docMk/>
            <pc:sldMk cId="3193680560" sldId="663"/>
            <ac:picMk id="8" creationId="{56D0C89C-F51A-8445-5971-662F4C7D59E8}"/>
          </ac:picMkLst>
        </pc:picChg>
      </pc:sldChg>
      <pc:sldChg chg="addSp delSp modSp add del mod">
        <pc:chgData name="SuperMan" userId="84edb198-6f98-4ade-b0cf-616797db5dcd" providerId="ADAL" clId="{05D5A4F8-A692-405E-A979-35550545CD1F}" dt="2022-10-10T14:22:04.821" v="736"/>
        <pc:sldMkLst>
          <pc:docMk/>
          <pc:sldMk cId="3175162319" sldId="664"/>
        </pc:sldMkLst>
        <pc:picChg chg="del">
          <ac:chgData name="SuperMan" userId="84edb198-6f98-4ade-b0cf-616797db5dcd" providerId="ADAL" clId="{05D5A4F8-A692-405E-A979-35550545CD1F}" dt="2022-10-10T14:14:50.951" v="671" actId="478"/>
          <ac:picMkLst>
            <pc:docMk/>
            <pc:sldMk cId="3175162319" sldId="664"/>
            <ac:picMk id="3" creationId="{4BBFA23B-D42A-B374-1FEE-146E679D1C9B}"/>
          </ac:picMkLst>
        </pc:picChg>
        <pc:picChg chg="add mod modCrop">
          <ac:chgData name="SuperMan" userId="84edb198-6f98-4ade-b0cf-616797db5dcd" providerId="ADAL" clId="{05D5A4F8-A692-405E-A979-35550545CD1F}" dt="2022-10-10T14:15:56.214" v="698" actId="1076"/>
          <ac:picMkLst>
            <pc:docMk/>
            <pc:sldMk cId="3175162319" sldId="664"/>
            <ac:picMk id="4" creationId="{C2F4D2F5-0854-0CAF-0DFC-44DFA523B98C}"/>
          </ac:picMkLst>
        </pc:picChg>
        <pc:picChg chg="add del mod">
          <ac:chgData name="SuperMan" userId="84edb198-6f98-4ade-b0cf-616797db5dcd" providerId="ADAL" clId="{05D5A4F8-A692-405E-A979-35550545CD1F}" dt="2022-10-10T14:22:04.821" v="736"/>
          <ac:picMkLst>
            <pc:docMk/>
            <pc:sldMk cId="3175162319" sldId="664"/>
            <ac:picMk id="6" creationId="{04780936-2793-B04A-C65C-54E43B59D0E7}"/>
          </ac:picMkLst>
        </pc:picChg>
      </pc:sldChg>
      <pc:sldChg chg="addSp delSp modSp add mod">
        <pc:chgData name="SuperMan" userId="84edb198-6f98-4ade-b0cf-616797db5dcd" providerId="ADAL" clId="{05D5A4F8-A692-405E-A979-35550545CD1F}" dt="2022-10-10T14:15:49.830" v="695" actId="1076"/>
        <pc:sldMkLst>
          <pc:docMk/>
          <pc:sldMk cId="1491189220" sldId="665"/>
        </pc:sldMkLst>
        <pc:picChg chg="add mod">
          <ac:chgData name="SuperMan" userId="84edb198-6f98-4ade-b0cf-616797db5dcd" providerId="ADAL" clId="{05D5A4F8-A692-405E-A979-35550545CD1F}" dt="2022-10-10T14:15:49.830" v="695" actId="1076"/>
          <ac:picMkLst>
            <pc:docMk/>
            <pc:sldMk cId="1491189220" sldId="665"/>
            <ac:picMk id="3" creationId="{7142479C-ADA5-B05A-6C96-51B7E304E4C9}"/>
          </ac:picMkLst>
        </pc:picChg>
        <pc:picChg chg="del">
          <ac:chgData name="SuperMan" userId="84edb198-6f98-4ade-b0cf-616797db5dcd" providerId="ADAL" clId="{05D5A4F8-A692-405E-A979-35550545CD1F}" dt="2022-10-10T14:15:34.056" v="687" actId="478"/>
          <ac:picMkLst>
            <pc:docMk/>
            <pc:sldMk cId="1491189220" sldId="665"/>
            <ac:picMk id="4" creationId="{C2F4D2F5-0854-0CAF-0DFC-44DFA523B98C}"/>
          </ac:picMkLst>
        </pc:picChg>
      </pc:sldChg>
      <pc:sldChg chg="addSp delSp modSp add mod">
        <pc:chgData name="SuperMan" userId="84edb198-6f98-4ade-b0cf-616797db5dcd" providerId="ADAL" clId="{05D5A4F8-A692-405E-A979-35550545CD1F}" dt="2022-10-10T14:24:30.359" v="820" actId="1076"/>
        <pc:sldMkLst>
          <pc:docMk/>
          <pc:sldMk cId="402505953" sldId="666"/>
        </pc:sldMkLst>
        <pc:spChg chg="add mod">
          <ac:chgData name="SuperMan" userId="84edb198-6f98-4ade-b0cf-616797db5dcd" providerId="ADAL" clId="{05D5A4F8-A692-405E-A979-35550545CD1F}" dt="2022-10-10T14:24:29.447" v="819" actId="1076"/>
          <ac:spMkLst>
            <pc:docMk/>
            <pc:sldMk cId="402505953" sldId="666"/>
            <ac:spMk id="6" creationId="{BC03E29C-B693-CACB-606B-65C32451676F}"/>
          </ac:spMkLst>
        </pc:spChg>
        <pc:picChg chg="del">
          <ac:chgData name="SuperMan" userId="84edb198-6f98-4ade-b0cf-616797db5dcd" providerId="ADAL" clId="{05D5A4F8-A692-405E-A979-35550545CD1F}" dt="2022-10-10T14:22:51.943" v="737" actId="478"/>
          <ac:picMkLst>
            <pc:docMk/>
            <pc:sldMk cId="402505953" sldId="666"/>
            <ac:picMk id="3" creationId="{7142479C-ADA5-B05A-6C96-51B7E304E4C9}"/>
          </ac:picMkLst>
        </pc:picChg>
        <pc:picChg chg="add mod">
          <ac:chgData name="SuperMan" userId="84edb198-6f98-4ade-b0cf-616797db5dcd" providerId="ADAL" clId="{05D5A4F8-A692-405E-A979-35550545CD1F}" dt="2022-10-10T14:24:30.359" v="820" actId="1076"/>
          <ac:picMkLst>
            <pc:docMk/>
            <pc:sldMk cId="402505953" sldId="666"/>
            <ac:picMk id="4" creationId="{EC6ADB4F-8EC6-CE4C-BB7D-86246917CB64}"/>
          </ac:picMkLst>
        </pc:picChg>
      </pc:sldChg>
      <pc:sldChg chg="addSp delSp modSp add mod ord">
        <pc:chgData name="SuperMan" userId="84edb198-6f98-4ade-b0cf-616797db5dcd" providerId="ADAL" clId="{05D5A4F8-A692-405E-A979-35550545CD1F}" dt="2022-10-10T14:19:02.186" v="724"/>
        <pc:sldMkLst>
          <pc:docMk/>
          <pc:sldMk cId="4268768606" sldId="667"/>
        </pc:sldMkLst>
        <pc:spChg chg="add mod">
          <ac:chgData name="SuperMan" userId="84edb198-6f98-4ade-b0cf-616797db5dcd" providerId="ADAL" clId="{05D5A4F8-A692-405E-A979-35550545CD1F}" dt="2022-10-10T14:17:10.333" v="705"/>
          <ac:spMkLst>
            <pc:docMk/>
            <pc:sldMk cId="4268768606" sldId="667"/>
            <ac:spMk id="2" creationId="{5A742F4A-AB71-63FB-AB84-431593B130DD}"/>
          </ac:spMkLst>
        </pc:spChg>
        <pc:spChg chg="del">
          <ac:chgData name="SuperMan" userId="84edb198-6f98-4ade-b0cf-616797db5dcd" providerId="ADAL" clId="{05D5A4F8-A692-405E-A979-35550545CD1F}" dt="2022-10-10T14:17:11.966" v="706" actId="478"/>
          <ac:spMkLst>
            <pc:docMk/>
            <pc:sldMk cId="4268768606" sldId="667"/>
            <ac:spMk id="4" creationId="{28D921CA-9E40-0DCC-AE3B-9B416C85CB40}"/>
          </ac:spMkLst>
        </pc:spChg>
        <pc:picChg chg="del">
          <ac:chgData name="SuperMan" userId="84edb198-6f98-4ade-b0cf-616797db5dcd" providerId="ADAL" clId="{05D5A4F8-A692-405E-A979-35550545CD1F}" dt="2022-10-10T14:17:06.080" v="704" actId="478"/>
          <ac:picMkLst>
            <pc:docMk/>
            <pc:sldMk cId="4268768606" sldId="667"/>
            <ac:picMk id="3" creationId="{4BBFA23B-D42A-B374-1FEE-146E679D1C9B}"/>
          </ac:picMkLst>
        </pc:picChg>
        <pc:picChg chg="add mod">
          <ac:chgData name="SuperMan" userId="84edb198-6f98-4ade-b0cf-616797db5dcd" providerId="ADAL" clId="{05D5A4F8-A692-405E-A979-35550545CD1F}" dt="2022-10-10T14:17:31.839" v="713" actId="1076"/>
          <ac:picMkLst>
            <pc:docMk/>
            <pc:sldMk cId="4268768606" sldId="667"/>
            <ac:picMk id="6" creationId="{0BEE2751-8AD6-5C59-E60C-83A92A3EA9B5}"/>
          </ac:picMkLst>
        </pc:picChg>
      </pc:sldChg>
      <pc:sldChg chg="modSp add del mod">
        <pc:chgData name="SuperMan" userId="84edb198-6f98-4ade-b0cf-616797db5dcd" providerId="ADAL" clId="{05D5A4F8-A692-405E-A979-35550545CD1F}" dt="2022-10-10T14:19:31.884" v="734" actId="47"/>
        <pc:sldMkLst>
          <pc:docMk/>
          <pc:sldMk cId="2102451507" sldId="668"/>
        </pc:sldMkLst>
        <pc:spChg chg="mod">
          <ac:chgData name="SuperMan" userId="84edb198-6f98-4ade-b0cf-616797db5dcd" providerId="ADAL" clId="{05D5A4F8-A692-405E-A979-35550545CD1F}" dt="2022-10-10T14:18:50.081" v="721" actId="20577"/>
          <ac:spMkLst>
            <pc:docMk/>
            <pc:sldMk cId="2102451507" sldId="668"/>
            <ac:spMk id="5" creationId="{E3255861-8A2B-A269-0E7E-6D28BEF4F671}"/>
          </ac:spMkLst>
        </pc:spChg>
      </pc:sldChg>
      <pc:sldChg chg="add del">
        <pc:chgData name="SuperMan" userId="84edb198-6f98-4ade-b0cf-616797db5dcd" providerId="ADAL" clId="{05D5A4F8-A692-405E-A979-35550545CD1F}" dt="2022-10-10T14:19:22.971" v="731" actId="47"/>
        <pc:sldMkLst>
          <pc:docMk/>
          <pc:sldMk cId="1447164047" sldId="669"/>
        </pc:sldMkLst>
      </pc:sldChg>
      <pc:sldChg chg="addSp delSp modSp add mod">
        <pc:chgData name="SuperMan" userId="84edb198-6f98-4ade-b0cf-616797db5dcd" providerId="ADAL" clId="{05D5A4F8-A692-405E-A979-35550545CD1F}" dt="2022-10-10T14:22:58.361" v="739"/>
        <pc:sldMkLst>
          <pc:docMk/>
          <pc:sldMk cId="4173969495" sldId="670"/>
        </pc:sldMkLst>
        <pc:spChg chg="mod">
          <ac:chgData name="SuperMan" userId="84edb198-6f98-4ade-b0cf-616797db5dcd" providerId="ADAL" clId="{05D5A4F8-A692-405E-A979-35550545CD1F}" dt="2022-10-10T14:19:28.912" v="733" actId="207"/>
          <ac:spMkLst>
            <pc:docMk/>
            <pc:sldMk cId="4173969495" sldId="670"/>
            <ac:spMk id="5" creationId="{E3255861-8A2B-A269-0E7E-6D28BEF4F671}"/>
          </ac:spMkLst>
        </pc:spChg>
        <pc:picChg chg="add del mod">
          <ac:chgData name="SuperMan" userId="84edb198-6f98-4ade-b0cf-616797db5dcd" providerId="ADAL" clId="{05D5A4F8-A692-405E-A979-35550545CD1F}" dt="2022-10-10T14:22:58.361" v="739"/>
          <ac:picMkLst>
            <pc:docMk/>
            <pc:sldMk cId="4173969495" sldId="670"/>
            <ac:picMk id="3" creationId="{C5344FA1-2F7C-86CD-B36F-BACF15562A45}"/>
          </ac:picMkLst>
        </pc:picChg>
      </pc:sldChg>
      <pc:sldChg chg="add del">
        <pc:chgData name="SuperMan" userId="84edb198-6f98-4ade-b0cf-616797db5dcd" providerId="ADAL" clId="{05D5A4F8-A692-405E-A979-35550545CD1F}" dt="2022-10-10T14:23:07.274" v="741" actId="47"/>
        <pc:sldMkLst>
          <pc:docMk/>
          <pc:sldMk cId="915220323" sldId="671"/>
        </pc:sldMkLst>
      </pc:sldChg>
      <pc:sldChg chg="add del">
        <pc:chgData name="SuperMan" userId="84edb198-6f98-4ade-b0cf-616797db5dcd" providerId="ADAL" clId="{05D5A4F8-A692-405E-A979-35550545CD1F}" dt="2022-10-10T14:23:13.204" v="743" actId="47"/>
        <pc:sldMkLst>
          <pc:docMk/>
          <pc:sldMk cId="1357556018" sldId="671"/>
        </pc:sldMkLst>
      </pc:sldChg>
      <pc:sldChg chg="modSp add mod">
        <pc:chgData name="SuperMan" userId="84edb198-6f98-4ade-b0cf-616797db5dcd" providerId="ADAL" clId="{05D5A4F8-A692-405E-A979-35550545CD1F}" dt="2022-10-10T14:24:52.754" v="827" actId="207"/>
        <pc:sldMkLst>
          <pc:docMk/>
          <pc:sldMk cId="3284033942" sldId="671"/>
        </pc:sldMkLst>
        <pc:spChg chg="mod">
          <ac:chgData name="SuperMan" userId="84edb198-6f98-4ade-b0cf-616797db5dcd" providerId="ADAL" clId="{05D5A4F8-A692-405E-A979-35550545CD1F}" dt="2022-10-10T14:24:52.754" v="827" actId="207"/>
          <ac:spMkLst>
            <pc:docMk/>
            <pc:sldMk cId="3284033942" sldId="671"/>
            <ac:spMk id="5" creationId="{E3255861-8A2B-A269-0E7E-6D28BEF4F671}"/>
          </ac:spMkLst>
        </pc:spChg>
      </pc:sldChg>
      <pc:sldChg chg="modSp add mod">
        <pc:chgData name="SuperMan" userId="84edb198-6f98-4ade-b0cf-616797db5dcd" providerId="ADAL" clId="{05D5A4F8-A692-405E-A979-35550545CD1F}" dt="2022-10-10T14:27:47.142" v="882" actId="207"/>
        <pc:sldMkLst>
          <pc:docMk/>
          <pc:sldMk cId="1959518704" sldId="672"/>
        </pc:sldMkLst>
        <pc:spChg chg="mod">
          <ac:chgData name="SuperMan" userId="84edb198-6f98-4ade-b0cf-616797db5dcd" providerId="ADAL" clId="{05D5A4F8-A692-405E-A979-35550545CD1F}" dt="2022-10-10T14:27:47.142" v="882" actId="207"/>
          <ac:spMkLst>
            <pc:docMk/>
            <pc:sldMk cId="1959518704" sldId="672"/>
            <ac:spMk id="5" creationId="{E3255861-8A2B-A269-0E7E-6D28BEF4F671}"/>
          </ac:spMkLst>
        </pc:spChg>
      </pc:sldChg>
      <pc:sldChg chg="addSp delSp modSp add mod">
        <pc:chgData name="SuperMan" userId="84edb198-6f98-4ade-b0cf-616797db5dcd" providerId="ADAL" clId="{05D5A4F8-A692-405E-A979-35550545CD1F}" dt="2022-10-10T14:25:46.222" v="843" actId="14100"/>
        <pc:sldMkLst>
          <pc:docMk/>
          <pc:sldMk cId="1275938538" sldId="673"/>
        </pc:sldMkLst>
        <pc:spChg chg="add del mod">
          <ac:chgData name="SuperMan" userId="84edb198-6f98-4ade-b0cf-616797db5dcd" providerId="ADAL" clId="{05D5A4F8-A692-405E-A979-35550545CD1F}" dt="2022-10-10T14:25:18.607" v="833" actId="478"/>
          <ac:spMkLst>
            <pc:docMk/>
            <pc:sldMk cId="1275938538" sldId="673"/>
            <ac:spMk id="3" creationId="{215ECD16-B47B-BE9E-61B5-F09E3433AE1E}"/>
          </ac:spMkLst>
        </pc:spChg>
        <pc:spChg chg="del mod">
          <ac:chgData name="SuperMan" userId="84edb198-6f98-4ade-b0cf-616797db5dcd" providerId="ADAL" clId="{05D5A4F8-A692-405E-A979-35550545CD1F}" dt="2022-10-10T14:25:17.648" v="832" actId="478"/>
          <ac:spMkLst>
            <pc:docMk/>
            <pc:sldMk cId="1275938538" sldId="673"/>
            <ac:spMk id="4" creationId="{4694A8BD-777B-DD1D-5D24-6282D251FCF6}"/>
          </ac:spMkLst>
        </pc:spChg>
        <pc:spChg chg="del">
          <ac:chgData name="SuperMan" userId="84edb198-6f98-4ade-b0cf-616797db5dcd" providerId="ADAL" clId="{05D5A4F8-A692-405E-A979-35550545CD1F}" dt="2022-10-10T14:25:15.973" v="829" actId="478"/>
          <ac:spMkLst>
            <pc:docMk/>
            <pc:sldMk cId="1275938538" sldId="673"/>
            <ac:spMk id="5" creationId="{E3255861-8A2B-A269-0E7E-6D28BEF4F671}"/>
          </ac:spMkLst>
        </pc:spChg>
        <pc:spChg chg="add del mod">
          <ac:chgData name="SuperMan" userId="84edb198-6f98-4ade-b0cf-616797db5dcd" providerId="ADAL" clId="{05D5A4F8-A692-405E-A979-35550545CD1F}" dt="2022-10-10T14:25:19.743" v="834" actId="478"/>
          <ac:spMkLst>
            <pc:docMk/>
            <pc:sldMk cId="1275938538" sldId="673"/>
            <ac:spMk id="7" creationId="{A4B4FD1F-A4B1-63F1-DAA5-FAA43B2989D5}"/>
          </ac:spMkLst>
        </pc:spChg>
        <pc:picChg chg="add mod modCrop">
          <ac:chgData name="SuperMan" userId="84edb198-6f98-4ade-b0cf-616797db5dcd" providerId="ADAL" clId="{05D5A4F8-A692-405E-A979-35550545CD1F}" dt="2022-10-10T14:25:46.222" v="843" actId="14100"/>
          <ac:picMkLst>
            <pc:docMk/>
            <pc:sldMk cId="1275938538" sldId="673"/>
            <ac:picMk id="9" creationId="{C014C211-CF61-D3A0-04A5-20E89A437468}"/>
          </ac:picMkLst>
        </pc:picChg>
      </pc:sldChg>
      <pc:sldChg chg="addSp delSp modSp add mod">
        <pc:chgData name="SuperMan" userId="84edb198-6f98-4ade-b0cf-616797db5dcd" providerId="ADAL" clId="{05D5A4F8-A692-405E-A979-35550545CD1F}" dt="2022-10-10T14:26:15.174" v="849" actId="14100"/>
        <pc:sldMkLst>
          <pc:docMk/>
          <pc:sldMk cId="3493819962" sldId="674"/>
        </pc:sldMkLst>
        <pc:picChg chg="add mod">
          <ac:chgData name="SuperMan" userId="84edb198-6f98-4ade-b0cf-616797db5dcd" providerId="ADAL" clId="{05D5A4F8-A692-405E-A979-35550545CD1F}" dt="2022-10-10T14:26:15.174" v="849" actId="14100"/>
          <ac:picMkLst>
            <pc:docMk/>
            <pc:sldMk cId="3493819962" sldId="674"/>
            <ac:picMk id="3" creationId="{DF6C1463-51B7-F082-0C49-2A543C6D1472}"/>
          </ac:picMkLst>
        </pc:picChg>
        <pc:picChg chg="del">
          <ac:chgData name="SuperMan" userId="84edb198-6f98-4ade-b0cf-616797db5dcd" providerId="ADAL" clId="{05D5A4F8-A692-405E-A979-35550545CD1F}" dt="2022-10-10T14:26:05.351" v="846" actId="478"/>
          <ac:picMkLst>
            <pc:docMk/>
            <pc:sldMk cId="3493819962" sldId="674"/>
            <ac:picMk id="9" creationId="{C014C211-CF61-D3A0-04A5-20E89A437468}"/>
          </ac:picMkLst>
        </pc:picChg>
      </pc:sldChg>
      <pc:sldChg chg="addSp delSp modSp add mod">
        <pc:chgData name="SuperMan" userId="84edb198-6f98-4ade-b0cf-616797db5dcd" providerId="ADAL" clId="{05D5A4F8-A692-405E-A979-35550545CD1F}" dt="2022-10-10T14:26:34.255" v="856" actId="14100"/>
        <pc:sldMkLst>
          <pc:docMk/>
          <pc:sldMk cId="2859702782" sldId="675"/>
        </pc:sldMkLst>
        <pc:picChg chg="add mod">
          <ac:chgData name="SuperMan" userId="84edb198-6f98-4ade-b0cf-616797db5dcd" providerId="ADAL" clId="{05D5A4F8-A692-405E-A979-35550545CD1F}" dt="2022-10-10T14:26:34.255" v="856" actId="14100"/>
          <ac:picMkLst>
            <pc:docMk/>
            <pc:sldMk cId="2859702782" sldId="675"/>
            <ac:picMk id="3" creationId="{A26C3764-CFA2-9A0C-5634-85DF41B59A54}"/>
          </ac:picMkLst>
        </pc:picChg>
        <pc:picChg chg="del">
          <ac:chgData name="SuperMan" userId="84edb198-6f98-4ade-b0cf-616797db5dcd" providerId="ADAL" clId="{05D5A4F8-A692-405E-A979-35550545CD1F}" dt="2022-10-10T14:26:18.390" v="850" actId="478"/>
          <ac:picMkLst>
            <pc:docMk/>
            <pc:sldMk cId="2859702782" sldId="675"/>
            <ac:picMk id="9" creationId="{C014C211-CF61-D3A0-04A5-20E89A437468}"/>
          </ac:picMkLst>
        </pc:picChg>
      </pc:sldChg>
      <pc:sldChg chg="addSp modSp add mod">
        <pc:chgData name="SuperMan" userId="84edb198-6f98-4ade-b0cf-616797db5dcd" providerId="ADAL" clId="{05D5A4F8-A692-405E-A979-35550545CD1F}" dt="2022-10-10T14:26:46.431" v="860" actId="14100"/>
        <pc:sldMkLst>
          <pc:docMk/>
          <pc:sldMk cId="3278264084" sldId="676"/>
        </pc:sldMkLst>
        <pc:picChg chg="add mod">
          <ac:chgData name="SuperMan" userId="84edb198-6f98-4ade-b0cf-616797db5dcd" providerId="ADAL" clId="{05D5A4F8-A692-405E-A979-35550545CD1F}" dt="2022-10-10T14:26:46.431" v="860" actId="14100"/>
          <ac:picMkLst>
            <pc:docMk/>
            <pc:sldMk cId="3278264084" sldId="676"/>
            <ac:picMk id="3" creationId="{EEDAD3BF-20E4-63D4-ECB3-D17F602829D0}"/>
          </ac:picMkLst>
        </pc:picChg>
      </pc:sldChg>
      <pc:sldChg chg="addSp modSp add mod">
        <pc:chgData name="SuperMan" userId="84edb198-6f98-4ade-b0cf-616797db5dcd" providerId="ADAL" clId="{05D5A4F8-A692-405E-A979-35550545CD1F}" dt="2022-10-10T14:27:00.278" v="864" actId="1076"/>
        <pc:sldMkLst>
          <pc:docMk/>
          <pc:sldMk cId="3587604825" sldId="677"/>
        </pc:sldMkLst>
        <pc:picChg chg="add mod">
          <ac:chgData name="SuperMan" userId="84edb198-6f98-4ade-b0cf-616797db5dcd" providerId="ADAL" clId="{05D5A4F8-A692-405E-A979-35550545CD1F}" dt="2022-10-10T14:27:00.278" v="864" actId="1076"/>
          <ac:picMkLst>
            <pc:docMk/>
            <pc:sldMk cId="3587604825" sldId="677"/>
            <ac:picMk id="3" creationId="{EFF28F9F-843F-1EE3-276B-EDF57D615D08}"/>
          </ac:picMkLst>
        </pc:picChg>
      </pc:sldChg>
      <pc:sldChg chg="delSp add mod">
        <pc:chgData name="SuperMan" userId="84edb198-6f98-4ade-b0cf-616797db5dcd" providerId="ADAL" clId="{05D5A4F8-A692-405E-A979-35550545CD1F}" dt="2022-10-10T14:27:05.110" v="867" actId="478"/>
        <pc:sldMkLst>
          <pc:docMk/>
          <pc:sldMk cId="2459714591" sldId="678"/>
        </pc:sldMkLst>
        <pc:picChg chg="del">
          <ac:chgData name="SuperMan" userId="84edb198-6f98-4ade-b0cf-616797db5dcd" providerId="ADAL" clId="{05D5A4F8-A692-405E-A979-35550545CD1F}" dt="2022-10-10T14:27:05.110" v="867" actId="478"/>
          <ac:picMkLst>
            <pc:docMk/>
            <pc:sldMk cId="2459714591" sldId="678"/>
            <ac:picMk id="3" creationId="{EFF28F9F-843F-1EE3-276B-EDF57D615D08}"/>
          </ac:picMkLst>
        </pc:picChg>
      </pc:sldChg>
      <pc:sldChg chg="addSp delSp modSp add mod">
        <pc:chgData name="SuperMan" userId="84edb198-6f98-4ade-b0cf-616797db5dcd" providerId="ADAL" clId="{05D5A4F8-A692-405E-A979-35550545CD1F}" dt="2022-10-10T14:27:14.855" v="872" actId="14100"/>
        <pc:sldMkLst>
          <pc:docMk/>
          <pc:sldMk cId="1136942565" sldId="679"/>
        </pc:sldMkLst>
        <pc:picChg chg="del">
          <ac:chgData name="SuperMan" userId="84edb198-6f98-4ade-b0cf-616797db5dcd" providerId="ADAL" clId="{05D5A4F8-A692-405E-A979-35550545CD1F}" dt="2022-10-10T14:27:06.407" v="868" actId="478"/>
          <ac:picMkLst>
            <pc:docMk/>
            <pc:sldMk cId="1136942565" sldId="679"/>
            <ac:picMk id="3" creationId="{EFF28F9F-843F-1EE3-276B-EDF57D615D08}"/>
          </ac:picMkLst>
        </pc:picChg>
        <pc:picChg chg="add mod">
          <ac:chgData name="SuperMan" userId="84edb198-6f98-4ade-b0cf-616797db5dcd" providerId="ADAL" clId="{05D5A4F8-A692-405E-A979-35550545CD1F}" dt="2022-10-10T14:27:14.855" v="872" actId="14100"/>
          <ac:picMkLst>
            <pc:docMk/>
            <pc:sldMk cId="1136942565" sldId="679"/>
            <ac:picMk id="4" creationId="{D97C9A42-9FB2-46E6-1145-BE74E20BD92E}"/>
          </ac:picMkLst>
        </pc:picChg>
      </pc:sldChg>
      <pc:sldChg chg="addSp delSp modSp add mod">
        <pc:chgData name="SuperMan" userId="84edb198-6f98-4ade-b0cf-616797db5dcd" providerId="ADAL" clId="{05D5A4F8-A692-405E-A979-35550545CD1F}" dt="2022-10-10T14:27:31.983" v="879" actId="1076"/>
        <pc:sldMkLst>
          <pc:docMk/>
          <pc:sldMk cId="2698670160" sldId="680"/>
        </pc:sldMkLst>
        <pc:picChg chg="add mod">
          <ac:chgData name="SuperMan" userId="84edb198-6f98-4ade-b0cf-616797db5dcd" providerId="ADAL" clId="{05D5A4F8-A692-405E-A979-35550545CD1F}" dt="2022-10-10T14:27:31.983" v="879" actId="1076"/>
          <ac:picMkLst>
            <pc:docMk/>
            <pc:sldMk cId="2698670160" sldId="680"/>
            <ac:picMk id="3" creationId="{D0F24E2F-9252-CC58-B224-D25E26567F4E}"/>
          </ac:picMkLst>
        </pc:picChg>
        <pc:picChg chg="del">
          <ac:chgData name="SuperMan" userId="84edb198-6f98-4ade-b0cf-616797db5dcd" providerId="ADAL" clId="{05D5A4F8-A692-405E-A979-35550545CD1F}" dt="2022-10-10T14:27:23.678" v="875" actId="478"/>
          <ac:picMkLst>
            <pc:docMk/>
            <pc:sldMk cId="2698670160" sldId="680"/>
            <ac:picMk id="4" creationId="{D97C9A42-9FB2-46E6-1145-BE74E20BD92E}"/>
          </ac:picMkLst>
        </pc:picChg>
      </pc:sldChg>
      <pc:sldChg chg="add del">
        <pc:chgData name="SuperMan" userId="84edb198-6f98-4ade-b0cf-616797db5dcd" providerId="ADAL" clId="{05D5A4F8-A692-405E-A979-35550545CD1F}" dt="2022-10-10T14:27:54.702" v="884"/>
        <pc:sldMkLst>
          <pc:docMk/>
          <pc:sldMk cId="2356942974" sldId="681"/>
        </pc:sldMkLst>
      </pc:sldChg>
      <pc:sldChg chg="addSp delSp modSp add mod">
        <pc:chgData name="SuperMan" userId="84edb198-6f98-4ade-b0cf-616797db5dcd" providerId="ADAL" clId="{05D5A4F8-A692-405E-A979-35550545CD1F}" dt="2022-10-10T14:32:50.031" v="1099" actId="20577"/>
        <pc:sldMkLst>
          <pc:docMk/>
          <pc:sldMk cId="3338062439" sldId="681"/>
        </pc:sldMkLst>
        <pc:spChg chg="add mod">
          <ac:chgData name="SuperMan" userId="84edb198-6f98-4ade-b0cf-616797db5dcd" providerId="ADAL" clId="{05D5A4F8-A692-405E-A979-35550545CD1F}" dt="2022-10-10T14:32:50.031" v="1099" actId="20577"/>
          <ac:spMkLst>
            <pc:docMk/>
            <pc:sldMk cId="3338062439" sldId="681"/>
            <ac:spMk id="4" creationId="{2DD65A1D-30A2-CA8C-67B1-CCF1307983A2}"/>
          </ac:spMkLst>
        </pc:spChg>
        <pc:picChg chg="del">
          <ac:chgData name="SuperMan" userId="84edb198-6f98-4ade-b0cf-616797db5dcd" providerId="ADAL" clId="{05D5A4F8-A692-405E-A979-35550545CD1F}" dt="2022-10-10T14:28:28.583" v="886" actId="478"/>
          <ac:picMkLst>
            <pc:docMk/>
            <pc:sldMk cId="3338062439" sldId="681"/>
            <ac:picMk id="3" creationId="{D0F24E2F-9252-CC58-B224-D25E26567F4E}"/>
          </ac:picMkLst>
        </pc:picChg>
        <pc:picChg chg="add mod">
          <ac:chgData name="SuperMan" userId="84edb198-6f98-4ade-b0cf-616797db5dcd" providerId="ADAL" clId="{05D5A4F8-A692-405E-A979-35550545CD1F}" dt="2022-10-10T14:30:18.126" v="913" actId="1076"/>
          <ac:picMkLst>
            <pc:docMk/>
            <pc:sldMk cId="3338062439" sldId="681"/>
            <ac:picMk id="6" creationId="{0849F38E-681D-F827-AD0F-C593AF557567}"/>
          </ac:picMkLst>
        </pc:picChg>
        <pc:picChg chg="add mod">
          <ac:chgData name="SuperMan" userId="84edb198-6f98-4ade-b0cf-616797db5dcd" providerId="ADAL" clId="{05D5A4F8-A692-405E-A979-35550545CD1F}" dt="2022-10-10T14:32:19.751" v="1000" actId="14100"/>
          <ac:picMkLst>
            <pc:docMk/>
            <pc:sldMk cId="3338062439" sldId="681"/>
            <ac:picMk id="8" creationId="{D673E159-F5FB-815E-58E1-CAC79C9E4324}"/>
          </ac:picMkLst>
        </pc:picChg>
      </pc:sldChg>
      <pc:sldChg chg="add del">
        <pc:chgData name="SuperMan" userId="84edb198-6f98-4ade-b0cf-616797db5dcd" providerId="ADAL" clId="{05D5A4F8-A692-405E-A979-35550545CD1F}" dt="2022-10-10T14:27:37.307" v="880" actId="47"/>
        <pc:sldMkLst>
          <pc:docMk/>
          <pc:sldMk cId="3873808046" sldId="681"/>
        </pc:sldMkLst>
      </pc:sldChg>
      <pc:sldChg chg="addSp delSp modSp add mod">
        <pc:chgData name="SuperMan" userId="84edb198-6f98-4ade-b0cf-616797db5dcd" providerId="ADAL" clId="{05D5A4F8-A692-405E-A979-35550545CD1F}" dt="2022-10-10T14:39:58.871" v="1556" actId="14100"/>
        <pc:sldMkLst>
          <pc:docMk/>
          <pc:sldMk cId="216417373" sldId="682"/>
        </pc:sldMkLst>
        <pc:spChg chg="mod">
          <ac:chgData name="SuperMan" userId="84edb198-6f98-4ade-b0cf-616797db5dcd" providerId="ADAL" clId="{05D5A4F8-A692-405E-A979-35550545CD1F}" dt="2022-10-10T14:36:58.383" v="1517" actId="20577"/>
          <ac:spMkLst>
            <pc:docMk/>
            <pc:sldMk cId="216417373" sldId="682"/>
            <ac:spMk id="4" creationId="{2DD65A1D-30A2-CA8C-67B1-CCF1307983A2}"/>
          </ac:spMkLst>
        </pc:spChg>
        <pc:spChg chg="add mod">
          <ac:chgData name="SuperMan" userId="84edb198-6f98-4ade-b0cf-616797db5dcd" providerId="ADAL" clId="{05D5A4F8-A692-405E-A979-35550545CD1F}" dt="2022-10-10T14:39:44.983" v="1544" actId="1076"/>
          <ac:spMkLst>
            <pc:docMk/>
            <pc:sldMk cId="216417373" sldId="682"/>
            <ac:spMk id="14" creationId="{7D6547E4-67BE-2EB2-945D-D7F7BB7D27D6}"/>
          </ac:spMkLst>
        </pc:spChg>
        <pc:spChg chg="add mod">
          <ac:chgData name="SuperMan" userId="84edb198-6f98-4ade-b0cf-616797db5dcd" providerId="ADAL" clId="{05D5A4F8-A692-405E-A979-35550545CD1F}" dt="2022-10-10T14:39:39.410" v="1541" actId="20577"/>
          <ac:spMkLst>
            <pc:docMk/>
            <pc:sldMk cId="216417373" sldId="682"/>
            <ac:spMk id="15" creationId="{8E715129-4ADE-069E-128A-272F6038B544}"/>
          </ac:spMkLst>
        </pc:spChg>
        <pc:spChg chg="add mod">
          <ac:chgData name="SuperMan" userId="84edb198-6f98-4ade-b0cf-616797db5dcd" providerId="ADAL" clId="{05D5A4F8-A692-405E-A979-35550545CD1F}" dt="2022-10-10T14:39:49.358" v="1548" actId="1076"/>
          <ac:spMkLst>
            <pc:docMk/>
            <pc:sldMk cId="216417373" sldId="682"/>
            <ac:spMk id="16" creationId="{B6EED532-F53D-DB50-CA24-A00D0A313A82}"/>
          </ac:spMkLst>
        </pc:spChg>
        <pc:spChg chg="add mod">
          <ac:chgData name="SuperMan" userId="84edb198-6f98-4ade-b0cf-616797db5dcd" providerId="ADAL" clId="{05D5A4F8-A692-405E-A979-35550545CD1F}" dt="2022-10-10T14:39:54.926" v="1553" actId="1076"/>
          <ac:spMkLst>
            <pc:docMk/>
            <pc:sldMk cId="216417373" sldId="682"/>
            <ac:spMk id="17" creationId="{8840E6D6-EE27-2D0D-02CB-65285B0E2C8B}"/>
          </ac:spMkLst>
        </pc:spChg>
        <pc:picChg chg="add mod">
          <ac:chgData name="SuperMan" userId="84edb198-6f98-4ade-b0cf-616797db5dcd" providerId="ADAL" clId="{05D5A4F8-A692-405E-A979-35550545CD1F}" dt="2022-10-10T14:39:43.431" v="1543" actId="1076"/>
          <ac:picMkLst>
            <pc:docMk/>
            <pc:sldMk cId="216417373" sldId="682"/>
            <ac:picMk id="3" creationId="{403CF799-1603-51EC-BAC9-CB856B25CD8F}"/>
          </ac:picMkLst>
        </pc:picChg>
        <pc:picChg chg="add del">
          <ac:chgData name="SuperMan" userId="84edb198-6f98-4ade-b0cf-616797db5dcd" providerId="ADAL" clId="{05D5A4F8-A692-405E-A979-35550545CD1F}" dt="2022-10-10T14:33:55.134" v="1192" actId="478"/>
          <ac:picMkLst>
            <pc:docMk/>
            <pc:sldMk cId="216417373" sldId="682"/>
            <ac:picMk id="6" creationId="{0849F38E-681D-F827-AD0F-C593AF557567}"/>
          </ac:picMkLst>
        </pc:picChg>
        <pc:picChg chg="add mod">
          <ac:chgData name="SuperMan" userId="84edb198-6f98-4ade-b0cf-616797db5dcd" providerId="ADAL" clId="{05D5A4F8-A692-405E-A979-35550545CD1F}" dt="2022-10-10T14:39:56.942" v="1554" actId="14100"/>
          <ac:picMkLst>
            <pc:docMk/>
            <pc:sldMk cId="216417373" sldId="682"/>
            <ac:picMk id="7" creationId="{C27AAD83-BA24-3A98-D44E-1D7DEA62064F}"/>
          </ac:picMkLst>
        </pc:picChg>
        <pc:picChg chg="add del">
          <ac:chgData name="SuperMan" userId="84edb198-6f98-4ade-b0cf-616797db5dcd" providerId="ADAL" clId="{05D5A4F8-A692-405E-A979-35550545CD1F}" dt="2022-10-10T14:33:54.719" v="1191" actId="478"/>
          <ac:picMkLst>
            <pc:docMk/>
            <pc:sldMk cId="216417373" sldId="682"/>
            <ac:picMk id="8" creationId="{D673E159-F5FB-815E-58E1-CAC79C9E4324}"/>
          </ac:picMkLst>
        </pc:picChg>
        <pc:picChg chg="add mod">
          <ac:chgData name="SuperMan" userId="84edb198-6f98-4ade-b0cf-616797db5dcd" providerId="ADAL" clId="{05D5A4F8-A692-405E-A979-35550545CD1F}" dt="2022-10-10T14:39:45.855" v="1545" actId="1076"/>
          <ac:picMkLst>
            <pc:docMk/>
            <pc:sldMk cId="216417373" sldId="682"/>
            <ac:picMk id="10" creationId="{1031E792-23CF-65F3-E661-73089087434E}"/>
          </ac:picMkLst>
        </pc:picChg>
        <pc:picChg chg="add mod">
          <ac:chgData name="SuperMan" userId="84edb198-6f98-4ade-b0cf-616797db5dcd" providerId="ADAL" clId="{05D5A4F8-A692-405E-A979-35550545CD1F}" dt="2022-10-10T14:39:58.871" v="1556" actId="14100"/>
          <ac:picMkLst>
            <pc:docMk/>
            <pc:sldMk cId="216417373" sldId="682"/>
            <ac:picMk id="12" creationId="{E412E42C-C4FC-22F4-D2AB-2C6F1059CF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4131C-A3D9-4AC6-8D2D-6EE96ED14AFA}"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908A7-1275-4787-B7D2-86034D9DCB61}" type="slidenum">
              <a:rPr lang="en-US" smtClean="0"/>
              <a:t>‹#›</a:t>
            </a:fld>
            <a:endParaRPr lang="en-US"/>
          </a:p>
        </p:txBody>
      </p:sp>
    </p:spTree>
    <p:extLst>
      <p:ext uri="{BB962C8B-B14F-4D97-AF65-F5344CB8AC3E}">
        <p14:creationId xmlns:p14="http://schemas.microsoft.com/office/powerpoint/2010/main" val="3618500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7581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Four categories</a:t>
            </a:r>
          </a:p>
          <a:p>
            <a:r>
              <a:rPr lang="en-US" sz="800" dirty="0"/>
              <a:t>In fact, the insight</a:t>
            </a:r>
            <a:r>
              <a:rPr lang="en-US" altLang="zh-CN" sz="800" dirty="0"/>
              <a:t> </a:t>
            </a:r>
            <a:r>
              <a:rPr lang="en-US" sz="800" dirty="0"/>
              <a:t>can be far beyond these topics.</a:t>
            </a:r>
          </a:p>
          <a:p>
            <a:r>
              <a:rPr lang="en-US" sz="800" dirty="0"/>
              <a:t>As long as we can construct a novel pair of input and output, we can define the fancy work which shares the intrinsic core of INR in our own work.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95810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For image fitting,</a:t>
            </a:r>
          </a:p>
          <a:p>
            <a:r>
              <a:rPr lang="en-US" sz="800" dirty="0"/>
              <a:t>Activation functions.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306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For SDF,</a:t>
            </a:r>
          </a:p>
          <a:p>
            <a:r>
              <a:rPr lang="en-US" sz="800" dirty="0"/>
              <a:t>Disentangle the geometry and appearance to gain a more controllable representation of a SDF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7654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 very well-known name, </a:t>
            </a:r>
            <a:r>
              <a:rPr lang="en-US" sz="800" dirty="0" err="1"/>
              <a:t>NeRF</a:t>
            </a:r>
            <a:r>
              <a:rPr lang="en-US" sz="800" dirty="0"/>
              <a:t>. </a:t>
            </a:r>
          </a:p>
          <a:p>
            <a:r>
              <a:rPr lang="en-US" sz="800" dirty="0"/>
              <a:t>The whole name is </a:t>
            </a:r>
          </a:p>
          <a:p>
            <a:r>
              <a:rPr lang="en-US" sz="800" dirty="0"/>
              <a:t>When we train the NERF model with some input views, we want the model to output the novel views that are never seen.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7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Here, specially, I WANT to talk a bit more about Neural Radiance Fields (</a:t>
            </a:r>
            <a:r>
              <a:rPr lang="en-US" sz="800" dirty="0" err="1"/>
              <a:t>NeRF</a:t>
            </a:r>
            <a:r>
              <a:rPr lang="en-US" sz="800" dirty="0"/>
              <a:t>), </a:t>
            </a:r>
            <a:r>
              <a:rPr lang="en-US" sz="800" dirty="0" err="1"/>
              <a:t>caz</a:t>
            </a:r>
            <a:r>
              <a:rPr lang="en-US" sz="800" dirty="0"/>
              <a:t> it is really an emerging topic in community now. </a:t>
            </a:r>
          </a:p>
          <a:p>
            <a:r>
              <a:rPr lang="en-US" sz="800" dirty="0"/>
              <a:t>Sharing the same spirit, we care the input and output of this pipeline, that is…</a:t>
            </a:r>
          </a:p>
          <a:p>
            <a:r>
              <a:rPr lang="en-US" sz="800" dirty="0"/>
              <a:t>So, from this viewpoint, it is really simple yet effective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99633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However, </a:t>
            </a:r>
            <a:r>
              <a:rPr lang="en-US" sz="800" dirty="0" err="1"/>
              <a:t>NeRF</a:t>
            </a:r>
            <a:r>
              <a:rPr lang="en-US" sz="800" dirty="0"/>
              <a:t> also involves some preliminary knowledge about volume rendering, which is an essential concept in Graphics and computational computing.</a:t>
            </a:r>
          </a:p>
          <a:p>
            <a:r>
              <a:rPr lang="en-US" sz="800" dirty="0"/>
              <a:t>Here, I don't want to go into too much detail here due to the ten-minute limitation.</a:t>
            </a:r>
          </a:p>
          <a:p>
            <a:r>
              <a:rPr lang="en-US" sz="800" dirty="0"/>
              <a:t>We just need to understand that for every pixel we see in an image view, the RGB value we observe is in fact factored and accumulated by the many sampling points in that ray.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97215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The training pipeline is shown here.</a:t>
            </a:r>
          </a:p>
          <a:p>
            <a:r>
              <a:rPr lang="en-US" sz="800" dirty="0"/>
              <a:t>MLP + volume rendering</a:t>
            </a:r>
          </a:p>
          <a:p>
            <a:r>
              <a:rPr lang="en-US" sz="800" dirty="0"/>
              <a:t>This volume rendering is differential, which ensures an efficient end2end training pipeline.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5177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1561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4101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The basic assumption of </a:t>
            </a:r>
            <a:r>
              <a:rPr lang="en-US" sz="800" dirty="0" err="1"/>
              <a:t>NeRF</a:t>
            </a:r>
            <a:r>
              <a:rPr lang="en-US" sz="800" dirty="0"/>
              <a:t> is that the geometry density is consistent across different views, however, …1 &amp; 2</a:t>
            </a:r>
          </a:p>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0770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1347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Let’s start with a data format which is most similar to us, image. </a:t>
            </a:r>
          </a:p>
          <a:p>
            <a:r>
              <a:rPr lang="en-US" sz="800" dirty="0"/>
              <a:t>As we know, Image data is composed in the form of discrete grids. </a:t>
            </a:r>
          </a:p>
          <a:p>
            <a:r>
              <a:rPr lang="en-US" sz="800" dirty="0"/>
              <a:t>However, this idea is indeed contradictory to the insight that we gain from our real world.</a:t>
            </a:r>
          </a:p>
          <a:p>
            <a:endParaRPr lang="en-US" sz="800" dirty="0"/>
          </a:p>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6045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That is, in our real world, the signals like Images we feel are continuous, which means that they can be infinitely divisible.</a:t>
            </a:r>
          </a:p>
          <a:p>
            <a:r>
              <a:rPr lang="en-US" sz="800" dirty="0"/>
              <a:t>So, in this regard, there is a representation gap between them.</a:t>
            </a:r>
          </a:p>
          <a:p>
            <a:r>
              <a:rPr lang="en-US" sz="800" dirty="0"/>
              <a:t>So, a very natural idea is that how can we represent the data we observe in a continuous fashion?</a:t>
            </a:r>
          </a:p>
          <a:p>
            <a:endParaRPr lang="en-US" sz="800" dirty="0"/>
          </a:p>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288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So, INR is motivated by this insight. </a:t>
            </a:r>
          </a:p>
          <a:p>
            <a:r>
              <a:rPr lang="en-US" sz="800" dirty="0"/>
              <a:t>The input Is the coordinate of pixels, and the output is the corresponding RGB value.</a:t>
            </a:r>
          </a:p>
          <a:p>
            <a:r>
              <a:rPr lang="en-US" sz="800" dirty="0"/>
              <a:t>Then, we can use a simple MLP model to represent an image. </a:t>
            </a:r>
          </a:p>
          <a:p>
            <a:r>
              <a:rPr lang="en-US" sz="800" dirty="0"/>
              <a:t>Since we can arbitrarily query not only the integral coordinate but also the fractional one so that INR have the protentional to infer the value in any resolution.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3976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49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So, why go implicit? What can implicit representation bring us? </a:t>
            </a:r>
          </a:p>
          <a:p>
            <a:r>
              <a:rPr lang="en-US" sz="800" dirty="0"/>
              <a:t>A very intuitive example is that we can exploit INR for super-resolution in arbitrary resolution. Right?</a:t>
            </a:r>
          </a:p>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187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And the benefits of using implicit rather than the explicit representation to describe a scene is beyond only high-quality super-resolution. </a:t>
            </a:r>
          </a:p>
          <a:p>
            <a:r>
              <a:rPr lang="en-US" sz="800" dirty="0"/>
              <a:t>For example, for a scene of SDF, which contains a very huge data amount if we use an explicit representation, will be well described with only some MLP layers.</a:t>
            </a:r>
          </a:p>
          <a:p>
            <a:r>
              <a:rPr lang="en-US" sz="800" dirty="0"/>
              <a:t>So, to this end, the benefits can further summarized as: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63237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56239D-8641-41BF-99DF-6E7F5B91701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9063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8E9C5-2090-4ED7-9FAD-0524066EFC8E}"/>
              </a:ext>
            </a:extLst>
          </p:cNvPr>
          <p:cNvSpPr>
            <a:spLocks noGrp="1"/>
          </p:cNvSpPr>
          <p:nvPr>
            <p:ph type="ctrTitle"/>
          </p:nvPr>
        </p:nvSpPr>
        <p:spPr>
          <a:xfrm>
            <a:off x="1187569" y="1915063"/>
            <a:ext cx="9940506" cy="723631"/>
          </a:xfrm>
          <a:prstGeom prst="rect">
            <a:avLst/>
          </a:prstGeom>
        </p:spPr>
        <p:txBody>
          <a:bodyPr anchor="b">
            <a:normAutofit/>
          </a:bodyPr>
          <a:lstStyle>
            <a:lvl1pPr algn="ctr">
              <a:defRPr lang="zh-CN" altLang="en-US" sz="4400" kern="1200" dirty="0">
                <a:solidFill>
                  <a:srgbClr val="A50021"/>
                </a:solidFill>
                <a:latin typeface="Arial" panose="020B0604020202020204" pitchFamily="34" charset="0"/>
                <a:ea typeface="+mj-ea"/>
                <a:cs typeface="Arial" panose="020B0604020202020204" pitchFamily="34" charset="0"/>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4ED3E7EA-9B38-4ED6-99D7-7CF5629FDBD1}"/>
              </a:ext>
            </a:extLst>
          </p:cNvPr>
          <p:cNvSpPr>
            <a:spLocks noGrp="1"/>
          </p:cNvSpPr>
          <p:nvPr>
            <p:ph type="subTitle" idx="1"/>
          </p:nvPr>
        </p:nvSpPr>
        <p:spPr>
          <a:xfrm>
            <a:off x="1181818" y="3024067"/>
            <a:ext cx="9940505" cy="1694581"/>
          </a:xfrm>
          <a:prstGeom prst="rect">
            <a:avLst/>
          </a:prstGeom>
        </p:spPr>
        <p:txBody>
          <a:bodyPr>
            <a:normAutofit/>
          </a:bodyPr>
          <a:lstStyle>
            <a:lvl1pPr marL="0" indent="0" algn="ctr">
              <a:buNone/>
              <a:defRPr lang="zh-CN" altLang="en-US" sz="2400" kern="1200" dirty="0">
                <a:solidFill>
                  <a:schemeClr val="tx1"/>
                </a:solidFill>
                <a:latin typeface="Arial" panose="020B0604020202020204" pitchFamily="34" charset="0"/>
                <a:ea typeface="+mj-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pic>
        <p:nvPicPr>
          <p:cNvPr id="7" name="Picture 6">
            <a:extLst>
              <a:ext uri="{FF2B5EF4-FFF2-40B4-BE49-F238E27FC236}">
                <a16:creationId xmlns:a16="http://schemas.microsoft.com/office/drawing/2014/main" id="{267D503E-F0A8-4AF7-B3D9-E25A9E0D04A1}"/>
              </a:ext>
            </a:extLst>
          </p:cNvPr>
          <p:cNvPicPr>
            <a:picLocks noChangeAspect="1"/>
          </p:cNvPicPr>
          <p:nvPr userDrawn="1"/>
        </p:nvPicPr>
        <p:blipFill rotWithShape="1">
          <a:blip r:embed="rId2"/>
          <a:srcRect l="8740" t="21222" r="7111" b="21889"/>
          <a:stretch/>
        </p:blipFill>
        <p:spPr>
          <a:xfrm>
            <a:off x="0" y="23813"/>
            <a:ext cx="2363638" cy="532651"/>
          </a:xfrm>
          <a:prstGeom prst="rect">
            <a:avLst/>
          </a:prstGeom>
        </p:spPr>
      </p:pic>
      <p:pic>
        <p:nvPicPr>
          <p:cNvPr id="10" name="Picture 15" descr="slogan.jpg">
            <a:extLst>
              <a:ext uri="{FF2B5EF4-FFF2-40B4-BE49-F238E27FC236}">
                <a16:creationId xmlns:a16="http://schemas.microsoft.com/office/drawing/2014/main" id="{D14C3F5C-D96A-4FDF-8DA1-9A7B1652E2BF}"/>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25768" y="6375976"/>
            <a:ext cx="20764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a:extLst>
              <a:ext uri="{FF2B5EF4-FFF2-40B4-BE49-F238E27FC236}">
                <a16:creationId xmlns:a16="http://schemas.microsoft.com/office/drawing/2014/main" id="{B63A798D-D6C8-42E3-AA39-524EA741B48E}"/>
              </a:ext>
            </a:extLst>
          </p:cNvPr>
          <p:cNvPicPr>
            <a:picLocks noChangeAspect="1"/>
          </p:cNvPicPr>
          <p:nvPr userDrawn="1"/>
        </p:nvPicPr>
        <p:blipFill>
          <a:blip r:embed="rId4"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9335218" y="92432"/>
            <a:ext cx="2667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Date Placeholder 3">
            <a:extLst>
              <a:ext uri="{FF2B5EF4-FFF2-40B4-BE49-F238E27FC236}">
                <a16:creationId xmlns:a16="http://schemas.microsoft.com/office/drawing/2014/main" id="{7CB6293B-ECFC-456F-A8AC-748ADF96DFA9}"/>
              </a:ext>
            </a:extLst>
          </p:cNvPr>
          <p:cNvSpPr txBox="1">
            <a:spLocks/>
          </p:cNvSpPr>
          <p:nvPr userDrawn="1"/>
        </p:nvSpPr>
        <p:spPr>
          <a:xfrm>
            <a:off x="439228" y="6374388"/>
            <a:ext cx="2057400" cy="2984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3396BD9-17AA-4F85-A50A-74D929BF10D9}" type="datetimeFigureOut">
              <a:rPr lang="en-US" sz="1600" smtClean="0"/>
              <a:pPr>
                <a:defRPr/>
              </a:pPr>
              <a:t>10/11/2022</a:t>
            </a:fld>
            <a:endParaRPr lang="en-US" dirty="0"/>
          </a:p>
        </p:txBody>
      </p:sp>
    </p:spTree>
    <p:extLst>
      <p:ext uri="{BB962C8B-B14F-4D97-AF65-F5344CB8AC3E}">
        <p14:creationId xmlns:p14="http://schemas.microsoft.com/office/powerpoint/2010/main" val="398968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 name="Picture 6" descr="ppt template14.jpg">
            <a:extLst>
              <a:ext uri="{FF2B5EF4-FFF2-40B4-BE49-F238E27FC236}">
                <a16:creationId xmlns:a16="http://schemas.microsoft.com/office/drawing/2014/main" id="{E2ECC7BF-D54D-4CDC-A06F-C558798F9C0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50E0EA32-FFB4-46DE-86D5-41E0BCC9B8FB}"/>
              </a:ext>
            </a:extLst>
          </p:cNvPr>
          <p:cNvSpPr>
            <a:spLocks noGrp="1"/>
          </p:cNvSpPr>
          <p:nvPr>
            <p:ph type="title"/>
          </p:nvPr>
        </p:nvSpPr>
        <p:spPr>
          <a:xfrm>
            <a:off x="304800" y="579599"/>
            <a:ext cx="11678728" cy="812800"/>
          </a:xfrm>
          <a:prstGeom prst="rect">
            <a:avLst/>
          </a:prstGeom>
        </p:spPr>
        <p:txBody>
          <a:bodyPr>
            <a:normAutofit/>
          </a:bodyPr>
          <a:lstStyle>
            <a:lvl1pPr>
              <a:defRPr lang="zh-CN" altLang="en-US" sz="4000" kern="1200" dirty="0">
                <a:solidFill>
                  <a:srgbClr val="A50021"/>
                </a:solidFill>
                <a:latin typeface="Arial" panose="020B0604020202020204" pitchFamily="34" charset="0"/>
                <a:ea typeface="+mj-ea"/>
                <a:cs typeface="Arial" panose="020B06040202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6044F35-6550-4018-9453-9EFD2B3FD4ED}"/>
              </a:ext>
            </a:extLst>
          </p:cNvPr>
          <p:cNvSpPr>
            <a:spLocks noGrp="1"/>
          </p:cNvSpPr>
          <p:nvPr>
            <p:ph idx="1"/>
          </p:nvPr>
        </p:nvSpPr>
        <p:spPr>
          <a:xfrm>
            <a:off x="304800" y="1394364"/>
            <a:ext cx="11678728" cy="4713343"/>
          </a:xfrm>
          <a:prstGeom prst="rect">
            <a:avLst/>
          </a:prstGeom>
          <a:solidFill>
            <a:srgbClr val="FFFFFF"/>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Picture 9">
            <a:extLst>
              <a:ext uri="{FF2B5EF4-FFF2-40B4-BE49-F238E27FC236}">
                <a16:creationId xmlns:a16="http://schemas.microsoft.com/office/drawing/2014/main" id="{3B431CA8-2D1C-4F32-825D-4825485B9AF9}"/>
              </a:ext>
            </a:extLst>
          </p:cNvPr>
          <p:cNvPicPr>
            <a:picLocks noChangeAspect="1"/>
          </p:cNvPicPr>
          <p:nvPr userDrawn="1"/>
        </p:nvPicPr>
        <p:blipFill>
          <a:blip r:embed="rId3"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9335218" y="92432"/>
            <a:ext cx="2667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descr="slogan.jpg">
            <a:extLst>
              <a:ext uri="{FF2B5EF4-FFF2-40B4-BE49-F238E27FC236}">
                <a16:creationId xmlns:a16="http://schemas.microsoft.com/office/drawing/2014/main" id="{F8EDC13C-C9B5-4188-B1D9-E5A105B1857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25768" y="6375976"/>
            <a:ext cx="20764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Date Placeholder 3">
            <a:extLst>
              <a:ext uri="{FF2B5EF4-FFF2-40B4-BE49-F238E27FC236}">
                <a16:creationId xmlns:a16="http://schemas.microsoft.com/office/drawing/2014/main" id="{B19B8368-4924-4BA9-B8A5-1A0AE26E8282}"/>
              </a:ext>
            </a:extLst>
          </p:cNvPr>
          <p:cNvSpPr txBox="1">
            <a:spLocks/>
          </p:cNvSpPr>
          <p:nvPr userDrawn="1"/>
        </p:nvSpPr>
        <p:spPr>
          <a:xfrm>
            <a:off x="439228" y="6374388"/>
            <a:ext cx="2057400" cy="2984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3396BD9-17AA-4F85-A50A-74D929BF10D9}" type="datetimeFigureOut">
              <a:rPr lang="en-US" sz="1600" smtClean="0"/>
              <a:pPr>
                <a:defRPr/>
              </a:pPr>
              <a:t>10/11/2022</a:t>
            </a:fld>
            <a:endParaRPr lang="en-US" dirty="0"/>
          </a:p>
        </p:txBody>
      </p:sp>
    </p:spTree>
    <p:extLst>
      <p:ext uri="{BB962C8B-B14F-4D97-AF65-F5344CB8AC3E}">
        <p14:creationId xmlns:p14="http://schemas.microsoft.com/office/powerpoint/2010/main" val="1103132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11559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360D53-5CEF-4E40-90D8-788D4A4ED882}"/>
              </a:ext>
            </a:extLst>
          </p:cNvPr>
          <p:cNvSpPr txBox="1"/>
          <p:nvPr/>
        </p:nvSpPr>
        <p:spPr>
          <a:xfrm>
            <a:off x="1066535" y="1893201"/>
            <a:ext cx="10461069" cy="2123658"/>
          </a:xfrm>
          <a:prstGeom prst="rect">
            <a:avLst/>
          </a:prstGeom>
          <a:noFill/>
        </p:spPr>
        <p:txBody>
          <a:bodyPr wrap="none" rtlCol="0">
            <a:spAutoFit/>
          </a:bodyPr>
          <a:lstStyle/>
          <a:p>
            <a:pPr algn="ctr"/>
            <a:r>
              <a:rPr kumimoji="1" lang="en-US" altLang="zh-CN" sz="4400" dirty="0">
                <a:latin typeface="Verdana" panose="020B0604030504040204" pitchFamily="34" charset="0"/>
                <a:ea typeface="Verdana" panose="020B0604030504040204" pitchFamily="34" charset="0"/>
              </a:rPr>
              <a:t>IMPICIT NEURAL REPRESENTATION </a:t>
            </a:r>
          </a:p>
          <a:p>
            <a:pPr algn="ctr"/>
            <a:r>
              <a:rPr kumimoji="1" lang="en-US" altLang="zh-CN" sz="4400" dirty="0">
                <a:latin typeface="Verdana" panose="020B0604030504040204" pitchFamily="34" charset="0"/>
                <a:ea typeface="Verdana" panose="020B0604030504040204" pitchFamily="34" charset="0"/>
              </a:rPr>
              <a:t>AND</a:t>
            </a:r>
          </a:p>
          <a:p>
            <a:pPr algn="ctr"/>
            <a:r>
              <a:rPr kumimoji="1" lang="en-US" altLang="zh-CN" sz="4400" dirty="0">
                <a:latin typeface="Verdana" panose="020B0604030504040204" pitchFamily="34" charset="0"/>
                <a:ea typeface="Verdana" panose="020B0604030504040204" pitchFamily="34" charset="0"/>
              </a:rPr>
              <a:t>NEURAL RADIANCE FIELDS</a:t>
            </a:r>
          </a:p>
        </p:txBody>
      </p:sp>
      <p:sp>
        <p:nvSpPr>
          <p:cNvPr id="3" name="文本框 2">
            <a:extLst>
              <a:ext uri="{FF2B5EF4-FFF2-40B4-BE49-F238E27FC236}">
                <a16:creationId xmlns:a16="http://schemas.microsoft.com/office/drawing/2014/main" id="{C3933FDC-E50D-1C4D-BEF3-1097563BBB54}"/>
              </a:ext>
            </a:extLst>
          </p:cNvPr>
          <p:cNvSpPr txBox="1"/>
          <p:nvPr/>
        </p:nvSpPr>
        <p:spPr>
          <a:xfrm>
            <a:off x="2069724" y="4964799"/>
            <a:ext cx="8176744" cy="523220"/>
          </a:xfrm>
          <a:prstGeom prst="rect">
            <a:avLst/>
          </a:prstGeom>
          <a:noFill/>
        </p:spPr>
        <p:txBody>
          <a:bodyPr wrap="square" rtlCol="0">
            <a:spAutoFit/>
          </a:bodyPr>
          <a:lstStyle/>
          <a:p>
            <a:pPr algn="ctr"/>
            <a:r>
              <a:rPr kumimoji="1" lang="en-US" altLang="zh-CN" sz="2800" dirty="0">
                <a:latin typeface="Verdana" panose="020B0604030504040204" pitchFamily="34" charset="0"/>
                <a:ea typeface="Verdana" panose="020B0604030504040204" pitchFamily="34" charset="0"/>
              </a:rPr>
              <a:t>LI Chenxin	22042359R	2022-10-11</a:t>
            </a:r>
          </a:p>
        </p:txBody>
      </p:sp>
    </p:spTree>
    <p:extLst>
      <p:ext uri="{BB962C8B-B14F-4D97-AF65-F5344CB8AC3E}">
        <p14:creationId xmlns:p14="http://schemas.microsoft.com/office/powerpoint/2010/main" val="34572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014C211-CF61-D3A0-04A5-20E89A437468}"/>
              </a:ext>
            </a:extLst>
          </p:cNvPr>
          <p:cNvPicPr>
            <a:picLocks noChangeAspect="1"/>
          </p:cNvPicPr>
          <p:nvPr/>
        </p:nvPicPr>
        <p:blipFill>
          <a:blip r:embed="rId3"/>
          <a:stretch>
            <a:fillRect/>
          </a:stretch>
        </p:blipFill>
        <p:spPr>
          <a:xfrm>
            <a:off x="1268359" y="1178458"/>
            <a:ext cx="9153207" cy="4770814"/>
          </a:xfrm>
          <a:prstGeom prst="rect">
            <a:avLst/>
          </a:prstGeom>
        </p:spPr>
      </p:pic>
    </p:spTree>
    <p:extLst>
      <p:ext uri="{BB962C8B-B14F-4D97-AF65-F5344CB8AC3E}">
        <p14:creationId xmlns:p14="http://schemas.microsoft.com/office/powerpoint/2010/main" val="127593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F6C1463-51B7-F082-0C49-2A543C6D1472}"/>
              </a:ext>
            </a:extLst>
          </p:cNvPr>
          <p:cNvPicPr>
            <a:picLocks noChangeAspect="1"/>
          </p:cNvPicPr>
          <p:nvPr/>
        </p:nvPicPr>
        <p:blipFill>
          <a:blip r:embed="rId3"/>
          <a:stretch>
            <a:fillRect/>
          </a:stretch>
        </p:blipFill>
        <p:spPr>
          <a:xfrm>
            <a:off x="1366426" y="1304566"/>
            <a:ext cx="9087759" cy="4601502"/>
          </a:xfrm>
          <a:prstGeom prst="rect">
            <a:avLst/>
          </a:prstGeom>
        </p:spPr>
      </p:pic>
    </p:spTree>
    <p:extLst>
      <p:ext uri="{BB962C8B-B14F-4D97-AF65-F5344CB8AC3E}">
        <p14:creationId xmlns:p14="http://schemas.microsoft.com/office/powerpoint/2010/main" val="349381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6C3764-CFA2-9A0C-5634-85DF41B59A54}"/>
              </a:ext>
            </a:extLst>
          </p:cNvPr>
          <p:cNvPicPr>
            <a:picLocks noChangeAspect="1"/>
          </p:cNvPicPr>
          <p:nvPr/>
        </p:nvPicPr>
        <p:blipFill>
          <a:blip r:embed="rId3"/>
          <a:stretch>
            <a:fillRect/>
          </a:stretch>
        </p:blipFill>
        <p:spPr>
          <a:xfrm>
            <a:off x="2108785" y="1649834"/>
            <a:ext cx="8195275" cy="4257965"/>
          </a:xfrm>
          <a:prstGeom prst="rect">
            <a:avLst/>
          </a:prstGeom>
        </p:spPr>
      </p:pic>
    </p:spTree>
    <p:extLst>
      <p:ext uri="{BB962C8B-B14F-4D97-AF65-F5344CB8AC3E}">
        <p14:creationId xmlns:p14="http://schemas.microsoft.com/office/powerpoint/2010/main" val="285970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EDAD3BF-20E4-63D4-ECB3-D17F602829D0}"/>
              </a:ext>
            </a:extLst>
          </p:cNvPr>
          <p:cNvPicPr>
            <a:picLocks noChangeAspect="1"/>
          </p:cNvPicPr>
          <p:nvPr/>
        </p:nvPicPr>
        <p:blipFill>
          <a:blip r:embed="rId3"/>
          <a:stretch>
            <a:fillRect/>
          </a:stretch>
        </p:blipFill>
        <p:spPr>
          <a:xfrm>
            <a:off x="1311783" y="1765600"/>
            <a:ext cx="8578202" cy="3618442"/>
          </a:xfrm>
          <a:prstGeom prst="rect">
            <a:avLst/>
          </a:prstGeom>
        </p:spPr>
      </p:pic>
    </p:spTree>
    <p:extLst>
      <p:ext uri="{BB962C8B-B14F-4D97-AF65-F5344CB8AC3E}">
        <p14:creationId xmlns:p14="http://schemas.microsoft.com/office/powerpoint/2010/main" val="327826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FF28F9F-843F-1EE3-276B-EDF57D615D08}"/>
              </a:ext>
            </a:extLst>
          </p:cNvPr>
          <p:cNvPicPr>
            <a:picLocks noChangeAspect="1"/>
          </p:cNvPicPr>
          <p:nvPr/>
        </p:nvPicPr>
        <p:blipFill>
          <a:blip r:embed="rId3"/>
          <a:stretch>
            <a:fillRect/>
          </a:stretch>
        </p:blipFill>
        <p:spPr>
          <a:xfrm>
            <a:off x="1142633" y="1693540"/>
            <a:ext cx="7609662" cy="3942985"/>
          </a:xfrm>
          <a:prstGeom prst="rect">
            <a:avLst/>
          </a:prstGeom>
        </p:spPr>
      </p:pic>
    </p:spTree>
    <p:extLst>
      <p:ext uri="{BB962C8B-B14F-4D97-AF65-F5344CB8AC3E}">
        <p14:creationId xmlns:p14="http://schemas.microsoft.com/office/powerpoint/2010/main" val="3587604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7C9A42-9FB2-46E6-1145-BE74E20BD92E}"/>
              </a:ext>
            </a:extLst>
          </p:cNvPr>
          <p:cNvPicPr>
            <a:picLocks noChangeAspect="1"/>
          </p:cNvPicPr>
          <p:nvPr/>
        </p:nvPicPr>
        <p:blipFill>
          <a:blip r:embed="rId3"/>
          <a:stretch>
            <a:fillRect/>
          </a:stretch>
        </p:blipFill>
        <p:spPr>
          <a:xfrm>
            <a:off x="2014876" y="1612685"/>
            <a:ext cx="7688682" cy="4151131"/>
          </a:xfrm>
          <a:prstGeom prst="rect">
            <a:avLst/>
          </a:prstGeom>
        </p:spPr>
      </p:pic>
    </p:spTree>
    <p:extLst>
      <p:ext uri="{BB962C8B-B14F-4D97-AF65-F5344CB8AC3E}">
        <p14:creationId xmlns:p14="http://schemas.microsoft.com/office/powerpoint/2010/main" val="113694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0F24E2F-9252-CC58-B224-D25E26567F4E}"/>
              </a:ext>
            </a:extLst>
          </p:cNvPr>
          <p:cNvPicPr>
            <a:picLocks noChangeAspect="1"/>
          </p:cNvPicPr>
          <p:nvPr/>
        </p:nvPicPr>
        <p:blipFill>
          <a:blip r:embed="rId3"/>
          <a:stretch>
            <a:fillRect/>
          </a:stretch>
        </p:blipFill>
        <p:spPr>
          <a:xfrm>
            <a:off x="1688185" y="1712067"/>
            <a:ext cx="8231225" cy="3876692"/>
          </a:xfrm>
          <a:prstGeom prst="rect">
            <a:avLst/>
          </a:prstGeom>
        </p:spPr>
      </p:pic>
    </p:spTree>
    <p:extLst>
      <p:ext uri="{BB962C8B-B14F-4D97-AF65-F5344CB8AC3E}">
        <p14:creationId xmlns:p14="http://schemas.microsoft.com/office/powerpoint/2010/main" val="2698670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694A8BD-777B-DD1D-5D24-6282D251FCF6}"/>
              </a:ext>
            </a:extLst>
          </p:cNvPr>
          <p:cNvSpPr>
            <a:spLocks noGrp="1"/>
          </p:cNvSpPr>
          <p:nvPr>
            <p:ph type="title"/>
          </p:nvPr>
        </p:nvSpPr>
        <p:spPr>
          <a:xfrm>
            <a:off x="1981200" y="566738"/>
            <a:ext cx="8229600" cy="563562"/>
          </a:xfrm>
        </p:spPr>
        <p:txBody>
          <a:bodyPr>
            <a:normAutofit fontScale="90000"/>
          </a:bodyPr>
          <a:lstStyle/>
          <a:p>
            <a:pPr algn="ctr"/>
            <a:r>
              <a:rPr lang="en-US" altLang="zh-CN" sz="3600" b="1" dirty="0">
                <a:solidFill>
                  <a:schemeClr val="tx1"/>
                </a:solidFill>
                <a:latin typeface="Verdana" panose="020B0604030504040204" pitchFamily="34" charset="0"/>
                <a:ea typeface="Verdana" panose="020B0604030504040204" pitchFamily="34" charset="0"/>
                <a:cs typeface="Times New Roman" panose="02020603050405020304" pitchFamily="18" charset="0"/>
              </a:rPr>
              <a:t>Outline</a:t>
            </a:r>
            <a:endParaRPr lang="zh-CN" altLang="en-US" sz="3600" b="1" dirty="0">
              <a:solidFill>
                <a:schemeClr val="tx1"/>
              </a:solidFill>
              <a:latin typeface="Verdana" panose="020B0604030504040204" pitchFamily="34" charset="0"/>
              <a:cs typeface="Times New Roman" panose="02020603050405020304" pitchFamily="18" charset="0"/>
            </a:endParaRPr>
          </a:p>
        </p:txBody>
      </p:sp>
      <p:sp>
        <p:nvSpPr>
          <p:cNvPr id="5" name="内容占位符 2">
            <a:extLst>
              <a:ext uri="{FF2B5EF4-FFF2-40B4-BE49-F238E27FC236}">
                <a16:creationId xmlns:a16="http://schemas.microsoft.com/office/drawing/2014/main" id="{E3255861-8A2B-A269-0E7E-6D28BEF4F671}"/>
              </a:ext>
            </a:extLst>
          </p:cNvPr>
          <p:cNvSpPr>
            <a:spLocks noGrp="1"/>
          </p:cNvSpPr>
          <p:nvPr>
            <p:ph idx="1"/>
          </p:nvPr>
        </p:nvSpPr>
        <p:spPr>
          <a:xfrm>
            <a:off x="1981200" y="1539814"/>
            <a:ext cx="7801941" cy="4183409"/>
          </a:xfrm>
        </p:spPr>
        <p:txBody>
          <a:bodyPr>
            <a:normAutofit/>
          </a:bodyPr>
          <a:lstStyle/>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Task Definition </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Importance --Why Go Implicit? </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Existing Attempts In Community</a:t>
            </a:r>
          </a:p>
          <a:p>
            <a:r>
              <a:rPr lang="en-US" altLang="zh-CN" sz="2000" dirty="0">
                <a:latin typeface="Verdana" panose="020B0604030504040204" pitchFamily="34" charset="0"/>
                <a:ea typeface="Verdana" panose="020B0604030504040204" pitchFamily="34" charset="0"/>
                <a:cs typeface="Times New Roman" panose="02020603050405020304" pitchFamily="18" charset="0"/>
              </a:rPr>
              <a:t>Discussion On Challenges</a:t>
            </a:r>
          </a:p>
        </p:txBody>
      </p:sp>
    </p:spTree>
    <p:extLst>
      <p:ext uri="{BB962C8B-B14F-4D97-AF65-F5344CB8AC3E}">
        <p14:creationId xmlns:p14="http://schemas.microsoft.com/office/powerpoint/2010/main" val="195951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D65A1D-30A2-CA8C-67B1-CCF1307983A2}"/>
              </a:ext>
            </a:extLst>
          </p:cNvPr>
          <p:cNvSpPr txBox="1"/>
          <p:nvPr/>
        </p:nvSpPr>
        <p:spPr>
          <a:xfrm>
            <a:off x="745788" y="917802"/>
            <a:ext cx="10979284" cy="4278094"/>
          </a:xfrm>
          <a:prstGeom prst="rect">
            <a:avLst/>
          </a:prstGeom>
          <a:noFill/>
        </p:spPr>
        <p:txBody>
          <a:bodyPr wrap="square">
            <a:spAutoFit/>
          </a:bodyPr>
          <a:lstStyle/>
          <a:p>
            <a:r>
              <a:rPr lang="en-US" altLang="zh-CN" sz="2400" b="1" dirty="0">
                <a:latin typeface="Verdana" panose="020B0604030504040204" pitchFamily="34" charset="0"/>
                <a:ea typeface="Verdana" panose="020B0604030504040204" pitchFamily="34" charset="0"/>
              </a:rPr>
              <a:t>Conclusion</a:t>
            </a:r>
          </a:p>
          <a:p>
            <a:endParaRPr lang="en-US" altLang="zh-CN" sz="2400" b="1" dirty="0">
              <a:latin typeface="Verdana" panose="020B0604030504040204" pitchFamily="34" charset="0"/>
              <a:ea typeface="Verdana" panose="020B0604030504040204" pitchFamily="34" charset="0"/>
            </a:endParaRPr>
          </a:p>
          <a:p>
            <a:endParaRPr lang="en-US" altLang="zh-CN" sz="2400" b="1"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altLang="zh-CN" sz="2000" dirty="0">
                <a:latin typeface="Verdana" panose="020B0604030504040204" pitchFamily="34" charset="0"/>
                <a:ea typeface="Verdana" panose="020B0604030504040204" pitchFamily="34" charset="0"/>
              </a:rPr>
              <a:t>Implicit Neural Representation (INR), a better continuous representation for small scale object/scene</a:t>
            </a:r>
          </a:p>
          <a:p>
            <a:pPr marL="342900" indent="-342900">
              <a:buFont typeface="Arial" panose="020B0604020202020204" pitchFamily="34" charset="0"/>
              <a:buChar char="•"/>
            </a:pPr>
            <a:r>
              <a:rPr lang="en-US" altLang="zh-CN" sz="2000" dirty="0">
                <a:latin typeface="Verdana" panose="020B0604030504040204" pitchFamily="34" charset="0"/>
                <a:ea typeface="Verdana" panose="020B0604030504040204" pitchFamily="34" charset="0"/>
              </a:rPr>
              <a:t>Agnostic to the resolution</a:t>
            </a:r>
          </a:p>
          <a:p>
            <a:pPr marL="342900" indent="-342900">
              <a:buFont typeface="Arial" panose="020B0604020202020204" pitchFamily="34" charset="0"/>
              <a:buChar char="•"/>
            </a:pPr>
            <a:endParaRPr lang="en-US" altLang="zh-CN" sz="20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endParaRPr lang="en-US" altLang="zh-CN" sz="2000" dirty="0">
              <a:latin typeface="Verdana" panose="020B0604030504040204" pitchFamily="34" charset="0"/>
              <a:ea typeface="Verdana" panose="020B0604030504040204" pitchFamily="34" charset="0"/>
            </a:endParaRPr>
          </a:p>
          <a:p>
            <a:endParaRPr lang="en-US" altLang="zh-CN" sz="20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altLang="zh-CN" sz="2000" dirty="0">
                <a:latin typeface="Verdana" panose="020B0604030504040204" pitchFamily="34" charset="0"/>
                <a:ea typeface="Verdana" panose="020B0604030504040204" pitchFamily="34" charset="0"/>
              </a:rPr>
              <a:t>Implicit Neural Representation (INR) typically requires per-scene training, which is not very generalizable</a:t>
            </a:r>
          </a:p>
          <a:p>
            <a:pPr marL="342900" indent="-342900">
              <a:buFont typeface="Arial" panose="020B0604020202020204" pitchFamily="34" charset="0"/>
              <a:buChar char="•"/>
            </a:pPr>
            <a:r>
              <a:rPr lang="en-US" altLang="zh-CN" sz="2000" dirty="0">
                <a:latin typeface="Verdana" panose="020B0604030504040204" pitchFamily="34" charset="0"/>
                <a:ea typeface="Verdana" panose="020B0604030504040204" pitchFamily="34" charset="0"/>
              </a:rPr>
              <a:t>The render procedure is time-consuming (inference per pixel/ray)</a:t>
            </a:r>
          </a:p>
          <a:p>
            <a:pPr marL="342900" indent="-342900">
              <a:buFont typeface="Arial" panose="020B0604020202020204" pitchFamily="34" charset="0"/>
              <a:buChar char="•"/>
            </a:pPr>
            <a:endParaRPr lang="zh-CN" altLang="en-US" sz="2000" dirty="0">
              <a:latin typeface="Verdana" panose="020B0604030504040204" pitchFamily="34" charset="0"/>
            </a:endParaRPr>
          </a:p>
        </p:txBody>
      </p:sp>
      <p:pic>
        <p:nvPicPr>
          <p:cNvPr id="6" name="图片 5">
            <a:extLst>
              <a:ext uri="{FF2B5EF4-FFF2-40B4-BE49-F238E27FC236}">
                <a16:creationId xmlns:a16="http://schemas.microsoft.com/office/drawing/2014/main" id="{0849F38E-681D-F827-AD0F-C593AF557567}"/>
              </a:ext>
            </a:extLst>
          </p:cNvPr>
          <p:cNvPicPr>
            <a:picLocks noChangeAspect="1"/>
          </p:cNvPicPr>
          <p:nvPr/>
        </p:nvPicPr>
        <p:blipFill>
          <a:blip r:embed="rId3"/>
          <a:stretch>
            <a:fillRect/>
          </a:stretch>
        </p:blipFill>
        <p:spPr>
          <a:xfrm>
            <a:off x="979535" y="1409694"/>
            <a:ext cx="528182" cy="535837"/>
          </a:xfrm>
          <a:prstGeom prst="rect">
            <a:avLst/>
          </a:prstGeom>
        </p:spPr>
      </p:pic>
      <p:pic>
        <p:nvPicPr>
          <p:cNvPr id="8" name="图片 7">
            <a:extLst>
              <a:ext uri="{FF2B5EF4-FFF2-40B4-BE49-F238E27FC236}">
                <a16:creationId xmlns:a16="http://schemas.microsoft.com/office/drawing/2014/main" id="{D673E159-F5FB-815E-58E1-CAC79C9E4324}"/>
              </a:ext>
            </a:extLst>
          </p:cNvPr>
          <p:cNvPicPr>
            <a:picLocks noChangeAspect="1"/>
          </p:cNvPicPr>
          <p:nvPr/>
        </p:nvPicPr>
        <p:blipFill>
          <a:blip r:embed="rId4"/>
          <a:stretch>
            <a:fillRect/>
          </a:stretch>
        </p:blipFill>
        <p:spPr>
          <a:xfrm>
            <a:off x="858128" y="3165430"/>
            <a:ext cx="710689" cy="601352"/>
          </a:xfrm>
          <a:prstGeom prst="rect">
            <a:avLst/>
          </a:prstGeom>
        </p:spPr>
      </p:pic>
    </p:spTree>
    <p:extLst>
      <p:ext uri="{BB962C8B-B14F-4D97-AF65-F5344CB8AC3E}">
        <p14:creationId xmlns:p14="http://schemas.microsoft.com/office/powerpoint/2010/main" val="333806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D65A1D-30A2-CA8C-67B1-CCF1307983A2}"/>
              </a:ext>
            </a:extLst>
          </p:cNvPr>
          <p:cNvSpPr txBox="1"/>
          <p:nvPr/>
        </p:nvSpPr>
        <p:spPr>
          <a:xfrm>
            <a:off x="745788" y="917802"/>
            <a:ext cx="10979284" cy="2062103"/>
          </a:xfrm>
          <a:prstGeom prst="rect">
            <a:avLst/>
          </a:prstGeom>
          <a:noFill/>
        </p:spPr>
        <p:txBody>
          <a:bodyPr wrap="square">
            <a:spAutoFit/>
          </a:bodyPr>
          <a:lstStyle/>
          <a:p>
            <a:r>
              <a:rPr lang="en-US" altLang="zh-CN" sz="2400" b="1" dirty="0">
                <a:latin typeface="Verdana" panose="020B0604030504040204" pitchFamily="34" charset="0"/>
                <a:ea typeface="Verdana" panose="020B0604030504040204" pitchFamily="34" charset="0"/>
              </a:rPr>
              <a:t>Further Challenges &amp; What’s Next?</a:t>
            </a:r>
          </a:p>
          <a:p>
            <a:endParaRPr lang="en-US" altLang="zh-CN" sz="2400" b="1"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altLang="zh-CN" sz="2000" dirty="0" err="1">
                <a:latin typeface="Verdana" panose="020B0604030504040204" pitchFamily="34" charset="0"/>
                <a:ea typeface="Verdana" panose="020B0604030504040204" pitchFamily="34" charset="0"/>
              </a:rPr>
              <a:t>NeRF</a:t>
            </a:r>
            <a:r>
              <a:rPr lang="en-US" altLang="zh-CN" sz="2000" dirty="0">
                <a:latin typeface="Verdana" panose="020B0604030504040204" pitchFamily="34" charset="0"/>
                <a:ea typeface="Verdana" panose="020B0604030504040204" pitchFamily="34" charset="0"/>
              </a:rPr>
              <a:t> for dynamic scenes (Fig. 1)</a:t>
            </a:r>
          </a:p>
          <a:p>
            <a:pPr marL="342900" indent="-342900">
              <a:buFont typeface="Arial" panose="020B0604020202020204" pitchFamily="34" charset="0"/>
              <a:buChar char="•"/>
            </a:pPr>
            <a:r>
              <a:rPr lang="en-US" altLang="zh-CN" sz="2000" dirty="0" err="1">
                <a:latin typeface="Verdana" panose="020B0604030504040204" pitchFamily="34" charset="0"/>
                <a:ea typeface="Verdana" panose="020B0604030504040204" pitchFamily="34" charset="0"/>
              </a:rPr>
              <a:t>NeRF</a:t>
            </a:r>
            <a:r>
              <a:rPr lang="en-US" altLang="zh-CN" sz="2000" dirty="0">
                <a:latin typeface="Verdana" panose="020B0604030504040204" pitchFamily="34" charset="0"/>
                <a:ea typeface="Verdana" panose="020B0604030504040204" pitchFamily="34" charset="0"/>
              </a:rPr>
              <a:t> for data in the wild (Fig. 2)</a:t>
            </a:r>
          </a:p>
          <a:p>
            <a:pPr marL="342900" indent="-342900">
              <a:buFont typeface="Arial" panose="020B0604020202020204" pitchFamily="34" charset="0"/>
              <a:buChar char="•"/>
            </a:pPr>
            <a:r>
              <a:rPr lang="en-US" altLang="zh-CN" sz="2000" dirty="0">
                <a:latin typeface="Verdana" panose="020B0604030504040204" pitchFamily="34" charset="0"/>
                <a:ea typeface="Verdana" panose="020B0604030504040204" pitchFamily="34" charset="0"/>
              </a:rPr>
              <a:t>INR with high-level semantic tasks (Fig. 3)</a:t>
            </a:r>
          </a:p>
          <a:p>
            <a:pPr marL="342900" indent="-342900">
              <a:buFont typeface="Arial" panose="020B0604020202020204" pitchFamily="34" charset="0"/>
              <a:buChar char="•"/>
            </a:pPr>
            <a:r>
              <a:rPr lang="en-US" altLang="zh-CN" sz="2000" dirty="0">
                <a:latin typeface="Verdana" panose="020B0604030504040204" pitchFamily="34" charset="0"/>
                <a:ea typeface="Verdana" panose="020B0604030504040204" pitchFamily="34" charset="0"/>
              </a:rPr>
              <a:t>More generalizable INR (Fig. 4)</a:t>
            </a:r>
          </a:p>
        </p:txBody>
      </p:sp>
      <p:pic>
        <p:nvPicPr>
          <p:cNvPr id="3" name="图片 2">
            <a:extLst>
              <a:ext uri="{FF2B5EF4-FFF2-40B4-BE49-F238E27FC236}">
                <a16:creationId xmlns:a16="http://schemas.microsoft.com/office/drawing/2014/main" id="{403CF799-1603-51EC-BAC9-CB856B25CD8F}"/>
              </a:ext>
            </a:extLst>
          </p:cNvPr>
          <p:cNvPicPr>
            <a:picLocks noChangeAspect="1"/>
          </p:cNvPicPr>
          <p:nvPr/>
        </p:nvPicPr>
        <p:blipFill>
          <a:blip r:embed="rId3"/>
          <a:stretch>
            <a:fillRect/>
          </a:stretch>
        </p:blipFill>
        <p:spPr>
          <a:xfrm>
            <a:off x="1462417" y="3101060"/>
            <a:ext cx="3963238" cy="1634669"/>
          </a:xfrm>
          <a:prstGeom prst="rect">
            <a:avLst/>
          </a:prstGeom>
        </p:spPr>
      </p:pic>
      <p:pic>
        <p:nvPicPr>
          <p:cNvPr id="7" name="图片 6">
            <a:extLst>
              <a:ext uri="{FF2B5EF4-FFF2-40B4-BE49-F238E27FC236}">
                <a16:creationId xmlns:a16="http://schemas.microsoft.com/office/drawing/2014/main" id="{C27AAD83-BA24-3A98-D44E-1D7DEA62064F}"/>
              </a:ext>
            </a:extLst>
          </p:cNvPr>
          <p:cNvPicPr>
            <a:picLocks noChangeAspect="1"/>
          </p:cNvPicPr>
          <p:nvPr/>
        </p:nvPicPr>
        <p:blipFill>
          <a:blip r:embed="rId4"/>
          <a:stretch>
            <a:fillRect/>
          </a:stretch>
        </p:blipFill>
        <p:spPr>
          <a:xfrm>
            <a:off x="5861377" y="2797017"/>
            <a:ext cx="4034895" cy="2198596"/>
          </a:xfrm>
          <a:prstGeom prst="rect">
            <a:avLst/>
          </a:prstGeom>
        </p:spPr>
      </p:pic>
      <p:pic>
        <p:nvPicPr>
          <p:cNvPr id="10" name="图片 9">
            <a:extLst>
              <a:ext uri="{FF2B5EF4-FFF2-40B4-BE49-F238E27FC236}">
                <a16:creationId xmlns:a16="http://schemas.microsoft.com/office/drawing/2014/main" id="{1031E792-23CF-65F3-E661-73089087434E}"/>
              </a:ext>
            </a:extLst>
          </p:cNvPr>
          <p:cNvPicPr>
            <a:picLocks noChangeAspect="1"/>
          </p:cNvPicPr>
          <p:nvPr/>
        </p:nvPicPr>
        <p:blipFill>
          <a:blip r:embed="rId5"/>
          <a:stretch>
            <a:fillRect/>
          </a:stretch>
        </p:blipFill>
        <p:spPr>
          <a:xfrm>
            <a:off x="1333142" y="5121006"/>
            <a:ext cx="2701905" cy="1177179"/>
          </a:xfrm>
          <a:prstGeom prst="rect">
            <a:avLst/>
          </a:prstGeom>
        </p:spPr>
      </p:pic>
      <p:pic>
        <p:nvPicPr>
          <p:cNvPr id="12" name="图片 11">
            <a:extLst>
              <a:ext uri="{FF2B5EF4-FFF2-40B4-BE49-F238E27FC236}">
                <a16:creationId xmlns:a16="http://schemas.microsoft.com/office/drawing/2014/main" id="{E412E42C-C4FC-22F4-D2AB-2C6F1059CF82}"/>
              </a:ext>
            </a:extLst>
          </p:cNvPr>
          <p:cNvPicPr>
            <a:picLocks noChangeAspect="1"/>
          </p:cNvPicPr>
          <p:nvPr/>
        </p:nvPicPr>
        <p:blipFill>
          <a:blip r:embed="rId6"/>
          <a:stretch>
            <a:fillRect/>
          </a:stretch>
        </p:blipFill>
        <p:spPr>
          <a:xfrm>
            <a:off x="4512357" y="4993991"/>
            <a:ext cx="5042600" cy="1555966"/>
          </a:xfrm>
          <a:prstGeom prst="rect">
            <a:avLst/>
          </a:prstGeom>
        </p:spPr>
      </p:pic>
      <p:sp>
        <p:nvSpPr>
          <p:cNvPr id="14" name="文本框 13">
            <a:extLst>
              <a:ext uri="{FF2B5EF4-FFF2-40B4-BE49-F238E27FC236}">
                <a16:creationId xmlns:a16="http://schemas.microsoft.com/office/drawing/2014/main" id="{7D6547E4-67BE-2EB2-945D-D7F7BB7D27D6}"/>
              </a:ext>
            </a:extLst>
          </p:cNvPr>
          <p:cNvSpPr txBox="1"/>
          <p:nvPr/>
        </p:nvSpPr>
        <p:spPr>
          <a:xfrm>
            <a:off x="248887" y="3633308"/>
            <a:ext cx="1014466" cy="369332"/>
          </a:xfrm>
          <a:prstGeom prst="rect">
            <a:avLst/>
          </a:prstGeom>
          <a:noFill/>
        </p:spPr>
        <p:txBody>
          <a:bodyPr wrap="square">
            <a:spAutoFit/>
          </a:bodyPr>
          <a:lstStyle/>
          <a:p>
            <a:r>
              <a:rPr lang="en-US" altLang="zh-CN" sz="1800" dirty="0">
                <a:latin typeface="Verdana" panose="020B0604030504040204" pitchFamily="34" charset="0"/>
                <a:ea typeface="Verdana" panose="020B0604030504040204" pitchFamily="34" charset="0"/>
              </a:rPr>
              <a:t>Fig. 1</a:t>
            </a:r>
          </a:p>
        </p:txBody>
      </p:sp>
      <p:sp>
        <p:nvSpPr>
          <p:cNvPr id="15" name="文本框 14">
            <a:extLst>
              <a:ext uri="{FF2B5EF4-FFF2-40B4-BE49-F238E27FC236}">
                <a16:creationId xmlns:a16="http://schemas.microsoft.com/office/drawing/2014/main" id="{8E715129-4ADE-069E-128A-272F6038B544}"/>
              </a:ext>
            </a:extLst>
          </p:cNvPr>
          <p:cNvSpPr txBox="1"/>
          <p:nvPr/>
        </p:nvSpPr>
        <p:spPr>
          <a:xfrm>
            <a:off x="10485601" y="3549063"/>
            <a:ext cx="1014466" cy="369332"/>
          </a:xfrm>
          <a:prstGeom prst="rect">
            <a:avLst/>
          </a:prstGeom>
          <a:noFill/>
        </p:spPr>
        <p:txBody>
          <a:bodyPr wrap="square">
            <a:spAutoFit/>
          </a:bodyPr>
          <a:lstStyle/>
          <a:p>
            <a:r>
              <a:rPr lang="en-US" altLang="zh-CN" sz="1800" dirty="0">
                <a:latin typeface="Verdana" panose="020B0604030504040204" pitchFamily="34" charset="0"/>
                <a:ea typeface="Verdana" panose="020B0604030504040204" pitchFamily="34" charset="0"/>
              </a:rPr>
              <a:t>Fig. 2</a:t>
            </a:r>
          </a:p>
        </p:txBody>
      </p:sp>
      <p:sp>
        <p:nvSpPr>
          <p:cNvPr id="16" name="文本框 15">
            <a:extLst>
              <a:ext uri="{FF2B5EF4-FFF2-40B4-BE49-F238E27FC236}">
                <a16:creationId xmlns:a16="http://schemas.microsoft.com/office/drawing/2014/main" id="{B6EED532-F53D-DB50-CA24-A00D0A313A82}"/>
              </a:ext>
            </a:extLst>
          </p:cNvPr>
          <p:cNvSpPr txBox="1"/>
          <p:nvPr/>
        </p:nvSpPr>
        <p:spPr>
          <a:xfrm>
            <a:off x="318676" y="5560984"/>
            <a:ext cx="1014466" cy="369332"/>
          </a:xfrm>
          <a:prstGeom prst="rect">
            <a:avLst/>
          </a:prstGeom>
          <a:noFill/>
        </p:spPr>
        <p:txBody>
          <a:bodyPr wrap="square">
            <a:spAutoFit/>
          </a:bodyPr>
          <a:lstStyle/>
          <a:p>
            <a:r>
              <a:rPr lang="en-US" altLang="zh-CN" sz="1800" dirty="0">
                <a:latin typeface="Verdana" panose="020B0604030504040204" pitchFamily="34" charset="0"/>
                <a:ea typeface="Verdana" panose="020B0604030504040204" pitchFamily="34" charset="0"/>
              </a:rPr>
              <a:t>Fig. 3</a:t>
            </a:r>
          </a:p>
        </p:txBody>
      </p:sp>
      <p:sp>
        <p:nvSpPr>
          <p:cNvPr id="17" name="文本框 16">
            <a:extLst>
              <a:ext uri="{FF2B5EF4-FFF2-40B4-BE49-F238E27FC236}">
                <a16:creationId xmlns:a16="http://schemas.microsoft.com/office/drawing/2014/main" id="{8840E6D6-EE27-2D0D-02CB-65285B0E2C8B}"/>
              </a:ext>
            </a:extLst>
          </p:cNvPr>
          <p:cNvSpPr txBox="1"/>
          <p:nvPr/>
        </p:nvSpPr>
        <p:spPr>
          <a:xfrm>
            <a:off x="9726139" y="5560984"/>
            <a:ext cx="1014466" cy="369332"/>
          </a:xfrm>
          <a:prstGeom prst="rect">
            <a:avLst/>
          </a:prstGeom>
          <a:noFill/>
        </p:spPr>
        <p:txBody>
          <a:bodyPr wrap="square">
            <a:spAutoFit/>
          </a:bodyPr>
          <a:lstStyle/>
          <a:p>
            <a:r>
              <a:rPr lang="en-US" altLang="zh-CN" sz="1800" dirty="0">
                <a:latin typeface="Verdana" panose="020B0604030504040204" pitchFamily="34" charset="0"/>
                <a:ea typeface="Verdana" panose="020B0604030504040204" pitchFamily="34" charset="0"/>
              </a:rPr>
              <a:t>Fig. 4</a:t>
            </a:r>
          </a:p>
        </p:txBody>
      </p:sp>
    </p:spTree>
    <p:extLst>
      <p:ext uri="{BB962C8B-B14F-4D97-AF65-F5344CB8AC3E}">
        <p14:creationId xmlns:p14="http://schemas.microsoft.com/office/powerpoint/2010/main" val="21641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694A8BD-777B-DD1D-5D24-6282D251FCF6}"/>
              </a:ext>
            </a:extLst>
          </p:cNvPr>
          <p:cNvSpPr>
            <a:spLocks noGrp="1"/>
          </p:cNvSpPr>
          <p:nvPr>
            <p:ph type="title"/>
          </p:nvPr>
        </p:nvSpPr>
        <p:spPr>
          <a:xfrm>
            <a:off x="1981200" y="566738"/>
            <a:ext cx="8229600" cy="563562"/>
          </a:xfrm>
        </p:spPr>
        <p:txBody>
          <a:bodyPr>
            <a:normAutofit fontScale="90000"/>
          </a:bodyPr>
          <a:lstStyle/>
          <a:p>
            <a:pPr algn="ctr"/>
            <a:r>
              <a:rPr lang="en-US" altLang="zh-CN" sz="3600" b="1" dirty="0">
                <a:solidFill>
                  <a:schemeClr val="tx1"/>
                </a:solidFill>
                <a:latin typeface="Verdana" panose="020B0604030504040204" pitchFamily="34" charset="0"/>
                <a:ea typeface="Verdana" panose="020B0604030504040204" pitchFamily="34" charset="0"/>
                <a:cs typeface="Times New Roman" panose="02020603050405020304" pitchFamily="18" charset="0"/>
              </a:rPr>
              <a:t>Outline</a:t>
            </a:r>
            <a:endParaRPr lang="zh-CN" altLang="en-US" sz="3600" b="1" dirty="0">
              <a:solidFill>
                <a:schemeClr val="tx1"/>
              </a:solidFill>
              <a:latin typeface="Verdana" panose="020B0604030504040204" pitchFamily="34" charset="0"/>
              <a:cs typeface="Times New Roman" panose="02020603050405020304" pitchFamily="18" charset="0"/>
            </a:endParaRPr>
          </a:p>
        </p:txBody>
      </p:sp>
      <p:sp>
        <p:nvSpPr>
          <p:cNvPr id="5" name="内容占位符 2">
            <a:extLst>
              <a:ext uri="{FF2B5EF4-FFF2-40B4-BE49-F238E27FC236}">
                <a16:creationId xmlns:a16="http://schemas.microsoft.com/office/drawing/2014/main" id="{E3255861-8A2B-A269-0E7E-6D28BEF4F671}"/>
              </a:ext>
            </a:extLst>
          </p:cNvPr>
          <p:cNvSpPr>
            <a:spLocks noGrp="1"/>
          </p:cNvSpPr>
          <p:nvPr>
            <p:ph idx="1"/>
          </p:nvPr>
        </p:nvSpPr>
        <p:spPr>
          <a:xfrm>
            <a:off x="1981200" y="1539814"/>
            <a:ext cx="7801941" cy="4183409"/>
          </a:xfrm>
        </p:spPr>
        <p:txBody>
          <a:bodyPr>
            <a:normAutofit/>
          </a:bodyPr>
          <a:lstStyle/>
          <a:p>
            <a:r>
              <a:rPr lang="en-US" altLang="zh-CN" sz="2000" dirty="0">
                <a:latin typeface="Verdana" panose="020B0604030504040204" pitchFamily="34" charset="0"/>
                <a:ea typeface="Verdana" panose="020B0604030504040204" pitchFamily="34" charset="0"/>
                <a:cs typeface="Times New Roman" panose="02020603050405020304" pitchFamily="18" charset="0"/>
              </a:rPr>
              <a:t>Task Definition </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Importance --Why Go Implicit? </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Existing Attempts In Community</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Discussion On Challenges</a:t>
            </a:r>
          </a:p>
        </p:txBody>
      </p:sp>
    </p:spTree>
    <p:extLst>
      <p:ext uri="{BB962C8B-B14F-4D97-AF65-F5344CB8AC3E}">
        <p14:creationId xmlns:p14="http://schemas.microsoft.com/office/powerpoint/2010/main" val="97553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6D0C89C-F51A-8445-5971-662F4C7D59E8}"/>
              </a:ext>
            </a:extLst>
          </p:cNvPr>
          <p:cNvPicPr>
            <a:picLocks noChangeAspect="1"/>
          </p:cNvPicPr>
          <p:nvPr/>
        </p:nvPicPr>
        <p:blipFill>
          <a:blip r:embed="rId3"/>
          <a:stretch>
            <a:fillRect/>
          </a:stretch>
        </p:blipFill>
        <p:spPr>
          <a:xfrm>
            <a:off x="1545413" y="1397546"/>
            <a:ext cx="8426905" cy="4653059"/>
          </a:xfrm>
          <a:prstGeom prst="rect">
            <a:avLst/>
          </a:prstGeom>
        </p:spPr>
      </p:pic>
    </p:spTree>
    <p:extLst>
      <p:ext uri="{BB962C8B-B14F-4D97-AF65-F5344CB8AC3E}">
        <p14:creationId xmlns:p14="http://schemas.microsoft.com/office/powerpoint/2010/main" val="7223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BFA23B-D42A-B374-1FEE-146E679D1C9B}"/>
              </a:ext>
            </a:extLst>
          </p:cNvPr>
          <p:cNvPicPr>
            <a:picLocks noChangeAspect="1"/>
          </p:cNvPicPr>
          <p:nvPr/>
        </p:nvPicPr>
        <p:blipFill>
          <a:blip r:embed="rId3"/>
          <a:stretch>
            <a:fillRect/>
          </a:stretch>
        </p:blipFill>
        <p:spPr>
          <a:xfrm>
            <a:off x="1916816" y="1404555"/>
            <a:ext cx="8019717" cy="4347880"/>
          </a:xfrm>
          <a:prstGeom prst="rect">
            <a:avLst/>
          </a:prstGeom>
        </p:spPr>
      </p:pic>
      <p:sp>
        <p:nvSpPr>
          <p:cNvPr id="4" name="AutoShape 2" descr="An illustration of an image represented in the implicit neural... |  Download Scientific Diagram">
            <a:extLst>
              <a:ext uri="{FF2B5EF4-FFF2-40B4-BE49-F238E27FC236}">
                <a16:creationId xmlns:a16="http://schemas.microsoft.com/office/drawing/2014/main" id="{28D921CA-9E40-0DCC-AE3B-9B416C85CB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9368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n illustration of an image represented in the implicit neural... |  Download Scientific Diagram">
            <a:extLst>
              <a:ext uri="{FF2B5EF4-FFF2-40B4-BE49-F238E27FC236}">
                <a16:creationId xmlns:a16="http://schemas.microsoft.com/office/drawing/2014/main" id="{5A742F4A-AB71-63FB-AB84-431593B130D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descr="图示&#10;&#10;描述已自动生成">
            <a:extLst>
              <a:ext uri="{FF2B5EF4-FFF2-40B4-BE49-F238E27FC236}">
                <a16:creationId xmlns:a16="http://schemas.microsoft.com/office/drawing/2014/main" id="{0BEE2751-8AD6-5C59-E60C-83A92A3EA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768" y="1629524"/>
            <a:ext cx="6737900" cy="4347807"/>
          </a:xfrm>
          <a:prstGeom prst="rect">
            <a:avLst/>
          </a:prstGeom>
        </p:spPr>
      </p:pic>
    </p:spTree>
    <p:extLst>
      <p:ext uri="{BB962C8B-B14F-4D97-AF65-F5344CB8AC3E}">
        <p14:creationId xmlns:p14="http://schemas.microsoft.com/office/powerpoint/2010/main" val="426876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694A8BD-777B-DD1D-5D24-6282D251FCF6}"/>
              </a:ext>
            </a:extLst>
          </p:cNvPr>
          <p:cNvSpPr>
            <a:spLocks noGrp="1"/>
          </p:cNvSpPr>
          <p:nvPr>
            <p:ph type="title"/>
          </p:nvPr>
        </p:nvSpPr>
        <p:spPr>
          <a:xfrm>
            <a:off x="1981200" y="566738"/>
            <a:ext cx="8229600" cy="563562"/>
          </a:xfrm>
        </p:spPr>
        <p:txBody>
          <a:bodyPr>
            <a:normAutofit fontScale="90000"/>
          </a:bodyPr>
          <a:lstStyle/>
          <a:p>
            <a:pPr algn="ctr"/>
            <a:r>
              <a:rPr lang="en-US" altLang="zh-CN" sz="3600" b="1" dirty="0">
                <a:solidFill>
                  <a:schemeClr val="tx1"/>
                </a:solidFill>
                <a:latin typeface="Verdana" panose="020B0604030504040204" pitchFamily="34" charset="0"/>
                <a:ea typeface="Verdana" panose="020B0604030504040204" pitchFamily="34" charset="0"/>
                <a:cs typeface="Times New Roman" panose="02020603050405020304" pitchFamily="18" charset="0"/>
              </a:rPr>
              <a:t>Outline</a:t>
            </a:r>
            <a:endParaRPr lang="zh-CN" altLang="en-US" sz="3600" b="1" dirty="0">
              <a:solidFill>
                <a:schemeClr val="tx1"/>
              </a:solidFill>
              <a:latin typeface="Verdana" panose="020B0604030504040204" pitchFamily="34" charset="0"/>
              <a:cs typeface="Times New Roman" panose="02020603050405020304" pitchFamily="18" charset="0"/>
            </a:endParaRPr>
          </a:p>
        </p:txBody>
      </p:sp>
      <p:sp>
        <p:nvSpPr>
          <p:cNvPr id="5" name="内容占位符 2">
            <a:extLst>
              <a:ext uri="{FF2B5EF4-FFF2-40B4-BE49-F238E27FC236}">
                <a16:creationId xmlns:a16="http://schemas.microsoft.com/office/drawing/2014/main" id="{E3255861-8A2B-A269-0E7E-6D28BEF4F671}"/>
              </a:ext>
            </a:extLst>
          </p:cNvPr>
          <p:cNvSpPr>
            <a:spLocks noGrp="1"/>
          </p:cNvSpPr>
          <p:nvPr>
            <p:ph idx="1"/>
          </p:nvPr>
        </p:nvSpPr>
        <p:spPr>
          <a:xfrm>
            <a:off x="1981200" y="1539814"/>
            <a:ext cx="7801941" cy="4183409"/>
          </a:xfrm>
        </p:spPr>
        <p:txBody>
          <a:bodyPr>
            <a:normAutofit/>
          </a:bodyPr>
          <a:lstStyle/>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Task Definition </a:t>
            </a:r>
          </a:p>
          <a:p>
            <a:r>
              <a:rPr lang="en-US" altLang="zh-CN" sz="2000" dirty="0">
                <a:latin typeface="Verdana" panose="020B0604030504040204" pitchFamily="34" charset="0"/>
                <a:ea typeface="Verdana" panose="020B0604030504040204" pitchFamily="34" charset="0"/>
                <a:cs typeface="Times New Roman" panose="02020603050405020304" pitchFamily="18" charset="0"/>
              </a:rPr>
              <a:t>Importance --Why Go Implicit? </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Existing Attempts In Community</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Discussion On Challenges</a:t>
            </a:r>
          </a:p>
        </p:txBody>
      </p:sp>
    </p:spTree>
    <p:extLst>
      <p:ext uri="{BB962C8B-B14F-4D97-AF65-F5344CB8AC3E}">
        <p14:creationId xmlns:p14="http://schemas.microsoft.com/office/powerpoint/2010/main" val="417396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2F4D2F5-0854-0CAF-0DFC-44DFA523B98C}"/>
              </a:ext>
            </a:extLst>
          </p:cNvPr>
          <p:cNvPicPr>
            <a:picLocks noChangeAspect="1"/>
          </p:cNvPicPr>
          <p:nvPr/>
        </p:nvPicPr>
        <p:blipFill rotWithShape="1">
          <a:blip r:embed="rId3"/>
          <a:srcRect l="354"/>
          <a:stretch/>
        </p:blipFill>
        <p:spPr>
          <a:xfrm>
            <a:off x="1076528" y="1094305"/>
            <a:ext cx="9150485" cy="5168097"/>
          </a:xfrm>
          <a:prstGeom prst="rect">
            <a:avLst/>
          </a:prstGeom>
        </p:spPr>
      </p:pic>
    </p:spTree>
    <p:extLst>
      <p:ext uri="{BB962C8B-B14F-4D97-AF65-F5344CB8AC3E}">
        <p14:creationId xmlns:p14="http://schemas.microsoft.com/office/powerpoint/2010/main" val="317516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42479C-ADA5-B05A-6C96-51B7E304E4C9}"/>
              </a:ext>
            </a:extLst>
          </p:cNvPr>
          <p:cNvPicPr>
            <a:picLocks noChangeAspect="1"/>
          </p:cNvPicPr>
          <p:nvPr/>
        </p:nvPicPr>
        <p:blipFill>
          <a:blip r:embed="rId3"/>
          <a:stretch>
            <a:fillRect/>
          </a:stretch>
        </p:blipFill>
        <p:spPr>
          <a:xfrm>
            <a:off x="1697197" y="1138371"/>
            <a:ext cx="8210382" cy="4367484"/>
          </a:xfrm>
          <a:prstGeom prst="rect">
            <a:avLst/>
          </a:prstGeom>
        </p:spPr>
      </p:pic>
    </p:spTree>
    <p:extLst>
      <p:ext uri="{BB962C8B-B14F-4D97-AF65-F5344CB8AC3E}">
        <p14:creationId xmlns:p14="http://schemas.microsoft.com/office/powerpoint/2010/main" val="149118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694A8BD-777B-DD1D-5D24-6282D251FCF6}"/>
              </a:ext>
            </a:extLst>
          </p:cNvPr>
          <p:cNvSpPr>
            <a:spLocks noGrp="1"/>
          </p:cNvSpPr>
          <p:nvPr>
            <p:ph type="title"/>
          </p:nvPr>
        </p:nvSpPr>
        <p:spPr>
          <a:xfrm>
            <a:off x="1981200" y="566738"/>
            <a:ext cx="8229600" cy="563562"/>
          </a:xfrm>
        </p:spPr>
        <p:txBody>
          <a:bodyPr>
            <a:normAutofit fontScale="90000"/>
          </a:bodyPr>
          <a:lstStyle/>
          <a:p>
            <a:pPr algn="ctr"/>
            <a:r>
              <a:rPr lang="en-US" altLang="zh-CN" sz="3600" b="1" dirty="0">
                <a:solidFill>
                  <a:schemeClr val="tx1"/>
                </a:solidFill>
                <a:latin typeface="Verdana" panose="020B0604030504040204" pitchFamily="34" charset="0"/>
                <a:ea typeface="Verdana" panose="020B0604030504040204" pitchFamily="34" charset="0"/>
                <a:cs typeface="Times New Roman" panose="02020603050405020304" pitchFamily="18" charset="0"/>
              </a:rPr>
              <a:t>Outline</a:t>
            </a:r>
            <a:endParaRPr lang="zh-CN" altLang="en-US" sz="3600" b="1" dirty="0">
              <a:solidFill>
                <a:schemeClr val="tx1"/>
              </a:solidFill>
              <a:latin typeface="Verdana" panose="020B0604030504040204" pitchFamily="34" charset="0"/>
              <a:cs typeface="Times New Roman" panose="02020603050405020304" pitchFamily="18" charset="0"/>
            </a:endParaRPr>
          </a:p>
        </p:txBody>
      </p:sp>
      <p:sp>
        <p:nvSpPr>
          <p:cNvPr id="5" name="内容占位符 2">
            <a:extLst>
              <a:ext uri="{FF2B5EF4-FFF2-40B4-BE49-F238E27FC236}">
                <a16:creationId xmlns:a16="http://schemas.microsoft.com/office/drawing/2014/main" id="{E3255861-8A2B-A269-0E7E-6D28BEF4F671}"/>
              </a:ext>
            </a:extLst>
          </p:cNvPr>
          <p:cNvSpPr>
            <a:spLocks noGrp="1"/>
          </p:cNvSpPr>
          <p:nvPr>
            <p:ph idx="1"/>
          </p:nvPr>
        </p:nvSpPr>
        <p:spPr>
          <a:xfrm>
            <a:off x="1981200" y="1539814"/>
            <a:ext cx="7801941" cy="4183409"/>
          </a:xfrm>
        </p:spPr>
        <p:txBody>
          <a:bodyPr>
            <a:normAutofit/>
          </a:bodyPr>
          <a:lstStyle/>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Task Definition </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Importance --Why Go Implicit? </a:t>
            </a:r>
          </a:p>
          <a:p>
            <a:r>
              <a:rPr lang="en-US" altLang="zh-CN" sz="2000" dirty="0">
                <a:latin typeface="Verdana" panose="020B0604030504040204" pitchFamily="34" charset="0"/>
                <a:ea typeface="Verdana" panose="020B0604030504040204" pitchFamily="34" charset="0"/>
                <a:cs typeface="Times New Roman" panose="02020603050405020304" pitchFamily="18" charset="0"/>
              </a:rPr>
              <a:t>Existing Attempts In Community</a:t>
            </a:r>
          </a:p>
          <a:p>
            <a:r>
              <a:rPr lang="en-US" altLang="zh-CN" sz="2000" dirty="0">
                <a:solidFill>
                  <a:schemeClr val="bg1">
                    <a:lumMod val="75000"/>
                  </a:schemeClr>
                </a:solidFill>
                <a:latin typeface="Verdana" panose="020B0604030504040204" pitchFamily="34" charset="0"/>
                <a:ea typeface="Verdana" panose="020B0604030504040204" pitchFamily="34" charset="0"/>
                <a:cs typeface="Times New Roman" panose="02020603050405020304" pitchFamily="18" charset="0"/>
              </a:rPr>
              <a:t>Discussion On Challenges</a:t>
            </a:r>
          </a:p>
        </p:txBody>
      </p:sp>
    </p:spTree>
    <p:extLst>
      <p:ext uri="{BB962C8B-B14F-4D97-AF65-F5344CB8AC3E}">
        <p14:creationId xmlns:p14="http://schemas.microsoft.com/office/powerpoint/2010/main" val="32840339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1CE43778B3FD4D8BCC63DC3E28AB79" ma:contentTypeVersion="9" ma:contentTypeDescription="Create a new document." ma:contentTypeScope="" ma:versionID="92a6be1d0af4dbfe25d9e2e1bc2a8b0b">
  <xsd:schema xmlns:xsd="http://www.w3.org/2001/XMLSchema" xmlns:xs="http://www.w3.org/2001/XMLSchema" xmlns:p="http://schemas.microsoft.com/office/2006/metadata/properties" xmlns:ns3="f12a1419-38e4-456e-b329-72333179d733" targetNamespace="http://schemas.microsoft.com/office/2006/metadata/properties" ma:root="true" ma:fieldsID="a150e5b893bfabb71f00074e0b829f37" ns3:_="">
    <xsd:import namespace="f12a1419-38e4-456e-b329-72333179d733"/>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3:MediaServiceDateTaken" minOccurs="0"/>
                <xsd:element ref="ns3:MediaServiceAutoTags"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2a1419-38e4-456e-b329-72333179d73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28F147-5ACF-48A5-89E1-420FAB049AE3}">
  <ds:schemaRefs>
    <ds:schemaRef ds:uri="http://schemas.microsoft.com/sharepoint/v3/contenttype/forms"/>
  </ds:schemaRefs>
</ds:datastoreItem>
</file>

<file path=customXml/itemProps2.xml><?xml version="1.0" encoding="utf-8"?>
<ds:datastoreItem xmlns:ds="http://schemas.openxmlformats.org/officeDocument/2006/customXml" ds:itemID="{71EEC8D6-FEC6-46DC-8AA3-6110895C9A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2a1419-38e4-456e-b329-72333179d7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4636F7-E025-49F1-A472-871E6AA6C526}">
  <ds:schemaRefs>
    <ds:schemaRef ds:uri="http://www.w3.org/XML/1998/namespace"/>
    <ds:schemaRef ds:uri="f12a1419-38e4-456e-b329-72333179d733"/>
    <ds:schemaRef ds:uri="http://purl.org/dc/term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110043</TotalTime>
  <Words>766</Words>
  <Application>Microsoft Office PowerPoint</Application>
  <PresentationFormat>宽屏</PresentationFormat>
  <Paragraphs>98</Paragraphs>
  <Slides>19</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Arial</vt:lpstr>
      <vt:lpstr>Calibri</vt:lpstr>
      <vt:lpstr>Verdana</vt:lpstr>
      <vt:lpstr>Office 主题​​</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Novak [Student]</dc:creator>
  <cp:lastModifiedBy>SuperMan</cp:lastModifiedBy>
  <cp:revision>839</cp:revision>
  <cp:lastPrinted>2022-08-27T08:47:02Z</cp:lastPrinted>
  <dcterms:created xsi:type="dcterms:W3CDTF">2020-05-05T05:28:35Z</dcterms:created>
  <dcterms:modified xsi:type="dcterms:W3CDTF">2022-10-11T04:38:31Z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0x0101000A1CE43778B3FD4D8BCC63DC3E28AB79</vt:lpwstr>
  </property>
</Properties>
</file>