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5426" r:id="rId5"/>
  </p:sldMasterIdLst>
  <p:notesMasterIdLst>
    <p:notesMasterId r:id="rId28"/>
  </p:notesMasterIdLst>
  <p:handoutMasterIdLst>
    <p:handoutMasterId r:id="rId29"/>
  </p:handoutMasterIdLst>
  <p:sldIdLst>
    <p:sldId id="906" r:id="rId6"/>
    <p:sldId id="985" r:id="rId7"/>
    <p:sldId id="991" r:id="rId8"/>
    <p:sldId id="908" r:id="rId9"/>
    <p:sldId id="377" r:id="rId10"/>
    <p:sldId id="980" r:id="rId11"/>
    <p:sldId id="993" r:id="rId12"/>
    <p:sldId id="984" r:id="rId13"/>
    <p:sldId id="954" r:id="rId14"/>
    <p:sldId id="955" r:id="rId15"/>
    <p:sldId id="987" r:id="rId16"/>
    <p:sldId id="969" r:id="rId17"/>
    <p:sldId id="960" r:id="rId18"/>
    <p:sldId id="989" r:id="rId19"/>
    <p:sldId id="963" r:id="rId20"/>
    <p:sldId id="962" r:id="rId21"/>
    <p:sldId id="994" r:id="rId22"/>
    <p:sldId id="995" r:id="rId23"/>
    <p:sldId id="996" r:id="rId24"/>
    <p:sldId id="917" r:id="rId25"/>
    <p:sldId id="919" r:id="rId26"/>
    <p:sldId id="978" r:id="rId27"/>
  </p:sldIdLst>
  <p:sldSz cx="12192000" cy="6858000"/>
  <p:notesSz cx="6735763" cy="98663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1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ggio Fabrizio" initials="MF" lastIdx="2" clrIdx="0">
    <p:extLst>
      <p:ext uri="{19B8F6BF-5375-455C-9EA6-DF929625EA0E}">
        <p15:presenceInfo xmlns:p15="http://schemas.microsoft.com/office/powerpoint/2012/main" userId="S-1-5-21-57989841-1801674531-682003330-983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7A332"/>
    <a:srgbClr val="F5F5F5"/>
    <a:srgbClr val="1B4049"/>
    <a:srgbClr val="FFF4E0"/>
    <a:srgbClr val="FFEDCB"/>
    <a:srgbClr val="FFDD9E"/>
    <a:srgbClr val="F4A7AE"/>
    <a:srgbClr val="DC5D66"/>
    <a:srgbClr val="C517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125" autoAdjust="0"/>
  </p:normalViewPr>
  <p:slideViewPr>
    <p:cSldViewPr snapToGrid="0" snapToObjects="1">
      <p:cViewPr varScale="1">
        <p:scale>
          <a:sx n="100" d="100"/>
          <a:sy n="100" d="100"/>
        </p:scale>
        <p:origin x="876" y="90"/>
      </p:cViewPr>
      <p:guideLst>
        <p:guide orient="horz" pos="1139"/>
        <p:guide pos="1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ggio Fabrizio" userId="bfbe4cda-8a8b-4cda-89e2-7326520e45b3" providerId="ADAL" clId="{877C4FFF-A526-4F6E-BF8A-F0F0A56F5D8E}"/>
  </pc:docChgLst>
  <pc:docChgLst>
    <pc:chgData name="Moggio Fabrizio" userId="bfbe4cda-8a8b-4cda-89e2-7326520e45b3" providerId="ADAL" clId="{14497BDA-2309-4734-8F7A-44408116187E}"/>
  </pc:docChgLst>
  <pc:docChgLst>
    <pc:chgData name="Moggio Fabrizio" userId="bfbe4cda-8a8b-4cda-89e2-7326520e45b3" providerId="ADAL" clId="{95B8D5F4-5B4D-44B3-BB83-40276009D00C}"/>
    <pc:docChg chg="undo custSel delSld modSld">
      <pc:chgData name="Moggio Fabrizio" userId="bfbe4cda-8a8b-4cda-89e2-7326520e45b3" providerId="ADAL" clId="{95B8D5F4-5B4D-44B3-BB83-40276009D00C}" dt="2020-09-28T06:45:52.334" v="234" actId="6549"/>
      <pc:docMkLst>
        <pc:docMk/>
      </pc:docMkLst>
      <pc:sldChg chg="modSp">
        <pc:chgData name="Moggio Fabrizio" userId="bfbe4cda-8a8b-4cda-89e2-7326520e45b3" providerId="ADAL" clId="{95B8D5F4-5B4D-44B3-BB83-40276009D00C}" dt="2020-09-25T10:18:40.232" v="8" actId="6549"/>
        <pc:sldMkLst>
          <pc:docMk/>
          <pc:sldMk cId="3235205089" sldId="906"/>
        </pc:sldMkLst>
        <pc:spChg chg="mod">
          <ac:chgData name="Moggio Fabrizio" userId="bfbe4cda-8a8b-4cda-89e2-7326520e45b3" providerId="ADAL" clId="{95B8D5F4-5B4D-44B3-BB83-40276009D00C}" dt="2020-09-25T10:18:40.232" v="8" actId="6549"/>
          <ac:spMkLst>
            <pc:docMk/>
            <pc:sldMk cId="3235205089" sldId="906"/>
            <ac:spMk id="12" creationId="{326F09B9-2F02-46B3-8397-D6E40E294703}"/>
          </ac:spMkLst>
        </pc:spChg>
      </pc:sldChg>
    </pc:docChg>
  </pc:docChgLst>
  <pc:docChgLst>
    <pc:chgData name="Moggio Fabrizio" userId="bfbe4cda-8a8b-4cda-89e2-7326520e45b3" providerId="ADAL" clId="{9BAD0DDD-A48B-4FA8-A8F1-6726CE44DE61}"/>
    <pc:docChg chg="custSel modSld modMainMaster">
      <pc:chgData name="Moggio Fabrizio" userId="bfbe4cda-8a8b-4cda-89e2-7326520e45b3" providerId="ADAL" clId="{9BAD0DDD-A48B-4FA8-A8F1-6726CE44DE61}" dt="2020-10-08T13:48:23.113" v="58"/>
      <pc:docMkLst>
        <pc:docMk/>
      </pc:docMkLst>
      <pc:sldChg chg="modSp">
        <pc:chgData name="Moggio Fabrizio" userId="bfbe4cda-8a8b-4cda-89e2-7326520e45b3" providerId="ADAL" clId="{9BAD0DDD-A48B-4FA8-A8F1-6726CE44DE61}" dt="2020-10-08T13:47:43.970" v="10" actId="20577"/>
        <pc:sldMkLst>
          <pc:docMk/>
          <pc:sldMk cId="3235205089" sldId="906"/>
        </pc:sldMkLst>
        <pc:spChg chg="mod">
          <ac:chgData name="Moggio Fabrizio" userId="bfbe4cda-8a8b-4cda-89e2-7326520e45b3" providerId="ADAL" clId="{9BAD0DDD-A48B-4FA8-A8F1-6726CE44DE61}" dt="2020-10-08T13:47:43.970" v="10" actId="20577"/>
          <ac:spMkLst>
            <pc:docMk/>
            <pc:sldMk cId="3235205089" sldId="906"/>
            <ac:spMk id="12" creationId="{326F09B9-2F02-46B3-8397-D6E40E294703}"/>
          </ac:spMkLst>
        </pc:spChg>
      </pc:sldChg>
      <pc:sldMasterChg chg="addSp modSp">
        <pc:chgData name="Moggio Fabrizio" userId="bfbe4cda-8a8b-4cda-89e2-7326520e45b3" providerId="ADAL" clId="{9BAD0DDD-A48B-4FA8-A8F1-6726CE44DE61}" dt="2020-10-08T13:48:23.113" v="58"/>
        <pc:sldMasterMkLst>
          <pc:docMk/>
          <pc:sldMasterMk cId="0" sldId="2147483648"/>
        </pc:sldMasterMkLst>
        <pc:spChg chg="add mod ord">
          <ac:chgData name="Moggio Fabrizio" userId="bfbe4cda-8a8b-4cda-89e2-7326520e45b3" providerId="ADAL" clId="{9BAD0DDD-A48B-4FA8-A8F1-6726CE44DE61}" dt="2020-10-08T13:48:23.113" v="58"/>
          <ac:spMkLst>
            <pc:docMk/>
            <pc:sldMasterMk cId="0" sldId="2147483648"/>
            <ac:spMk id="4" creationId="{58B08293-AEF8-41D6-BFBC-ADBE7CBA2757}"/>
          </ac:spMkLst>
        </pc:spChg>
      </pc:sldMasterChg>
    </pc:docChg>
  </pc:docChgLst>
  <pc:docChgLst>
    <pc:chgData name="Moggio Fabrizio" userId="bfbe4cda-8a8b-4cda-89e2-7326520e45b3" providerId="ADAL" clId="{A6C55D07-6709-4FD5-B4B4-36B1D2CD13CC}"/>
  </pc:docChgLst>
  <pc:docChgLst>
    <pc:chgData name="Moggio Fabrizio" userId="bfbe4cda-8a8b-4cda-89e2-7326520e45b3" providerId="ADAL" clId="{4FD1F5E8-B331-45BC-AB38-75B7784B1881}"/>
  </pc:docChgLst>
  <pc:docChgLst>
    <pc:chgData name="Moggio Fabrizio" userId="bfbe4cda-8a8b-4cda-89e2-7326520e45b3" providerId="ADAL" clId="{6109DF4D-B002-40D6-AF45-DD6EC70D0814}"/>
    <pc:docChg chg="undo custSel addSld delSld modSld sldOrd modMainMaster">
      <pc:chgData name="Moggio Fabrizio" userId="bfbe4cda-8a8b-4cda-89e2-7326520e45b3" providerId="ADAL" clId="{6109DF4D-B002-40D6-AF45-DD6EC70D0814}" dt="2020-11-16T10:46:05.708" v="1613" actId="20577"/>
      <pc:docMkLst>
        <pc:docMk/>
      </pc:docMkLst>
      <pc:sldChg chg="add">
        <pc:chgData name="Moggio Fabrizio" userId="bfbe4cda-8a8b-4cda-89e2-7326520e45b3" providerId="ADAL" clId="{6109DF4D-B002-40D6-AF45-DD6EC70D0814}" dt="2020-11-12T14:48:11.931" v="292"/>
        <pc:sldMkLst>
          <pc:docMk/>
          <pc:sldMk cId="3647107590" sldId="377"/>
        </pc:sldMkLst>
      </pc:sldChg>
      <pc:sldChg chg="modSp">
        <pc:chgData name="Moggio Fabrizio" userId="bfbe4cda-8a8b-4cda-89e2-7326520e45b3" providerId="ADAL" clId="{6109DF4D-B002-40D6-AF45-DD6EC70D0814}" dt="2020-11-12T14:06:49.706" v="43" actId="20577"/>
        <pc:sldMkLst>
          <pc:docMk/>
          <pc:sldMk cId="3235205089" sldId="906"/>
        </pc:sldMkLst>
        <pc:spChg chg="mod">
          <ac:chgData name="Moggio Fabrizio" userId="bfbe4cda-8a8b-4cda-89e2-7326520e45b3" providerId="ADAL" clId="{6109DF4D-B002-40D6-AF45-DD6EC70D0814}" dt="2020-11-12T14:06:49.706" v="43" actId="20577"/>
          <ac:spMkLst>
            <pc:docMk/>
            <pc:sldMk cId="3235205089" sldId="906"/>
            <ac:spMk id="12" creationId="{326F09B9-2F02-46B3-8397-D6E40E294703}"/>
          </ac:spMkLst>
        </pc:spChg>
      </pc:sldChg>
      <pc:sldChg chg="modSp add">
        <pc:chgData name="Moggio Fabrizio" userId="bfbe4cda-8a8b-4cda-89e2-7326520e45b3" providerId="ADAL" clId="{6109DF4D-B002-40D6-AF45-DD6EC70D0814}" dt="2020-11-16T08:11:13.671" v="757" actId="1076"/>
        <pc:sldMkLst>
          <pc:docMk/>
          <pc:sldMk cId="2651301113" sldId="908"/>
        </pc:sldMkLst>
        <pc:spChg chg="mod">
          <ac:chgData name="Moggio Fabrizio" userId="bfbe4cda-8a8b-4cda-89e2-7326520e45b3" providerId="ADAL" clId="{6109DF4D-B002-40D6-AF45-DD6EC70D0814}" dt="2020-11-16T08:11:13.671" v="757" actId="1076"/>
          <ac:spMkLst>
            <pc:docMk/>
            <pc:sldMk cId="2651301113" sldId="908"/>
            <ac:spMk id="2" creationId="{00000000-0000-0000-0000-000000000000}"/>
          </ac:spMkLst>
        </pc:spChg>
        <pc:spChg chg="mod">
          <ac:chgData name="Moggio Fabrizio" userId="bfbe4cda-8a8b-4cda-89e2-7326520e45b3" providerId="ADAL" clId="{6109DF4D-B002-40D6-AF45-DD6EC70D0814}" dt="2020-11-12T14:55:53.909" v="315" actId="20577"/>
          <ac:spMkLst>
            <pc:docMk/>
            <pc:sldMk cId="2651301113" sldId="908"/>
            <ac:spMk id="3" creationId="{00000000-0000-0000-0000-000000000000}"/>
          </ac:spMkLst>
        </pc:spChg>
      </pc:sldChg>
      <pc:sldChg chg="delSp modSp add">
        <pc:chgData name="Moggio Fabrizio" userId="bfbe4cda-8a8b-4cda-89e2-7326520e45b3" providerId="ADAL" clId="{6109DF4D-B002-40D6-AF45-DD6EC70D0814}" dt="2020-11-16T09:20:29.790" v="1063" actId="1076"/>
        <pc:sldMkLst>
          <pc:docMk/>
          <pc:sldMk cId="4048132274" sldId="954"/>
        </pc:sldMkLst>
        <pc:spChg chg="mod">
          <ac:chgData name="Moggio Fabrizio" userId="bfbe4cda-8a8b-4cda-89e2-7326520e45b3" providerId="ADAL" clId="{6109DF4D-B002-40D6-AF45-DD6EC70D0814}" dt="2020-11-12T15:10:09.810" v="321" actId="20577"/>
          <ac:spMkLst>
            <pc:docMk/>
            <pc:sldMk cId="4048132274" sldId="954"/>
            <ac:spMk id="2" creationId="{8D7EA793-5ACF-487F-A8ED-DEBBFCFA9002}"/>
          </ac:spMkLst>
        </pc:spChg>
        <pc:spChg chg="del">
          <ac:chgData name="Moggio Fabrizio" userId="bfbe4cda-8a8b-4cda-89e2-7326520e45b3" providerId="ADAL" clId="{6109DF4D-B002-40D6-AF45-DD6EC70D0814}" dt="2020-11-16T09:20:24.614" v="1062" actId="478"/>
          <ac:spMkLst>
            <pc:docMk/>
            <pc:sldMk cId="4048132274" sldId="954"/>
            <ac:spMk id="7" creationId="{E3272D61-8ED9-4247-9634-3B29D39910E3}"/>
          </ac:spMkLst>
        </pc:spChg>
        <pc:spChg chg="mod">
          <ac:chgData name="Moggio Fabrizio" userId="bfbe4cda-8a8b-4cda-89e2-7326520e45b3" providerId="ADAL" clId="{6109DF4D-B002-40D6-AF45-DD6EC70D0814}" dt="2020-11-16T09:20:29.790" v="1063" actId="1076"/>
          <ac:spMkLst>
            <pc:docMk/>
            <pc:sldMk cId="4048132274" sldId="954"/>
            <ac:spMk id="9" creationId="{317D9DDE-4734-451A-9D5B-58DD4B492A50}"/>
          </ac:spMkLst>
        </pc:spChg>
        <pc:spChg chg="del">
          <ac:chgData name="Moggio Fabrizio" userId="bfbe4cda-8a8b-4cda-89e2-7326520e45b3" providerId="ADAL" clId="{6109DF4D-B002-40D6-AF45-DD6EC70D0814}" dt="2020-11-16T09:20:24.614" v="1062" actId="478"/>
          <ac:spMkLst>
            <pc:docMk/>
            <pc:sldMk cId="4048132274" sldId="954"/>
            <ac:spMk id="10" creationId="{2DF49DC6-FBE6-4CBC-A20F-54A5E8B16B1C}"/>
          </ac:spMkLst>
        </pc:spChg>
        <pc:spChg chg="mod">
          <ac:chgData name="Moggio Fabrizio" userId="bfbe4cda-8a8b-4cda-89e2-7326520e45b3" providerId="ADAL" clId="{6109DF4D-B002-40D6-AF45-DD6EC70D0814}" dt="2020-11-16T09:20:29.790" v="1063" actId="1076"/>
          <ac:spMkLst>
            <pc:docMk/>
            <pc:sldMk cId="4048132274" sldId="954"/>
            <ac:spMk id="11" creationId="{8534A792-F292-4B77-8BC0-215E6DEA7D57}"/>
          </ac:spMkLst>
        </pc:spChg>
        <pc:spChg chg="mod">
          <ac:chgData name="Moggio Fabrizio" userId="bfbe4cda-8a8b-4cda-89e2-7326520e45b3" providerId="ADAL" clId="{6109DF4D-B002-40D6-AF45-DD6EC70D0814}" dt="2020-11-16T09:20:29.790" v="1063" actId="1076"/>
          <ac:spMkLst>
            <pc:docMk/>
            <pc:sldMk cId="4048132274" sldId="954"/>
            <ac:spMk id="12" creationId="{BC97D1EE-D01D-4631-8310-1890D9D1A0E2}"/>
          </ac:spMkLst>
        </pc:spChg>
        <pc:spChg chg="mod">
          <ac:chgData name="Moggio Fabrizio" userId="bfbe4cda-8a8b-4cda-89e2-7326520e45b3" providerId="ADAL" clId="{6109DF4D-B002-40D6-AF45-DD6EC70D0814}" dt="2020-11-16T09:20:29.790" v="1063" actId="1076"/>
          <ac:spMkLst>
            <pc:docMk/>
            <pc:sldMk cId="4048132274" sldId="954"/>
            <ac:spMk id="13" creationId="{775A141D-780B-4FEC-9F0A-B832C5B73567}"/>
          </ac:spMkLst>
        </pc:spChg>
        <pc:spChg chg="mod">
          <ac:chgData name="Moggio Fabrizio" userId="bfbe4cda-8a8b-4cda-89e2-7326520e45b3" providerId="ADAL" clId="{6109DF4D-B002-40D6-AF45-DD6EC70D0814}" dt="2020-11-16T09:20:29.790" v="1063" actId="1076"/>
          <ac:spMkLst>
            <pc:docMk/>
            <pc:sldMk cId="4048132274" sldId="954"/>
            <ac:spMk id="14" creationId="{C12ACA02-C8FB-42F0-B69F-A44B382BD1F3}"/>
          </ac:spMkLst>
        </pc:spChg>
        <pc:spChg chg="mod">
          <ac:chgData name="Moggio Fabrizio" userId="bfbe4cda-8a8b-4cda-89e2-7326520e45b3" providerId="ADAL" clId="{6109DF4D-B002-40D6-AF45-DD6EC70D0814}" dt="2020-11-16T09:20:29.790" v="1063" actId="1076"/>
          <ac:spMkLst>
            <pc:docMk/>
            <pc:sldMk cId="4048132274" sldId="954"/>
            <ac:spMk id="15" creationId="{5F770472-797F-46A9-BA56-DA21B88AA9BF}"/>
          </ac:spMkLst>
        </pc:spChg>
        <pc:spChg chg="mod">
          <ac:chgData name="Moggio Fabrizio" userId="bfbe4cda-8a8b-4cda-89e2-7326520e45b3" providerId="ADAL" clId="{6109DF4D-B002-40D6-AF45-DD6EC70D0814}" dt="2020-11-16T09:20:29.790" v="1063" actId="1076"/>
          <ac:spMkLst>
            <pc:docMk/>
            <pc:sldMk cId="4048132274" sldId="954"/>
            <ac:spMk id="20" creationId="{45BAB582-5B82-4C86-9097-C42618886215}"/>
          </ac:spMkLst>
        </pc:spChg>
        <pc:spChg chg="mod">
          <ac:chgData name="Moggio Fabrizio" userId="bfbe4cda-8a8b-4cda-89e2-7326520e45b3" providerId="ADAL" clId="{6109DF4D-B002-40D6-AF45-DD6EC70D0814}" dt="2020-11-16T09:20:29.790" v="1063" actId="1076"/>
          <ac:spMkLst>
            <pc:docMk/>
            <pc:sldMk cId="4048132274" sldId="954"/>
            <ac:spMk id="21" creationId="{D0D5FA4A-4A8E-401E-9AE9-DD00425C9163}"/>
          </ac:spMkLst>
        </pc:spChg>
      </pc:sldChg>
      <pc:sldChg chg="addSp delSp modSp add">
        <pc:chgData name="Moggio Fabrizio" userId="bfbe4cda-8a8b-4cda-89e2-7326520e45b3" providerId="ADAL" clId="{6109DF4D-B002-40D6-AF45-DD6EC70D0814}" dt="2020-11-16T09:21:23.771" v="1079" actId="1035"/>
        <pc:sldMkLst>
          <pc:docMk/>
          <pc:sldMk cId="1560202407" sldId="955"/>
        </pc:sldMkLst>
        <pc:spChg chg="mod">
          <ac:chgData name="Moggio Fabrizio" userId="bfbe4cda-8a8b-4cda-89e2-7326520e45b3" providerId="ADAL" clId="{6109DF4D-B002-40D6-AF45-DD6EC70D0814}" dt="2020-11-16T09:21:23.771" v="1079" actId="1035"/>
          <ac:spMkLst>
            <pc:docMk/>
            <pc:sldMk cId="1560202407" sldId="955"/>
            <ac:spMk id="5" creationId="{94DC7602-F252-4006-9620-C9613B9E2806}"/>
          </ac:spMkLst>
        </pc:spChg>
        <pc:spChg chg="del">
          <ac:chgData name="Moggio Fabrizio" userId="bfbe4cda-8a8b-4cda-89e2-7326520e45b3" providerId="ADAL" clId="{6109DF4D-B002-40D6-AF45-DD6EC70D0814}" dt="2020-11-12T15:15:12.018" v="327" actId="478"/>
          <ac:spMkLst>
            <pc:docMk/>
            <pc:sldMk cId="1560202407" sldId="955"/>
            <ac:spMk id="6" creationId="{0CB875DB-FD73-4D8A-B48F-930CBE5AB461}"/>
          </ac:spMkLst>
        </pc:spChg>
        <pc:spChg chg="mod">
          <ac:chgData name="Moggio Fabrizio" userId="bfbe4cda-8a8b-4cda-89e2-7326520e45b3" providerId="ADAL" clId="{6109DF4D-B002-40D6-AF45-DD6EC70D0814}" dt="2020-11-16T09:21:23.771" v="1079" actId="1035"/>
          <ac:spMkLst>
            <pc:docMk/>
            <pc:sldMk cId="1560202407" sldId="955"/>
            <ac:spMk id="7" creationId="{E3272D61-8ED9-4247-9634-3B29D39910E3}"/>
          </ac:spMkLst>
        </pc:spChg>
        <pc:spChg chg="add del mod">
          <ac:chgData name="Moggio Fabrizio" userId="bfbe4cda-8a8b-4cda-89e2-7326520e45b3" providerId="ADAL" clId="{6109DF4D-B002-40D6-AF45-DD6EC70D0814}" dt="2020-11-16T09:20:43.832" v="1064" actId="478"/>
          <ac:spMkLst>
            <pc:docMk/>
            <pc:sldMk cId="1560202407" sldId="955"/>
            <ac:spMk id="8" creationId="{F30084D0-5862-4382-B14B-3C2BF2A7B745}"/>
          </ac:spMkLst>
        </pc:spChg>
      </pc:sldChg>
      <pc:sldChg chg="delSp modSp add">
        <pc:chgData name="Moggio Fabrizio" userId="bfbe4cda-8a8b-4cda-89e2-7326520e45b3" providerId="ADAL" clId="{6109DF4D-B002-40D6-AF45-DD6EC70D0814}" dt="2020-11-16T09:24:58.678" v="1103" actId="13822"/>
        <pc:sldMkLst>
          <pc:docMk/>
          <pc:sldMk cId="3152934863" sldId="960"/>
        </pc:sldMkLst>
        <pc:spChg chg="mod">
          <ac:chgData name="Moggio Fabrizio" userId="bfbe4cda-8a8b-4cda-89e2-7326520e45b3" providerId="ADAL" clId="{6109DF4D-B002-40D6-AF45-DD6EC70D0814}" dt="2020-11-16T09:24:58.678" v="1103" actId="13822"/>
          <ac:spMkLst>
            <pc:docMk/>
            <pc:sldMk cId="3152934863" sldId="960"/>
            <ac:spMk id="7" creationId="{E3272D61-8ED9-4247-9634-3B29D39910E3}"/>
          </ac:spMkLst>
        </pc:spChg>
        <pc:spChg chg="del mod">
          <ac:chgData name="Moggio Fabrizio" userId="bfbe4cda-8a8b-4cda-89e2-7326520e45b3" providerId="ADAL" clId="{6109DF4D-B002-40D6-AF45-DD6EC70D0814}" dt="2020-11-16T09:24:52.599" v="1102" actId="478"/>
          <ac:spMkLst>
            <pc:docMk/>
            <pc:sldMk cId="3152934863" sldId="960"/>
            <ac:spMk id="11" creationId="{15AB84AB-0ACE-4DE5-ADD4-CFCB3ECC3303}"/>
          </ac:spMkLst>
        </pc:spChg>
      </pc:sldChg>
      <pc:sldChg chg="modSp add">
        <pc:chgData name="Moggio Fabrizio" userId="bfbe4cda-8a8b-4cda-89e2-7326520e45b3" providerId="ADAL" clId="{6109DF4D-B002-40D6-AF45-DD6EC70D0814}" dt="2020-11-12T14:28:27.131" v="116" actId="20577"/>
        <pc:sldMkLst>
          <pc:docMk/>
          <pc:sldMk cId="1949516906" sldId="962"/>
        </pc:sldMkLst>
        <pc:spChg chg="mod">
          <ac:chgData name="Moggio Fabrizio" userId="bfbe4cda-8a8b-4cda-89e2-7326520e45b3" providerId="ADAL" clId="{6109DF4D-B002-40D6-AF45-DD6EC70D0814}" dt="2020-11-12T14:28:27.131" v="116" actId="20577"/>
          <ac:spMkLst>
            <pc:docMk/>
            <pc:sldMk cId="1949516906" sldId="962"/>
            <ac:spMk id="2" creationId="{8D7EA793-5ACF-487F-A8ED-DEBBFCFA9002}"/>
          </ac:spMkLst>
        </pc:spChg>
      </pc:sldChg>
      <pc:sldChg chg="delSp modSp add">
        <pc:chgData name="Moggio Fabrizio" userId="bfbe4cda-8a8b-4cda-89e2-7326520e45b3" providerId="ADAL" clId="{6109DF4D-B002-40D6-AF45-DD6EC70D0814}" dt="2020-11-16T09:25:26.624" v="1109" actId="478"/>
        <pc:sldMkLst>
          <pc:docMk/>
          <pc:sldMk cId="518243138" sldId="963"/>
        </pc:sldMkLst>
        <pc:spChg chg="del">
          <ac:chgData name="Moggio Fabrizio" userId="bfbe4cda-8a8b-4cda-89e2-7326520e45b3" providerId="ADAL" clId="{6109DF4D-B002-40D6-AF45-DD6EC70D0814}" dt="2020-11-16T09:25:26.624" v="1109" actId="478"/>
          <ac:spMkLst>
            <pc:docMk/>
            <pc:sldMk cId="518243138" sldId="963"/>
            <ac:spMk id="7" creationId="{E3272D61-8ED9-4247-9634-3B29D39910E3}"/>
          </ac:spMkLst>
        </pc:spChg>
        <pc:spChg chg="mod">
          <ac:chgData name="Moggio Fabrizio" userId="bfbe4cda-8a8b-4cda-89e2-7326520e45b3" providerId="ADAL" clId="{6109DF4D-B002-40D6-AF45-DD6EC70D0814}" dt="2020-11-16T09:17:08.876" v="1056" actId="14100"/>
          <ac:spMkLst>
            <pc:docMk/>
            <pc:sldMk cId="518243138" sldId="963"/>
            <ac:spMk id="11" creationId="{15AB84AB-0ACE-4DE5-ADD4-CFCB3ECC3303}"/>
          </ac:spMkLst>
        </pc:spChg>
      </pc:sldChg>
      <pc:sldChg chg="delSp modSp add">
        <pc:chgData name="Moggio Fabrizio" userId="bfbe4cda-8a8b-4cda-89e2-7326520e45b3" providerId="ADAL" clId="{6109DF4D-B002-40D6-AF45-DD6EC70D0814}" dt="2020-11-16T09:23:39.836" v="1094" actId="113"/>
        <pc:sldMkLst>
          <pc:docMk/>
          <pc:sldMk cId="791515421" sldId="969"/>
        </pc:sldMkLst>
        <pc:spChg chg="del">
          <ac:chgData name="Moggio Fabrizio" userId="bfbe4cda-8a8b-4cda-89e2-7326520e45b3" providerId="ADAL" clId="{6109DF4D-B002-40D6-AF45-DD6EC70D0814}" dt="2020-11-12T15:27:19.244" v="413" actId="478"/>
          <ac:spMkLst>
            <pc:docMk/>
            <pc:sldMk cId="791515421" sldId="969"/>
            <ac:spMk id="5" creationId="{15AB84AB-0ACE-4DE5-ADD4-CFCB3ECC3303}"/>
          </ac:spMkLst>
        </pc:spChg>
        <pc:spChg chg="del">
          <ac:chgData name="Moggio Fabrizio" userId="bfbe4cda-8a8b-4cda-89e2-7326520e45b3" providerId="ADAL" clId="{6109DF4D-B002-40D6-AF45-DD6EC70D0814}" dt="2020-11-12T15:27:19.244" v="413" actId="478"/>
          <ac:spMkLst>
            <pc:docMk/>
            <pc:sldMk cId="791515421" sldId="969"/>
            <ac:spMk id="6" creationId="{15AB84AB-0ACE-4DE5-ADD4-CFCB3ECC3303}"/>
          </ac:spMkLst>
        </pc:spChg>
        <pc:spChg chg="mod">
          <ac:chgData name="Moggio Fabrizio" userId="bfbe4cda-8a8b-4cda-89e2-7326520e45b3" providerId="ADAL" clId="{6109DF4D-B002-40D6-AF45-DD6EC70D0814}" dt="2020-11-16T09:23:23.957" v="1090" actId="13822"/>
          <ac:spMkLst>
            <pc:docMk/>
            <pc:sldMk cId="791515421" sldId="969"/>
            <ac:spMk id="7" creationId="{E3272D61-8ED9-4247-9634-3B29D39910E3}"/>
          </ac:spMkLst>
        </pc:spChg>
        <pc:spChg chg="mod">
          <ac:chgData name="Moggio Fabrizio" userId="bfbe4cda-8a8b-4cda-89e2-7326520e45b3" providerId="ADAL" clId="{6109DF4D-B002-40D6-AF45-DD6EC70D0814}" dt="2020-11-16T09:23:39.836" v="1094" actId="113"/>
          <ac:spMkLst>
            <pc:docMk/>
            <pc:sldMk cId="791515421" sldId="969"/>
            <ac:spMk id="11" creationId="{15AB84AB-0ACE-4DE5-ADD4-CFCB3ECC3303}"/>
          </ac:spMkLst>
        </pc:spChg>
      </pc:sldChg>
      <pc:sldChg chg="modSp add">
        <pc:chgData name="Moggio Fabrizio" userId="bfbe4cda-8a8b-4cda-89e2-7326520e45b3" providerId="ADAL" clId="{6109DF4D-B002-40D6-AF45-DD6EC70D0814}" dt="2020-11-16T08:11:41.769" v="768" actId="20577"/>
        <pc:sldMkLst>
          <pc:docMk/>
          <pc:sldMk cId="3395036130" sldId="980"/>
        </pc:sldMkLst>
        <pc:spChg chg="mod">
          <ac:chgData name="Moggio Fabrizio" userId="bfbe4cda-8a8b-4cda-89e2-7326520e45b3" providerId="ADAL" clId="{6109DF4D-B002-40D6-AF45-DD6EC70D0814}" dt="2020-11-16T08:11:41.769" v="768" actId="20577"/>
          <ac:spMkLst>
            <pc:docMk/>
            <pc:sldMk cId="3395036130" sldId="980"/>
            <ac:spMk id="2" creationId="{00000000-0000-0000-0000-000000000000}"/>
          </ac:spMkLst>
        </pc:spChg>
      </pc:sldChg>
      <pc:sldChg chg="add">
        <pc:chgData name="Moggio Fabrizio" userId="bfbe4cda-8a8b-4cda-89e2-7326520e45b3" providerId="ADAL" clId="{6109DF4D-B002-40D6-AF45-DD6EC70D0814}" dt="2020-11-16T08:14:52.657" v="796"/>
        <pc:sldMkLst>
          <pc:docMk/>
          <pc:sldMk cId="2739952606" sldId="984"/>
        </pc:sldMkLst>
      </pc:sldChg>
      <pc:sldChg chg="delSp modSp add">
        <pc:chgData name="Moggio Fabrizio" userId="bfbe4cda-8a8b-4cda-89e2-7326520e45b3" providerId="ADAL" clId="{6109DF4D-B002-40D6-AF45-DD6EC70D0814}" dt="2020-11-16T10:45:31.221" v="1602" actId="20577"/>
        <pc:sldMkLst>
          <pc:docMk/>
          <pc:sldMk cId="3047146124" sldId="985"/>
        </pc:sldMkLst>
        <pc:spChg chg="mod">
          <ac:chgData name="Moggio Fabrizio" userId="bfbe4cda-8a8b-4cda-89e2-7326520e45b3" providerId="ADAL" clId="{6109DF4D-B002-40D6-AF45-DD6EC70D0814}" dt="2020-11-12T14:29:00.780" v="123" actId="20577"/>
          <ac:spMkLst>
            <pc:docMk/>
            <pc:sldMk cId="3047146124" sldId="985"/>
            <ac:spMk id="2" creationId="{8D7EA793-5ACF-487F-A8ED-DEBBFCFA9002}"/>
          </ac:spMkLst>
        </pc:spChg>
        <pc:spChg chg="mod">
          <ac:chgData name="Moggio Fabrizio" userId="bfbe4cda-8a8b-4cda-89e2-7326520e45b3" providerId="ADAL" clId="{6109DF4D-B002-40D6-AF45-DD6EC70D0814}" dt="2020-11-16T10:45:31.221" v="1602" actId="20577"/>
          <ac:spMkLst>
            <pc:docMk/>
            <pc:sldMk cId="3047146124" sldId="985"/>
            <ac:spMk id="3" creationId="{691D4EDB-112C-415B-B498-992EDE41DAAA}"/>
          </ac:spMkLst>
        </pc:spChg>
        <pc:spChg chg="del">
          <ac:chgData name="Moggio Fabrizio" userId="bfbe4cda-8a8b-4cda-89e2-7326520e45b3" providerId="ADAL" clId="{6109DF4D-B002-40D6-AF45-DD6EC70D0814}" dt="2020-11-12T14:29:08.845" v="124" actId="478"/>
          <ac:spMkLst>
            <pc:docMk/>
            <pc:sldMk cId="3047146124" sldId="985"/>
            <ac:spMk id="13" creationId="{43F2EBB7-3B1A-4D07-B57E-2C943EEA3D5F}"/>
          </ac:spMkLst>
        </pc:spChg>
        <pc:spChg chg="del">
          <ac:chgData name="Moggio Fabrizio" userId="bfbe4cda-8a8b-4cda-89e2-7326520e45b3" providerId="ADAL" clId="{6109DF4D-B002-40D6-AF45-DD6EC70D0814}" dt="2020-11-12T14:29:08.845" v="124" actId="478"/>
          <ac:spMkLst>
            <pc:docMk/>
            <pc:sldMk cId="3047146124" sldId="985"/>
            <ac:spMk id="14" creationId="{9FE9D10A-E8A8-40AC-846E-F6EE44553619}"/>
          </ac:spMkLst>
        </pc:spChg>
        <pc:spChg chg="del">
          <ac:chgData name="Moggio Fabrizio" userId="bfbe4cda-8a8b-4cda-89e2-7326520e45b3" providerId="ADAL" clId="{6109DF4D-B002-40D6-AF45-DD6EC70D0814}" dt="2020-11-12T14:29:08.845" v="124" actId="478"/>
          <ac:spMkLst>
            <pc:docMk/>
            <pc:sldMk cId="3047146124" sldId="985"/>
            <ac:spMk id="15" creationId="{B39E0D05-1163-4CDC-A104-CC8CE041A9C5}"/>
          </ac:spMkLst>
        </pc:spChg>
        <pc:spChg chg="del">
          <ac:chgData name="Moggio Fabrizio" userId="bfbe4cda-8a8b-4cda-89e2-7326520e45b3" providerId="ADAL" clId="{6109DF4D-B002-40D6-AF45-DD6EC70D0814}" dt="2020-11-12T14:29:08.845" v="124" actId="478"/>
          <ac:spMkLst>
            <pc:docMk/>
            <pc:sldMk cId="3047146124" sldId="985"/>
            <ac:spMk id="16" creationId="{B95A85F2-B083-42BB-99DD-719910CC6050}"/>
          </ac:spMkLst>
        </pc:spChg>
        <pc:spChg chg="del">
          <ac:chgData name="Moggio Fabrizio" userId="bfbe4cda-8a8b-4cda-89e2-7326520e45b3" providerId="ADAL" clId="{6109DF4D-B002-40D6-AF45-DD6EC70D0814}" dt="2020-11-12T14:29:08.845" v="124" actId="478"/>
          <ac:spMkLst>
            <pc:docMk/>
            <pc:sldMk cId="3047146124" sldId="985"/>
            <ac:spMk id="17" creationId="{3FD2286E-215A-429A-B5A1-28B27E08EEA9}"/>
          </ac:spMkLst>
        </pc:spChg>
        <pc:spChg chg="del">
          <ac:chgData name="Moggio Fabrizio" userId="bfbe4cda-8a8b-4cda-89e2-7326520e45b3" providerId="ADAL" clId="{6109DF4D-B002-40D6-AF45-DD6EC70D0814}" dt="2020-11-12T14:29:08.845" v="124" actId="478"/>
          <ac:spMkLst>
            <pc:docMk/>
            <pc:sldMk cId="3047146124" sldId="985"/>
            <ac:spMk id="19" creationId="{DFF3CFCE-31FB-409F-A363-D4C1CB3EE8D7}"/>
          </ac:spMkLst>
        </pc:spChg>
        <pc:spChg chg="del">
          <ac:chgData name="Moggio Fabrizio" userId="bfbe4cda-8a8b-4cda-89e2-7326520e45b3" providerId="ADAL" clId="{6109DF4D-B002-40D6-AF45-DD6EC70D0814}" dt="2020-11-12T14:29:08.845" v="124" actId="478"/>
          <ac:spMkLst>
            <pc:docMk/>
            <pc:sldMk cId="3047146124" sldId="985"/>
            <ac:spMk id="20" creationId="{173C4ED7-6004-4EF9-B958-42F78232F22E}"/>
          </ac:spMkLst>
        </pc:spChg>
        <pc:spChg chg="del">
          <ac:chgData name="Moggio Fabrizio" userId="bfbe4cda-8a8b-4cda-89e2-7326520e45b3" providerId="ADAL" clId="{6109DF4D-B002-40D6-AF45-DD6EC70D0814}" dt="2020-11-12T14:29:08.845" v="124" actId="478"/>
          <ac:spMkLst>
            <pc:docMk/>
            <pc:sldMk cId="3047146124" sldId="985"/>
            <ac:spMk id="21" creationId="{3C49BC89-DECE-4A36-AC8E-12565D588B19}"/>
          </ac:spMkLst>
        </pc:spChg>
        <pc:spChg chg="del">
          <ac:chgData name="Moggio Fabrizio" userId="bfbe4cda-8a8b-4cda-89e2-7326520e45b3" providerId="ADAL" clId="{6109DF4D-B002-40D6-AF45-DD6EC70D0814}" dt="2020-11-12T14:29:08.845" v="124" actId="478"/>
          <ac:spMkLst>
            <pc:docMk/>
            <pc:sldMk cId="3047146124" sldId="985"/>
            <ac:spMk id="22" creationId="{27114C9D-5F76-42EE-878E-8BA29170C6DE}"/>
          </ac:spMkLst>
        </pc:spChg>
        <pc:cxnChg chg="del">
          <ac:chgData name="Moggio Fabrizio" userId="bfbe4cda-8a8b-4cda-89e2-7326520e45b3" providerId="ADAL" clId="{6109DF4D-B002-40D6-AF45-DD6EC70D0814}" dt="2020-11-12T14:29:08.845" v="124" actId="478"/>
          <ac:cxnSpMkLst>
            <pc:docMk/>
            <pc:sldMk cId="3047146124" sldId="985"/>
            <ac:cxnSpMk id="5" creationId="{5CED655A-3808-49DE-A21D-1CCA47329618}"/>
          </ac:cxnSpMkLst>
        </pc:cxnChg>
        <pc:cxnChg chg="del">
          <ac:chgData name="Moggio Fabrizio" userId="bfbe4cda-8a8b-4cda-89e2-7326520e45b3" providerId="ADAL" clId="{6109DF4D-B002-40D6-AF45-DD6EC70D0814}" dt="2020-11-12T14:29:08.845" v="124" actId="478"/>
          <ac:cxnSpMkLst>
            <pc:docMk/>
            <pc:sldMk cId="3047146124" sldId="985"/>
            <ac:cxnSpMk id="7" creationId="{861A148F-68CA-44EA-B04E-73668837BCA8}"/>
          </ac:cxnSpMkLst>
        </pc:cxnChg>
        <pc:cxnChg chg="del">
          <ac:chgData name="Moggio Fabrizio" userId="bfbe4cda-8a8b-4cda-89e2-7326520e45b3" providerId="ADAL" clId="{6109DF4D-B002-40D6-AF45-DD6EC70D0814}" dt="2020-11-12T14:29:08.845" v="124" actId="478"/>
          <ac:cxnSpMkLst>
            <pc:docMk/>
            <pc:sldMk cId="3047146124" sldId="985"/>
            <ac:cxnSpMk id="8" creationId="{0559383F-78AB-4444-8457-406E1E91B7B1}"/>
          </ac:cxnSpMkLst>
        </pc:cxnChg>
        <pc:cxnChg chg="del">
          <ac:chgData name="Moggio Fabrizio" userId="bfbe4cda-8a8b-4cda-89e2-7326520e45b3" providerId="ADAL" clId="{6109DF4D-B002-40D6-AF45-DD6EC70D0814}" dt="2020-11-12T14:29:08.845" v="124" actId="478"/>
          <ac:cxnSpMkLst>
            <pc:docMk/>
            <pc:sldMk cId="3047146124" sldId="985"/>
            <ac:cxnSpMk id="9" creationId="{8812F2D8-EDA3-4112-8356-B686126E3C87}"/>
          </ac:cxnSpMkLst>
        </pc:cxnChg>
        <pc:cxnChg chg="del">
          <ac:chgData name="Moggio Fabrizio" userId="bfbe4cda-8a8b-4cda-89e2-7326520e45b3" providerId="ADAL" clId="{6109DF4D-B002-40D6-AF45-DD6EC70D0814}" dt="2020-11-12T14:29:08.845" v="124" actId="478"/>
          <ac:cxnSpMkLst>
            <pc:docMk/>
            <pc:sldMk cId="3047146124" sldId="985"/>
            <ac:cxnSpMk id="10" creationId="{CFB3A3E4-534D-42CB-B69D-5691C21D3295}"/>
          </ac:cxnSpMkLst>
        </pc:cxnChg>
        <pc:cxnChg chg="del">
          <ac:chgData name="Moggio Fabrizio" userId="bfbe4cda-8a8b-4cda-89e2-7326520e45b3" providerId="ADAL" clId="{6109DF4D-B002-40D6-AF45-DD6EC70D0814}" dt="2020-11-12T14:29:08.845" v="124" actId="478"/>
          <ac:cxnSpMkLst>
            <pc:docMk/>
            <pc:sldMk cId="3047146124" sldId="985"/>
            <ac:cxnSpMk id="11" creationId="{EF83F1A1-AB8B-41DA-8469-AAA2C8817B98}"/>
          </ac:cxnSpMkLst>
        </pc:cxnChg>
      </pc:sldChg>
      <pc:sldChg chg="modSp add">
        <pc:chgData name="Moggio Fabrizio" userId="bfbe4cda-8a8b-4cda-89e2-7326520e45b3" providerId="ADAL" clId="{6109DF4D-B002-40D6-AF45-DD6EC70D0814}" dt="2020-11-16T09:22:53.140" v="1088" actId="113"/>
        <pc:sldMkLst>
          <pc:docMk/>
          <pc:sldMk cId="3672211680" sldId="987"/>
        </pc:sldMkLst>
        <pc:spChg chg="mod">
          <ac:chgData name="Moggio Fabrizio" userId="bfbe4cda-8a8b-4cda-89e2-7326520e45b3" providerId="ADAL" clId="{6109DF4D-B002-40D6-AF45-DD6EC70D0814}" dt="2020-11-16T09:22:53.140" v="1088" actId="113"/>
          <ac:spMkLst>
            <pc:docMk/>
            <pc:sldMk cId="3672211680" sldId="987"/>
            <ac:spMk id="7" creationId="{E3272D61-8ED9-4247-9634-3B29D39910E3}"/>
          </ac:spMkLst>
        </pc:spChg>
        <pc:spChg chg="mod">
          <ac:chgData name="Moggio Fabrizio" userId="bfbe4cda-8a8b-4cda-89e2-7326520e45b3" providerId="ADAL" clId="{6109DF4D-B002-40D6-AF45-DD6EC70D0814}" dt="2020-11-16T09:21:51.714" v="1080" actId="1076"/>
          <ac:spMkLst>
            <pc:docMk/>
            <pc:sldMk cId="3672211680" sldId="987"/>
            <ac:spMk id="11" creationId="{15AB84AB-0ACE-4DE5-ADD4-CFCB3ECC3303}"/>
          </ac:spMkLst>
        </pc:spChg>
      </pc:sldChg>
      <pc:sldChg chg="addSp delSp modSp add">
        <pc:chgData name="Moggio Fabrizio" userId="bfbe4cda-8a8b-4cda-89e2-7326520e45b3" providerId="ADAL" clId="{6109DF4D-B002-40D6-AF45-DD6EC70D0814}" dt="2020-11-16T09:25:13.182" v="1108" actId="13822"/>
        <pc:sldMkLst>
          <pc:docMk/>
          <pc:sldMk cId="850758580" sldId="989"/>
        </pc:sldMkLst>
        <pc:spChg chg="add del mod">
          <ac:chgData name="Moggio Fabrizio" userId="bfbe4cda-8a8b-4cda-89e2-7326520e45b3" providerId="ADAL" clId="{6109DF4D-B002-40D6-AF45-DD6EC70D0814}" dt="2020-11-16T09:25:13.182" v="1108" actId="13822"/>
          <ac:spMkLst>
            <pc:docMk/>
            <pc:sldMk cId="850758580" sldId="989"/>
            <ac:spMk id="4" creationId="{AB7F5287-CDFB-4C04-961F-CC2D52E7D0CB}"/>
          </ac:spMkLst>
        </pc:spChg>
        <pc:spChg chg="mod">
          <ac:chgData name="Moggio Fabrizio" userId="bfbe4cda-8a8b-4cda-89e2-7326520e45b3" providerId="ADAL" clId="{6109DF4D-B002-40D6-AF45-DD6EC70D0814}" dt="2020-11-16T09:25:10.402" v="1106" actId="1076"/>
          <ac:spMkLst>
            <pc:docMk/>
            <pc:sldMk cId="850758580" sldId="989"/>
            <ac:spMk id="7" creationId="{E3272D61-8ED9-4247-9634-3B29D39910E3}"/>
          </ac:spMkLst>
        </pc:spChg>
      </pc:sldChg>
      <pc:sldChg chg="addSp delSp modSp add">
        <pc:chgData name="Moggio Fabrizio" userId="bfbe4cda-8a8b-4cda-89e2-7326520e45b3" providerId="ADAL" clId="{6109DF4D-B002-40D6-AF45-DD6EC70D0814}" dt="2020-11-16T08:21:22.956" v="833" actId="1076"/>
        <pc:sldMkLst>
          <pc:docMk/>
          <pc:sldMk cId="3833670373" sldId="991"/>
        </pc:sldMkLst>
        <pc:spChg chg="del mod">
          <ac:chgData name="Moggio Fabrizio" userId="bfbe4cda-8a8b-4cda-89e2-7326520e45b3" providerId="ADAL" clId="{6109DF4D-B002-40D6-AF45-DD6EC70D0814}" dt="2020-11-16T08:09:27.645" v="606" actId="478"/>
          <ac:spMkLst>
            <pc:docMk/>
            <pc:sldMk cId="3833670373" sldId="991"/>
            <ac:spMk id="2" creationId="{8D7EA793-5ACF-487F-A8ED-DEBBFCFA9002}"/>
          </ac:spMkLst>
        </pc:spChg>
        <pc:spChg chg="del">
          <ac:chgData name="Moggio Fabrizio" userId="bfbe4cda-8a8b-4cda-89e2-7326520e45b3" providerId="ADAL" clId="{6109DF4D-B002-40D6-AF45-DD6EC70D0814}" dt="2020-11-16T08:09:21.956" v="604" actId="478"/>
          <ac:spMkLst>
            <pc:docMk/>
            <pc:sldMk cId="3833670373" sldId="991"/>
            <ac:spMk id="3" creationId="{691D4EDB-112C-415B-B498-992EDE41DAAA}"/>
          </ac:spMkLst>
        </pc:spChg>
        <pc:spChg chg="add mod">
          <ac:chgData name="Moggio Fabrizio" userId="bfbe4cda-8a8b-4cda-89e2-7326520e45b3" providerId="ADAL" clId="{6109DF4D-B002-40D6-AF45-DD6EC70D0814}" dt="2020-11-16T08:21:22.956" v="833" actId="1076"/>
          <ac:spMkLst>
            <pc:docMk/>
            <pc:sldMk cId="3833670373" sldId="991"/>
            <ac:spMk id="4" creationId="{53F2E856-4D09-4792-9C5B-CD6E076BB78C}"/>
          </ac:spMkLst>
        </pc:spChg>
        <pc:spChg chg="add del mod">
          <ac:chgData name="Moggio Fabrizio" userId="bfbe4cda-8a8b-4cda-89e2-7326520e45b3" providerId="ADAL" clId="{6109DF4D-B002-40D6-AF45-DD6EC70D0814}" dt="2020-11-16T08:09:30.037" v="607" actId="478"/>
          <ac:spMkLst>
            <pc:docMk/>
            <pc:sldMk cId="3833670373" sldId="991"/>
            <ac:spMk id="6" creationId="{90DE9C70-AF6F-48AD-996F-E3B80A0F6A2C}"/>
          </ac:spMkLst>
        </pc:spChg>
      </pc:sldChg>
      <pc:sldChg chg="modSp add">
        <pc:chgData name="Moggio Fabrizio" userId="bfbe4cda-8a8b-4cda-89e2-7326520e45b3" providerId="ADAL" clId="{6109DF4D-B002-40D6-AF45-DD6EC70D0814}" dt="2020-11-16T08:19:19.850" v="823" actId="20577"/>
        <pc:sldMkLst>
          <pc:docMk/>
          <pc:sldMk cId="2842941686" sldId="993"/>
        </pc:sldMkLst>
        <pc:spChg chg="mod">
          <ac:chgData name="Moggio Fabrizio" userId="bfbe4cda-8a8b-4cda-89e2-7326520e45b3" providerId="ADAL" clId="{6109DF4D-B002-40D6-AF45-DD6EC70D0814}" dt="2020-11-16T08:19:09.427" v="820" actId="6549"/>
          <ac:spMkLst>
            <pc:docMk/>
            <pc:sldMk cId="2842941686" sldId="993"/>
            <ac:spMk id="2" creationId="{8D7EA793-5ACF-487F-A8ED-DEBBFCFA9002}"/>
          </ac:spMkLst>
        </pc:spChg>
        <pc:spChg chg="mod">
          <ac:chgData name="Moggio Fabrizio" userId="bfbe4cda-8a8b-4cda-89e2-7326520e45b3" providerId="ADAL" clId="{6109DF4D-B002-40D6-AF45-DD6EC70D0814}" dt="2020-11-16T08:19:19.850" v="823" actId="20577"/>
          <ac:spMkLst>
            <pc:docMk/>
            <pc:sldMk cId="2842941686" sldId="993"/>
            <ac:spMk id="37" creationId="{C5170801-3CB5-4181-903A-AD61EFDFCC9E}"/>
          </ac:spMkLst>
        </pc:spChg>
      </pc:sldChg>
      <pc:sldChg chg="addSp delSp modSp add">
        <pc:chgData name="Moggio Fabrizio" userId="bfbe4cda-8a8b-4cda-89e2-7326520e45b3" providerId="ADAL" clId="{6109DF4D-B002-40D6-AF45-DD6EC70D0814}" dt="2020-11-16T10:45:04.573" v="1541" actId="478"/>
        <pc:sldMkLst>
          <pc:docMk/>
          <pc:sldMk cId="2418884325" sldId="994"/>
        </pc:sldMkLst>
        <pc:spChg chg="mod">
          <ac:chgData name="Moggio Fabrizio" userId="bfbe4cda-8a8b-4cda-89e2-7326520e45b3" providerId="ADAL" clId="{6109DF4D-B002-40D6-AF45-DD6EC70D0814}" dt="2020-11-16T08:21:39.800" v="836" actId="1076"/>
          <ac:spMkLst>
            <pc:docMk/>
            <pc:sldMk cId="2418884325" sldId="994"/>
            <ac:spMk id="4" creationId="{53F2E856-4D09-4792-9C5B-CD6E076BB78C}"/>
          </ac:spMkLst>
        </pc:spChg>
        <pc:picChg chg="add del mod">
          <ac:chgData name="Moggio Fabrizio" userId="bfbe4cda-8a8b-4cda-89e2-7326520e45b3" providerId="ADAL" clId="{6109DF4D-B002-40D6-AF45-DD6EC70D0814}" dt="2020-11-16T10:45:04.573" v="1541" actId="478"/>
          <ac:picMkLst>
            <pc:docMk/>
            <pc:sldMk cId="2418884325" sldId="994"/>
            <ac:picMk id="3" creationId="{EFB6697D-FC4F-4241-9208-8D8EA6BBEEF5}"/>
          </ac:picMkLst>
        </pc:picChg>
      </pc:sldChg>
      <pc:sldChg chg="delSp modSp add">
        <pc:chgData name="Moggio Fabrizio" userId="bfbe4cda-8a8b-4cda-89e2-7326520e45b3" providerId="ADAL" clId="{6109DF4D-B002-40D6-AF45-DD6EC70D0814}" dt="2020-11-16T10:46:05.708" v="1613" actId="20577"/>
        <pc:sldMkLst>
          <pc:docMk/>
          <pc:sldMk cId="3720576759" sldId="995"/>
        </pc:sldMkLst>
        <pc:spChg chg="mod">
          <ac:chgData name="Moggio Fabrizio" userId="bfbe4cda-8a8b-4cda-89e2-7326520e45b3" providerId="ADAL" clId="{6109DF4D-B002-40D6-AF45-DD6EC70D0814}" dt="2020-11-16T10:46:05.708" v="1613" actId="20577"/>
          <ac:spMkLst>
            <pc:docMk/>
            <pc:sldMk cId="3720576759" sldId="995"/>
            <ac:spMk id="4" creationId="{53F2E856-4D09-4792-9C5B-CD6E076BB78C}"/>
          </ac:spMkLst>
        </pc:spChg>
        <pc:picChg chg="del">
          <ac:chgData name="Moggio Fabrizio" userId="bfbe4cda-8a8b-4cda-89e2-7326520e45b3" providerId="ADAL" clId="{6109DF4D-B002-40D6-AF45-DD6EC70D0814}" dt="2020-11-16T08:24:02.574" v="839" actId="478"/>
          <ac:picMkLst>
            <pc:docMk/>
            <pc:sldMk cId="3720576759" sldId="995"/>
            <ac:picMk id="3" creationId="{EFB6697D-FC4F-4241-9208-8D8EA6BBEEF5}"/>
          </ac:picMkLst>
        </pc:picChg>
      </pc:sldChg>
      <pc:sldMasterChg chg="modSp delSldLayout">
        <pc:chgData name="Moggio Fabrizio" userId="bfbe4cda-8a8b-4cda-89e2-7326520e45b3" providerId="ADAL" clId="{6109DF4D-B002-40D6-AF45-DD6EC70D0814}" dt="2020-11-16T09:26:35.768" v="1143" actId="2696"/>
        <pc:sldMasterMkLst>
          <pc:docMk/>
          <pc:sldMasterMk cId="0" sldId="2147483648"/>
        </pc:sldMasterMkLst>
        <pc:spChg chg="mod ord">
          <ac:chgData name="Moggio Fabrizio" userId="bfbe4cda-8a8b-4cda-89e2-7326520e45b3" providerId="ADAL" clId="{6109DF4D-B002-40D6-AF45-DD6EC70D0814}" dt="2020-11-12T14:43:27.831" v="291"/>
          <ac:spMkLst>
            <pc:docMk/>
            <pc:sldMasterMk cId="0" sldId="2147483648"/>
            <ac:spMk id="4" creationId="{58B08293-AEF8-41D6-BFBC-ADBE7CBA2757}"/>
          </ac:spMkLst>
        </pc:spChg>
      </pc:sldMasterChg>
      <pc:sldMasterChg chg="addSp modSp">
        <pc:chgData name="Moggio Fabrizio" userId="bfbe4cda-8a8b-4cda-89e2-7326520e45b3" providerId="ADAL" clId="{6109DF4D-B002-40D6-AF45-DD6EC70D0814}" dt="2020-11-16T10:45:14.167" v="1601"/>
        <pc:sldMasterMkLst>
          <pc:docMk/>
          <pc:sldMasterMk cId="662802959" sldId="2147485426"/>
        </pc:sldMasterMkLst>
        <pc:spChg chg="add mod ord">
          <ac:chgData name="Moggio Fabrizio" userId="bfbe4cda-8a8b-4cda-89e2-7326520e45b3" providerId="ADAL" clId="{6109DF4D-B002-40D6-AF45-DD6EC70D0814}" dt="2020-11-16T10:45:14.167" v="1601"/>
          <ac:spMkLst>
            <pc:docMk/>
            <pc:sldMasterMk cId="662802959" sldId="2147485426"/>
            <ac:spMk id="7" creationId="{F19312B7-1ACE-46AB-849A-89B78674D8C9}"/>
          </ac:spMkLst>
        </pc:spChg>
      </pc:sldMasterChg>
    </pc:docChg>
  </pc:docChgLst>
  <pc:docChgLst>
    <pc:chgData name="Moggio Fabrizio" userId="bfbe4cda-8a8b-4cda-89e2-7326520e45b3" providerId="ADAL" clId="{9CF9F382-A92D-4ECC-8600-F102D00AC92F}"/>
  </pc:docChgLst>
  <pc:docChgLst>
    <pc:chgData name="Moggio Fabrizio" userId="bfbe4cda-8a8b-4cda-89e2-7326520e45b3" providerId="ADAL" clId="{14AFD825-00CC-4E62-8E5F-CD56F0F5769D}"/>
    <pc:docChg chg="addSld delSld modSld">
      <pc:chgData name="Moggio Fabrizio" userId="bfbe4cda-8a8b-4cda-89e2-7326520e45b3" providerId="ADAL" clId="{14AFD825-00CC-4E62-8E5F-CD56F0F5769D}" dt="2020-11-16T12:36:18.304" v="18" actId="20577"/>
      <pc:docMkLst>
        <pc:docMk/>
      </pc:docMkLst>
      <pc:sldChg chg="modSp">
        <pc:chgData name="Moggio Fabrizio" userId="bfbe4cda-8a8b-4cda-89e2-7326520e45b3" providerId="ADAL" clId="{14AFD825-00CC-4E62-8E5F-CD56F0F5769D}" dt="2020-11-16T12:36:18.304" v="18" actId="20577"/>
        <pc:sldMkLst>
          <pc:docMk/>
          <pc:sldMk cId="2418884325" sldId="994"/>
        </pc:sldMkLst>
        <pc:spChg chg="mod">
          <ac:chgData name="Moggio Fabrizio" userId="bfbe4cda-8a8b-4cda-89e2-7326520e45b3" providerId="ADAL" clId="{14AFD825-00CC-4E62-8E5F-CD56F0F5769D}" dt="2020-11-16T12:36:18.304" v="18" actId="20577"/>
          <ac:spMkLst>
            <pc:docMk/>
            <pc:sldMk cId="2418884325" sldId="994"/>
            <ac:spMk id="4" creationId="{53F2E856-4D09-4792-9C5B-CD6E076BB78C}"/>
          </ac:spMkLst>
        </pc:spChg>
      </pc:sldChg>
    </pc:docChg>
  </pc:docChgLst>
  <pc:docChgLst>
    <pc:chgData name="Moggio Fabrizio" userId="bfbe4cda-8a8b-4cda-89e2-7326520e45b3" providerId="ADAL" clId="{0F3E0220-EF8A-4D34-919F-88B67F0FC7C5}"/>
  </pc:docChgLst>
  <pc:docChgLst>
    <pc:chgData name="Calvi Andrea" userId="020944f8-88b6-42a2-a3b4-52a7e291ecc5" providerId="ADAL" clId="{CE592A73-986A-4220-98B1-4936B5AE50F7}"/>
  </pc:docChgLst>
  <pc:docChgLst>
    <pc:chgData name="Moggio Fabrizio" userId="bfbe4cda-8a8b-4cda-89e2-7326520e45b3" providerId="ADAL" clId="{4CAE993C-65F9-4B31-BED6-B92BB0BEAB1A}"/>
    <pc:docChg chg="custSel addSld delSld modSld delMainMaster modMainMaster">
      <pc:chgData name="Moggio Fabrizio" userId="bfbe4cda-8a8b-4cda-89e2-7326520e45b3" providerId="ADAL" clId="{4CAE993C-65F9-4B31-BED6-B92BB0BEAB1A}" dt="2020-12-14T09:55:58.438" v="344" actId="20577"/>
      <pc:docMkLst>
        <pc:docMk/>
      </pc:docMkLst>
      <pc:sldChg chg="del">
        <pc:chgData name="Moggio Fabrizio" userId="bfbe4cda-8a8b-4cda-89e2-7326520e45b3" providerId="ADAL" clId="{4CAE993C-65F9-4B31-BED6-B92BB0BEAB1A}" dt="2020-12-14T08:12:46.469" v="120" actId="2696"/>
        <pc:sldMkLst>
          <pc:docMk/>
          <pc:sldMk cId="1940293730" sldId="265"/>
        </pc:sldMkLst>
      </pc:sldChg>
      <pc:sldChg chg="del">
        <pc:chgData name="Moggio Fabrizio" userId="bfbe4cda-8a8b-4cda-89e2-7326520e45b3" providerId="ADAL" clId="{4CAE993C-65F9-4B31-BED6-B92BB0BEAB1A}" dt="2020-12-14T08:12:46.264" v="112" actId="2696"/>
        <pc:sldMkLst>
          <pc:docMk/>
          <pc:sldMk cId="1318682699" sldId="276"/>
        </pc:sldMkLst>
      </pc:sldChg>
      <pc:sldChg chg="del">
        <pc:chgData name="Moggio Fabrizio" userId="bfbe4cda-8a8b-4cda-89e2-7326520e45b3" providerId="ADAL" clId="{4CAE993C-65F9-4B31-BED6-B92BB0BEAB1A}" dt="2020-12-14T08:12:46.404" v="117" actId="2696"/>
        <pc:sldMkLst>
          <pc:docMk/>
          <pc:sldMk cId="3814344002" sldId="286"/>
        </pc:sldMkLst>
      </pc:sldChg>
      <pc:sldChg chg="del">
        <pc:chgData name="Moggio Fabrizio" userId="bfbe4cda-8a8b-4cda-89e2-7326520e45b3" providerId="ADAL" clId="{4CAE993C-65F9-4B31-BED6-B92BB0BEAB1A}" dt="2020-12-14T08:12:46.373" v="116" actId="2696"/>
        <pc:sldMkLst>
          <pc:docMk/>
          <pc:sldMk cId="2989153810" sldId="332"/>
        </pc:sldMkLst>
      </pc:sldChg>
      <pc:sldChg chg="del">
        <pc:chgData name="Moggio Fabrizio" userId="bfbe4cda-8a8b-4cda-89e2-7326520e45b3" providerId="ADAL" clId="{4CAE993C-65F9-4B31-BED6-B92BB0BEAB1A}" dt="2020-12-14T08:12:46.641" v="125" actId="2696"/>
        <pc:sldMkLst>
          <pc:docMk/>
          <pc:sldMk cId="2969223267" sldId="333"/>
        </pc:sldMkLst>
      </pc:sldChg>
      <pc:sldChg chg="del">
        <pc:chgData name="Moggio Fabrizio" userId="bfbe4cda-8a8b-4cda-89e2-7326520e45b3" providerId="ADAL" clId="{4CAE993C-65F9-4B31-BED6-B92BB0BEAB1A}" dt="2020-12-14T08:12:46.420" v="118" actId="2696"/>
        <pc:sldMkLst>
          <pc:docMk/>
          <pc:sldMk cId="3288551105" sldId="352"/>
        </pc:sldMkLst>
      </pc:sldChg>
      <pc:sldChg chg="del">
        <pc:chgData name="Moggio Fabrizio" userId="bfbe4cda-8a8b-4cda-89e2-7326520e45b3" providerId="ADAL" clId="{4CAE993C-65F9-4B31-BED6-B92BB0BEAB1A}" dt="2020-12-14T08:12:46.342" v="115" actId="2696"/>
        <pc:sldMkLst>
          <pc:docMk/>
          <pc:sldMk cId="1160586697" sldId="365"/>
        </pc:sldMkLst>
      </pc:sldChg>
      <pc:sldChg chg="del">
        <pc:chgData name="Moggio Fabrizio" userId="bfbe4cda-8a8b-4cda-89e2-7326520e45b3" providerId="ADAL" clId="{4CAE993C-65F9-4B31-BED6-B92BB0BEAB1A}" dt="2020-12-14T08:11:30.458" v="93" actId="2696"/>
        <pc:sldMkLst>
          <pc:docMk/>
          <pc:sldMk cId="899272348" sldId="379"/>
        </pc:sldMkLst>
      </pc:sldChg>
      <pc:sldChg chg="del">
        <pc:chgData name="Moggio Fabrizio" userId="bfbe4cda-8a8b-4cda-89e2-7326520e45b3" providerId="ADAL" clId="{4CAE993C-65F9-4B31-BED6-B92BB0BEAB1A}" dt="2020-12-14T08:11:30.536" v="94" actId="2696"/>
        <pc:sldMkLst>
          <pc:docMk/>
          <pc:sldMk cId="3862167518" sldId="380"/>
        </pc:sldMkLst>
      </pc:sldChg>
      <pc:sldChg chg="del">
        <pc:chgData name="Moggio Fabrizio" userId="bfbe4cda-8a8b-4cda-89e2-7326520e45b3" providerId="ADAL" clId="{4CAE993C-65F9-4B31-BED6-B92BB0BEAB1A}" dt="2020-12-14T08:11:30.583" v="95" actId="2696"/>
        <pc:sldMkLst>
          <pc:docMk/>
          <pc:sldMk cId="2707739557" sldId="381"/>
        </pc:sldMkLst>
      </pc:sldChg>
      <pc:sldChg chg="del">
        <pc:chgData name="Moggio Fabrizio" userId="bfbe4cda-8a8b-4cda-89e2-7326520e45b3" providerId="ADAL" clId="{4CAE993C-65F9-4B31-BED6-B92BB0BEAB1A}" dt="2020-12-14T08:12:46.279" v="114" actId="2696"/>
        <pc:sldMkLst>
          <pc:docMk/>
          <pc:sldMk cId="3121181916" sldId="905"/>
        </pc:sldMkLst>
      </pc:sldChg>
      <pc:sldChg chg="modSp">
        <pc:chgData name="Moggio Fabrizio" userId="bfbe4cda-8a8b-4cda-89e2-7326520e45b3" providerId="ADAL" clId="{4CAE993C-65F9-4B31-BED6-B92BB0BEAB1A}" dt="2020-12-14T07:36:35.957" v="24" actId="20577"/>
        <pc:sldMkLst>
          <pc:docMk/>
          <pc:sldMk cId="3235205089" sldId="906"/>
        </pc:sldMkLst>
        <pc:spChg chg="mod">
          <ac:chgData name="Moggio Fabrizio" userId="bfbe4cda-8a8b-4cda-89e2-7326520e45b3" providerId="ADAL" clId="{4CAE993C-65F9-4B31-BED6-B92BB0BEAB1A}" dt="2020-12-14T07:36:35.957" v="24" actId="20577"/>
          <ac:spMkLst>
            <pc:docMk/>
            <pc:sldMk cId="3235205089" sldId="906"/>
            <ac:spMk id="12" creationId="{326F09B9-2F02-46B3-8397-D6E40E294703}"/>
          </ac:spMkLst>
        </pc:spChg>
      </pc:sldChg>
      <pc:sldChg chg="add del">
        <pc:chgData name="Moggio Fabrizio" userId="bfbe4cda-8a8b-4cda-89e2-7326520e45b3" providerId="ADAL" clId="{4CAE993C-65F9-4B31-BED6-B92BB0BEAB1A}" dt="2020-12-14T09:54:21.998" v="333"/>
        <pc:sldMkLst>
          <pc:docMk/>
          <pc:sldMk cId="1486242519" sldId="917"/>
        </pc:sldMkLst>
      </pc:sldChg>
      <pc:sldChg chg="add del">
        <pc:chgData name="Moggio Fabrizio" userId="bfbe4cda-8a8b-4cda-89e2-7326520e45b3" providerId="ADAL" clId="{4CAE993C-65F9-4B31-BED6-B92BB0BEAB1A}" dt="2020-12-14T09:54:21.998" v="333"/>
        <pc:sldMkLst>
          <pc:docMk/>
          <pc:sldMk cId="2741312427" sldId="919"/>
        </pc:sldMkLst>
      </pc:sldChg>
      <pc:sldChg chg="del">
        <pc:chgData name="Moggio Fabrizio" userId="bfbe4cda-8a8b-4cda-89e2-7326520e45b3" providerId="ADAL" clId="{4CAE993C-65F9-4B31-BED6-B92BB0BEAB1A}" dt="2020-12-14T08:13:44.137" v="142" actId="2696"/>
        <pc:sldMkLst>
          <pc:docMk/>
          <pc:sldMk cId="2502516018" sldId="934"/>
        </pc:sldMkLst>
      </pc:sldChg>
      <pc:sldChg chg="del">
        <pc:chgData name="Moggio Fabrizio" userId="bfbe4cda-8a8b-4cda-89e2-7326520e45b3" providerId="ADAL" clId="{4CAE993C-65F9-4B31-BED6-B92BB0BEAB1A}" dt="2020-12-14T08:13:44.027" v="136" actId="2696"/>
        <pc:sldMkLst>
          <pc:docMk/>
          <pc:sldMk cId="739960847" sldId="936"/>
        </pc:sldMkLst>
      </pc:sldChg>
      <pc:sldChg chg="del">
        <pc:chgData name="Moggio Fabrizio" userId="bfbe4cda-8a8b-4cda-89e2-7326520e45b3" providerId="ADAL" clId="{4CAE993C-65F9-4B31-BED6-B92BB0BEAB1A}" dt="2020-12-14T08:13:44.027" v="137" actId="2696"/>
        <pc:sldMkLst>
          <pc:docMk/>
          <pc:sldMk cId="2017853377" sldId="941"/>
        </pc:sldMkLst>
      </pc:sldChg>
      <pc:sldChg chg="del">
        <pc:chgData name="Moggio Fabrizio" userId="bfbe4cda-8a8b-4cda-89e2-7326520e45b3" providerId="ADAL" clId="{4CAE993C-65F9-4B31-BED6-B92BB0BEAB1A}" dt="2020-12-14T08:11:30.380" v="92" actId="2696"/>
        <pc:sldMkLst>
          <pc:docMk/>
          <pc:sldMk cId="2063458696" sldId="956"/>
        </pc:sldMkLst>
      </pc:sldChg>
      <pc:sldChg chg="add del">
        <pc:chgData name="Moggio Fabrizio" userId="bfbe4cda-8a8b-4cda-89e2-7326520e45b3" providerId="ADAL" clId="{4CAE993C-65F9-4B31-BED6-B92BB0BEAB1A}" dt="2020-12-14T09:49:35.278" v="316" actId="2696"/>
        <pc:sldMkLst>
          <pc:docMk/>
          <pc:sldMk cId="4192473008" sldId="959"/>
        </pc:sldMkLst>
      </pc:sldChg>
      <pc:sldChg chg="delSp modSp add del">
        <pc:chgData name="Moggio Fabrizio" userId="bfbe4cda-8a8b-4cda-89e2-7326520e45b3" providerId="ADAL" clId="{4CAE993C-65F9-4B31-BED6-B92BB0BEAB1A}" dt="2020-12-14T08:27:49.071" v="310" actId="115"/>
        <pc:sldMkLst>
          <pc:docMk/>
          <pc:sldMk cId="1949516906" sldId="962"/>
        </pc:sldMkLst>
        <pc:spChg chg="mod">
          <ac:chgData name="Moggio Fabrizio" userId="bfbe4cda-8a8b-4cda-89e2-7326520e45b3" providerId="ADAL" clId="{4CAE993C-65F9-4B31-BED6-B92BB0BEAB1A}" dt="2020-12-14T08:15:07.632" v="169" actId="20577"/>
          <ac:spMkLst>
            <pc:docMk/>
            <pc:sldMk cId="1949516906" sldId="962"/>
            <ac:spMk id="2" creationId="{8D7EA793-5ACF-487F-A8ED-DEBBFCFA9002}"/>
          </ac:spMkLst>
        </pc:spChg>
        <pc:spChg chg="mod">
          <ac:chgData name="Moggio Fabrizio" userId="bfbe4cda-8a8b-4cda-89e2-7326520e45b3" providerId="ADAL" clId="{4CAE993C-65F9-4B31-BED6-B92BB0BEAB1A}" dt="2020-12-14T08:27:49.071" v="310" actId="115"/>
          <ac:spMkLst>
            <pc:docMk/>
            <pc:sldMk cId="1949516906" sldId="962"/>
            <ac:spMk id="3" creationId="{691D4EDB-112C-415B-B498-992EDE41DAAA}"/>
          </ac:spMkLst>
        </pc:spChg>
        <pc:spChg chg="del">
          <ac:chgData name="Moggio Fabrizio" userId="bfbe4cda-8a8b-4cda-89e2-7326520e45b3" providerId="ADAL" clId="{4CAE993C-65F9-4B31-BED6-B92BB0BEAB1A}" dt="2020-12-14T08:16:11.420" v="170" actId="478"/>
          <ac:spMkLst>
            <pc:docMk/>
            <pc:sldMk cId="1949516906" sldId="962"/>
            <ac:spMk id="13" creationId="{43F2EBB7-3B1A-4D07-B57E-2C943EEA3D5F}"/>
          </ac:spMkLst>
        </pc:spChg>
        <pc:spChg chg="del">
          <ac:chgData name="Moggio Fabrizio" userId="bfbe4cda-8a8b-4cda-89e2-7326520e45b3" providerId="ADAL" clId="{4CAE993C-65F9-4B31-BED6-B92BB0BEAB1A}" dt="2020-12-14T08:16:11.420" v="170" actId="478"/>
          <ac:spMkLst>
            <pc:docMk/>
            <pc:sldMk cId="1949516906" sldId="962"/>
            <ac:spMk id="14" creationId="{9FE9D10A-E8A8-40AC-846E-F6EE44553619}"/>
          </ac:spMkLst>
        </pc:spChg>
        <pc:spChg chg="del">
          <ac:chgData name="Moggio Fabrizio" userId="bfbe4cda-8a8b-4cda-89e2-7326520e45b3" providerId="ADAL" clId="{4CAE993C-65F9-4B31-BED6-B92BB0BEAB1A}" dt="2020-12-14T08:16:11.420" v="170" actId="478"/>
          <ac:spMkLst>
            <pc:docMk/>
            <pc:sldMk cId="1949516906" sldId="962"/>
            <ac:spMk id="15" creationId="{B39E0D05-1163-4CDC-A104-CC8CE041A9C5}"/>
          </ac:spMkLst>
        </pc:spChg>
        <pc:spChg chg="del">
          <ac:chgData name="Moggio Fabrizio" userId="bfbe4cda-8a8b-4cda-89e2-7326520e45b3" providerId="ADAL" clId="{4CAE993C-65F9-4B31-BED6-B92BB0BEAB1A}" dt="2020-12-14T08:16:11.420" v="170" actId="478"/>
          <ac:spMkLst>
            <pc:docMk/>
            <pc:sldMk cId="1949516906" sldId="962"/>
            <ac:spMk id="16" creationId="{B95A85F2-B083-42BB-99DD-719910CC6050}"/>
          </ac:spMkLst>
        </pc:spChg>
        <pc:spChg chg="del">
          <ac:chgData name="Moggio Fabrizio" userId="bfbe4cda-8a8b-4cda-89e2-7326520e45b3" providerId="ADAL" clId="{4CAE993C-65F9-4B31-BED6-B92BB0BEAB1A}" dt="2020-12-14T08:16:11.420" v="170" actId="478"/>
          <ac:spMkLst>
            <pc:docMk/>
            <pc:sldMk cId="1949516906" sldId="962"/>
            <ac:spMk id="17" creationId="{3FD2286E-215A-429A-B5A1-28B27E08EEA9}"/>
          </ac:spMkLst>
        </pc:spChg>
        <pc:spChg chg="del">
          <ac:chgData name="Moggio Fabrizio" userId="bfbe4cda-8a8b-4cda-89e2-7326520e45b3" providerId="ADAL" clId="{4CAE993C-65F9-4B31-BED6-B92BB0BEAB1A}" dt="2020-12-14T08:16:11.420" v="170" actId="478"/>
          <ac:spMkLst>
            <pc:docMk/>
            <pc:sldMk cId="1949516906" sldId="962"/>
            <ac:spMk id="19" creationId="{DFF3CFCE-31FB-409F-A363-D4C1CB3EE8D7}"/>
          </ac:spMkLst>
        </pc:spChg>
        <pc:spChg chg="del">
          <ac:chgData name="Moggio Fabrizio" userId="bfbe4cda-8a8b-4cda-89e2-7326520e45b3" providerId="ADAL" clId="{4CAE993C-65F9-4B31-BED6-B92BB0BEAB1A}" dt="2020-12-14T08:16:11.420" v="170" actId="478"/>
          <ac:spMkLst>
            <pc:docMk/>
            <pc:sldMk cId="1949516906" sldId="962"/>
            <ac:spMk id="20" creationId="{173C4ED7-6004-4EF9-B958-42F78232F22E}"/>
          </ac:spMkLst>
        </pc:spChg>
        <pc:spChg chg="del">
          <ac:chgData name="Moggio Fabrizio" userId="bfbe4cda-8a8b-4cda-89e2-7326520e45b3" providerId="ADAL" clId="{4CAE993C-65F9-4B31-BED6-B92BB0BEAB1A}" dt="2020-12-14T08:16:11.420" v="170" actId="478"/>
          <ac:spMkLst>
            <pc:docMk/>
            <pc:sldMk cId="1949516906" sldId="962"/>
            <ac:spMk id="21" creationId="{3C49BC89-DECE-4A36-AC8E-12565D588B19}"/>
          </ac:spMkLst>
        </pc:spChg>
        <pc:spChg chg="del">
          <ac:chgData name="Moggio Fabrizio" userId="bfbe4cda-8a8b-4cda-89e2-7326520e45b3" providerId="ADAL" clId="{4CAE993C-65F9-4B31-BED6-B92BB0BEAB1A}" dt="2020-12-14T08:16:11.420" v="170" actId="478"/>
          <ac:spMkLst>
            <pc:docMk/>
            <pc:sldMk cId="1949516906" sldId="962"/>
            <ac:spMk id="22" creationId="{27114C9D-5F76-42EE-878E-8BA29170C6DE}"/>
          </ac:spMkLst>
        </pc:spChg>
        <pc:cxnChg chg="del">
          <ac:chgData name="Moggio Fabrizio" userId="bfbe4cda-8a8b-4cda-89e2-7326520e45b3" providerId="ADAL" clId="{4CAE993C-65F9-4B31-BED6-B92BB0BEAB1A}" dt="2020-12-14T08:16:11.420" v="170" actId="478"/>
          <ac:cxnSpMkLst>
            <pc:docMk/>
            <pc:sldMk cId="1949516906" sldId="962"/>
            <ac:cxnSpMk id="5" creationId="{5CED655A-3808-49DE-A21D-1CCA47329618}"/>
          </ac:cxnSpMkLst>
        </pc:cxnChg>
        <pc:cxnChg chg="del">
          <ac:chgData name="Moggio Fabrizio" userId="bfbe4cda-8a8b-4cda-89e2-7326520e45b3" providerId="ADAL" clId="{4CAE993C-65F9-4B31-BED6-B92BB0BEAB1A}" dt="2020-12-14T08:16:11.420" v="170" actId="478"/>
          <ac:cxnSpMkLst>
            <pc:docMk/>
            <pc:sldMk cId="1949516906" sldId="962"/>
            <ac:cxnSpMk id="7" creationId="{861A148F-68CA-44EA-B04E-73668837BCA8}"/>
          </ac:cxnSpMkLst>
        </pc:cxnChg>
        <pc:cxnChg chg="del">
          <ac:chgData name="Moggio Fabrizio" userId="bfbe4cda-8a8b-4cda-89e2-7326520e45b3" providerId="ADAL" clId="{4CAE993C-65F9-4B31-BED6-B92BB0BEAB1A}" dt="2020-12-14T08:16:11.420" v="170" actId="478"/>
          <ac:cxnSpMkLst>
            <pc:docMk/>
            <pc:sldMk cId="1949516906" sldId="962"/>
            <ac:cxnSpMk id="8" creationId="{0559383F-78AB-4444-8457-406E1E91B7B1}"/>
          </ac:cxnSpMkLst>
        </pc:cxnChg>
        <pc:cxnChg chg="del">
          <ac:chgData name="Moggio Fabrizio" userId="bfbe4cda-8a8b-4cda-89e2-7326520e45b3" providerId="ADAL" clId="{4CAE993C-65F9-4B31-BED6-B92BB0BEAB1A}" dt="2020-12-14T08:16:11.420" v="170" actId="478"/>
          <ac:cxnSpMkLst>
            <pc:docMk/>
            <pc:sldMk cId="1949516906" sldId="962"/>
            <ac:cxnSpMk id="9" creationId="{8812F2D8-EDA3-4112-8356-B686126E3C87}"/>
          </ac:cxnSpMkLst>
        </pc:cxnChg>
        <pc:cxnChg chg="del">
          <ac:chgData name="Moggio Fabrizio" userId="bfbe4cda-8a8b-4cda-89e2-7326520e45b3" providerId="ADAL" clId="{4CAE993C-65F9-4B31-BED6-B92BB0BEAB1A}" dt="2020-12-14T08:16:11.420" v="170" actId="478"/>
          <ac:cxnSpMkLst>
            <pc:docMk/>
            <pc:sldMk cId="1949516906" sldId="962"/>
            <ac:cxnSpMk id="10" creationId="{CFB3A3E4-534D-42CB-B69D-5691C21D3295}"/>
          </ac:cxnSpMkLst>
        </pc:cxnChg>
        <pc:cxnChg chg="del">
          <ac:chgData name="Moggio Fabrizio" userId="bfbe4cda-8a8b-4cda-89e2-7326520e45b3" providerId="ADAL" clId="{4CAE993C-65F9-4B31-BED6-B92BB0BEAB1A}" dt="2020-12-14T08:16:11.420" v="170" actId="478"/>
          <ac:cxnSpMkLst>
            <pc:docMk/>
            <pc:sldMk cId="1949516906" sldId="962"/>
            <ac:cxnSpMk id="11" creationId="{EF83F1A1-AB8B-41DA-8469-AAA2C8817B98}"/>
          </ac:cxnSpMkLst>
        </pc:cxnChg>
      </pc:sldChg>
      <pc:sldChg chg="add del">
        <pc:chgData name="Moggio Fabrizio" userId="bfbe4cda-8a8b-4cda-89e2-7326520e45b3" providerId="ADAL" clId="{4CAE993C-65F9-4B31-BED6-B92BB0BEAB1A}" dt="2020-12-14T09:49:35.257" v="315" actId="2696"/>
        <pc:sldMkLst>
          <pc:docMk/>
          <pc:sldMk cId="972517075" sldId="964"/>
        </pc:sldMkLst>
      </pc:sldChg>
      <pc:sldChg chg="add del">
        <pc:chgData name="Moggio Fabrizio" userId="bfbe4cda-8a8b-4cda-89e2-7326520e45b3" providerId="ADAL" clId="{4CAE993C-65F9-4B31-BED6-B92BB0BEAB1A}" dt="2020-12-14T09:49:35.286" v="318" actId="2696"/>
        <pc:sldMkLst>
          <pc:docMk/>
          <pc:sldMk cId="1449039554" sldId="965"/>
        </pc:sldMkLst>
      </pc:sldChg>
      <pc:sldChg chg="delSp modSp add del">
        <pc:chgData name="Moggio Fabrizio" userId="bfbe4cda-8a8b-4cda-89e2-7326520e45b3" providerId="ADAL" clId="{4CAE993C-65F9-4B31-BED6-B92BB0BEAB1A}" dt="2020-12-14T09:55:58.438" v="344" actId="20577"/>
        <pc:sldMkLst>
          <pc:docMk/>
          <pc:sldMk cId="2065237535" sldId="978"/>
        </pc:sldMkLst>
        <pc:spChg chg="mod">
          <ac:chgData name="Moggio Fabrizio" userId="bfbe4cda-8a8b-4cda-89e2-7326520e45b3" providerId="ADAL" clId="{4CAE993C-65F9-4B31-BED6-B92BB0BEAB1A}" dt="2020-12-14T09:54:47.871" v="335" actId="1076"/>
          <ac:spMkLst>
            <pc:docMk/>
            <pc:sldMk cId="2065237535" sldId="978"/>
            <ac:spMk id="7" creationId="{6B616435-54BE-4F3B-8DD6-09AF0BBF64F6}"/>
          </ac:spMkLst>
        </pc:spChg>
        <pc:spChg chg="del">
          <ac:chgData name="Moggio Fabrizio" userId="bfbe4cda-8a8b-4cda-89e2-7326520e45b3" providerId="ADAL" clId="{4CAE993C-65F9-4B31-BED6-B92BB0BEAB1A}" dt="2020-12-14T09:55:28.155" v="339" actId="478"/>
          <ac:spMkLst>
            <pc:docMk/>
            <pc:sldMk cId="2065237535" sldId="978"/>
            <ac:spMk id="10" creationId="{5AC8F154-314E-44C7-A8E7-DAE6F41BEB4B}"/>
          </ac:spMkLst>
        </pc:spChg>
        <pc:spChg chg="del">
          <ac:chgData name="Moggio Fabrizio" userId="bfbe4cda-8a8b-4cda-89e2-7326520e45b3" providerId="ADAL" clId="{4CAE993C-65F9-4B31-BED6-B92BB0BEAB1A}" dt="2020-12-14T09:55:28.155" v="339" actId="478"/>
          <ac:spMkLst>
            <pc:docMk/>
            <pc:sldMk cId="2065237535" sldId="978"/>
            <ac:spMk id="24" creationId="{B2C9FEB3-712E-4D1D-BE80-A2B7B71DF6F4}"/>
          </ac:spMkLst>
        </pc:spChg>
        <pc:graphicFrameChg chg="mod modGraphic">
          <ac:chgData name="Moggio Fabrizio" userId="bfbe4cda-8a8b-4cda-89e2-7326520e45b3" providerId="ADAL" clId="{4CAE993C-65F9-4B31-BED6-B92BB0BEAB1A}" dt="2020-12-14T09:55:58.438" v="344" actId="20577"/>
          <ac:graphicFrameMkLst>
            <pc:docMk/>
            <pc:sldMk cId="2065237535" sldId="978"/>
            <ac:graphicFrameMk id="9" creationId="{CF7C39FF-8B03-42F0-BF5E-B8264576763B}"/>
          </ac:graphicFrameMkLst>
        </pc:graphicFrameChg>
        <pc:graphicFrameChg chg="del">
          <ac:chgData name="Moggio Fabrizio" userId="bfbe4cda-8a8b-4cda-89e2-7326520e45b3" providerId="ADAL" clId="{4CAE993C-65F9-4B31-BED6-B92BB0BEAB1A}" dt="2020-12-14T09:55:28.155" v="339" actId="478"/>
          <ac:graphicFrameMkLst>
            <pc:docMk/>
            <pc:sldMk cId="2065237535" sldId="978"/>
            <ac:graphicFrameMk id="23" creationId="{5DD301D7-60F3-4361-9BCE-38729F5BF027}"/>
          </ac:graphicFrameMkLst>
        </pc:graphicFrameChg>
        <pc:cxnChg chg="mod">
          <ac:chgData name="Moggio Fabrizio" userId="bfbe4cda-8a8b-4cda-89e2-7326520e45b3" providerId="ADAL" clId="{4CAE993C-65F9-4B31-BED6-B92BB0BEAB1A}" dt="2020-12-14T09:54:51.442" v="336" actId="1076"/>
          <ac:cxnSpMkLst>
            <pc:docMk/>
            <pc:sldMk cId="2065237535" sldId="978"/>
            <ac:cxnSpMk id="6" creationId="{C8551BF0-423F-4654-BE89-DA71D8B1ADF6}"/>
          </ac:cxnSpMkLst>
        </pc:cxnChg>
      </pc:sldChg>
      <pc:sldChg chg="del">
        <pc:chgData name="Moggio Fabrizio" userId="bfbe4cda-8a8b-4cda-89e2-7326520e45b3" providerId="ADAL" clId="{4CAE993C-65F9-4B31-BED6-B92BB0BEAB1A}" dt="2020-12-14T08:13:44.121" v="140" actId="2696"/>
        <pc:sldMkLst>
          <pc:docMk/>
          <pc:sldMk cId="606108582" sldId="981"/>
        </pc:sldMkLst>
      </pc:sldChg>
      <pc:sldChg chg="del">
        <pc:chgData name="Moggio Fabrizio" userId="bfbe4cda-8a8b-4cda-89e2-7326520e45b3" providerId="ADAL" clId="{4CAE993C-65F9-4B31-BED6-B92BB0BEAB1A}" dt="2020-12-14T08:13:44.121" v="141" actId="2696"/>
        <pc:sldMkLst>
          <pc:docMk/>
          <pc:sldMk cId="4285004038" sldId="982"/>
        </pc:sldMkLst>
      </pc:sldChg>
      <pc:sldChg chg="modSp">
        <pc:chgData name="Moggio Fabrizio" userId="bfbe4cda-8a8b-4cda-89e2-7326520e45b3" providerId="ADAL" clId="{4CAE993C-65F9-4B31-BED6-B92BB0BEAB1A}" dt="2020-12-14T09:50:31.624" v="319" actId="6549"/>
        <pc:sldMkLst>
          <pc:docMk/>
          <pc:sldMk cId="3047146124" sldId="985"/>
        </pc:sldMkLst>
        <pc:spChg chg="mod">
          <ac:chgData name="Moggio Fabrizio" userId="bfbe4cda-8a8b-4cda-89e2-7326520e45b3" providerId="ADAL" clId="{4CAE993C-65F9-4B31-BED6-B92BB0BEAB1A}" dt="2020-12-14T09:50:31.624" v="319" actId="6549"/>
          <ac:spMkLst>
            <pc:docMk/>
            <pc:sldMk cId="3047146124" sldId="985"/>
            <ac:spMk id="3" creationId="{691D4EDB-112C-415B-B498-992EDE41DAAA}"/>
          </ac:spMkLst>
        </pc:spChg>
      </pc:sldChg>
      <pc:sldChg chg="addSp modSp">
        <pc:chgData name="Moggio Fabrizio" userId="bfbe4cda-8a8b-4cda-89e2-7326520e45b3" providerId="ADAL" clId="{4CAE993C-65F9-4B31-BED6-B92BB0BEAB1A}" dt="2020-12-14T08:12:35.546" v="111" actId="1076"/>
        <pc:sldMkLst>
          <pc:docMk/>
          <pc:sldMk cId="2418884325" sldId="994"/>
        </pc:sldMkLst>
        <pc:spChg chg="mod">
          <ac:chgData name="Moggio Fabrizio" userId="bfbe4cda-8a8b-4cda-89e2-7326520e45b3" providerId="ADAL" clId="{4CAE993C-65F9-4B31-BED6-B92BB0BEAB1A}" dt="2020-12-14T08:12:11.744" v="109" actId="20577"/>
          <ac:spMkLst>
            <pc:docMk/>
            <pc:sldMk cId="2418884325" sldId="994"/>
            <ac:spMk id="4" creationId="{53F2E856-4D09-4792-9C5B-CD6E076BB78C}"/>
          </ac:spMkLst>
        </pc:spChg>
        <pc:picChg chg="add mod">
          <ac:chgData name="Moggio Fabrizio" userId="bfbe4cda-8a8b-4cda-89e2-7326520e45b3" providerId="ADAL" clId="{4CAE993C-65F9-4B31-BED6-B92BB0BEAB1A}" dt="2020-12-14T08:12:35.546" v="111" actId="1076"/>
          <ac:picMkLst>
            <pc:docMk/>
            <pc:sldMk cId="2418884325" sldId="994"/>
            <ac:picMk id="3" creationId="{B90E300E-FE3E-4F69-8683-0154CD1D2FD8}"/>
          </ac:picMkLst>
        </pc:picChg>
      </pc:sldChg>
      <pc:sldChg chg="del">
        <pc:chgData name="Moggio Fabrizio" userId="bfbe4cda-8a8b-4cda-89e2-7326520e45b3" providerId="ADAL" clId="{4CAE993C-65F9-4B31-BED6-B92BB0BEAB1A}" dt="2020-12-14T08:11:30.333" v="90" actId="2696"/>
        <pc:sldMkLst>
          <pc:docMk/>
          <pc:sldMk cId="610297209" sldId="996"/>
        </pc:sldMkLst>
      </pc:sldChg>
      <pc:sldChg chg="modSp add">
        <pc:chgData name="Moggio Fabrizio" userId="bfbe4cda-8a8b-4cda-89e2-7326520e45b3" providerId="ADAL" clId="{4CAE993C-65F9-4B31-BED6-B92BB0BEAB1A}" dt="2020-12-14T09:53:45.762" v="332" actId="20577"/>
        <pc:sldMkLst>
          <pc:docMk/>
          <pc:sldMk cId="3386056263" sldId="996"/>
        </pc:sldMkLst>
        <pc:spChg chg="mod">
          <ac:chgData name="Moggio Fabrizio" userId="bfbe4cda-8a8b-4cda-89e2-7326520e45b3" providerId="ADAL" clId="{4CAE993C-65F9-4B31-BED6-B92BB0BEAB1A}" dt="2020-12-14T09:53:45.762" v="332" actId="20577"/>
          <ac:spMkLst>
            <pc:docMk/>
            <pc:sldMk cId="3386056263" sldId="996"/>
            <ac:spMk id="4" creationId="{53F2E856-4D09-4792-9C5B-CD6E076BB78C}"/>
          </ac:spMkLst>
        </pc:spChg>
      </pc:sldChg>
      <pc:sldChg chg="add del">
        <pc:chgData name="Moggio Fabrizio" userId="bfbe4cda-8a8b-4cda-89e2-7326520e45b3" providerId="ADAL" clId="{4CAE993C-65F9-4B31-BED6-B92BB0BEAB1A}" dt="2020-12-14T09:49:35.286" v="317" actId="2696"/>
        <pc:sldMkLst>
          <pc:docMk/>
          <pc:sldMk cId="3499098413" sldId="996"/>
        </pc:sldMkLst>
      </pc:sldChg>
      <pc:sldChg chg="del">
        <pc:chgData name="Moggio Fabrizio" userId="bfbe4cda-8a8b-4cda-89e2-7326520e45b3" providerId="ADAL" clId="{4CAE993C-65F9-4B31-BED6-B92BB0BEAB1A}" dt="2020-12-14T08:11:30.365" v="91" actId="2696"/>
        <pc:sldMkLst>
          <pc:docMk/>
          <pc:sldMk cId="1204661234" sldId="997"/>
        </pc:sldMkLst>
      </pc:sldChg>
      <pc:sldChg chg="del">
        <pc:chgData name="Moggio Fabrizio" userId="bfbe4cda-8a8b-4cda-89e2-7326520e45b3" providerId="ADAL" clId="{4CAE993C-65F9-4B31-BED6-B92BB0BEAB1A}" dt="2020-12-14T08:13:44.074" v="138" actId="2696"/>
        <pc:sldMkLst>
          <pc:docMk/>
          <pc:sldMk cId="3436816225" sldId="998"/>
        </pc:sldMkLst>
      </pc:sldChg>
      <pc:sldChg chg="del">
        <pc:chgData name="Moggio Fabrizio" userId="bfbe4cda-8a8b-4cda-89e2-7326520e45b3" providerId="ADAL" clId="{4CAE993C-65F9-4B31-BED6-B92BB0BEAB1A}" dt="2020-12-14T08:12:46.451" v="119" actId="2696"/>
        <pc:sldMkLst>
          <pc:docMk/>
          <pc:sldMk cId="1252647199" sldId="4512"/>
        </pc:sldMkLst>
      </pc:sldChg>
      <pc:sldChg chg="del">
        <pc:chgData name="Moggio Fabrizio" userId="bfbe4cda-8a8b-4cda-89e2-7326520e45b3" providerId="ADAL" clId="{4CAE993C-65F9-4B31-BED6-B92BB0BEAB1A}" dt="2020-12-14T08:12:46.672" v="132" actId="2696"/>
        <pc:sldMkLst>
          <pc:docMk/>
          <pc:sldMk cId="687958911" sldId="4515"/>
        </pc:sldMkLst>
      </pc:sldChg>
      <pc:sldChg chg="del">
        <pc:chgData name="Moggio Fabrizio" userId="bfbe4cda-8a8b-4cda-89e2-7326520e45b3" providerId="ADAL" clId="{4CAE993C-65F9-4B31-BED6-B92BB0BEAB1A}" dt="2020-12-14T08:12:46.656" v="127" actId="2696"/>
        <pc:sldMkLst>
          <pc:docMk/>
          <pc:sldMk cId="2710211012" sldId="4516"/>
        </pc:sldMkLst>
      </pc:sldChg>
      <pc:sldChg chg="del">
        <pc:chgData name="Moggio Fabrizio" userId="bfbe4cda-8a8b-4cda-89e2-7326520e45b3" providerId="ADAL" clId="{4CAE993C-65F9-4B31-BED6-B92BB0BEAB1A}" dt="2020-12-14T08:12:46.594" v="122" actId="2696"/>
        <pc:sldMkLst>
          <pc:docMk/>
          <pc:sldMk cId="2658976180" sldId="4552"/>
        </pc:sldMkLst>
      </pc:sldChg>
      <pc:sldChg chg="del">
        <pc:chgData name="Moggio Fabrizio" userId="bfbe4cda-8a8b-4cda-89e2-7326520e45b3" providerId="ADAL" clId="{4CAE993C-65F9-4B31-BED6-B92BB0BEAB1A}" dt="2020-12-14T08:12:46.641" v="123" actId="2696"/>
        <pc:sldMkLst>
          <pc:docMk/>
          <pc:sldMk cId="1171077248" sldId="4555"/>
        </pc:sldMkLst>
      </pc:sldChg>
      <pc:sldChg chg="del">
        <pc:chgData name="Moggio Fabrizio" userId="bfbe4cda-8a8b-4cda-89e2-7326520e45b3" providerId="ADAL" clId="{4CAE993C-65F9-4B31-BED6-B92BB0BEAB1A}" dt="2020-12-14T08:12:46.531" v="121" actId="2696"/>
        <pc:sldMkLst>
          <pc:docMk/>
          <pc:sldMk cId="4186704571" sldId="4556"/>
        </pc:sldMkLst>
      </pc:sldChg>
      <pc:sldChg chg="del">
        <pc:chgData name="Moggio Fabrizio" userId="bfbe4cda-8a8b-4cda-89e2-7326520e45b3" providerId="ADAL" clId="{4CAE993C-65F9-4B31-BED6-B92BB0BEAB1A}" dt="2020-12-14T08:12:46.656" v="126" actId="2696"/>
        <pc:sldMkLst>
          <pc:docMk/>
          <pc:sldMk cId="1660927807" sldId="4558"/>
        </pc:sldMkLst>
      </pc:sldChg>
      <pc:sldChg chg="del">
        <pc:chgData name="Moggio Fabrizio" userId="bfbe4cda-8a8b-4cda-89e2-7326520e45b3" providerId="ADAL" clId="{4CAE993C-65F9-4B31-BED6-B92BB0BEAB1A}" dt="2020-12-14T08:13:49.046" v="143" actId="2696"/>
        <pc:sldMkLst>
          <pc:docMk/>
          <pc:sldMk cId="475751523" sldId="4559"/>
        </pc:sldMkLst>
      </pc:sldChg>
      <pc:sldMasterChg chg="delSp delSldLayout">
        <pc:chgData name="Moggio Fabrizio" userId="bfbe4cda-8a8b-4cda-89e2-7326520e45b3" providerId="ADAL" clId="{4CAE993C-65F9-4B31-BED6-B92BB0BEAB1A}" dt="2020-12-14T08:27:54.932" v="312"/>
        <pc:sldMasterMkLst>
          <pc:docMk/>
          <pc:sldMasterMk cId="0" sldId="2147483648"/>
        </pc:sldMasterMkLst>
        <pc:spChg chg="del">
          <ac:chgData name="Moggio Fabrizio" userId="bfbe4cda-8a8b-4cda-89e2-7326520e45b3" providerId="ADAL" clId="{4CAE993C-65F9-4B31-BED6-B92BB0BEAB1A}" dt="2020-12-14T08:27:54.932" v="312"/>
          <ac:spMkLst>
            <pc:docMk/>
            <pc:sldMasterMk cId="0" sldId="2147483648"/>
            <ac:spMk id="4" creationId="{58B08293-AEF8-41D6-BFBC-ADBE7CBA2757}"/>
          </ac:spMkLst>
        </pc:spChg>
        <pc:sldLayoutChg chg="del">
          <pc:chgData name="Moggio Fabrizio" userId="bfbe4cda-8a8b-4cda-89e2-7326520e45b3" providerId="ADAL" clId="{4CAE993C-65F9-4B31-BED6-B92BB0BEAB1A}" dt="2020-12-14T08:11:30.599" v="96" actId="2696"/>
          <pc:sldLayoutMkLst>
            <pc:docMk/>
            <pc:sldMasterMk cId="0" sldId="2147483648"/>
            <pc:sldLayoutMk cId="2080295700" sldId="2147485419"/>
          </pc:sldLayoutMkLst>
        </pc:sldLayoutChg>
      </pc:sldMasterChg>
      <pc:sldMasterChg chg="del delSldLayout">
        <pc:chgData name="Moggio Fabrizio" userId="bfbe4cda-8a8b-4cda-89e2-7326520e45b3" providerId="ADAL" clId="{4CAE993C-65F9-4B31-BED6-B92BB0BEAB1A}" dt="2020-12-14T08:12:46.672" v="131" actId="2696"/>
        <pc:sldMasterMkLst>
          <pc:docMk/>
          <pc:sldMasterMk cId="1907728627" sldId="2147485420"/>
        </pc:sldMasterMkLst>
        <pc:sldLayoutChg chg="del">
          <pc:chgData name="Moggio Fabrizio" userId="bfbe4cda-8a8b-4cda-89e2-7326520e45b3" providerId="ADAL" clId="{4CAE993C-65F9-4B31-BED6-B92BB0BEAB1A}" dt="2020-12-14T08:12:46.656" v="128" actId="2696"/>
          <pc:sldLayoutMkLst>
            <pc:docMk/>
            <pc:sldMasterMk cId="1907728627" sldId="2147485420"/>
            <pc:sldLayoutMk cId="13343519" sldId="2147485421"/>
          </pc:sldLayoutMkLst>
        </pc:sldLayoutChg>
        <pc:sldLayoutChg chg="del">
          <pc:chgData name="Moggio Fabrizio" userId="bfbe4cda-8a8b-4cda-89e2-7326520e45b3" providerId="ADAL" clId="{4CAE993C-65F9-4B31-BED6-B92BB0BEAB1A}" dt="2020-12-14T08:12:46.672" v="129" actId="2696"/>
          <pc:sldLayoutMkLst>
            <pc:docMk/>
            <pc:sldMasterMk cId="1907728627" sldId="2147485420"/>
            <pc:sldLayoutMk cId="1823299091" sldId="2147485422"/>
          </pc:sldLayoutMkLst>
        </pc:sldLayoutChg>
        <pc:sldLayoutChg chg="del">
          <pc:chgData name="Moggio Fabrizio" userId="bfbe4cda-8a8b-4cda-89e2-7326520e45b3" providerId="ADAL" clId="{4CAE993C-65F9-4B31-BED6-B92BB0BEAB1A}" dt="2020-12-14T08:12:46.672" v="130" actId="2696"/>
          <pc:sldLayoutMkLst>
            <pc:docMk/>
            <pc:sldMasterMk cId="1907728627" sldId="2147485420"/>
            <pc:sldLayoutMk cId="3202980622" sldId="2147485423"/>
          </pc:sldLayoutMkLst>
        </pc:sldLayoutChg>
        <pc:sldLayoutChg chg="del">
          <pc:chgData name="Moggio Fabrizio" userId="bfbe4cda-8a8b-4cda-89e2-7326520e45b3" providerId="ADAL" clId="{4CAE993C-65F9-4B31-BED6-B92BB0BEAB1A}" dt="2020-12-14T08:12:46.264" v="113" actId="2696"/>
          <pc:sldLayoutMkLst>
            <pc:docMk/>
            <pc:sldMasterMk cId="1907728627" sldId="2147485420"/>
            <pc:sldLayoutMk cId="2535010326" sldId="2147485424"/>
          </pc:sldLayoutMkLst>
        </pc:sldLayoutChg>
        <pc:sldLayoutChg chg="del">
          <pc:chgData name="Moggio Fabrizio" userId="bfbe4cda-8a8b-4cda-89e2-7326520e45b3" providerId="ADAL" clId="{4CAE993C-65F9-4B31-BED6-B92BB0BEAB1A}" dt="2020-12-14T08:12:46.641" v="124" actId="2696"/>
          <pc:sldLayoutMkLst>
            <pc:docMk/>
            <pc:sldMasterMk cId="1907728627" sldId="2147485420"/>
            <pc:sldLayoutMk cId="3579712487" sldId="2147485425"/>
          </pc:sldLayoutMkLst>
        </pc:sldLayoutChg>
      </pc:sldMasterChg>
      <pc:sldMasterChg chg="delSp delSldLayout">
        <pc:chgData name="Moggio Fabrizio" userId="bfbe4cda-8a8b-4cda-89e2-7326520e45b3" providerId="ADAL" clId="{4CAE993C-65F9-4B31-BED6-B92BB0BEAB1A}" dt="2020-12-14T08:27:54.932" v="314"/>
        <pc:sldMasterMkLst>
          <pc:docMk/>
          <pc:sldMasterMk cId="662802959" sldId="2147485426"/>
        </pc:sldMasterMkLst>
        <pc:spChg chg="del">
          <ac:chgData name="Moggio Fabrizio" userId="bfbe4cda-8a8b-4cda-89e2-7326520e45b3" providerId="ADAL" clId="{4CAE993C-65F9-4B31-BED6-B92BB0BEAB1A}" dt="2020-12-14T08:27:54.932" v="314"/>
          <ac:spMkLst>
            <pc:docMk/>
            <pc:sldMasterMk cId="662802959" sldId="2147485426"/>
            <ac:spMk id="7" creationId="{F19312B7-1ACE-46AB-849A-89B78674D8C9}"/>
          </ac:spMkLst>
        </pc:spChg>
        <pc:sldLayoutChg chg="del">
          <pc:chgData name="Moggio Fabrizio" userId="bfbe4cda-8a8b-4cda-89e2-7326520e45b3" providerId="ADAL" clId="{4CAE993C-65F9-4B31-BED6-B92BB0BEAB1A}" dt="2020-12-14T08:12:46.688" v="133" actId="2696"/>
          <pc:sldLayoutMkLst>
            <pc:docMk/>
            <pc:sldMasterMk cId="662802959" sldId="2147485426"/>
            <pc:sldLayoutMk cId="1868724108" sldId="2147485439"/>
          </pc:sldLayoutMkLst>
        </pc:sldLayoutChg>
      </pc:sldMasterChg>
    </pc:docChg>
  </pc:docChgLst>
  <pc:docChgLst>
    <pc:chgData name="Moggio Fabrizio" userId="bfbe4cda-8a8b-4cda-89e2-7326520e45b3" providerId="ADAL" clId="{34BD0EF2-464A-4993-A8CE-BF53E6A0D3F2}"/>
  </pc:docChgLst>
  <pc:docChgLst>
    <pc:chgData name="Moggio Fabrizio" userId="bfbe4cda-8a8b-4cda-89e2-7326520e45b3" providerId="ADAL" clId="{7E231218-67C6-464F-A5EB-2B319D950E37}"/>
    <pc:docChg chg="undo custSel addSld delSld modSld">
      <pc:chgData name="Moggio Fabrizio" userId="bfbe4cda-8a8b-4cda-89e2-7326520e45b3" providerId="ADAL" clId="{7E231218-67C6-464F-A5EB-2B319D950E37}" dt="2020-11-02T12:36:09.126" v="1284" actId="20577"/>
      <pc:docMkLst>
        <pc:docMk/>
      </pc:docMkLst>
      <pc:sldChg chg="modSp">
        <pc:chgData name="Moggio Fabrizio" userId="bfbe4cda-8a8b-4cda-89e2-7326520e45b3" providerId="ADAL" clId="{7E231218-67C6-464F-A5EB-2B319D950E37}" dt="2020-10-28T09:50:22.734" v="24" actId="20577"/>
        <pc:sldMkLst>
          <pc:docMk/>
          <pc:sldMk cId="3235205089" sldId="906"/>
        </pc:sldMkLst>
        <pc:spChg chg="mod">
          <ac:chgData name="Moggio Fabrizio" userId="bfbe4cda-8a8b-4cda-89e2-7326520e45b3" providerId="ADAL" clId="{7E231218-67C6-464F-A5EB-2B319D950E37}" dt="2020-10-28T09:50:22.734" v="24" actId="20577"/>
          <ac:spMkLst>
            <pc:docMk/>
            <pc:sldMk cId="3235205089" sldId="906"/>
            <ac:spMk id="12" creationId="{326F09B9-2F02-46B3-8397-D6E40E294703}"/>
          </ac:spMkLst>
        </pc:spChg>
      </pc:sldChg>
    </pc:docChg>
  </pc:docChgLst>
  <pc:docChgLst>
    <pc:chgData name="Moggio Fabrizio" userId="bfbe4cda-8a8b-4cda-89e2-7326520e45b3" providerId="ADAL" clId="{E4BD0AD7-65DE-455D-9EB9-FF5737EFBDB3}"/>
  </pc:docChgLst>
  <pc:docChgLst>
    <pc:chgData name="Moggio Fabrizio" userId="bfbe4cda-8a8b-4cda-89e2-7326520e45b3" providerId="ADAL" clId="{0AFB63DE-B133-4B58-AA1F-E927ACCDD975}"/>
  </pc:docChgLst>
  <pc:docChgLst>
    <pc:chgData name="Moggio Fabrizio" userId="bfbe4cda-8a8b-4cda-89e2-7326520e45b3" providerId="ADAL" clId="{7B79395D-0007-4183-B73A-3E0670F82D3A}"/>
  </pc:docChgLst>
  <pc:docChgLst>
    <pc:chgData name="Moggio Fabrizio" userId="bfbe4cda-8a8b-4cda-89e2-7326520e45b3" providerId="ADAL" clId="{1A867C29-C35F-48DC-A5BA-5553EC278BB6}"/>
  </pc:docChgLst>
  <pc:docChgLst>
    <pc:chgData name="Moggio Fabrizio" userId="bfbe4cda-8a8b-4cda-89e2-7326520e45b3" providerId="ADAL" clId="{50F7B791-ABB0-4C81-93B4-1AC315CC92DC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8F66D19-FDE4-43AA-8F4E-AD017182E4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A3BD8C-059B-40F6-A427-3ECC0F0261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FD817-2B7D-4C9E-B2B5-1F56EA099F1B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FB65B6-AB89-4D88-83B3-DD5190BA78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THE NGMN ALLIANCE - TITEL - DATUM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E07B69-BDAB-4837-A98B-EDA9797D94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BD971-2211-4C85-806B-7B2FA98AA8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0745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19413" cy="493713"/>
          </a:xfrm>
          <a:prstGeom prst="rect">
            <a:avLst/>
          </a:prstGeom>
        </p:spPr>
        <p:txBody>
          <a:bodyPr vert="horz" lIns="90489" tIns="45245" rIns="90489" bIns="45245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0489" tIns="45245" rIns="90489" bIns="45245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4E60684-1F89-455A-A17A-998996BFFC7E}" type="datetimeFigureOut">
              <a:rPr lang="de-DE"/>
              <a:pPr>
                <a:defRPr/>
              </a:pPr>
              <a:t>14.12.2020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89" tIns="45245" rIns="90489" bIns="45245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104" y="4686300"/>
            <a:ext cx="5389563" cy="4440238"/>
          </a:xfrm>
          <a:prstGeom prst="rect">
            <a:avLst/>
          </a:prstGeom>
        </p:spPr>
        <p:txBody>
          <a:bodyPr vert="horz" lIns="90489" tIns="45245" rIns="90489" bIns="45245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371013"/>
            <a:ext cx="2919413" cy="493712"/>
          </a:xfrm>
          <a:prstGeom prst="rect">
            <a:avLst/>
          </a:prstGeom>
        </p:spPr>
        <p:txBody>
          <a:bodyPr vert="horz" lIns="90489" tIns="45245" rIns="90489" bIns="45245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CH"/>
              <a:t>THE NGMN ALLIANCE - TITEL - DATUM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0489" tIns="45245" rIns="90489" bIns="45245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A75CCB0-F90E-4E34-A6FC-5DE373CB34B3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646314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Chris\Desktop\RCS%20Overview%20slides\titles%203.jpg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5AA8E769-3DB4-4F52-9710-285439CBC0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0" t="14019" r="457" b="12165"/>
          <a:stretch/>
        </p:blipFill>
        <p:spPr>
          <a:xfrm>
            <a:off x="0" y="-12032"/>
            <a:ext cx="12192000" cy="687003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AF35AE00-E923-4A5C-B487-C24841E980A0}"/>
              </a:ext>
            </a:extLst>
          </p:cNvPr>
          <p:cNvSpPr/>
          <p:nvPr userDrawn="1"/>
        </p:nvSpPr>
        <p:spPr>
          <a:xfrm>
            <a:off x="7363325" y="-12032"/>
            <a:ext cx="4828676" cy="156410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AFD03D7-6DC3-48AD-9F6C-CB889169FF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484" y="148162"/>
            <a:ext cx="2032282" cy="114511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8A47B94-751F-4AC7-8F4A-A7D8C3A77C10}"/>
              </a:ext>
            </a:extLst>
          </p:cNvPr>
          <p:cNvSpPr/>
          <p:nvPr userDrawn="1"/>
        </p:nvSpPr>
        <p:spPr>
          <a:xfrm>
            <a:off x="7363325" y="1564105"/>
            <a:ext cx="4828675" cy="52938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4606537-D363-474E-BC85-FC02417266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40052" y="1918062"/>
            <a:ext cx="4266001" cy="259237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EDIT MASTER-TITLE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EA07E549-39AF-431C-8CBC-2747F8C9DD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40052" y="4781264"/>
            <a:ext cx="4266002" cy="47251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Edit Master-Subtitle</a:t>
            </a:r>
          </a:p>
        </p:txBody>
      </p:sp>
    </p:spTree>
    <p:extLst>
      <p:ext uri="{BB962C8B-B14F-4D97-AF65-F5344CB8AC3E}">
        <p14:creationId xmlns:p14="http://schemas.microsoft.com/office/powerpoint/2010/main" val="107079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SMA Title and 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>
            <a:spLocks noGrp="1"/>
          </p:cNvSpPr>
          <p:nvPr>
            <p:ph sz="quarter" idx="13"/>
          </p:nvPr>
        </p:nvSpPr>
        <p:spPr>
          <a:xfrm>
            <a:off x="577515" y="2330487"/>
            <a:ext cx="3310240" cy="38828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67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13"/>
          <p:cNvSpPr>
            <a:spLocks noGrp="1"/>
          </p:cNvSpPr>
          <p:nvPr>
            <p:ph sz="quarter" idx="14"/>
          </p:nvPr>
        </p:nvSpPr>
        <p:spPr>
          <a:xfrm>
            <a:off x="4416925" y="2319793"/>
            <a:ext cx="3310240" cy="38828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67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5"/>
          </p:nvPr>
        </p:nvSpPr>
        <p:spPr>
          <a:xfrm>
            <a:off x="8288420" y="2330487"/>
            <a:ext cx="3310240" cy="38721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67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1115" y="1934643"/>
            <a:ext cx="3296640" cy="38404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1867" b="1">
                <a:solidFill>
                  <a:srgbClr val="57575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430525" y="1934644"/>
            <a:ext cx="3296640" cy="38404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1867" b="1">
                <a:solidFill>
                  <a:srgbClr val="57575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8302020" y="1934643"/>
            <a:ext cx="3296640" cy="38404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1867" b="1" baseline="0">
                <a:solidFill>
                  <a:srgbClr val="57575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52D2AFC-71C4-4511-B128-4ECEE52D3027}" type="slidenum">
              <a:rPr lang="en-ZA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ZA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583499" y="452670"/>
            <a:ext cx="8258901" cy="5911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200" b="1">
                <a:solidFill>
                  <a:srgbClr val="57575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0328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SMA Image and Content 01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1" y="1"/>
            <a:ext cx="4053305" cy="2084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133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69384" y="2468894"/>
            <a:ext cx="3097139" cy="3648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67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575" indent="-38099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523962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2133547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743131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24"/>
          <p:cNvSpPr>
            <a:spLocks noGrp="1"/>
          </p:cNvSpPr>
          <p:nvPr>
            <p:ph type="pic" sz="quarter" idx="19"/>
          </p:nvPr>
        </p:nvSpPr>
        <p:spPr>
          <a:xfrm>
            <a:off x="4053306" y="1"/>
            <a:ext cx="4096084" cy="2084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133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JM" dirty="0"/>
          </a:p>
        </p:txBody>
      </p:sp>
      <p:sp>
        <p:nvSpPr>
          <p:cNvPr id="18" name="Picture Placeholder 24"/>
          <p:cNvSpPr>
            <a:spLocks noGrp="1"/>
          </p:cNvSpPr>
          <p:nvPr>
            <p:ph type="pic" sz="quarter" idx="20"/>
          </p:nvPr>
        </p:nvSpPr>
        <p:spPr>
          <a:xfrm>
            <a:off x="8143825" y="1"/>
            <a:ext cx="4053305" cy="2084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133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JM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52D2AFC-71C4-4511-B128-4ECEE52D3027}" type="slidenum">
              <a:rPr lang="en-ZA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ZA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559829" y="2468894"/>
            <a:ext cx="3097139" cy="3648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67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575" indent="-38099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523962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2133547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743131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8592277" y="2468894"/>
            <a:ext cx="3015523" cy="3648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67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575" indent="-38099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523962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2133547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743131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862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SMA Image and Content 0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4673600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tabLst>
                <a:tab pos="3945368" algn="l"/>
              </a:tabLst>
              <a:defRPr sz="2133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JM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423926" y="1124744"/>
            <a:ext cx="6158473" cy="4064000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lnSpc>
                <a:spcPct val="120000"/>
              </a:lnSpc>
              <a:buClr>
                <a:srgbClr val="E30613"/>
              </a:buClr>
              <a:buSzPct val="90000"/>
              <a:buFont typeface="Wingdings" charset="2"/>
              <a:buChar char="§"/>
              <a:defRPr sz="1867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575" indent="-38099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523962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2133547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743131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27382" y="6213310"/>
            <a:ext cx="11137237" cy="192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422899" y="6282267"/>
            <a:ext cx="2017183" cy="952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40084" y="6282267"/>
            <a:ext cx="2127249" cy="9525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552517" y="6282267"/>
            <a:ext cx="2133897" cy="95251"/>
          </a:xfrm>
          <a:prstGeom prst="rect">
            <a:avLst/>
          </a:prstGeom>
          <a:solidFill>
            <a:srgbClr val="94B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73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SMA Image 01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0" y="1671001"/>
            <a:ext cx="12192000" cy="51869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en-JM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60"/>
          </p:nvPr>
        </p:nvSpPr>
        <p:spPr/>
        <p:txBody>
          <a:bodyPr/>
          <a:lstStyle/>
          <a:p>
            <a:fld id="{E52D2AFC-71C4-4511-B128-4ECEE52D3027}" type="slidenum">
              <a:rPr lang="en-ZA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ZA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05718" y="629599"/>
            <a:ext cx="8258901" cy="5911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sz="2133" b="0">
                <a:solidFill>
                  <a:srgbClr val="57575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5290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SMA Image 0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0" y="1796819"/>
            <a:ext cx="6192011" cy="506118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en-JM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60"/>
          </p:nvPr>
        </p:nvSpPr>
        <p:spPr>
          <a:xfrm>
            <a:off x="6096000" y="1796819"/>
            <a:ext cx="6192011" cy="506118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en-JM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fld id="{E52D2AFC-71C4-4511-B128-4ECEE52D3027}" type="slidenum">
              <a:rPr lang="en-ZA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ZA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05718" y="629599"/>
            <a:ext cx="8258901" cy="5911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sz="2133" b="0">
                <a:solidFill>
                  <a:srgbClr val="57575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70675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SMA Image 03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207509" y="164638"/>
            <a:ext cx="4440767" cy="27843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en-JM" dirty="0"/>
          </a:p>
        </p:txBody>
      </p:sp>
      <p:sp>
        <p:nvSpPr>
          <p:cNvPr id="4" name="Picture Placeholder 16"/>
          <p:cNvSpPr>
            <a:spLocks noGrp="1"/>
          </p:cNvSpPr>
          <p:nvPr>
            <p:ph type="pic" sz="quarter" idx="60"/>
          </p:nvPr>
        </p:nvSpPr>
        <p:spPr>
          <a:xfrm>
            <a:off x="207509" y="3140968"/>
            <a:ext cx="4440767" cy="297633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en-JM" dirty="0"/>
          </a:p>
        </p:txBody>
      </p:sp>
      <p:sp>
        <p:nvSpPr>
          <p:cNvPr id="5" name="Picture Placeholder 16"/>
          <p:cNvSpPr>
            <a:spLocks noGrp="1"/>
          </p:cNvSpPr>
          <p:nvPr>
            <p:ph type="pic" sz="quarter" idx="61"/>
          </p:nvPr>
        </p:nvSpPr>
        <p:spPr>
          <a:xfrm>
            <a:off x="4844718" y="164638"/>
            <a:ext cx="3619709" cy="595266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en-JM" dirty="0"/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62"/>
          </p:nvPr>
        </p:nvSpPr>
        <p:spPr>
          <a:xfrm>
            <a:off x="8656448" y="164637"/>
            <a:ext cx="3384649" cy="18242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en-JM" dirty="0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63"/>
          </p:nvPr>
        </p:nvSpPr>
        <p:spPr>
          <a:xfrm>
            <a:off x="8656448" y="2180862"/>
            <a:ext cx="3384649" cy="19202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en-JM" dirty="0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64"/>
          </p:nvPr>
        </p:nvSpPr>
        <p:spPr>
          <a:xfrm>
            <a:off x="8656448" y="4293096"/>
            <a:ext cx="3384649" cy="182420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en-JM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E52D2AFC-71C4-4511-B128-4ECEE52D3027}" type="slidenum">
              <a:rPr lang="en-ZA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ZA" dirty="0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148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37831" y="2449001"/>
            <a:ext cx="12192000" cy="68580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190240" y="2947201"/>
            <a:ext cx="8324427" cy="848783"/>
          </a:xfrm>
          <a:prstGeom prst="rect">
            <a:avLst/>
          </a:prstGeom>
        </p:spPr>
        <p:txBody>
          <a:bodyPr/>
          <a:lstStyle>
            <a:lvl1pPr algn="l">
              <a:defRPr sz="4267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192000" y="3796800"/>
            <a:ext cx="83108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12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GSMA Content slide">
    <p:bg>
      <p:bgPr>
        <a:blipFill dpi="0" rotWithShape="1">
          <a:blip r:embed="rId2" r:link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3"/>
          <p:cNvSpPr>
            <a:spLocks noGrp="1"/>
          </p:cNvSpPr>
          <p:nvPr>
            <p:ph sz="quarter" idx="14" hasCustomPrompt="1"/>
          </p:nvPr>
        </p:nvSpPr>
        <p:spPr>
          <a:xfrm>
            <a:off x="431371" y="3717032"/>
            <a:ext cx="6528725" cy="5760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25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Network 2020 </a:t>
            </a:r>
            <a:r>
              <a:rPr lang="en-US" dirty="0" err="1"/>
              <a:t>Programme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5" hasCustomPrompt="1"/>
          </p:nvPr>
        </p:nvSpPr>
        <p:spPr>
          <a:xfrm>
            <a:off x="431371" y="4197085"/>
            <a:ext cx="6048672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Shaping the next generation in mobile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583499" y="548681"/>
            <a:ext cx="8258901" cy="5911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sz="213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92680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SMA Title and Bulleted Content - No Roun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61901" y="6492876"/>
            <a:ext cx="64005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</a:lstStyle>
          <a:p>
            <a:pPr lvl="0" algn="r"/>
            <a:endParaRPr lang="en-GB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AF7E38-BD4F-174A-8785-F8384D3CF3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71600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083BA15-B037-4E43-8A54-948A70EE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706" y="394122"/>
            <a:ext cx="10081119" cy="5632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>
              <a:lnSpc>
                <a:spcPct val="100000"/>
              </a:lnSpc>
              <a:defRPr lang="en-ZA" sz="3400" b="1" dirty="0">
                <a:solidFill>
                  <a:schemeClr val="bg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560917" y="643581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67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2D2AFC-71C4-4511-B128-4ECEE52D3027}" type="slidenum">
              <a:rPr lang="en-ZA" sz="1067" smtClean="0"/>
              <a:pPr/>
              <a:t>‹#›</a:t>
            </a:fld>
            <a:endParaRPr lang="en-ZA" sz="1067" dirty="0"/>
          </a:p>
        </p:txBody>
      </p:sp>
    </p:spTree>
    <p:extLst>
      <p:ext uri="{BB962C8B-B14F-4D97-AF65-F5344CB8AC3E}">
        <p14:creationId xmlns:p14="http://schemas.microsoft.com/office/powerpoint/2010/main" val="107179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BA6B2-6A42-4467-9118-B425E103BA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99405"/>
            <a:ext cx="9144000" cy="1923361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latin typeface="+mj-lt"/>
              </a:defRPr>
            </a:lvl1pPr>
          </a:lstStyle>
          <a:p>
            <a:r>
              <a:rPr lang="en-GB" noProof="0" dirty="0"/>
              <a:t>EDIT MASTER-TITLE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D7F40D-CC1C-4AC8-82CE-A4126664EF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09851"/>
            <a:ext cx="9144000" cy="18498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>
                <a:solidFill>
                  <a:srgbClr val="1B4049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Edit Master-Subtitle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5CF4E1-63F2-48BD-88D9-EEE060E995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THE NGMN </a:t>
            </a:r>
            <a:r>
              <a:rPr lang="en-GB" noProof="0" dirty="0"/>
              <a:t>ALLIANCE</a:t>
            </a:r>
            <a:r>
              <a:rPr lang="en-GB" dirty="0"/>
              <a:t> – TITLE – DATE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BE28BB-E554-4205-BDEB-20D9C9323D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13DEF93A-815B-4ABD-9CB3-A489FDAB48D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263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1">
            <a:extLst>
              <a:ext uri="{FF2B5EF4-FFF2-40B4-BE49-F238E27FC236}">
                <a16:creationId xmlns:a16="http://schemas.microsoft.com/office/drawing/2014/main" id="{9B8307F8-4805-46B4-9C17-4921E73F01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00583" y="534839"/>
            <a:ext cx="8831916" cy="51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GB" noProof="0" dirty="0"/>
              <a:t>EDIT MASTER-TITLE</a:t>
            </a:r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02D08E90-4F0C-425D-BC2D-502BB515D39E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auto">
          <a:xfrm>
            <a:off x="300583" y="2363636"/>
            <a:ext cx="11590835" cy="381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80000" indent="-180000"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540000" indent="-180000"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 marL="720000" indent="-180000"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900000" indent="-180000">
              <a:buFont typeface="Arial" panose="020B0604020202020204" pitchFamily="34" charset="0"/>
              <a:buChar char="•"/>
              <a:defRPr>
                <a:solidFill>
                  <a:srgbClr val="1B4049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6A27874-F523-4C98-AF5B-62F3A958E4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THE NGMN </a:t>
            </a:r>
            <a:r>
              <a:rPr lang="en-GB" noProof="0" dirty="0"/>
              <a:t>ALLIANCE</a:t>
            </a:r>
            <a:r>
              <a:rPr lang="en-GB" dirty="0"/>
              <a:t> – TITLE – DATE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275833-B8EA-4874-8197-C01BD074F4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13DEF93A-815B-4ABD-9CB3-A489FDAB48D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FE1C8270-F2C3-4996-8A04-D0C430B7A9B5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00585" y="1712006"/>
            <a:ext cx="11590833" cy="3778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rgbClr val="57A332"/>
                </a:solidFill>
                <a:latin typeface="+mj-lt"/>
                <a:ea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EDIT MASTER-TITLE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1594C1-9AFE-452B-9DD9-79A5BC7EC6B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585" y="1712006"/>
            <a:ext cx="5659609" cy="3778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rgbClr val="57A332"/>
                </a:solidFill>
                <a:latin typeface="+mj-lt"/>
                <a:ea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EDIT MASTER-TITLE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6C77D7-3DDC-467B-A313-AD94D846E11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585" y="2363637"/>
            <a:ext cx="5659614" cy="3813323"/>
          </a:xfrm>
          <a:prstGeom prst="rect">
            <a:avLst/>
          </a:prstGeom>
        </p:spPr>
        <p:txBody>
          <a:bodyPr/>
          <a:lstStyle>
            <a:lvl1pPr marL="180000" indent="-180000"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540000" indent="-180000"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 marL="720000" indent="-180000"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900000" indent="-180000"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AB026-BA96-407B-A2AB-25FFEBB95B3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31802" y="1712006"/>
            <a:ext cx="5659615" cy="3778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rgbClr val="57A332"/>
                </a:solidFill>
                <a:latin typeface="+mj-lt"/>
                <a:ea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EDIT MASTER-TITLE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74165D-9BCA-4303-8DD3-71392A7DF9B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31805" y="2363636"/>
            <a:ext cx="5659612" cy="3813325"/>
          </a:xfrm>
          <a:prstGeom prst="rect">
            <a:avLst/>
          </a:prstGeom>
        </p:spPr>
        <p:txBody>
          <a:bodyPr/>
          <a:lstStyle>
            <a:lvl1pPr marL="180000" indent="-180000"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540000" indent="-180000"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 marL="720000" indent="-180000"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900000" indent="-180000"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0" name="Titelplatzhalter 11">
            <a:extLst>
              <a:ext uri="{FF2B5EF4-FFF2-40B4-BE49-F238E27FC236}">
                <a16:creationId xmlns:a16="http://schemas.microsoft.com/office/drawing/2014/main" id="{677015E9-D1F5-4275-AEAB-FCAFE94C48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00583" y="534839"/>
            <a:ext cx="8831916" cy="51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>
                <a:latin typeface="+mj-lt"/>
              </a:defRPr>
            </a:lvl1pPr>
          </a:lstStyle>
          <a:p>
            <a:pPr lvl="0"/>
            <a:r>
              <a:rPr lang="en-GB" noProof="0" dirty="0"/>
              <a:t>EDIT MASTER-TITLE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42BBB05-4106-4B0D-9F27-6B458D69E8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THE NGMN </a:t>
            </a:r>
            <a:r>
              <a:rPr lang="en-GB" noProof="0" dirty="0"/>
              <a:t>ALLIANCE</a:t>
            </a:r>
            <a:r>
              <a:rPr lang="en-GB" dirty="0"/>
              <a:t> – TITLE – DATE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392AE2-1853-4E2A-86BE-D8A76EFE8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13DEF93A-815B-4ABD-9CB3-A489FDAB48D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0208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- for Colo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1594C1-9AFE-452B-9DD9-79A5BC7EC6B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585" y="1808163"/>
            <a:ext cx="5659609" cy="39529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rgbClr val="57A332"/>
                </a:solidFill>
                <a:latin typeface="+mj-lt"/>
                <a:ea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EDIT MASTER-TITLE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6C77D7-3DDC-467B-A313-AD94D846E11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585" y="2203456"/>
            <a:ext cx="5659614" cy="3973506"/>
          </a:xfrm>
          <a:prstGeom prst="rect">
            <a:avLst/>
          </a:prstGeom>
          <a:noFill/>
        </p:spPr>
        <p:txBody>
          <a:bodyPr lIns="144000" tIns="144000" rIns="144000" bIns="144000"/>
          <a:lstStyle>
            <a:lvl1pPr marL="180000" indent="-180000"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540000" indent="-180000"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 marL="720000" indent="-180000"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900000" indent="-180000"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AB026-BA96-407B-A2AB-25FFEBB95B3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31802" y="1808164"/>
            <a:ext cx="5659615" cy="39529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rgbClr val="57A332"/>
                </a:solidFill>
                <a:latin typeface="+mj-lt"/>
                <a:ea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EDIT MASTER-TITLE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74165D-9BCA-4303-8DD3-71392A7DF9B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31805" y="2203456"/>
            <a:ext cx="5659612" cy="3973507"/>
          </a:xfrm>
          <a:prstGeom prst="rect">
            <a:avLst/>
          </a:prstGeom>
          <a:noFill/>
        </p:spPr>
        <p:txBody>
          <a:bodyPr lIns="144000" tIns="144000" rIns="144000" bIns="144000"/>
          <a:lstStyle>
            <a:lvl1pPr marL="180000" indent="-180000"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540000" indent="-180000"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 marL="720000" indent="-180000"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900000" indent="-180000"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0" name="Titelplatzhalter 11">
            <a:extLst>
              <a:ext uri="{FF2B5EF4-FFF2-40B4-BE49-F238E27FC236}">
                <a16:creationId xmlns:a16="http://schemas.microsoft.com/office/drawing/2014/main" id="{677015E9-D1F5-4275-AEAB-FCAFE94C48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00583" y="534839"/>
            <a:ext cx="8831916" cy="51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>
                <a:latin typeface="+mj-lt"/>
              </a:defRPr>
            </a:lvl1pPr>
          </a:lstStyle>
          <a:p>
            <a:pPr lvl="0"/>
            <a:r>
              <a:rPr lang="en-GB" noProof="0" dirty="0"/>
              <a:t>EDIT MASTER-TITLE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42BBB05-4106-4B0D-9F27-6B458D69E8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THE NGMN </a:t>
            </a:r>
            <a:r>
              <a:rPr lang="en-GB" noProof="0" dirty="0"/>
              <a:t>ALLIANCE</a:t>
            </a:r>
            <a:r>
              <a:rPr lang="en-GB" dirty="0"/>
              <a:t> – TITLE – DATE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392AE2-1853-4E2A-86BE-D8A76EFE8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13DEF93A-815B-4ABD-9CB3-A489FDAB48D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3712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EFF8-0FCD-494D-B617-A773EA42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77AD-30CD-46D8-8566-338CFCC6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855C3-0992-4388-A3F2-E4BB40F1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2C6-C078-47C6-A7A0-4234DFB38373}" type="datetimeFigureOut">
              <a:rPr lang="it-IT" smtClean="0"/>
              <a:t>14/12/2020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89C11-3008-4F4B-891B-C14919F5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9AF11-1FE8-4F75-8AC9-CFCF6A8F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2DD2-BC10-41E7-B846-0A3D03EA9A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89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SMA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3"/>
          <p:cNvSpPr>
            <a:spLocks noGrp="1"/>
          </p:cNvSpPr>
          <p:nvPr>
            <p:ph sz="quarter" idx="14"/>
          </p:nvPr>
        </p:nvSpPr>
        <p:spPr>
          <a:xfrm>
            <a:off x="1606848" y="1796819"/>
            <a:ext cx="9865749" cy="422446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None/>
              <a:defRPr sz="1867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2D2AFC-71C4-4511-B128-4ECEE52D3027}" type="slidenum">
              <a:rPr lang="en-ZA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ZA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606848" y="452670"/>
            <a:ext cx="8258901" cy="5911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200" b="1">
                <a:solidFill>
                  <a:srgbClr val="57575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365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SMA 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152" y="1796819"/>
            <a:ext cx="9865749" cy="4246861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E30613"/>
              </a:buClr>
              <a:buSzPct val="90000"/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990575" indent="-380990">
              <a:buClr>
                <a:srgbClr val="E30613"/>
              </a:buClr>
              <a:buSzPct val="90000"/>
              <a:buFont typeface="Wingdings" charset="2"/>
              <a:buChar char="§"/>
              <a:defRPr>
                <a:solidFill>
                  <a:schemeClr val="tx2"/>
                </a:solidFill>
              </a:defRPr>
            </a:lvl2pPr>
            <a:lvl3pPr marL="1523962" indent="-304792">
              <a:buClr>
                <a:srgbClr val="E30613"/>
              </a:buClr>
              <a:buSzPct val="90000"/>
              <a:buFont typeface="Wingdings" charset="2"/>
              <a:buChar char="§"/>
              <a:defRPr>
                <a:solidFill>
                  <a:schemeClr val="tx2"/>
                </a:solidFill>
              </a:defRPr>
            </a:lvl3pPr>
            <a:lvl4pPr marL="2133547" indent="-304792">
              <a:buClr>
                <a:srgbClr val="E30613"/>
              </a:buClr>
              <a:buSzPct val="90000"/>
              <a:buFont typeface="Wingdings" charset="2"/>
              <a:buChar char="§"/>
              <a:defRPr>
                <a:solidFill>
                  <a:schemeClr val="tx2"/>
                </a:solidFill>
              </a:defRPr>
            </a:lvl4pPr>
            <a:lvl5pPr marL="2743131" indent="-304792">
              <a:buClr>
                <a:srgbClr val="E30613"/>
              </a:buClr>
              <a:buSzPct val="90000"/>
              <a:buFont typeface="Wingdings" charset="2"/>
              <a:buChar char="§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560917" y="6435811"/>
            <a:ext cx="2844800" cy="365125"/>
          </a:xfrm>
        </p:spPr>
        <p:txBody>
          <a:bodyPr/>
          <a:lstStyle/>
          <a:p>
            <a:fld id="{E52D2AFC-71C4-4511-B128-4ECEE52D3027}" type="slidenum">
              <a:rPr lang="en-ZA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ZA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596152" y="452670"/>
            <a:ext cx="8258901" cy="5911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200" b="1">
                <a:solidFill>
                  <a:srgbClr val="57575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7326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SMA Title and 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52782" y="1898815"/>
            <a:ext cx="5386917" cy="47406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1867" b="1">
                <a:solidFill>
                  <a:srgbClr val="57575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552782" y="2372883"/>
            <a:ext cx="5386917" cy="3753280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E30613"/>
              </a:buClr>
              <a:buSzPct val="90000"/>
              <a:buFont typeface="Wingdings" charset="2"/>
              <a:buChar char="§"/>
              <a:defRPr sz="1867">
                <a:solidFill>
                  <a:schemeClr val="tx1"/>
                </a:solidFill>
              </a:defRPr>
            </a:lvl1pPr>
            <a:lvl2pPr marL="990575" indent="-380990">
              <a:buClr>
                <a:srgbClr val="E30613"/>
              </a:buClr>
              <a:buSzPct val="90000"/>
              <a:buFont typeface="Wingdings" charset="2"/>
              <a:buChar char="§"/>
              <a:defRPr sz="1867">
                <a:solidFill>
                  <a:schemeClr val="tx1"/>
                </a:solidFill>
              </a:defRPr>
            </a:lvl2pPr>
            <a:lvl3pPr marL="1523962" indent="-304792">
              <a:buClr>
                <a:srgbClr val="E30613"/>
              </a:buClr>
              <a:buSzPct val="90000"/>
              <a:buFont typeface="Wingdings" charset="2"/>
              <a:buChar char="§"/>
              <a:defRPr sz="1867">
                <a:solidFill>
                  <a:schemeClr val="tx1"/>
                </a:solidFill>
              </a:defRPr>
            </a:lvl3pPr>
            <a:lvl4pPr marL="2133547" indent="-304792">
              <a:buClr>
                <a:srgbClr val="E30613"/>
              </a:buClr>
              <a:buSzPct val="90000"/>
              <a:buFont typeface="Wingdings" charset="2"/>
              <a:buChar char="§"/>
              <a:defRPr sz="1600">
                <a:solidFill>
                  <a:schemeClr val="tx1"/>
                </a:solidFill>
              </a:defRPr>
            </a:lvl4pPr>
            <a:lvl5pPr marL="2743131" indent="-304792">
              <a:buClr>
                <a:srgbClr val="E30613"/>
              </a:buClr>
              <a:buSzPct val="90000"/>
              <a:buFont typeface="Wingdings" charset="2"/>
              <a:buChar char="§"/>
              <a:defRPr sz="1600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898815"/>
            <a:ext cx="5389033" cy="47406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1867" b="1">
                <a:solidFill>
                  <a:srgbClr val="57575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372883"/>
            <a:ext cx="5389033" cy="3753280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E30613"/>
              </a:buClr>
              <a:buSzPct val="90000"/>
              <a:buFont typeface="Wingdings" charset="2"/>
              <a:buChar char="§"/>
              <a:defRPr sz="1867">
                <a:solidFill>
                  <a:schemeClr val="tx1"/>
                </a:solidFill>
              </a:defRPr>
            </a:lvl1pPr>
            <a:lvl2pPr marL="990575" indent="-380990">
              <a:buClr>
                <a:srgbClr val="E30613"/>
              </a:buClr>
              <a:buSzPct val="90000"/>
              <a:buFont typeface="Wingdings" charset="2"/>
              <a:buChar char="§"/>
              <a:defRPr sz="1867">
                <a:solidFill>
                  <a:schemeClr val="tx1"/>
                </a:solidFill>
              </a:defRPr>
            </a:lvl2pPr>
            <a:lvl3pPr marL="1523962" indent="-304792">
              <a:buClr>
                <a:srgbClr val="E30613"/>
              </a:buClr>
              <a:buSzPct val="90000"/>
              <a:buFont typeface="Wingdings" charset="2"/>
              <a:buChar char="§"/>
              <a:defRPr sz="1867">
                <a:solidFill>
                  <a:schemeClr val="tx1"/>
                </a:solidFill>
              </a:defRPr>
            </a:lvl3pPr>
            <a:lvl4pPr marL="2133547" indent="-304792">
              <a:buClr>
                <a:srgbClr val="E30613"/>
              </a:buClr>
              <a:buSzPct val="90000"/>
              <a:buFont typeface="Wingdings" charset="2"/>
              <a:buChar char="§"/>
              <a:defRPr sz="1600">
                <a:solidFill>
                  <a:schemeClr val="tx1"/>
                </a:solidFill>
              </a:defRPr>
            </a:lvl4pPr>
            <a:lvl5pPr marL="2743131" indent="-304792">
              <a:buClr>
                <a:srgbClr val="E30613"/>
              </a:buClr>
              <a:buSzPct val="90000"/>
              <a:buFont typeface="Wingdings" charset="2"/>
              <a:buChar char="§"/>
              <a:defRPr sz="1600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D2AFC-71C4-4511-B128-4ECEE52D3027}" type="slidenum">
              <a:rPr lang="en-ZA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ZA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1583499" y="452670"/>
            <a:ext cx="8258901" cy="5911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200" b="0">
                <a:solidFill>
                  <a:srgbClr val="57575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5324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F017680-8316-4B42-8572-32BECCA1645F}"/>
              </a:ext>
            </a:extLst>
          </p:cNvPr>
          <p:cNvSpPr/>
          <p:nvPr userDrawn="1"/>
        </p:nvSpPr>
        <p:spPr>
          <a:xfrm>
            <a:off x="0" y="6434051"/>
            <a:ext cx="12192000" cy="423949"/>
          </a:xfrm>
          <a:prstGeom prst="rect">
            <a:avLst/>
          </a:prstGeom>
          <a:solidFill>
            <a:srgbClr val="57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7" name="Rechteck 6"/>
          <p:cNvSpPr/>
          <p:nvPr/>
        </p:nvSpPr>
        <p:spPr>
          <a:xfrm>
            <a:off x="0" y="1428750"/>
            <a:ext cx="12192000" cy="18000"/>
          </a:xfrm>
          <a:prstGeom prst="rect">
            <a:avLst/>
          </a:prstGeom>
          <a:solidFill>
            <a:srgbClr val="57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/>
          </a:p>
        </p:txBody>
      </p:sp>
      <p:sp>
        <p:nvSpPr>
          <p:cNvPr id="1032" name="Titelplatzhalter 11"/>
          <p:cNvSpPr>
            <a:spLocks noGrp="1"/>
          </p:cNvSpPr>
          <p:nvPr>
            <p:ph type="title"/>
          </p:nvPr>
        </p:nvSpPr>
        <p:spPr bwMode="auto">
          <a:xfrm>
            <a:off x="300583" y="534839"/>
            <a:ext cx="8831916" cy="51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EDIT MASTER-TITLE</a:t>
            </a:r>
          </a:p>
        </p:txBody>
      </p:sp>
      <p:sp>
        <p:nvSpPr>
          <p:cNvPr id="1033" name="Textplatzhalter 16"/>
          <p:cNvSpPr>
            <a:spLocks noGrp="1"/>
          </p:cNvSpPr>
          <p:nvPr>
            <p:ph type="body" idx="1"/>
          </p:nvPr>
        </p:nvSpPr>
        <p:spPr bwMode="auto">
          <a:xfrm>
            <a:off x="300582" y="1753441"/>
            <a:ext cx="11590835" cy="44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9FC3601-9687-4047-98E0-2F1B54134D6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484" y="148162"/>
            <a:ext cx="2032282" cy="1145113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F9ED8B3-6629-4297-B0E1-56ECC213E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0581" y="6463462"/>
            <a:ext cx="6208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dirty="0"/>
              <a:t>THE NGMN </a:t>
            </a:r>
            <a:r>
              <a:rPr lang="en-GB" noProof="0" dirty="0"/>
              <a:t>ALLIANCE</a:t>
            </a:r>
            <a:r>
              <a:rPr lang="en-US" dirty="0"/>
              <a:t> – TITLE – DATE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7208B0-FECC-4A69-AA8E-B215CF669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8217" y="64634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fld id="{13DEF93A-815B-4ABD-9CB3-A489FDAB48D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15" r:id="rId1"/>
    <p:sldLayoutId id="2147485403" r:id="rId2"/>
    <p:sldLayoutId id="2147485400" r:id="rId3"/>
    <p:sldLayoutId id="2147485407" r:id="rId4"/>
    <p:sldLayoutId id="2147485416" r:id="rId5"/>
    <p:sldLayoutId id="2147485417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 spc="50">
          <a:solidFill>
            <a:srgbClr val="57A332"/>
          </a:solidFill>
          <a:latin typeface="+mj-lt"/>
          <a:ea typeface="Roboto Condensed" panose="02000000000000000000" pitchFamily="2" charset="0"/>
          <a:cs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68329"/>
          </a:solidFill>
          <a:latin typeface="Arial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68329"/>
          </a:solidFill>
          <a:latin typeface="Arial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68329"/>
          </a:solidFill>
          <a:latin typeface="Arial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68329"/>
          </a:solidFill>
          <a:latin typeface="Arial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9419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9419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9419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9419"/>
          </a:solidFill>
          <a:latin typeface="Arial" pitchFamily="34" charset="0"/>
          <a:cs typeface="Arial" pitchFamily="34" charset="0"/>
        </a:defRPr>
      </a:lvl9pPr>
    </p:titleStyle>
    <p:bodyStyle>
      <a:lvl1pPr marL="180000" indent="-180000" algn="l" rtl="0" eaLnBrk="0" fontAlgn="base" hangingPunct="0">
        <a:spcBef>
          <a:spcPts val="0"/>
        </a:spcBef>
        <a:spcAft>
          <a:spcPct val="0"/>
        </a:spcAft>
        <a:buClr>
          <a:srgbClr val="57A332"/>
        </a:buClr>
        <a:buFont typeface="Arial" panose="020B0604020202020204" pitchFamily="34" charset="0"/>
        <a:buChar char="•"/>
        <a:defRPr sz="1600" kern="1200" spc="50">
          <a:solidFill>
            <a:srgbClr val="1B4049"/>
          </a:solidFill>
          <a:latin typeface="+mn-lt"/>
          <a:ea typeface="Roboto Condensed" panose="02000000000000000000" pitchFamily="2" charset="0"/>
          <a:cs typeface="Arial" pitchFamily="34" charset="0"/>
        </a:defRPr>
      </a:lvl1pPr>
      <a:lvl2pPr marL="360000" indent="-180000" algn="l" rtl="0" eaLnBrk="0" fontAlgn="base" hangingPunct="0">
        <a:spcBef>
          <a:spcPts val="0"/>
        </a:spcBef>
        <a:spcAft>
          <a:spcPct val="0"/>
        </a:spcAft>
        <a:buClr>
          <a:srgbClr val="57A332"/>
        </a:buClr>
        <a:buFont typeface="Arial" panose="020B0604020202020204" pitchFamily="34" charset="0"/>
        <a:buChar char="•"/>
        <a:tabLst/>
        <a:defRPr sz="1600" kern="1200" spc="50">
          <a:solidFill>
            <a:srgbClr val="1B4049"/>
          </a:solidFill>
          <a:latin typeface="+mn-lt"/>
          <a:ea typeface="+mn-ea"/>
          <a:cs typeface="Arial" pitchFamily="34" charset="0"/>
        </a:defRPr>
      </a:lvl2pPr>
      <a:lvl3pPr marL="540000" indent="-180000" algn="l" rtl="0" eaLnBrk="0" fontAlgn="base" hangingPunct="0">
        <a:spcBef>
          <a:spcPts val="0"/>
        </a:spcBef>
        <a:spcAft>
          <a:spcPct val="0"/>
        </a:spcAft>
        <a:buClr>
          <a:srgbClr val="57A332"/>
        </a:buClr>
        <a:buFont typeface="Arial" panose="020B0604020202020204" pitchFamily="34" charset="0"/>
        <a:buChar char="•"/>
        <a:defRPr sz="1600" kern="1200" spc="50">
          <a:solidFill>
            <a:srgbClr val="1B4049"/>
          </a:solidFill>
          <a:latin typeface="+mn-lt"/>
          <a:ea typeface="+mn-ea"/>
          <a:cs typeface="Arial" pitchFamily="34" charset="0"/>
        </a:defRPr>
      </a:lvl3pPr>
      <a:lvl4pPr marL="720000" indent="-180000" algn="l" rtl="0" eaLnBrk="0" fontAlgn="base" hangingPunct="0">
        <a:spcBef>
          <a:spcPts val="0"/>
        </a:spcBef>
        <a:spcAft>
          <a:spcPct val="0"/>
        </a:spcAft>
        <a:buClr>
          <a:srgbClr val="57A332"/>
        </a:buClr>
        <a:buFont typeface="Arial" panose="020B0604020202020204" pitchFamily="34" charset="0"/>
        <a:buChar char="•"/>
        <a:defRPr sz="1600" kern="1200" spc="50">
          <a:solidFill>
            <a:srgbClr val="1B4049"/>
          </a:solidFill>
          <a:latin typeface="+mn-lt"/>
          <a:ea typeface="+mn-ea"/>
          <a:cs typeface="Arial" pitchFamily="34" charset="0"/>
        </a:defRPr>
      </a:lvl4pPr>
      <a:lvl5pPr marL="900000" indent="-180000" algn="l" rtl="0" eaLnBrk="0" fontAlgn="base" hangingPunct="0">
        <a:spcBef>
          <a:spcPts val="0"/>
        </a:spcBef>
        <a:spcAft>
          <a:spcPct val="0"/>
        </a:spcAft>
        <a:buClr>
          <a:srgbClr val="57A332"/>
        </a:buClr>
        <a:buFont typeface="Arial" panose="020B0604020202020204" pitchFamily="34" charset="0"/>
        <a:buChar char="•"/>
        <a:defRPr sz="1600" kern="1200" spc="50">
          <a:solidFill>
            <a:srgbClr val="1B4049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0917" y="643581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2D2AFC-71C4-4511-B128-4ECEE52D3027}" type="slidenum">
              <a:rPr lang="en-ZA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ZA" dirty="0">
              <a:solidFill>
                <a:srgbClr val="5C5C5C">
                  <a:tint val="75000"/>
                </a:srgb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71500" y="6282267"/>
            <a:ext cx="11029952" cy="95251"/>
            <a:chOff x="428625" y="4711700"/>
            <a:chExt cx="8272464" cy="71438"/>
          </a:xfrm>
        </p:grpSpPr>
        <p:sp>
          <p:nvSpPr>
            <p:cNvPr id="3" name="Rectangle 2"/>
            <p:cNvSpPr/>
            <p:nvPr/>
          </p:nvSpPr>
          <p:spPr>
            <a:xfrm>
              <a:off x="428625" y="4711700"/>
              <a:ext cx="2757488" cy="7143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rgbClr val="FFFFFF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186113" y="4711700"/>
              <a:ext cx="2757488" cy="71438"/>
            </a:xfrm>
            <a:prstGeom prst="rect">
              <a:avLst/>
            </a:prstGeom>
            <a:solidFill>
              <a:srgbClr val="E306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rgbClr val="FFFFFF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43601" y="4711700"/>
              <a:ext cx="2757488" cy="71438"/>
            </a:xfrm>
            <a:prstGeom prst="rect">
              <a:avLst/>
            </a:prstGeom>
            <a:solidFill>
              <a:srgbClr val="94BF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260649"/>
            <a:ext cx="843641" cy="84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0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7" r:id="rId1"/>
    <p:sldLayoutId id="2147485428" r:id="rId2"/>
    <p:sldLayoutId id="2147485429" r:id="rId3"/>
    <p:sldLayoutId id="2147485430" r:id="rId4"/>
    <p:sldLayoutId id="2147485431" r:id="rId5"/>
    <p:sldLayoutId id="2147485432" r:id="rId6"/>
    <p:sldLayoutId id="2147485433" r:id="rId7"/>
    <p:sldLayoutId id="2147485434" r:id="rId8"/>
    <p:sldLayoutId id="2147485435" r:id="rId9"/>
    <p:sldLayoutId id="2147485436" r:id="rId10"/>
    <p:sldLayoutId id="2147485437" r:id="rId11"/>
    <p:sldLayoutId id="2147485438" r:id="rId12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3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67" kern="1200">
          <a:solidFill>
            <a:schemeClr val="bg1">
              <a:lumMod val="6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1867" kern="1200">
          <a:solidFill>
            <a:schemeClr val="bg1">
              <a:lumMod val="6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E2AF7B2-AAD9-4CD0-B34D-B22AEDC25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Networks Cloud Native Platform</a:t>
            </a:r>
            <a:endParaRPr lang="en-GB" dirty="0"/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326F09B9-2F02-46B3-8397-D6E40E294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0052" y="4781263"/>
            <a:ext cx="4266002" cy="1038511"/>
          </a:xfrm>
        </p:spPr>
        <p:txBody>
          <a:bodyPr>
            <a:noAutofit/>
          </a:bodyPr>
          <a:lstStyle/>
          <a:p>
            <a:r>
              <a:rPr lang="en-GB" dirty="0"/>
              <a:t>Joint Call Conference with </a:t>
            </a:r>
            <a:r>
              <a:rPr lang="en-GB" dirty="0" err="1"/>
              <a:t>xGVela</a:t>
            </a:r>
            <a:endParaRPr lang="en-GB" dirty="0"/>
          </a:p>
          <a:p>
            <a:endParaRPr lang="en-GB" dirty="0"/>
          </a:p>
          <a:p>
            <a:r>
              <a:rPr lang="en-GB" dirty="0"/>
              <a:t>14</a:t>
            </a:r>
            <a:r>
              <a:rPr lang="en-GB" baseline="30000" dirty="0"/>
              <a:t>th</a:t>
            </a:r>
            <a:r>
              <a:rPr lang="en-GB" dirty="0"/>
              <a:t> December 2020</a:t>
            </a:r>
          </a:p>
        </p:txBody>
      </p:sp>
    </p:spTree>
    <p:extLst>
      <p:ext uri="{BB962C8B-B14F-4D97-AF65-F5344CB8AC3E}">
        <p14:creationId xmlns:p14="http://schemas.microsoft.com/office/powerpoint/2010/main" val="3235205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A793-5ACF-487F-A8ED-DEBBFCFA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83" y="534839"/>
            <a:ext cx="8831916" cy="510846"/>
          </a:xfrm>
        </p:spPr>
        <p:txBody>
          <a:bodyPr/>
          <a:lstStyle/>
          <a:p>
            <a:r>
              <a:rPr lang="en-US" dirty="0"/>
              <a:t>Chapter 3 - </a:t>
            </a:r>
            <a:r>
              <a:rPr lang="en-GB" dirty="0"/>
              <a:t>State of the art and gap analysis</a:t>
            </a:r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E3272D61-8ED9-4247-9634-3B29D39910E3}"/>
              </a:ext>
            </a:extLst>
          </p:cNvPr>
          <p:cNvSpPr/>
          <p:nvPr/>
        </p:nvSpPr>
        <p:spPr>
          <a:xfrm>
            <a:off x="271561" y="1740475"/>
            <a:ext cx="11559078" cy="1506356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/>
              <a:t>The whole chapter tells a story</a:t>
            </a:r>
            <a:r>
              <a:rPr lang="en-US" dirty="0"/>
              <a:t> starting from the service layer and going down to the lower layers referencing the work and gaps of the SDOs an Opensource </a:t>
            </a:r>
            <a:r>
              <a:rPr lang="en-US" b="1" dirty="0"/>
              <a:t>not presenting a Wiki </a:t>
            </a:r>
            <a:r>
              <a:rPr lang="en-US" dirty="0"/>
              <a:t>for them but merging them in a tale in which they are the supporting building block of the Project vision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94DC7602-F252-4006-9620-C9613B9E2806}"/>
              </a:ext>
            </a:extLst>
          </p:cNvPr>
          <p:cNvSpPr/>
          <p:nvPr/>
        </p:nvSpPr>
        <p:spPr>
          <a:xfrm>
            <a:off x="271561" y="3407352"/>
            <a:ext cx="11559078" cy="1238241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dirty="0"/>
              <a:t>For each layer, from service going down, a </a:t>
            </a:r>
            <a:r>
              <a:rPr lang="en-GB" b="1" u="sng" dirty="0"/>
              <a:t>summary</a:t>
            </a:r>
            <a:r>
              <a:rPr lang="en-GB" dirty="0"/>
              <a:t> of the work of the body that is in scope of the Project and </a:t>
            </a:r>
            <a:r>
              <a:rPr lang="en-GB" b="1" u="sng" dirty="0"/>
              <a:t>gap analysis </a:t>
            </a:r>
            <a:r>
              <a:rPr lang="en-GB" b="1" dirty="0"/>
              <a:t>against our overall </a:t>
            </a:r>
            <a:r>
              <a:rPr lang="en-GB" b="1" u="sng" dirty="0"/>
              <a:t>vision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0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A793-5ACF-487F-A8ED-DEBBFCFA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83" y="534839"/>
            <a:ext cx="10068902" cy="510846"/>
          </a:xfrm>
        </p:spPr>
        <p:txBody>
          <a:bodyPr/>
          <a:lstStyle/>
          <a:p>
            <a:r>
              <a:rPr lang="en-US" dirty="0"/>
              <a:t>Chapter 4 - Cloudification of the OPEN Telco Infrastructure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E3272D61-8ED9-4247-9634-3B29D39910E3}"/>
              </a:ext>
            </a:extLst>
          </p:cNvPr>
          <p:cNvSpPr/>
          <p:nvPr/>
        </p:nvSpPr>
        <p:spPr>
          <a:xfrm>
            <a:off x="271561" y="1521401"/>
            <a:ext cx="11559078" cy="2198544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Describe the </a:t>
            </a:r>
            <a:r>
              <a:rPr lang="en-US" b="1" dirty="0">
                <a:solidFill>
                  <a:prstClr val="white"/>
                </a:solidFill>
              </a:rPr>
              <a:t>features of an Open Telco Infrastructure </a:t>
            </a:r>
            <a:r>
              <a:rPr lang="en-US" dirty="0">
                <a:solidFill>
                  <a:prstClr val="white"/>
                </a:solidFill>
              </a:rPr>
              <a:t>that will </a:t>
            </a:r>
            <a:r>
              <a:rPr lang="en-US" b="1" dirty="0">
                <a:solidFill>
                  <a:prstClr val="white"/>
                </a:solidFill>
              </a:rPr>
              <a:t>enable adoption of Cloud Services </a:t>
            </a:r>
            <a:r>
              <a:rPr lang="en-US" dirty="0">
                <a:solidFill>
                  <a:prstClr val="white"/>
                </a:solidFill>
              </a:rPr>
              <a:t>leveraging a cost efficient Infrastructure as a whole.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Defining all the required </a:t>
            </a:r>
            <a:r>
              <a:rPr lang="en-US" b="1" dirty="0">
                <a:solidFill>
                  <a:prstClr val="white"/>
                </a:solidFill>
              </a:rPr>
              <a:t>features below the VIM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An integrated </a:t>
            </a:r>
            <a:r>
              <a:rPr lang="en-US" b="1" dirty="0">
                <a:solidFill>
                  <a:prstClr val="white"/>
                </a:solidFill>
              </a:rPr>
              <a:t>virtual Infrastructure </a:t>
            </a:r>
            <a:r>
              <a:rPr lang="en-US" dirty="0">
                <a:solidFill>
                  <a:prstClr val="white"/>
                </a:solidFill>
              </a:rPr>
              <a:t>(VIM Layer) capable of </a:t>
            </a:r>
            <a:r>
              <a:rPr lang="en-US" b="1" dirty="0">
                <a:solidFill>
                  <a:prstClr val="white"/>
                </a:solidFill>
              </a:rPr>
              <a:t>supporting Cloud Native </a:t>
            </a:r>
            <a:r>
              <a:rPr lang="en-US" dirty="0">
                <a:solidFill>
                  <a:prstClr val="white"/>
                </a:solidFill>
              </a:rPr>
              <a:t>is required and to be described (e.g. CaaS)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15AB84AB-0ACE-4DE5-ADD4-CFCB3ECC3303}"/>
              </a:ext>
            </a:extLst>
          </p:cNvPr>
          <p:cNvSpPr/>
          <p:nvPr/>
        </p:nvSpPr>
        <p:spPr>
          <a:xfrm>
            <a:off x="271561" y="4124453"/>
            <a:ext cx="11559078" cy="1699843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 err="1"/>
              <a:t>Physical</a:t>
            </a:r>
            <a:r>
              <a:rPr lang="de-DE" b="1" u="sng" dirty="0"/>
              <a:t>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prstClr val="white"/>
                </a:solidFill>
              </a:rPr>
              <a:t>Virtual Infrastructure</a:t>
            </a:r>
          </a:p>
          <a:p>
            <a:endParaRPr lang="de-DE" sz="1400" b="1" u="sng" dirty="0"/>
          </a:p>
        </p:txBody>
      </p:sp>
    </p:spTree>
    <p:extLst>
      <p:ext uri="{BB962C8B-B14F-4D97-AF65-F5344CB8AC3E}">
        <p14:creationId xmlns:p14="http://schemas.microsoft.com/office/powerpoint/2010/main" val="3672211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A793-5ACF-487F-A8ED-DEBBFCFA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83" y="534839"/>
            <a:ext cx="10068902" cy="510846"/>
          </a:xfrm>
        </p:spPr>
        <p:txBody>
          <a:bodyPr/>
          <a:lstStyle/>
          <a:p>
            <a:r>
              <a:rPr lang="en-US" dirty="0"/>
              <a:t>Chapter 5 - </a:t>
            </a:r>
            <a:r>
              <a:rPr lang="en-GB" dirty="0"/>
              <a:t>Open Architecture &amp; Ecosystem</a:t>
            </a:r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E3272D61-8ED9-4247-9634-3B29D39910E3}"/>
              </a:ext>
            </a:extLst>
          </p:cNvPr>
          <p:cNvSpPr/>
          <p:nvPr/>
        </p:nvSpPr>
        <p:spPr>
          <a:xfrm>
            <a:off x="316461" y="1521400"/>
            <a:ext cx="11559078" cy="1393250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Describe the </a:t>
            </a:r>
            <a:r>
              <a:rPr lang="en-US" b="1" dirty="0"/>
              <a:t>requirements</a:t>
            </a:r>
            <a:r>
              <a:rPr lang="en-US" dirty="0"/>
              <a:t> of a </a:t>
            </a:r>
            <a:r>
              <a:rPr lang="en-US" b="1" dirty="0"/>
              <a:t>cloud native </a:t>
            </a:r>
            <a:r>
              <a:rPr lang="en-US" dirty="0"/>
              <a:t>architecture </a:t>
            </a:r>
            <a:r>
              <a:rPr lang="en-US" b="1" dirty="0"/>
              <a:t>above the VIM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Leveraging the infrastructure functions </a:t>
            </a:r>
            <a:r>
              <a:rPr lang="en-US" dirty="0"/>
              <a:t>defined in chapter 4 (Cloudification of the OPEN Telco Infrastructure) and </a:t>
            </a:r>
            <a:r>
              <a:rPr lang="en-US" b="1" dirty="0"/>
              <a:t>interacting with the </a:t>
            </a:r>
            <a:r>
              <a:rPr lang="en-US" dirty="0"/>
              <a:t>methodologies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capabilities</a:t>
            </a:r>
            <a:r>
              <a:rPr lang="en-US" dirty="0"/>
              <a:t> in chapter 6 (</a:t>
            </a:r>
            <a:r>
              <a:rPr lang="en-GB" dirty="0"/>
              <a:t>Hybrid Cloud</a:t>
            </a:r>
            <a:r>
              <a:rPr lang="en-US" dirty="0"/>
              <a:t>)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15AB84AB-0ACE-4DE5-ADD4-CFCB3ECC3303}"/>
              </a:ext>
            </a:extLst>
          </p:cNvPr>
          <p:cNvSpPr/>
          <p:nvPr/>
        </p:nvSpPr>
        <p:spPr>
          <a:xfrm>
            <a:off x="316461" y="3222056"/>
            <a:ext cx="11559078" cy="2114544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Adopting open technologies </a:t>
            </a:r>
            <a:r>
              <a:rPr lang="en-US" dirty="0"/>
              <a:t>as the basis for having a common infrastructure with the developer’s community.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Key APIs </a:t>
            </a:r>
            <a:r>
              <a:rPr lang="en-US" dirty="0"/>
              <a:t>capabilities on the </a:t>
            </a:r>
            <a:r>
              <a:rPr lang="en-US" b="1" dirty="0"/>
              <a:t>Architecture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Programmability</a:t>
            </a:r>
            <a:r>
              <a:rPr lang="en-US" dirty="0"/>
              <a:t> of an Open Architecture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1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A793-5ACF-487F-A8ED-DEBBFCFA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83" y="534839"/>
            <a:ext cx="10068902" cy="510846"/>
          </a:xfrm>
        </p:spPr>
        <p:txBody>
          <a:bodyPr/>
          <a:lstStyle/>
          <a:p>
            <a:r>
              <a:rPr lang="en-US" dirty="0"/>
              <a:t>Chapter 6 - </a:t>
            </a:r>
            <a:r>
              <a:rPr lang="en-GB" dirty="0"/>
              <a:t>Hybrid Cloud</a:t>
            </a:r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E3272D61-8ED9-4247-9634-3B29D39910E3}"/>
              </a:ext>
            </a:extLst>
          </p:cNvPr>
          <p:cNvSpPr/>
          <p:nvPr/>
        </p:nvSpPr>
        <p:spPr>
          <a:xfrm>
            <a:off x="271561" y="1521400"/>
            <a:ext cx="11559078" cy="1907600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Provide </a:t>
            </a:r>
            <a:r>
              <a:rPr lang="en-US" b="1" dirty="0"/>
              <a:t>definition of “hybrid” </a:t>
            </a:r>
            <a:r>
              <a:rPr lang="en-US" dirty="0"/>
              <a:t>in relation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public</a:t>
            </a:r>
            <a:r>
              <a:rPr lang="en-US" dirty="0"/>
              <a:t> vs </a:t>
            </a:r>
            <a:r>
              <a:rPr lang="en-US" b="1" dirty="0"/>
              <a:t>private</a:t>
            </a:r>
            <a:r>
              <a:rPr lang="en-US" dirty="0"/>
              <a:t> clouds,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orchestration principles for </a:t>
            </a:r>
            <a:r>
              <a:rPr lang="en-US" b="1" dirty="0"/>
              <a:t>VNFs &amp; CNFs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Hybrid Cloud for </a:t>
            </a:r>
            <a:r>
              <a:rPr lang="en-US" b="1" dirty="0"/>
              <a:t>Verticals and Developers at the Telco Edge </a:t>
            </a:r>
          </a:p>
        </p:txBody>
      </p:sp>
    </p:spTree>
    <p:extLst>
      <p:ext uri="{BB962C8B-B14F-4D97-AF65-F5344CB8AC3E}">
        <p14:creationId xmlns:p14="http://schemas.microsoft.com/office/powerpoint/2010/main" val="3152934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A793-5ACF-487F-A8ED-DEBBFCFA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83" y="534839"/>
            <a:ext cx="10068902" cy="510846"/>
          </a:xfrm>
        </p:spPr>
        <p:txBody>
          <a:bodyPr/>
          <a:lstStyle/>
          <a:p>
            <a:r>
              <a:rPr lang="en-US" dirty="0"/>
              <a:t>Chapter 7 - </a:t>
            </a:r>
            <a:r>
              <a:rPr lang="en-GB" dirty="0"/>
              <a:t>Economical Drivers</a:t>
            </a:r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E3272D61-8ED9-4247-9634-3B29D39910E3}"/>
              </a:ext>
            </a:extLst>
          </p:cNvPr>
          <p:cNvSpPr/>
          <p:nvPr/>
        </p:nvSpPr>
        <p:spPr>
          <a:xfrm>
            <a:off x="271561" y="2311975"/>
            <a:ext cx="11559078" cy="675893"/>
          </a:xfrm>
          <a:prstGeom prst="snip1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/>
              <a:t>“Specific presentation on this section”</a:t>
            </a:r>
            <a:endParaRPr lang="en-US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AB7F5287-CDFB-4C04-961F-CC2D52E7D0CB}"/>
              </a:ext>
            </a:extLst>
          </p:cNvPr>
          <p:cNvSpPr/>
          <p:nvPr/>
        </p:nvSpPr>
        <p:spPr>
          <a:xfrm>
            <a:off x="271561" y="1521400"/>
            <a:ext cx="11559078" cy="675893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/>
              <a:t>Summary from the Leaf Project on Economics.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58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A793-5ACF-487F-A8ED-DEBBFCFA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83" y="534839"/>
            <a:ext cx="10068902" cy="510846"/>
          </a:xfrm>
        </p:spPr>
        <p:txBody>
          <a:bodyPr/>
          <a:lstStyle/>
          <a:p>
            <a:r>
              <a:rPr lang="en-US" dirty="0"/>
              <a:t>Chapter 8 - </a:t>
            </a:r>
            <a:r>
              <a:rPr lang="en-GB" dirty="0"/>
              <a:t>Critical Success Factors &amp; Dependencies</a:t>
            </a:r>
            <a:endParaRPr lang="en-US" dirty="0"/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15AB84AB-0ACE-4DE5-ADD4-CFCB3ECC3303}"/>
              </a:ext>
            </a:extLst>
          </p:cNvPr>
          <p:cNvSpPr/>
          <p:nvPr/>
        </p:nvSpPr>
        <p:spPr>
          <a:xfrm>
            <a:off x="271560" y="1964029"/>
            <a:ext cx="11802251" cy="2331746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Discuss challenges from architecture, implementation, security perspectives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Discuss Success Factors</a:t>
            </a:r>
          </a:p>
        </p:txBody>
      </p:sp>
    </p:spTree>
    <p:extLst>
      <p:ext uri="{BB962C8B-B14F-4D97-AF65-F5344CB8AC3E}">
        <p14:creationId xmlns:p14="http://schemas.microsoft.com/office/powerpoint/2010/main" val="518243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A793-5ACF-487F-A8ED-DEBBFCFA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83" y="534839"/>
            <a:ext cx="9787314" cy="510846"/>
          </a:xfrm>
        </p:spPr>
        <p:txBody>
          <a:bodyPr/>
          <a:lstStyle/>
          <a:p>
            <a:pPr lvl="0"/>
            <a:r>
              <a:rPr lang="en-US" dirty="0"/>
              <a:t>Activities of the Project in 2021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D4EDB-112C-415B-B498-992EDE41DAAA}"/>
              </a:ext>
            </a:extLst>
          </p:cNvPr>
          <p:cNvSpPr txBox="1"/>
          <p:nvPr/>
        </p:nvSpPr>
        <p:spPr>
          <a:xfrm>
            <a:off x="125199" y="1603585"/>
            <a:ext cx="116488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possible list of </a:t>
            </a:r>
            <a:r>
              <a:rPr lang="en-US" b="1" dirty="0"/>
              <a:t>topics to deepen in 2021 </a:t>
            </a:r>
            <a:r>
              <a:rPr lang="en-US" dirty="0"/>
              <a:t>is:</a:t>
            </a:r>
          </a:p>
          <a:p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Service Assurance: </a:t>
            </a:r>
            <a:r>
              <a:rPr lang="en-US" sz="1600" dirty="0"/>
              <a:t>with an Open Telco Platform leveraging on specific Telco assets and on the 5G slicing concept a Telco is selling </a:t>
            </a:r>
            <a:r>
              <a:rPr lang="en-US" sz="1600" u="sng" dirty="0"/>
              <a:t>tailored</a:t>
            </a:r>
            <a:r>
              <a:rPr lang="en-US" sz="1600" dirty="0"/>
              <a:t> communication services to its Customers. The slice concept itself is strictly related to </a:t>
            </a:r>
            <a:r>
              <a:rPr lang="en-US" sz="1600" u="sng" dirty="0"/>
              <a:t>customer requirements and SLA</a:t>
            </a:r>
            <a:r>
              <a:rPr lang="en-US" sz="1600" dirty="0"/>
              <a:t>. With the customer's satisfaction in mind, the Service Assurance must be a key aspect for the Telco to work 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Edge-Cloud cooperation:</a:t>
            </a:r>
            <a:r>
              <a:rPr lang="en-US" sz="1600" dirty="0"/>
              <a:t> complex </a:t>
            </a:r>
            <a:r>
              <a:rPr lang="en-US" sz="1600" u="sng" dirty="0"/>
              <a:t>Applications that are partially deployed at the Edge and partially in Cloud</a:t>
            </a:r>
            <a:r>
              <a:rPr lang="en-US" sz="1600" dirty="0"/>
              <a:t>, working in synergy to offer a Service to the end user.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Network Function redesign to be Cloud Native: </a:t>
            </a:r>
            <a:r>
              <a:rPr lang="en-US" sz="1600" dirty="0"/>
              <a:t>requirement for microservice split, </a:t>
            </a:r>
            <a:r>
              <a:rPr lang="en-US" sz="1600" u="sng" dirty="0"/>
              <a:t>which is the goal for a Telco</a:t>
            </a:r>
            <a:r>
              <a:rPr lang="en-US" sz="1600" dirty="0"/>
              <a:t> (e.g. to just leverage on CaaS or to have different Vendors for Services of the same NF)?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Edge on premises: </a:t>
            </a:r>
            <a:r>
              <a:rPr lang="en-US" sz="1600" dirty="0"/>
              <a:t>the deployment of application in the Customer’s Edge data center (on premises), when the User Equipment is connected via a local 5G RAN (e.g. microcells), requires a </a:t>
            </a:r>
            <a:r>
              <a:rPr lang="en-US" sz="1600" u="sng" dirty="0"/>
              <a:t>mobile core deployment at the very edge to </a:t>
            </a:r>
            <a:r>
              <a:rPr lang="en-US" sz="1600" dirty="0"/>
              <a:t>guarantee maximum performances for specific use cases (e.g. Industry 4.0).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9516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F2E856-4D09-4792-9C5B-CD6E076BB78C}"/>
              </a:ext>
            </a:extLst>
          </p:cNvPr>
          <p:cNvSpPr txBox="1">
            <a:spLocks/>
          </p:cNvSpPr>
          <p:nvPr/>
        </p:nvSpPr>
        <p:spPr bwMode="auto">
          <a:xfrm>
            <a:off x="1202342" y="2832116"/>
            <a:ext cx="9787314" cy="51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spc="50">
                <a:solidFill>
                  <a:srgbClr val="57A332"/>
                </a:solidFill>
                <a:latin typeface="+mj-lt"/>
                <a:ea typeface="Roboto Condensed" panose="02000000000000000000" pitchFamily="2" charset="0"/>
                <a:cs typeface="Arial Narrow" panose="020B0606020202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68329"/>
                </a:solidFill>
                <a:latin typeface="Arial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68329"/>
                </a:solidFill>
                <a:latin typeface="Arial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68329"/>
                </a:solidFill>
                <a:latin typeface="Arial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68329"/>
                </a:solidFill>
                <a:latin typeface="Arial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9419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9419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9419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9419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dirty="0" err="1"/>
              <a:t>xGVela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0E300E-FE3E-4F69-8683-0154CD1D2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61" y="3798118"/>
            <a:ext cx="2657475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8884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F2E856-4D09-4792-9C5B-CD6E076BB78C}"/>
              </a:ext>
            </a:extLst>
          </p:cNvPr>
          <p:cNvSpPr txBox="1">
            <a:spLocks/>
          </p:cNvSpPr>
          <p:nvPr/>
        </p:nvSpPr>
        <p:spPr bwMode="auto">
          <a:xfrm>
            <a:off x="1202342" y="2832116"/>
            <a:ext cx="9787314" cy="51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spc="50">
                <a:solidFill>
                  <a:srgbClr val="57A332"/>
                </a:solidFill>
                <a:latin typeface="+mj-lt"/>
                <a:ea typeface="Roboto Condensed" panose="02000000000000000000" pitchFamily="2" charset="0"/>
                <a:cs typeface="Arial Narrow" panose="020B0606020202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68329"/>
                </a:solidFill>
                <a:latin typeface="Arial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68329"/>
                </a:solidFill>
                <a:latin typeface="Arial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68329"/>
                </a:solidFill>
                <a:latin typeface="Arial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68329"/>
                </a:solidFill>
                <a:latin typeface="Arial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9419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9419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9419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9419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72057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F2E856-4D09-4792-9C5B-CD6E076BB78C}"/>
              </a:ext>
            </a:extLst>
          </p:cNvPr>
          <p:cNvSpPr txBox="1">
            <a:spLocks/>
          </p:cNvSpPr>
          <p:nvPr/>
        </p:nvSpPr>
        <p:spPr bwMode="auto">
          <a:xfrm>
            <a:off x="1202342" y="2832116"/>
            <a:ext cx="9787314" cy="51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spc="50">
                <a:solidFill>
                  <a:srgbClr val="57A332"/>
                </a:solidFill>
                <a:latin typeface="+mj-lt"/>
                <a:ea typeface="Roboto Condensed" panose="02000000000000000000" pitchFamily="2" charset="0"/>
                <a:cs typeface="Arial Narrow" panose="020B0606020202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68329"/>
                </a:solidFill>
                <a:latin typeface="Arial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68329"/>
                </a:solidFill>
                <a:latin typeface="Arial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68329"/>
                </a:solidFill>
                <a:latin typeface="Arial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68329"/>
                </a:solidFill>
                <a:latin typeface="Arial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9419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9419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9419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9419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dirty="0"/>
              <a:t>Regular Call</a:t>
            </a:r>
          </a:p>
        </p:txBody>
      </p:sp>
    </p:spTree>
    <p:extLst>
      <p:ext uri="{BB962C8B-B14F-4D97-AF65-F5344CB8AC3E}">
        <p14:creationId xmlns:p14="http://schemas.microsoft.com/office/powerpoint/2010/main" val="338605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A793-5ACF-487F-A8ED-DEBBFCFA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83" y="534839"/>
            <a:ext cx="9787314" cy="510846"/>
          </a:xfrm>
        </p:spPr>
        <p:txBody>
          <a:bodyPr/>
          <a:lstStyle/>
          <a:p>
            <a:pPr lvl="0"/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D4EDB-112C-415B-B498-992EDE41DAAA}"/>
              </a:ext>
            </a:extLst>
          </p:cNvPr>
          <p:cNvSpPr txBox="1"/>
          <p:nvPr/>
        </p:nvSpPr>
        <p:spPr>
          <a:xfrm>
            <a:off x="125199" y="1603585"/>
            <a:ext cx="11648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objective of the call is to share an overview on the </a:t>
            </a:r>
            <a:r>
              <a:rPr lang="en-US" b="1" dirty="0"/>
              <a:t>deliverables</a:t>
            </a:r>
            <a:r>
              <a:rPr lang="en-US" dirty="0"/>
              <a:t>, the </a:t>
            </a:r>
            <a:r>
              <a:rPr lang="en-US" b="1" dirty="0"/>
              <a:t>roadmaps </a:t>
            </a:r>
            <a:r>
              <a:rPr lang="en-US" dirty="0"/>
              <a:t>and to discuss on </a:t>
            </a:r>
            <a:r>
              <a:rPr lang="en-US" b="1" dirty="0"/>
              <a:t>possible areas of collaboration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NGMN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xGVela</a:t>
            </a:r>
            <a:endParaRPr lang="en-US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047146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F5DA15-EB44-437A-B7CA-251D7F97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charset="0"/>
                <a:cs typeface="Arial" charset="0"/>
              </a:rPr>
              <a:t>NGMN </a:t>
            </a:r>
            <a:r>
              <a:rPr lang="en-GB" sz="3200" dirty="0">
                <a:latin typeface="Arial" charset="0"/>
                <a:cs typeface="Arial" charset="0"/>
              </a:rPr>
              <a:t>- </a:t>
            </a:r>
            <a:r>
              <a:rPr lang="en-GB" dirty="0">
                <a:latin typeface="Arial" charset="0"/>
                <a:cs typeface="Arial" charset="0"/>
              </a:rPr>
              <a:t>General Competition Law Disclaimer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15431A-6A42-468B-8157-DA8EA6CC6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583" y="1808163"/>
            <a:ext cx="11590835" cy="4368799"/>
          </a:xfrm>
        </p:spPr>
        <p:txBody>
          <a:bodyPr>
            <a:normAutofit/>
          </a:bodyPr>
          <a:lstStyle/>
          <a:p>
            <a:pPr marL="630000" lvl="2" indent="-274638">
              <a:buClr>
                <a:srgbClr val="468329"/>
              </a:buClr>
              <a:buFont typeface="Wingdings" charset="0"/>
              <a:buChar char="§"/>
              <a:defRPr/>
            </a:pPr>
            <a:r>
              <a:rPr lang="en-GB" dirty="0"/>
              <a:t>Agreements between major competitors are illegal under European law as well as other jurisdictions;</a:t>
            </a:r>
          </a:p>
          <a:p>
            <a:pPr marL="630000" lvl="2" indent="-274638">
              <a:buClr>
                <a:srgbClr val="468329"/>
              </a:buClr>
              <a:buFont typeface="Wingdings" charset="0"/>
              <a:buChar char="§"/>
              <a:defRPr/>
            </a:pPr>
            <a:endParaRPr lang="en-GB" dirty="0"/>
          </a:p>
          <a:p>
            <a:pPr marL="630000" lvl="2" indent="-274638">
              <a:buClr>
                <a:srgbClr val="468329"/>
              </a:buClr>
              <a:buFont typeface="Wingdings" charset="0"/>
              <a:buChar char="§"/>
              <a:defRPr/>
            </a:pPr>
            <a:r>
              <a:rPr lang="en-GB" dirty="0"/>
              <a:t>Agreements should in particular not reduce competition on the market by agreeing on pricing structure, technology preferences or exchange of sensitive information (business processes, marketing plans, etc.);</a:t>
            </a:r>
          </a:p>
          <a:p>
            <a:pPr marL="630000" lvl="2" indent="-274638">
              <a:buClr>
                <a:srgbClr val="468329"/>
              </a:buClr>
              <a:buFont typeface="Wingdings" charset="0"/>
              <a:buChar char="§"/>
              <a:defRPr/>
            </a:pPr>
            <a:endParaRPr lang="en-GB" dirty="0"/>
          </a:p>
          <a:p>
            <a:pPr marL="630000" lvl="2" indent="-274638">
              <a:buClr>
                <a:srgbClr val="468329"/>
              </a:buClr>
              <a:buFont typeface="Wingdings" charset="0"/>
              <a:buChar char="§"/>
              <a:defRPr/>
            </a:pPr>
            <a:r>
              <a:rPr lang="en-GB" dirty="0"/>
              <a:t>Agreements may only be excused if (i) consumer benefits can be shown or (ii) any restrictions can be demonstrated as necessary;</a:t>
            </a:r>
          </a:p>
          <a:p>
            <a:pPr marL="630000" lvl="2" indent="-274638">
              <a:buClr>
                <a:srgbClr val="468329"/>
              </a:buClr>
              <a:buFont typeface="Wingdings" charset="0"/>
              <a:buChar char="§"/>
              <a:defRPr/>
            </a:pPr>
            <a:endParaRPr lang="en-GB" dirty="0"/>
          </a:p>
          <a:p>
            <a:pPr marL="630000" lvl="2" indent="-274638">
              <a:buClr>
                <a:srgbClr val="468329"/>
              </a:buClr>
              <a:buFont typeface="Wingdings" charset="0"/>
              <a:buChar char="§"/>
              <a:defRPr/>
            </a:pPr>
            <a:r>
              <a:rPr lang="en-GB" dirty="0"/>
              <a:t>Breach of these principles may lead to administrative sanctions and fines.</a:t>
            </a:r>
          </a:p>
          <a:p>
            <a:pPr marL="630000" lvl="2" indent="-274638">
              <a:buClr>
                <a:srgbClr val="468329"/>
              </a:buClr>
              <a:buFont typeface="Wingdings" charset="0"/>
              <a:buChar char="§"/>
              <a:defRPr/>
            </a:pPr>
            <a:endParaRPr lang="en-GB" dirty="0"/>
          </a:p>
          <a:p>
            <a:pPr marL="903288" lvl="2" indent="-282575">
              <a:buFont typeface="Wingdings" charset="2"/>
              <a:buChar char="Ø"/>
              <a:defRPr/>
            </a:pPr>
            <a:r>
              <a:rPr lang="en-GB" b="1" dirty="0">
                <a:solidFill>
                  <a:srgbClr val="FF0000"/>
                </a:solidFill>
              </a:rPr>
              <a:t>DON’T</a:t>
            </a:r>
            <a:r>
              <a:rPr lang="en-GB" dirty="0"/>
              <a:t> enter into agreements that restrict other parties’ actions or creates barriers to market entry.</a:t>
            </a:r>
          </a:p>
          <a:p>
            <a:pPr marL="903288" lvl="2" indent="-282575">
              <a:buFont typeface="Wingdings" charset="2"/>
              <a:buChar char="Ø"/>
              <a:defRPr/>
            </a:pPr>
            <a:r>
              <a:rPr lang="en-GB" b="1" dirty="0">
                <a:solidFill>
                  <a:srgbClr val="FF0000"/>
                </a:solidFill>
              </a:rPr>
              <a:t>DON’T </a:t>
            </a:r>
            <a:r>
              <a:rPr lang="en-GB" dirty="0"/>
              <a:t>discuss or exchange information on pricing, business plans, or any other confidential or commercially sensitive data.</a:t>
            </a:r>
          </a:p>
          <a:p>
            <a:pPr marL="903288" lvl="2" indent="-282575">
              <a:buFont typeface="Wingdings" charset="2"/>
              <a:buChar char="Ø"/>
              <a:defRPr/>
            </a:pPr>
            <a:r>
              <a:rPr lang="en-GB" b="1" dirty="0">
                <a:solidFill>
                  <a:srgbClr val="FF0000"/>
                </a:solidFill>
              </a:rPr>
              <a:t>DO</a:t>
            </a:r>
            <a:r>
              <a:rPr lang="en-GB" dirty="0">
                <a:solidFill>
                  <a:srgbClr val="00CC66"/>
                </a:solidFill>
              </a:rPr>
              <a:t> </a:t>
            </a:r>
            <a:r>
              <a:rPr lang="en-GB" dirty="0"/>
              <a:t>clearly identify the positive Industry purpose of each project and follow it.</a:t>
            </a:r>
          </a:p>
          <a:p>
            <a:pPr marL="903288" lvl="2" indent="-282575">
              <a:buFont typeface="Wingdings" charset="2"/>
              <a:buChar char="Ø"/>
              <a:defRPr/>
            </a:pPr>
            <a:r>
              <a:rPr lang="en-GB" b="1" dirty="0">
                <a:solidFill>
                  <a:srgbClr val="FF0000"/>
                </a:solidFill>
                <a:cs typeface="Arial"/>
              </a:rPr>
              <a:t>DO</a:t>
            </a:r>
            <a:r>
              <a:rPr lang="en-GB" dirty="0">
                <a:cs typeface="Arial"/>
              </a:rPr>
              <a:t> </a:t>
            </a:r>
            <a:r>
              <a:rPr lang="en-GB" dirty="0"/>
              <a:t>consult with own and NGMN legal in areas where you are unsure.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E0A4C8-57C0-48D1-9626-6E7C192087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EF93A-815B-4ABD-9CB3-A489FDAB48DC}" type="slidenum">
              <a:rPr lang="en-GB" noProof="0" smtClean="0"/>
              <a:pPr/>
              <a:t>20</a:t>
            </a:fld>
            <a:endParaRPr lang="en-GB" noProof="0" dirty="0"/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7EA6F15B-9661-4482-82A0-53810FBB8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0581" y="6463462"/>
            <a:ext cx="6208283" cy="365125"/>
          </a:xfrm>
        </p:spPr>
        <p:txBody>
          <a:bodyPr/>
          <a:lstStyle/>
          <a:p>
            <a:r>
              <a:rPr lang="en-US" dirty="0"/>
              <a:t>NGMN Disclaimer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6242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B6CEF-96E8-0740-9CD7-95E9F669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NGMN - General Confidentiality Disclaimer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0632D6-7C5F-7841-BF55-FD4608A9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581" y="1708881"/>
            <a:ext cx="11590835" cy="3813326"/>
          </a:xfrm>
        </p:spPr>
        <p:txBody>
          <a:bodyPr/>
          <a:lstStyle/>
          <a:p>
            <a:pPr marL="380990" indent="-380990">
              <a:buFont typeface="Arial"/>
              <a:buChar char="•"/>
            </a:pPr>
            <a:endParaRPr lang="en-US" altLang="zh-CN" sz="1900" dirty="0">
              <a:ea typeface="+mn-ea"/>
            </a:endParaRPr>
          </a:p>
          <a:p>
            <a:pPr marL="380990" indent="-380990">
              <a:buFont typeface="Arial"/>
              <a:buChar char="•"/>
            </a:pPr>
            <a:r>
              <a:rPr lang="en-US" altLang="zh-CN" dirty="0">
                <a:ea typeface="+mn-ea"/>
              </a:rPr>
              <a:t>All NGMN Members and Contributors are contractually obliged to strict confidentiality of all documents, materials and information relating to all projects of NGMN.</a:t>
            </a:r>
          </a:p>
          <a:p>
            <a:pPr marL="380990" indent="-380990">
              <a:buFont typeface="Arial"/>
              <a:buChar char="•"/>
            </a:pPr>
            <a:endParaRPr lang="en-US" altLang="zh-CN" dirty="0">
              <a:ea typeface="+mn-ea"/>
            </a:endParaRPr>
          </a:p>
          <a:p>
            <a:pPr marL="380990" indent="-380990">
              <a:buFont typeface="Arial"/>
              <a:buChar char="•"/>
            </a:pPr>
            <a:r>
              <a:rPr lang="en-US" altLang="zh-CN" dirty="0">
                <a:ea typeface="+mn-ea"/>
              </a:rPr>
              <a:t>Any information is NGMN confidential and should therefore not be shared with third parties outside of NGMN or otherwise published or used outside NGMN. </a:t>
            </a:r>
          </a:p>
          <a:p>
            <a:pPr marL="380990" indent="-380990">
              <a:buFont typeface="Arial"/>
              <a:buChar char="•"/>
            </a:pPr>
            <a:endParaRPr lang="en-US" altLang="zh-CN" dirty="0">
              <a:ea typeface="+mn-ea"/>
            </a:endParaRPr>
          </a:p>
          <a:p>
            <a:pPr marL="380990" indent="-380990">
              <a:buFont typeface="Arial"/>
              <a:buChar char="•"/>
            </a:pPr>
            <a:r>
              <a:rPr lang="en-US" altLang="zh-CN" dirty="0">
                <a:ea typeface="+mn-ea"/>
              </a:rPr>
              <a:t>If there is need to share information with third parties outside NGMN prior written consent by NGMN is required in each case. 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48652E-29B4-2143-80DB-E4F069B756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NGMN Disclaimer 2020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CA8B45-095C-BA49-BCFE-15E00A6AE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EF93A-815B-4ABD-9CB3-A489FDAB48DC}" type="slidenum">
              <a:rPr lang="en-GB" noProof="0" smtClean="0"/>
              <a:pPr/>
              <a:t>21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4131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A793-5ACF-487F-A8ED-DEBBFCFA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01" y="516698"/>
            <a:ext cx="8831916" cy="510846"/>
          </a:xfrm>
        </p:spPr>
        <p:txBody>
          <a:bodyPr/>
          <a:lstStyle/>
          <a:p>
            <a:r>
              <a:rPr lang="en-US" dirty="0"/>
              <a:t>Deliverables time plan</a:t>
            </a:r>
          </a:p>
        </p:txBody>
      </p:sp>
      <p:sp>
        <p:nvSpPr>
          <p:cNvPr id="36" name="Slide Number Placeholder 4">
            <a:extLst>
              <a:ext uri="{FF2B5EF4-FFF2-40B4-BE49-F238E27FC236}">
                <a16:creationId xmlns:a16="http://schemas.microsoft.com/office/drawing/2014/main" id="{225807AA-896E-4EA2-8E5D-9BD0BC1DB8F3}"/>
              </a:ext>
            </a:extLst>
          </p:cNvPr>
          <p:cNvSpPr txBox="1">
            <a:spLocks/>
          </p:cNvSpPr>
          <p:nvPr/>
        </p:nvSpPr>
        <p:spPr>
          <a:xfrm>
            <a:off x="9148217" y="64634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/>
            <a:fld id="{13DEF93A-815B-4ABD-9CB3-A489FDAB48DC}" type="slidenum">
              <a:rPr lang="en-GB" smtClean="0"/>
              <a:pPr algn="r"/>
              <a:t>22</a:t>
            </a:fld>
            <a:endParaRPr lang="en-GB" dirty="0"/>
          </a:p>
        </p:txBody>
      </p: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13154924-8475-4C01-A8E6-31AC9DC3BF95}"/>
              </a:ext>
            </a:extLst>
          </p:cNvPr>
          <p:cNvSpPr/>
          <p:nvPr/>
        </p:nvSpPr>
        <p:spPr>
          <a:xfrm>
            <a:off x="2036975" y="1970033"/>
            <a:ext cx="4381500" cy="11161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F6856EA7-0333-44BB-AF2B-72B33AFED18E}"/>
              </a:ext>
            </a:extLst>
          </p:cNvPr>
          <p:cNvSpPr/>
          <p:nvPr/>
        </p:nvSpPr>
        <p:spPr>
          <a:xfrm>
            <a:off x="6418475" y="1970031"/>
            <a:ext cx="4381500" cy="115459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aute 92">
            <a:extLst>
              <a:ext uri="{FF2B5EF4-FFF2-40B4-BE49-F238E27FC236}">
                <a16:creationId xmlns:a16="http://schemas.microsoft.com/office/drawing/2014/main" id="{A838356A-8ED9-498B-8B41-1D4A8989618E}"/>
              </a:ext>
            </a:extLst>
          </p:cNvPr>
          <p:cNvSpPr/>
          <p:nvPr/>
        </p:nvSpPr>
        <p:spPr>
          <a:xfrm>
            <a:off x="1196752" y="1680807"/>
            <a:ext cx="780405" cy="601205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1" dirty="0">
                <a:solidFill>
                  <a:schemeClr val="tx1"/>
                </a:solidFill>
                <a:latin typeface="Arial"/>
              </a:rPr>
              <a:t>D1</a:t>
            </a:r>
            <a:endParaRPr lang="de-DE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4" name="Raute 92">
            <a:extLst>
              <a:ext uri="{FF2B5EF4-FFF2-40B4-BE49-F238E27FC236}">
                <a16:creationId xmlns:a16="http://schemas.microsoft.com/office/drawing/2014/main" id="{DC90BBE5-6F98-4AAF-A8AC-B89F9447B62D}"/>
              </a:ext>
            </a:extLst>
          </p:cNvPr>
          <p:cNvSpPr/>
          <p:nvPr/>
        </p:nvSpPr>
        <p:spPr>
          <a:xfrm>
            <a:off x="1196751" y="2390418"/>
            <a:ext cx="780405" cy="601205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1" dirty="0">
                <a:solidFill>
                  <a:schemeClr val="tx1"/>
                </a:solidFill>
                <a:latin typeface="Arial"/>
              </a:rPr>
              <a:t>D2</a:t>
            </a:r>
            <a:endParaRPr lang="de-DE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5" name="Raute 92">
            <a:extLst>
              <a:ext uri="{FF2B5EF4-FFF2-40B4-BE49-F238E27FC236}">
                <a16:creationId xmlns:a16="http://schemas.microsoft.com/office/drawing/2014/main" id="{9DB96EEB-A014-430E-B1A5-E913B65411D0}"/>
              </a:ext>
            </a:extLst>
          </p:cNvPr>
          <p:cNvSpPr/>
          <p:nvPr/>
        </p:nvSpPr>
        <p:spPr>
          <a:xfrm>
            <a:off x="1282476" y="2553030"/>
            <a:ext cx="780405" cy="601205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1" dirty="0">
                <a:solidFill>
                  <a:schemeClr val="tx1"/>
                </a:solidFill>
                <a:latin typeface="Arial"/>
              </a:rPr>
              <a:t>D2</a:t>
            </a:r>
            <a:endParaRPr lang="de-DE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45154A-5C95-4489-81FA-23685DA9E471}"/>
              </a:ext>
            </a:extLst>
          </p:cNvPr>
          <p:cNvSpPr txBox="1"/>
          <p:nvPr/>
        </p:nvSpPr>
        <p:spPr>
          <a:xfrm>
            <a:off x="911604" y="3141980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1B4049"/>
                </a:solidFill>
                <a:latin typeface="+mn-lt"/>
              </a:rPr>
              <a:t>Cloud Ran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4A221D-27FC-4E78-A04A-EF84AEC9A2AD}"/>
              </a:ext>
            </a:extLst>
          </p:cNvPr>
          <p:cNvSpPr txBox="1"/>
          <p:nvPr/>
        </p:nvSpPr>
        <p:spPr>
          <a:xfrm>
            <a:off x="952541" y="3436603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1B4049"/>
                </a:solidFill>
                <a:latin typeface="+mn-lt"/>
              </a:rPr>
              <a:t>Economics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D9529D-068C-463C-B7BF-4352B9FA334B}"/>
              </a:ext>
            </a:extLst>
          </p:cNvPr>
          <p:cNvSpPr txBox="1"/>
          <p:nvPr/>
        </p:nvSpPr>
        <p:spPr>
          <a:xfrm>
            <a:off x="2069008" y="2341089"/>
            <a:ext cx="4007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u="sng" dirty="0">
                <a:solidFill>
                  <a:schemeClr val="bg1"/>
                </a:solidFill>
                <a:latin typeface="+mn-lt"/>
              </a:rPr>
              <a:t>Contributors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: to complete the documents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551CD5-EE00-413E-A0AD-A08DA975C6E6}"/>
              </a:ext>
            </a:extLst>
          </p:cNvPr>
          <p:cNvSpPr txBox="1"/>
          <p:nvPr/>
        </p:nvSpPr>
        <p:spPr>
          <a:xfrm>
            <a:off x="6418475" y="2011027"/>
            <a:ext cx="1676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u="sng" dirty="0">
                <a:solidFill>
                  <a:schemeClr val="bg1"/>
                </a:solidFill>
                <a:latin typeface="+mn-lt"/>
              </a:rPr>
              <a:t>Reviewers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: to review the documents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93F27-ABDC-4983-AEFC-7575FCE8F8F3}"/>
              </a:ext>
            </a:extLst>
          </p:cNvPr>
          <p:cNvSpPr txBox="1"/>
          <p:nvPr/>
        </p:nvSpPr>
        <p:spPr>
          <a:xfrm>
            <a:off x="3169678" y="1531462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1B4049"/>
                </a:solidFill>
                <a:latin typeface="+mn-lt"/>
              </a:rPr>
              <a:t>November</a:t>
            </a:r>
            <a:endParaRPr lang="en-US" sz="1600" b="1" dirty="0">
              <a:solidFill>
                <a:srgbClr val="1B4049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035741-BECB-4487-95FE-F408E535D00A}"/>
              </a:ext>
            </a:extLst>
          </p:cNvPr>
          <p:cNvSpPr txBox="1"/>
          <p:nvPr/>
        </p:nvSpPr>
        <p:spPr>
          <a:xfrm>
            <a:off x="7169407" y="1531462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1B4049"/>
                </a:solidFill>
                <a:latin typeface="+mn-lt"/>
              </a:rPr>
              <a:t>December</a:t>
            </a:r>
            <a:endParaRPr lang="en-US" sz="1600" b="1" dirty="0">
              <a:solidFill>
                <a:srgbClr val="1B4049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3A9B85-90D8-47D1-ADE6-1E606AAB13CA}"/>
              </a:ext>
            </a:extLst>
          </p:cNvPr>
          <p:cNvCxnSpPr>
            <a:cxnSpLocks/>
          </p:cNvCxnSpPr>
          <p:nvPr/>
        </p:nvCxnSpPr>
        <p:spPr>
          <a:xfrm>
            <a:off x="8171075" y="1886240"/>
            <a:ext cx="0" cy="1594294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409E20D-31A0-484F-92E7-E2A2D5A47D20}"/>
              </a:ext>
            </a:extLst>
          </p:cNvPr>
          <p:cNvSpPr txBox="1"/>
          <p:nvPr/>
        </p:nvSpPr>
        <p:spPr>
          <a:xfrm>
            <a:off x="8228229" y="2011027"/>
            <a:ext cx="1676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u="sng" dirty="0">
                <a:solidFill>
                  <a:schemeClr val="bg1"/>
                </a:solidFill>
                <a:latin typeface="+mn-lt"/>
              </a:rPr>
              <a:t>Contributors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: to finalize the documents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FE75E-55E9-440F-A2F6-05EAFD5E2777}"/>
              </a:ext>
            </a:extLst>
          </p:cNvPr>
          <p:cNvSpPr txBox="1"/>
          <p:nvPr/>
        </p:nvSpPr>
        <p:spPr>
          <a:xfrm>
            <a:off x="8155363" y="3156414"/>
            <a:ext cx="961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tx2"/>
                </a:solidFill>
                <a:latin typeface="+mn-lt"/>
              </a:rPr>
              <a:t>11</a:t>
            </a:r>
            <a:r>
              <a:rPr lang="en-US" sz="1600" b="1" baseline="30000" dirty="0">
                <a:solidFill>
                  <a:schemeClr val="tx2"/>
                </a:solidFill>
                <a:latin typeface="+mn-lt"/>
              </a:rPr>
              <a:t>th</a:t>
            </a:r>
            <a:r>
              <a:rPr lang="en-US" sz="1600" b="1" dirty="0">
                <a:solidFill>
                  <a:schemeClr val="tx2"/>
                </a:solidFill>
                <a:latin typeface="+mn-lt"/>
              </a:rPr>
              <a:t> Dec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551BF0-423F-4654-BE89-DA71D8B1ADF6}"/>
              </a:ext>
            </a:extLst>
          </p:cNvPr>
          <p:cNvCxnSpPr/>
          <p:nvPr/>
        </p:nvCxnSpPr>
        <p:spPr>
          <a:xfrm>
            <a:off x="8276845" y="979133"/>
            <a:ext cx="0" cy="346710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6B616435-54BE-4F3B-8DD6-09AF0BBF64F6}"/>
              </a:ext>
            </a:extLst>
          </p:cNvPr>
          <p:cNvSpPr/>
          <p:nvPr/>
        </p:nvSpPr>
        <p:spPr>
          <a:xfrm rot="5400000">
            <a:off x="8048245" y="939912"/>
            <a:ext cx="457200" cy="43069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7C39FF-8B03-42F0-BF5E-B82645767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019263"/>
              </p:ext>
            </p:extLst>
          </p:nvPr>
        </p:nvGraphicFramePr>
        <p:xfrm>
          <a:off x="8856268" y="3935587"/>
          <a:ext cx="2791265" cy="2214682"/>
        </p:xfrm>
        <a:graphic>
          <a:graphicData uri="http://schemas.openxmlformats.org/drawingml/2006/table">
            <a:tbl>
              <a:tblPr firstRow="1" firstCol="1" bandRow="1"/>
              <a:tblGrid>
                <a:gridCol w="2259694">
                  <a:extLst>
                    <a:ext uri="{9D8B030D-6E8A-4147-A177-3AD203B41FA5}">
                      <a16:colId xmlns:a16="http://schemas.microsoft.com/office/drawing/2014/main" val="4128606983"/>
                    </a:ext>
                  </a:extLst>
                </a:gridCol>
                <a:gridCol w="531571">
                  <a:extLst>
                    <a:ext uri="{9D8B030D-6E8A-4147-A177-3AD203B41FA5}">
                      <a16:colId xmlns:a16="http://schemas.microsoft.com/office/drawing/2014/main" val="1459730468"/>
                    </a:ext>
                  </a:extLst>
                </a:gridCol>
              </a:tblGrid>
              <a:tr h="183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Chapter - Contribution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29036"/>
                  </a:ext>
                </a:extLst>
              </a:tr>
              <a:tr h="183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1-Introduction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323178"/>
                  </a:ext>
                </a:extLst>
              </a:tr>
              <a:tr h="183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2-the Open telco Platform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603008"/>
                  </a:ext>
                </a:extLst>
              </a:tr>
              <a:tr h="1898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3-State of the art and gap analysis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968496"/>
                  </a:ext>
                </a:extLst>
              </a:tr>
              <a:tr h="3667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4-Cloudification of the OPEN Telco Infrastructure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196918"/>
                  </a:ext>
                </a:extLst>
              </a:tr>
              <a:tr h="1912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5-Open Architecture &amp; Ecosystem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511690"/>
                  </a:ext>
                </a:extLst>
              </a:tr>
              <a:tr h="183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6-Hybrid Cloud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935771"/>
                  </a:ext>
                </a:extLst>
              </a:tr>
              <a:tr h="183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7-Economical Drivers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906722"/>
                  </a:ext>
                </a:extLst>
              </a:tr>
              <a:tr h="3667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8-Critical Success Factors &amp; Dependencies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1517"/>
                  </a:ext>
                </a:extLst>
              </a:tr>
              <a:tr h="183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9-Conclusions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942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23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F2E856-4D09-4792-9C5B-CD6E076BB78C}"/>
              </a:ext>
            </a:extLst>
          </p:cNvPr>
          <p:cNvSpPr txBox="1">
            <a:spLocks/>
          </p:cNvSpPr>
          <p:nvPr/>
        </p:nvSpPr>
        <p:spPr bwMode="auto">
          <a:xfrm>
            <a:off x="1202343" y="3173577"/>
            <a:ext cx="9787314" cy="51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spc="50">
                <a:solidFill>
                  <a:srgbClr val="57A332"/>
                </a:solidFill>
                <a:latin typeface="+mj-lt"/>
                <a:ea typeface="Roboto Condensed" panose="02000000000000000000" pitchFamily="2" charset="0"/>
                <a:cs typeface="Arial Narrow" panose="020B0606020202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68329"/>
                </a:solidFill>
                <a:latin typeface="Arial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68329"/>
                </a:solidFill>
                <a:latin typeface="Arial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68329"/>
                </a:solidFill>
                <a:latin typeface="Arial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68329"/>
                </a:solidFill>
                <a:latin typeface="Arial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9419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9419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9419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9419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dirty="0"/>
              <a:t>NGMN</a:t>
            </a:r>
          </a:p>
        </p:txBody>
      </p:sp>
    </p:spTree>
    <p:extLst>
      <p:ext uri="{BB962C8B-B14F-4D97-AF65-F5344CB8AC3E}">
        <p14:creationId xmlns:p14="http://schemas.microsoft.com/office/powerpoint/2010/main" val="383367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1052"/>
            <a:ext cx="9862592" cy="510846"/>
          </a:xfrm>
        </p:spPr>
        <p:txBody>
          <a:bodyPr/>
          <a:lstStyle/>
          <a:p>
            <a:r>
              <a:rPr lang="en-GB" dirty="0"/>
              <a:t>The idea behind the Project: promoting the Open Telco platform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583" y="1727650"/>
            <a:ext cx="11590835" cy="444931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b="1" dirty="0">
                <a:solidFill>
                  <a:schemeClr val="tx1"/>
                </a:solidFill>
              </a:rPr>
              <a:t>All this 5G innovation brings a value that overcomes </a:t>
            </a:r>
            <a:r>
              <a:rPr lang="en-GB" dirty="0">
                <a:solidFill>
                  <a:schemeClr val="tx1"/>
                </a:solidFill>
              </a:rPr>
              <a:t>savings and efficiency, it surely enables fast Vertical Application deployment over dedicated Network Slices.</a:t>
            </a:r>
          </a:p>
          <a:p>
            <a:pPr>
              <a:spcAft>
                <a:spcPts val="1200"/>
              </a:spcAft>
            </a:pPr>
            <a:r>
              <a:rPr lang="en-GB" b="1" dirty="0">
                <a:solidFill>
                  <a:schemeClr val="tx1"/>
                </a:solidFill>
              </a:rPr>
              <a:t>A new opportunity</a:t>
            </a:r>
            <a:r>
              <a:rPr lang="en-GB" dirty="0">
                <a:solidFill>
                  <a:schemeClr val="tx1"/>
                </a:solidFill>
              </a:rPr>
              <a:t>: it can also </a:t>
            </a:r>
            <a:r>
              <a:rPr lang="en-GB" b="1" dirty="0">
                <a:solidFill>
                  <a:schemeClr val="tx1"/>
                </a:solidFill>
              </a:rPr>
              <a:t>enable the Telco to be part of a wider ecosystem </a:t>
            </a:r>
            <a:r>
              <a:rPr lang="en-GB" dirty="0">
                <a:solidFill>
                  <a:schemeClr val="tx1"/>
                </a:solidFill>
              </a:rPr>
              <a:t>together with Developers and Hyperscale Cloud Providers.</a:t>
            </a:r>
          </a:p>
          <a:p>
            <a:pPr>
              <a:spcAft>
                <a:spcPts val="1200"/>
              </a:spcAft>
            </a:pPr>
            <a:r>
              <a:rPr lang="en-GB" b="1" dirty="0">
                <a:solidFill>
                  <a:schemeClr val="tx1"/>
                </a:solidFill>
              </a:rPr>
              <a:t>Choosing the right evolution path </a:t>
            </a:r>
            <a:r>
              <a:rPr lang="en-GB" dirty="0">
                <a:solidFill>
                  <a:schemeClr val="tx1"/>
                </a:solidFill>
              </a:rPr>
              <a:t>for internal innovation it could match with the Cloud environment the Developers are currently using to deploy their Applications.</a:t>
            </a:r>
          </a:p>
          <a:p>
            <a:pPr>
              <a:spcAft>
                <a:spcPts val="1200"/>
              </a:spcAft>
            </a:pPr>
            <a:r>
              <a:rPr lang="en-GB" b="1" dirty="0">
                <a:solidFill>
                  <a:schemeClr val="tx1"/>
                </a:solidFill>
              </a:rPr>
              <a:t>A new scenario</a:t>
            </a:r>
            <a:r>
              <a:rPr lang="en-GB" dirty="0">
                <a:solidFill>
                  <a:schemeClr val="tx1"/>
                </a:solidFill>
              </a:rPr>
              <a:t>: this enables an </a:t>
            </a:r>
            <a:r>
              <a:rPr lang="en-GB" b="1" dirty="0">
                <a:solidFill>
                  <a:schemeClr val="tx1"/>
                </a:solidFill>
              </a:rPr>
              <a:t>Open Telco Platform </a:t>
            </a:r>
            <a:r>
              <a:rPr lang="en-GB" dirty="0">
                <a:solidFill>
                  <a:schemeClr val="tx1"/>
                </a:solidFill>
              </a:rPr>
              <a:t>that leverages on distinctive Telco assets </a:t>
            </a:r>
            <a:r>
              <a:rPr lang="en-GB" b="1" dirty="0">
                <a:solidFill>
                  <a:schemeClr val="tx1"/>
                </a:solidFill>
              </a:rPr>
              <a:t>to offer to Developers and Vertical </a:t>
            </a:r>
            <a:r>
              <a:rPr lang="en-GB" dirty="0">
                <a:solidFill>
                  <a:schemeClr val="tx1"/>
                </a:solidFill>
              </a:rPr>
              <a:t>an </a:t>
            </a:r>
            <a:r>
              <a:rPr lang="en-GB" b="1" dirty="0">
                <a:solidFill>
                  <a:schemeClr val="tx1"/>
                </a:solidFill>
              </a:rPr>
              <a:t>Hybrid cloud environment </a:t>
            </a:r>
            <a:r>
              <a:rPr lang="en-GB" dirty="0">
                <a:solidFill>
                  <a:schemeClr val="tx1"/>
                </a:solidFill>
              </a:rPr>
              <a:t>to meet special network requirements (e.g. latency, bandwidth)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There are </a:t>
            </a:r>
            <a:r>
              <a:rPr lang="en-GB" b="1" dirty="0">
                <a:solidFill>
                  <a:schemeClr val="tx1"/>
                </a:solidFill>
              </a:rPr>
              <a:t>many international bodies </a:t>
            </a:r>
            <a:r>
              <a:rPr lang="en-GB" dirty="0">
                <a:solidFill>
                  <a:schemeClr val="tx1"/>
                </a:solidFill>
              </a:rPr>
              <a:t>(e.g. ETSI, 3GPP, GSMA, ONF, Linux Foundation, ORAN, ONAP etc.) that are </a:t>
            </a:r>
            <a:r>
              <a:rPr lang="en-GB" b="1" dirty="0">
                <a:solidFill>
                  <a:schemeClr val="tx1"/>
                </a:solidFill>
              </a:rPr>
              <a:t>working on specific component of the puzzle </a:t>
            </a:r>
            <a:r>
              <a:rPr lang="en-GB" dirty="0">
                <a:solidFill>
                  <a:schemeClr val="tx1"/>
                </a:solidFill>
              </a:rPr>
              <a:t>that depicts the described scenario.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This </a:t>
            </a:r>
            <a:r>
              <a:rPr lang="en-GB" b="1" dirty="0">
                <a:solidFill>
                  <a:srgbClr val="FF0000"/>
                </a:solidFill>
              </a:rPr>
              <a:t>NGMN Project </a:t>
            </a:r>
            <a:r>
              <a:rPr lang="en-GB" dirty="0">
                <a:solidFill>
                  <a:schemeClr val="tx1"/>
                </a:solidFill>
              </a:rPr>
              <a:t>has the </a:t>
            </a:r>
            <a:r>
              <a:rPr lang="en-GB" b="1" dirty="0">
                <a:solidFill>
                  <a:srgbClr val="FF0000"/>
                </a:solidFill>
              </a:rPr>
              <a:t>goal</a:t>
            </a:r>
            <a:r>
              <a:rPr lang="en-GB" dirty="0">
                <a:solidFill>
                  <a:schemeClr val="tx1"/>
                </a:solidFill>
              </a:rPr>
              <a:t> to </a:t>
            </a:r>
            <a:r>
              <a:rPr lang="en-GB" b="1" dirty="0">
                <a:solidFill>
                  <a:schemeClr val="tx1"/>
                </a:solidFill>
              </a:rPr>
              <a:t>compose that puzzle filling it with the missing pieces to sensitize </a:t>
            </a:r>
            <a:r>
              <a:rPr lang="en-GB" b="1" dirty="0" err="1">
                <a:solidFill>
                  <a:schemeClr val="tx1"/>
                </a:solidFill>
              </a:rPr>
              <a:t>Telcos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on this opportunity and to gather their requirements.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EF93A-815B-4ABD-9CB3-A489FDAB48DC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5130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05F8057C-7779-4444-A4EF-F8FCAE260240}"/>
              </a:ext>
            </a:extLst>
          </p:cNvPr>
          <p:cNvSpPr/>
          <p:nvPr/>
        </p:nvSpPr>
        <p:spPr>
          <a:xfrm rot="15204651">
            <a:off x="3738534" y="620809"/>
            <a:ext cx="2195783" cy="8246175"/>
          </a:xfrm>
          <a:prstGeom prst="triangle">
            <a:avLst>
              <a:gd name="adj" fmla="val 5165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EA793-5ACF-487F-A8ED-DEBBFCFA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holistic view for the Open Telco Platform</a:t>
            </a:r>
            <a:endParaRPr lang="en-US" baseline="30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1E7685-8449-4230-9AD7-CFDB1C8C14BF}"/>
              </a:ext>
            </a:extLst>
          </p:cNvPr>
          <p:cNvSpPr/>
          <p:nvPr/>
        </p:nvSpPr>
        <p:spPr>
          <a:xfrm>
            <a:off x="161990" y="1454558"/>
            <a:ext cx="111313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 Sans" panose="00000500000000000000" pitchFamily="50" charset="0"/>
              </a:rPr>
              <a:t>Which are the pieces of the puzzle </a:t>
            </a:r>
            <a:r>
              <a:rPr lang="en-US" sz="1600" dirty="0">
                <a:latin typeface="TIM Sans" panose="00000500000000000000" pitchFamily="50" charset="0"/>
              </a:rPr>
              <a:t>we are considering?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u="sng" dirty="0">
              <a:latin typeface="TIM Sans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 Sans" panose="00000500000000000000" pitchFamily="50" charset="0"/>
              </a:rPr>
              <a:t>Let’s focus on the goal</a:t>
            </a:r>
            <a:r>
              <a:rPr lang="en-US" sz="1600" dirty="0">
                <a:latin typeface="TIM Sans" panose="00000500000000000000" pitchFamily="50" charset="0"/>
              </a:rPr>
              <a:t>: Future Networks </a:t>
            </a:r>
            <a:r>
              <a:rPr lang="en-US" sz="1600" b="1" dirty="0">
                <a:latin typeface="TIM Sans" panose="00000500000000000000" pitchFamily="50" charset="0"/>
              </a:rPr>
              <a:t>Cloud Native Platform </a:t>
            </a:r>
            <a:r>
              <a:rPr lang="en-US" sz="1600" dirty="0">
                <a:latin typeface="TIM Sans" panose="00000500000000000000" pitchFamily="50" charset="0"/>
              </a:rPr>
              <a:t>with special focus on </a:t>
            </a:r>
            <a:r>
              <a:rPr lang="en-US" sz="1600" u="sng" dirty="0">
                <a:latin typeface="TIM Sans" panose="00000500000000000000" pitchFamily="50" charset="0"/>
              </a:rPr>
              <a:t>the relevant aspects </a:t>
            </a:r>
            <a:r>
              <a:rPr lang="en-US" sz="1600" dirty="0">
                <a:latin typeface="TIM Sans" panose="00000500000000000000" pitchFamily="50" charset="0"/>
              </a:rPr>
              <a:t>that enable an Open Telco Platform to support an Hybrid Cloud environment joining a wider ecosystem.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9D4AFE-260B-484C-A1FE-13F79998A41D}"/>
              </a:ext>
            </a:extLst>
          </p:cNvPr>
          <p:cNvSpPr/>
          <p:nvPr/>
        </p:nvSpPr>
        <p:spPr>
          <a:xfrm>
            <a:off x="1247168" y="5251911"/>
            <a:ext cx="6096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CLAUDIFICATION OF THE TELCO INFRASTRUCTURE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67197A-0CFB-4344-8F2F-AC5AC4F1C02F}"/>
              </a:ext>
            </a:extLst>
          </p:cNvPr>
          <p:cNvSpPr/>
          <p:nvPr/>
        </p:nvSpPr>
        <p:spPr>
          <a:xfrm>
            <a:off x="3330801" y="2956304"/>
            <a:ext cx="19287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HYBRID CLOUD</a:t>
            </a: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7CC924-38EF-438E-BFC9-97C82B326AF0}"/>
              </a:ext>
            </a:extLst>
          </p:cNvPr>
          <p:cNvSpPr/>
          <p:nvPr/>
        </p:nvSpPr>
        <p:spPr>
          <a:xfrm rot="16200000">
            <a:off x="-637297" y="4118804"/>
            <a:ext cx="26355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/>
              <a:t>Open Infrastructure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41FB8F-F3BA-4E95-934D-54626BB134EE}"/>
              </a:ext>
            </a:extLst>
          </p:cNvPr>
          <p:cNvSpPr/>
          <p:nvPr/>
        </p:nvSpPr>
        <p:spPr>
          <a:xfrm>
            <a:off x="3304977" y="4403164"/>
            <a:ext cx="19803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chemeClr val="dk1"/>
                </a:solidFill>
                <a:latin typeface="+mn-lt"/>
                <a:cs typeface="+mn-cs"/>
              </a:rPr>
              <a:t>Programmability</a:t>
            </a: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0AA96A-5390-47B7-B58D-3BEA6A50EE34}"/>
              </a:ext>
            </a:extLst>
          </p:cNvPr>
          <p:cNvSpPr/>
          <p:nvPr/>
        </p:nvSpPr>
        <p:spPr>
          <a:xfrm>
            <a:off x="3510338" y="3692691"/>
            <a:ext cx="1569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>
                <a:solidFill>
                  <a:schemeClr val="dk1"/>
                </a:solidFill>
                <a:latin typeface="+mn-lt"/>
                <a:cs typeface="+mn-cs"/>
              </a:rPr>
              <a:t>API exposure</a:t>
            </a: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C85F13-8292-499D-8EA3-04E956533C39}"/>
              </a:ext>
            </a:extLst>
          </p:cNvPr>
          <p:cNvSpPr/>
          <p:nvPr/>
        </p:nvSpPr>
        <p:spPr>
          <a:xfrm>
            <a:off x="8161351" y="3000838"/>
            <a:ext cx="188000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pc="-20" dirty="0">
                <a:ea typeface="SimSun" panose="02010600030101010101" pitchFamily="2" charset="-122"/>
                <a:cs typeface="Times New Roman" panose="02020603050405020304" pitchFamily="18" charset="0"/>
              </a:rPr>
              <a:t>Open ecosystem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242D7-4310-40C7-B1C9-0C80E9327D95}"/>
              </a:ext>
            </a:extLst>
          </p:cNvPr>
          <p:cNvSpPr txBox="1"/>
          <p:nvPr/>
        </p:nvSpPr>
        <p:spPr>
          <a:xfrm>
            <a:off x="6429582" y="3400303"/>
            <a:ext cx="19803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+mn-lt"/>
              </a:rPr>
              <a:t>e.g. Different models to join the Open ecosystems have impacts on the technological side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211F1-52BD-4C50-8124-F3F096DD82E4}"/>
              </a:ext>
            </a:extLst>
          </p:cNvPr>
          <p:cNvSpPr txBox="1"/>
          <p:nvPr/>
        </p:nvSpPr>
        <p:spPr>
          <a:xfrm>
            <a:off x="9132499" y="4185133"/>
            <a:ext cx="2061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1B4049"/>
                </a:solidFill>
                <a:latin typeface="+mn-lt"/>
              </a:rPr>
              <a:t>e.g. which is the integration point? IaaS,</a:t>
            </a:r>
            <a:r>
              <a:rPr lang="it-IT" sz="1600" dirty="0">
                <a:solidFill>
                  <a:srgbClr val="1B4049"/>
                </a:solidFill>
                <a:latin typeface="+mn-lt"/>
              </a:rPr>
              <a:t> </a:t>
            </a:r>
            <a:r>
              <a:rPr lang="it-IT" sz="1600" dirty="0" err="1">
                <a:solidFill>
                  <a:srgbClr val="1B4049"/>
                </a:solidFill>
                <a:latin typeface="+mn-lt"/>
              </a:rPr>
              <a:t>CaaS</a:t>
            </a:r>
            <a:r>
              <a:rPr lang="it-IT" sz="1600" dirty="0">
                <a:solidFill>
                  <a:srgbClr val="1B4049"/>
                </a:solidFill>
                <a:latin typeface="+mn-lt"/>
              </a:rPr>
              <a:t>, PaaS, or </a:t>
            </a:r>
            <a:r>
              <a:rPr lang="it-IT" sz="1600" dirty="0" err="1">
                <a:solidFill>
                  <a:srgbClr val="1B4049"/>
                </a:solidFill>
                <a:latin typeface="+mn-lt"/>
              </a:rPr>
              <a:t>maybe</a:t>
            </a:r>
            <a:r>
              <a:rPr lang="it-IT" sz="1600" dirty="0">
                <a:solidFill>
                  <a:srgbClr val="1B4049"/>
                </a:solidFill>
                <a:latin typeface="+mn-lt"/>
              </a:rPr>
              <a:t> </a:t>
            </a:r>
            <a:r>
              <a:rPr lang="it-IT" sz="1600" dirty="0" err="1">
                <a:solidFill>
                  <a:srgbClr val="1B4049"/>
                </a:solidFill>
                <a:latin typeface="+mn-lt"/>
              </a:rPr>
              <a:t>NFs</a:t>
            </a:r>
            <a:endParaRPr lang="en-US" sz="1600" dirty="0">
              <a:solidFill>
                <a:srgbClr val="1B4049"/>
              </a:solidFill>
              <a:latin typeface="+mn-lt"/>
            </a:endParaRP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CDAB8B31-A3BD-469A-A5A2-7D88760846FD}"/>
              </a:ext>
            </a:extLst>
          </p:cNvPr>
          <p:cNvSpPr txBox="1">
            <a:spLocks/>
          </p:cNvSpPr>
          <p:nvPr/>
        </p:nvSpPr>
        <p:spPr>
          <a:xfrm>
            <a:off x="9148217" y="64634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/>
            <a:fld id="{13DEF93A-815B-4ABD-9CB3-A489FDAB48DC}" type="slidenum">
              <a:rPr lang="en-GB" smtClean="0"/>
              <a:pPr algn="r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710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583" y="1727650"/>
            <a:ext cx="11590835" cy="444931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1"/>
                </a:solidFill>
              </a:rPr>
              <a:t>It is </a:t>
            </a:r>
            <a:r>
              <a:rPr lang="en-GB" sz="1800" b="1" dirty="0">
                <a:solidFill>
                  <a:schemeClr val="tx1"/>
                </a:solidFill>
              </a:rPr>
              <a:t>important for </a:t>
            </a:r>
            <a:r>
              <a:rPr lang="en-GB" sz="1800" b="1" dirty="0" err="1">
                <a:solidFill>
                  <a:schemeClr val="tx1"/>
                </a:solidFill>
              </a:rPr>
              <a:t>Telcos</a:t>
            </a:r>
            <a:r>
              <a:rPr lang="en-GB" sz="1800" dirty="0">
                <a:solidFill>
                  <a:schemeClr val="tx1"/>
                </a:solidFill>
              </a:rPr>
              <a:t> to share a </a:t>
            </a:r>
            <a:r>
              <a:rPr lang="en-GB" sz="1800" b="1" dirty="0">
                <a:solidFill>
                  <a:srgbClr val="FF0000"/>
                </a:solidFill>
              </a:rPr>
              <a:t>common architectural view </a:t>
            </a:r>
            <a:r>
              <a:rPr lang="en-GB" sz="1800" dirty="0">
                <a:solidFill>
                  <a:schemeClr val="tx1"/>
                </a:solidFill>
              </a:rPr>
              <a:t>for 5G maturity with sustainability in mind and create the basis for a </a:t>
            </a:r>
            <a:r>
              <a:rPr lang="en-GB" sz="1800" b="1" dirty="0">
                <a:solidFill>
                  <a:schemeClr val="tx1"/>
                </a:solidFill>
              </a:rPr>
              <a:t>Telco Platform </a:t>
            </a:r>
            <a:r>
              <a:rPr lang="en-GB" sz="1800" dirty="0">
                <a:solidFill>
                  <a:schemeClr val="tx1"/>
                </a:solidFill>
              </a:rPr>
              <a:t>that is </a:t>
            </a:r>
            <a:r>
              <a:rPr lang="en-GB" sz="1800" b="1" dirty="0">
                <a:solidFill>
                  <a:schemeClr val="tx1"/>
                </a:solidFill>
              </a:rPr>
              <a:t>Open and integrated </a:t>
            </a:r>
            <a:r>
              <a:rPr lang="en-GB" sz="1800" dirty="0">
                <a:solidFill>
                  <a:schemeClr val="tx1"/>
                </a:solidFill>
              </a:rPr>
              <a:t>in an </a:t>
            </a:r>
            <a:r>
              <a:rPr lang="en-GB" sz="1800" b="1" dirty="0">
                <a:solidFill>
                  <a:schemeClr val="tx1"/>
                </a:solidFill>
              </a:rPr>
              <a:t>Hybrid Cloud </a:t>
            </a:r>
            <a:r>
              <a:rPr lang="en-GB" sz="1800" dirty="0">
                <a:solidFill>
                  <a:schemeClr val="tx1"/>
                </a:solidFill>
              </a:rPr>
              <a:t>model. </a:t>
            </a:r>
          </a:p>
          <a:p>
            <a:endParaRPr lang="en-GB" sz="1800" dirty="0">
              <a:solidFill>
                <a:schemeClr val="tx1"/>
              </a:solidFill>
            </a:endParaRPr>
          </a:p>
          <a:p>
            <a:r>
              <a:rPr lang="en-GB" sz="1800" b="1" dirty="0">
                <a:solidFill>
                  <a:srgbClr val="FF0000"/>
                </a:solidFill>
              </a:rPr>
              <a:t>Edge Computing is a unique asset </a:t>
            </a:r>
            <a:r>
              <a:rPr lang="en-GB" sz="1800" b="1" dirty="0">
                <a:solidFill>
                  <a:schemeClr val="tx1"/>
                </a:solidFill>
              </a:rPr>
              <a:t>for </a:t>
            </a:r>
            <a:r>
              <a:rPr lang="en-GB" sz="1800" b="1" dirty="0" err="1">
                <a:solidFill>
                  <a:schemeClr val="tx1"/>
                </a:solidFill>
              </a:rPr>
              <a:t>Telcos</a:t>
            </a:r>
            <a:r>
              <a:rPr lang="en-GB" sz="1800" b="1" dirty="0">
                <a:solidFill>
                  <a:schemeClr val="tx1"/>
                </a:solidFill>
              </a:rPr>
              <a:t> to exploit Hybrid Cloud </a:t>
            </a:r>
            <a:r>
              <a:rPr lang="en-GB" sz="1800" dirty="0">
                <a:solidFill>
                  <a:schemeClr val="tx1"/>
                </a:solidFill>
              </a:rPr>
              <a:t>using their </a:t>
            </a:r>
            <a:r>
              <a:rPr lang="en-GB" sz="1800" b="1" dirty="0">
                <a:solidFill>
                  <a:schemeClr val="tx1"/>
                </a:solidFill>
              </a:rPr>
              <a:t>distinctive infrastructure </a:t>
            </a:r>
            <a:r>
              <a:rPr lang="en-GB" sz="1800" dirty="0">
                <a:solidFill>
                  <a:schemeClr val="tx1"/>
                </a:solidFill>
              </a:rPr>
              <a:t>and services, pivoting on capillary infrastructure and traffic break-out capabilities.</a:t>
            </a: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Involve Hyperscale Cloud Provider </a:t>
            </a:r>
            <a:r>
              <a:rPr lang="en-US" sz="1800" dirty="0">
                <a:solidFill>
                  <a:schemeClr val="tx1"/>
                </a:solidFill>
              </a:rPr>
              <a:t>in the journey to sensitize them this opportunity of collaboration in a win-win model.</a:t>
            </a:r>
          </a:p>
          <a:p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The purpose of this Project </a:t>
            </a:r>
            <a:r>
              <a:rPr lang="en-US" sz="1800" dirty="0"/>
              <a:t>is </a:t>
            </a:r>
            <a:r>
              <a:rPr lang="en-US" sz="1800" b="1" dirty="0"/>
              <a:t>to assess </a:t>
            </a:r>
            <a:r>
              <a:rPr lang="en-US" sz="1800" dirty="0"/>
              <a:t>the technological enabler for this evolution (the Cloudification process), </a:t>
            </a:r>
            <a:r>
              <a:rPr lang="en-US" sz="1800" b="1" dirty="0"/>
              <a:t>provide an holistic and complete view</a:t>
            </a:r>
            <a:r>
              <a:rPr lang="en-US" sz="1800" dirty="0"/>
              <a:t> of the architectural scenario and </a:t>
            </a:r>
            <a:r>
              <a:rPr lang="en-US" sz="1800" b="1" dirty="0"/>
              <a:t>promote the Open Telco Platform </a:t>
            </a:r>
            <a:r>
              <a:rPr lang="en-US" sz="1800" dirty="0"/>
              <a:t>as a key component of an Ecosystem where </a:t>
            </a:r>
            <a:r>
              <a:rPr lang="en-US" sz="1800" dirty="0" err="1"/>
              <a:t>Telcos</a:t>
            </a:r>
            <a:r>
              <a:rPr lang="en-US" sz="1800" dirty="0"/>
              <a:t>, HCPs and Developers all play a distinctive role. </a:t>
            </a:r>
          </a:p>
          <a:p>
            <a:endParaRPr lang="en-US" sz="1800" dirty="0"/>
          </a:p>
          <a:p>
            <a:r>
              <a:rPr lang="en-US" sz="1800" dirty="0"/>
              <a:t>The project </a:t>
            </a:r>
            <a:r>
              <a:rPr lang="en-US" sz="1800" b="1" dirty="0"/>
              <a:t>clearly avoids duplication </a:t>
            </a:r>
            <a:r>
              <a:rPr lang="en-US" sz="1800" dirty="0"/>
              <a:t>of already existing work and </a:t>
            </a:r>
            <a:r>
              <a:rPr lang="en-US" sz="1800" b="1" dirty="0"/>
              <a:t>provides the Telco requirements</a:t>
            </a:r>
            <a:r>
              <a:rPr lang="en-US" sz="1800" dirty="0"/>
              <a:t>.  </a:t>
            </a:r>
            <a:endParaRPr lang="it-IT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EF93A-815B-4ABD-9CB3-A489FDAB48DC}" type="slidenum">
              <a:rPr lang="en-GB" noProof="0" smtClean="0"/>
              <a:pPr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503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A793-5ACF-487F-A8ED-DEBBFCFA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 Projects</a:t>
            </a:r>
          </a:p>
        </p:txBody>
      </p:sp>
      <p:sp>
        <p:nvSpPr>
          <p:cNvPr id="36" name="Slide Number Placeholder 4">
            <a:extLst>
              <a:ext uri="{FF2B5EF4-FFF2-40B4-BE49-F238E27FC236}">
                <a16:creationId xmlns:a16="http://schemas.microsoft.com/office/drawing/2014/main" id="{225807AA-896E-4EA2-8E5D-9BD0BC1DB8F3}"/>
              </a:ext>
            </a:extLst>
          </p:cNvPr>
          <p:cNvSpPr txBox="1">
            <a:spLocks/>
          </p:cNvSpPr>
          <p:nvPr/>
        </p:nvSpPr>
        <p:spPr>
          <a:xfrm>
            <a:off x="9148217" y="64634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/>
            <a:fld id="{13DEF93A-815B-4ABD-9CB3-A489FDAB48DC}" type="slidenum">
              <a:rPr lang="en-GB" smtClean="0"/>
              <a:pPr algn="r"/>
              <a:t>7</a:t>
            </a:fld>
            <a:endParaRPr lang="en-GB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5170801-3CB5-4181-903A-AD61EFDFC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583" y="1727650"/>
            <a:ext cx="11590835" cy="4449312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Cloud RAN: </a:t>
            </a:r>
          </a:p>
          <a:p>
            <a:pPr lvl="1"/>
            <a:r>
              <a:rPr lang="en-US" sz="1800" dirty="0">
                <a:latin typeface="TIM Sans" panose="00000500000000000000" pitchFamily="50" charset="0"/>
              </a:rPr>
              <a:t>While Cloudification is an ongoing process in many technological areas, the </a:t>
            </a:r>
            <a:r>
              <a:rPr lang="en-US" sz="1800" b="1" dirty="0">
                <a:latin typeface="TIM Sans" panose="00000500000000000000" pitchFamily="50" charset="0"/>
              </a:rPr>
              <a:t>RAN cloudification </a:t>
            </a:r>
            <a:r>
              <a:rPr lang="en-US" sz="1800" dirty="0">
                <a:latin typeface="TIM Sans" panose="00000500000000000000" pitchFamily="50" charset="0"/>
              </a:rPr>
              <a:t>process </a:t>
            </a:r>
            <a:r>
              <a:rPr lang="en-US" sz="1800" b="1" dirty="0">
                <a:latin typeface="TIM Sans" panose="00000500000000000000" pitchFamily="50" charset="0"/>
              </a:rPr>
              <a:t>is a distinctive topic for a Telco</a:t>
            </a:r>
            <a:r>
              <a:rPr lang="en-US" sz="1800" dirty="0">
                <a:latin typeface="TIM Sans" panose="00000500000000000000" pitchFamily="50" charset="0"/>
              </a:rPr>
              <a:t>.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On this topic we are collaboration with the </a:t>
            </a:r>
            <a:r>
              <a:rPr lang="en-US" sz="1800" b="1" dirty="0">
                <a:solidFill>
                  <a:schemeClr val="tx1"/>
                </a:solidFill>
              </a:rPr>
              <a:t>NGMN Project </a:t>
            </a:r>
            <a:r>
              <a:rPr lang="en-US" sz="1800" b="1" i="1" dirty="0">
                <a:solidFill>
                  <a:srgbClr val="FF0000"/>
                </a:solidFill>
              </a:rPr>
              <a:t>RAN functional split and x-haul</a:t>
            </a:r>
            <a:r>
              <a:rPr lang="en-US" sz="1800" i="1" dirty="0">
                <a:solidFill>
                  <a:schemeClr val="tx1"/>
                </a:solidFill>
              </a:rPr>
              <a:t>. </a:t>
            </a:r>
          </a:p>
          <a:p>
            <a:endParaRPr lang="en-US" sz="1800" i="1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Economics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T</a:t>
            </a:r>
            <a:r>
              <a:rPr lang="en-US" sz="1800" dirty="0">
                <a:solidFill>
                  <a:schemeClr val="tx1"/>
                </a:solidFill>
              </a:rPr>
              <a:t>his thread of activity is going to investigate the possible </a:t>
            </a:r>
            <a:r>
              <a:rPr lang="en-US" sz="1800" b="1" dirty="0">
                <a:solidFill>
                  <a:schemeClr val="tx1"/>
                </a:solidFill>
              </a:rPr>
              <a:t>relationship among </a:t>
            </a:r>
            <a:r>
              <a:rPr lang="en-US" sz="1800" b="1" dirty="0" err="1">
                <a:solidFill>
                  <a:schemeClr val="tx1"/>
                </a:solidFill>
              </a:rPr>
              <a:t>Telcos</a:t>
            </a:r>
            <a:r>
              <a:rPr lang="en-US" sz="1800" b="1" dirty="0">
                <a:solidFill>
                  <a:schemeClr val="tx1"/>
                </a:solidFill>
              </a:rPr>
              <a:t>, Hyperscale Cloud Providers and Developers</a:t>
            </a:r>
            <a:r>
              <a:rPr lang="en-US" sz="1800" dirty="0">
                <a:solidFill>
                  <a:schemeClr val="tx1"/>
                </a:solidFill>
              </a:rPr>
              <a:t>. The project is focusing on the relationship between </a:t>
            </a:r>
            <a:r>
              <a:rPr lang="en-US" sz="1800" dirty="0" err="1">
                <a:solidFill>
                  <a:schemeClr val="tx1"/>
                </a:solidFill>
              </a:rPr>
              <a:t>Telcos</a:t>
            </a:r>
            <a:r>
              <a:rPr lang="en-US" sz="1800" dirty="0">
                <a:solidFill>
                  <a:schemeClr val="tx1"/>
                </a:solidFill>
              </a:rPr>
              <a:t> and HCPs while for the relationship between </a:t>
            </a:r>
            <a:r>
              <a:rPr lang="en-US" sz="1800" dirty="0" err="1">
                <a:solidFill>
                  <a:schemeClr val="tx1"/>
                </a:solidFill>
              </a:rPr>
              <a:t>Telcos</a:t>
            </a:r>
            <a:r>
              <a:rPr lang="en-US" sz="1800" dirty="0">
                <a:solidFill>
                  <a:schemeClr val="tx1"/>
                </a:solidFill>
              </a:rPr>
              <a:t> and Developers refers to the work done by GSMA (TEC group)</a:t>
            </a:r>
          </a:p>
          <a:p>
            <a:pPr marL="18000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94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A793-5ACF-487F-A8ED-DEBBFCFA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roadmap</a:t>
            </a:r>
          </a:p>
        </p:txBody>
      </p:sp>
      <p:sp>
        <p:nvSpPr>
          <p:cNvPr id="4" name="Flèche droite 3">
            <a:extLst>
              <a:ext uri="{FF2B5EF4-FFF2-40B4-BE49-F238E27FC236}">
                <a16:creationId xmlns:a16="http://schemas.microsoft.com/office/drawing/2014/main" id="{6895D71C-2C69-4C52-902D-45FB32A86ECD}"/>
              </a:ext>
            </a:extLst>
          </p:cNvPr>
          <p:cNvSpPr/>
          <p:nvPr/>
        </p:nvSpPr>
        <p:spPr>
          <a:xfrm>
            <a:off x="1325643" y="2163465"/>
            <a:ext cx="9426417" cy="294599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Raute 92">
            <a:extLst>
              <a:ext uri="{FF2B5EF4-FFF2-40B4-BE49-F238E27FC236}">
                <a16:creationId xmlns:a16="http://schemas.microsoft.com/office/drawing/2014/main" id="{54084EDA-5993-401F-BFA0-CC5F1C99A0BC}"/>
              </a:ext>
            </a:extLst>
          </p:cNvPr>
          <p:cNvSpPr/>
          <p:nvPr/>
        </p:nvSpPr>
        <p:spPr>
          <a:xfrm>
            <a:off x="10795552" y="2001891"/>
            <a:ext cx="780405" cy="601205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1" dirty="0">
                <a:solidFill>
                  <a:schemeClr val="tx1"/>
                </a:solidFill>
                <a:latin typeface="Arial"/>
              </a:rPr>
              <a:t>D1</a:t>
            </a:r>
            <a:endParaRPr lang="de-DE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67ECC-4533-4D4D-A3E1-40E04C74AD13}"/>
              </a:ext>
            </a:extLst>
          </p:cNvPr>
          <p:cNvSpPr txBox="1"/>
          <p:nvPr/>
        </p:nvSpPr>
        <p:spPr>
          <a:xfrm>
            <a:off x="1211344" y="1918572"/>
            <a:ext cx="7542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B4049"/>
                </a:solidFill>
                <a:latin typeface="+mn-lt"/>
              </a:rPr>
              <a:t>One </a:t>
            </a:r>
            <a:r>
              <a:rPr lang="en-US" sz="1600" b="1" dirty="0">
                <a:solidFill>
                  <a:srgbClr val="FF0000"/>
                </a:solidFill>
                <a:latin typeface="+mn-lt"/>
              </a:rPr>
              <a:t>external Deliverable</a:t>
            </a:r>
            <a:r>
              <a:rPr lang="en-US" sz="1600" dirty="0">
                <a:solidFill>
                  <a:srgbClr val="1B4049"/>
                </a:solidFill>
                <a:latin typeface="+mn-lt"/>
              </a:rPr>
              <a:t>: Overall Architecture for Hybrid Cloud service delivery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D6D28A-971C-4912-B738-39AEFACC65EF}"/>
              </a:ext>
            </a:extLst>
          </p:cNvPr>
          <p:cNvCxnSpPr>
            <a:cxnSpLocks/>
          </p:cNvCxnSpPr>
          <p:nvPr/>
        </p:nvCxnSpPr>
        <p:spPr>
          <a:xfrm>
            <a:off x="1315812" y="2310765"/>
            <a:ext cx="0" cy="37655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èche droite 3">
            <a:extLst>
              <a:ext uri="{FF2B5EF4-FFF2-40B4-BE49-F238E27FC236}">
                <a16:creationId xmlns:a16="http://schemas.microsoft.com/office/drawing/2014/main" id="{7837AB88-133D-474D-9C68-46FD66F6FBA8}"/>
              </a:ext>
            </a:extLst>
          </p:cNvPr>
          <p:cNvSpPr/>
          <p:nvPr/>
        </p:nvSpPr>
        <p:spPr>
          <a:xfrm>
            <a:off x="1325644" y="3194583"/>
            <a:ext cx="7922848" cy="169371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7BD2E4-88BB-4301-8E19-01360FA0120F}"/>
              </a:ext>
            </a:extLst>
          </p:cNvPr>
          <p:cNvSpPr/>
          <p:nvPr/>
        </p:nvSpPr>
        <p:spPr>
          <a:xfrm>
            <a:off x="1299165" y="2786422"/>
            <a:ext cx="89687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B4049"/>
                </a:solidFill>
              </a:rPr>
              <a:t>Internal Deliverable</a:t>
            </a:r>
            <a:r>
              <a:rPr lang="en-US" sz="1600" dirty="0">
                <a:solidFill>
                  <a:srgbClr val="1B4049"/>
                </a:solidFill>
              </a:rPr>
              <a:t>: State of the art and gap analysis</a:t>
            </a:r>
            <a:endParaRPr lang="en-US" sz="1600" dirty="0"/>
          </a:p>
        </p:txBody>
      </p:sp>
      <p:sp>
        <p:nvSpPr>
          <p:cNvPr id="10" name="Raute 92">
            <a:extLst>
              <a:ext uri="{FF2B5EF4-FFF2-40B4-BE49-F238E27FC236}">
                <a16:creationId xmlns:a16="http://schemas.microsoft.com/office/drawing/2014/main" id="{C897D2F8-654E-42C1-98A5-464DBA899830}"/>
              </a:ext>
            </a:extLst>
          </p:cNvPr>
          <p:cNvSpPr/>
          <p:nvPr/>
        </p:nvSpPr>
        <p:spPr>
          <a:xfrm>
            <a:off x="9248497" y="2940715"/>
            <a:ext cx="780405" cy="601205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1" dirty="0">
                <a:solidFill>
                  <a:schemeClr val="tx1"/>
                </a:solidFill>
                <a:latin typeface="Arial"/>
              </a:rPr>
              <a:t>D0</a:t>
            </a:r>
            <a:endParaRPr lang="de-DE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F4D2A-F64A-4348-9B47-44337768D30C}"/>
              </a:ext>
            </a:extLst>
          </p:cNvPr>
          <p:cNvSpPr txBox="1"/>
          <p:nvPr/>
        </p:nvSpPr>
        <p:spPr>
          <a:xfrm>
            <a:off x="5859493" y="3077560"/>
            <a:ext cx="1677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dirty="0">
                <a:solidFill>
                  <a:srgbClr val="1B4049"/>
                </a:solidFill>
                <a:latin typeface="+mn-lt"/>
              </a:rPr>
              <a:t>Living document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F39AEC-2187-462B-85E5-F36CE3988054}"/>
              </a:ext>
            </a:extLst>
          </p:cNvPr>
          <p:cNvCxnSpPr>
            <a:stCxn id="10" idx="3"/>
          </p:cNvCxnSpPr>
          <p:nvPr/>
        </p:nvCxnSpPr>
        <p:spPr>
          <a:xfrm flipV="1">
            <a:off x="10028902" y="3241317"/>
            <a:ext cx="1929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35D39-CC0B-4C0D-97A6-AF00ADCD3E56}"/>
              </a:ext>
            </a:extLst>
          </p:cNvPr>
          <p:cNvCxnSpPr>
            <a:cxnSpLocks/>
          </p:cNvCxnSpPr>
          <p:nvPr/>
        </p:nvCxnSpPr>
        <p:spPr>
          <a:xfrm flipV="1">
            <a:off x="10221891" y="2526080"/>
            <a:ext cx="723167" cy="71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èche droite 3">
            <a:extLst>
              <a:ext uri="{FF2B5EF4-FFF2-40B4-BE49-F238E27FC236}">
                <a16:creationId xmlns:a16="http://schemas.microsoft.com/office/drawing/2014/main" id="{65EBBA96-7428-468A-B4B7-A3276F3411E0}"/>
              </a:ext>
            </a:extLst>
          </p:cNvPr>
          <p:cNvSpPr/>
          <p:nvPr/>
        </p:nvSpPr>
        <p:spPr>
          <a:xfrm>
            <a:off x="1325644" y="4305437"/>
            <a:ext cx="7922848" cy="169371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" name="Raute 92">
            <a:extLst>
              <a:ext uri="{FF2B5EF4-FFF2-40B4-BE49-F238E27FC236}">
                <a16:creationId xmlns:a16="http://schemas.microsoft.com/office/drawing/2014/main" id="{87C38FD0-A615-4F6F-A5CB-063563BE2EF0}"/>
              </a:ext>
            </a:extLst>
          </p:cNvPr>
          <p:cNvSpPr/>
          <p:nvPr/>
        </p:nvSpPr>
        <p:spPr>
          <a:xfrm>
            <a:off x="9248497" y="4488323"/>
            <a:ext cx="780405" cy="601205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1" dirty="0">
                <a:solidFill>
                  <a:schemeClr val="tx1"/>
                </a:solidFill>
                <a:latin typeface="Arial"/>
              </a:rPr>
              <a:t>D2</a:t>
            </a:r>
            <a:endParaRPr lang="de-DE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6" name="Flèche droite 3">
            <a:extLst>
              <a:ext uri="{FF2B5EF4-FFF2-40B4-BE49-F238E27FC236}">
                <a16:creationId xmlns:a16="http://schemas.microsoft.com/office/drawing/2014/main" id="{FA3CC2FC-9F58-41B0-99F8-076FDC98E3CB}"/>
              </a:ext>
            </a:extLst>
          </p:cNvPr>
          <p:cNvSpPr/>
          <p:nvPr/>
        </p:nvSpPr>
        <p:spPr>
          <a:xfrm>
            <a:off x="1325644" y="5082425"/>
            <a:ext cx="7922848" cy="169371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4451C3-6E17-4373-9B28-C585DE183398}"/>
              </a:ext>
            </a:extLst>
          </p:cNvPr>
          <p:cNvCxnSpPr>
            <a:cxnSpLocks/>
          </p:cNvCxnSpPr>
          <p:nvPr/>
        </p:nvCxnSpPr>
        <p:spPr>
          <a:xfrm flipV="1">
            <a:off x="9493041" y="4390123"/>
            <a:ext cx="8683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7BFC0A-F592-4E47-B4BC-56E2DA3AE2A3}"/>
              </a:ext>
            </a:extLst>
          </p:cNvPr>
          <p:cNvCxnSpPr>
            <a:cxnSpLocks/>
          </p:cNvCxnSpPr>
          <p:nvPr/>
        </p:nvCxnSpPr>
        <p:spPr>
          <a:xfrm flipV="1">
            <a:off x="10361371" y="2574405"/>
            <a:ext cx="583687" cy="181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0B7C60-73D3-4B0E-ADD7-888165CFE176}"/>
              </a:ext>
            </a:extLst>
          </p:cNvPr>
          <p:cNvCxnSpPr>
            <a:cxnSpLocks/>
          </p:cNvCxnSpPr>
          <p:nvPr/>
        </p:nvCxnSpPr>
        <p:spPr>
          <a:xfrm>
            <a:off x="9493041" y="5230827"/>
            <a:ext cx="1275605" cy="4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1B904A-4F84-48EA-BA44-433525BDC883}"/>
              </a:ext>
            </a:extLst>
          </p:cNvPr>
          <p:cNvCxnSpPr>
            <a:cxnSpLocks/>
          </p:cNvCxnSpPr>
          <p:nvPr/>
        </p:nvCxnSpPr>
        <p:spPr>
          <a:xfrm flipV="1">
            <a:off x="10752069" y="2603096"/>
            <a:ext cx="286468" cy="262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èche droite 3">
            <a:extLst>
              <a:ext uri="{FF2B5EF4-FFF2-40B4-BE49-F238E27FC236}">
                <a16:creationId xmlns:a16="http://schemas.microsoft.com/office/drawing/2014/main" id="{7B781FA2-AA8F-4B62-836A-2E3606E71022}"/>
              </a:ext>
            </a:extLst>
          </p:cNvPr>
          <p:cNvSpPr/>
          <p:nvPr/>
        </p:nvSpPr>
        <p:spPr>
          <a:xfrm>
            <a:off x="1325644" y="5622402"/>
            <a:ext cx="7894278" cy="585506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fr-FR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B979C-5D83-435A-82FD-CF0339BB7B6F}"/>
              </a:ext>
            </a:extLst>
          </p:cNvPr>
          <p:cNvSpPr txBox="1"/>
          <p:nvPr/>
        </p:nvSpPr>
        <p:spPr>
          <a:xfrm>
            <a:off x="4384019" y="5745878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1B4049"/>
                </a:solidFill>
                <a:latin typeface="+mn-lt"/>
              </a:rPr>
              <a:t>Alignment with SDOs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F139DC-30F7-4646-970F-1E213397F569}"/>
              </a:ext>
            </a:extLst>
          </p:cNvPr>
          <p:cNvSpPr/>
          <p:nvPr/>
        </p:nvSpPr>
        <p:spPr>
          <a:xfrm>
            <a:off x="1289405" y="3929463"/>
            <a:ext cx="89687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B4049"/>
                </a:solidFill>
              </a:rPr>
              <a:t>Internal Deliverable</a:t>
            </a:r>
            <a:r>
              <a:rPr lang="en-US" sz="1600" dirty="0">
                <a:solidFill>
                  <a:srgbClr val="1B4049"/>
                </a:solidFill>
              </a:rPr>
              <a:t>: Cloud RAN</a:t>
            </a:r>
            <a:endParaRPr lang="en-US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15E188-B7CC-4C10-B38B-2192FE505280}"/>
              </a:ext>
            </a:extLst>
          </p:cNvPr>
          <p:cNvSpPr/>
          <p:nvPr/>
        </p:nvSpPr>
        <p:spPr>
          <a:xfrm>
            <a:off x="1289405" y="4775932"/>
            <a:ext cx="89687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B4049"/>
                </a:solidFill>
              </a:rPr>
              <a:t>Internal Deliverable</a:t>
            </a:r>
            <a:r>
              <a:rPr lang="en-US" sz="1600" dirty="0">
                <a:solidFill>
                  <a:srgbClr val="1B4049"/>
                </a:solidFill>
              </a:rPr>
              <a:t>: Economics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2FEF5-8484-4C7C-BB35-3E7018F9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20" y="984098"/>
            <a:ext cx="10852495" cy="771525"/>
          </a:xfrm>
          <a:prstGeom prst="rect">
            <a:avLst/>
          </a:prstGeom>
        </p:spPr>
      </p:pic>
      <p:sp>
        <p:nvSpPr>
          <p:cNvPr id="29" name="Raute 92">
            <a:extLst>
              <a:ext uri="{FF2B5EF4-FFF2-40B4-BE49-F238E27FC236}">
                <a16:creationId xmlns:a16="http://schemas.microsoft.com/office/drawing/2014/main" id="{3C556013-315E-4DF2-BE83-D81119731A34}"/>
              </a:ext>
            </a:extLst>
          </p:cNvPr>
          <p:cNvSpPr/>
          <p:nvPr/>
        </p:nvSpPr>
        <p:spPr>
          <a:xfrm>
            <a:off x="6305550" y="2173644"/>
            <a:ext cx="381000" cy="294600"/>
          </a:xfrm>
          <a:prstGeom prst="diamon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0" name="Raute 92">
            <a:extLst>
              <a:ext uri="{FF2B5EF4-FFF2-40B4-BE49-F238E27FC236}">
                <a16:creationId xmlns:a16="http://schemas.microsoft.com/office/drawing/2014/main" id="{9CD888B3-BE74-4CD1-A43E-9BD318657F08}"/>
              </a:ext>
            </a:extLst>
          </p:cNvPr>
          <p:cNvSpPr/>
          <p:nvPr/>
        </p:nvSpPr>
        <p:spPr>
          <a:xfrm>
            <a:off x="3957051" y="3135581"/>
            <a:ext cx="381000" cy="294600"/>
          </a:xfrm>
          <a:prstGeom prst="diamon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1" name="Raute 92">
            <a:extLst>
              <a:ext uri="{FF2B5EF4-FFF2-40B4-BE49-F238E27FC236}">
                <a16:creationId xmlns:a16="http://schemas.microsoft.com/office/drawing/2014/main" id="{DF923A88-ADCA-4804-BD69-925D60FEB385}"/>
              </a:ext>
            </a:extLst>
          </p:cNvPr>
          <p:cNvSpPr/>
          <p:nvPr/>
        </p:nvSpPr>
        <p:spPr>
          <a:xfrm>
            <a:off x="6858975" y="5606978"/>
            <a:ext cx="669028" cy="533848"/>
          </a:xfrm>
          <a:prstGeom prst="diamond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6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06F6CC-F56E-4193-8444-780187EA5BE4}"/>
              </a:ext>
            </a:extLst>
          </p:cNvPr>
          <p:cNvSpPr txBox="1"/>
          <p:nvPr/>
        </p:nvSpPr>
        <p:spPr>
          <a:xfrm>
            <a:off x="6912733" y="575852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>
                <a:latin typeface="Arial"/>
              </a:rPr>
              <a:t>GSMA</a:t>
            </a:r>
            <a:endParaRPr lang="de-DE" sz="800" b="1" dirty="0">
              <a:latin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13184B-E962-4C21-B116-DA930A1BBC71}"/>
              </a:ext>
            </a:extLst>
          </p:cNvPr>
          <p:cNvSpPr txBox="1"/>
          <p:nvPr/>
        </p:nvSpPr>
        <p:spPr>
          <a:xfrm>
            <a:off x="6141904" y="2443600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rgbClr val="1B4049"/>
                </a:solidFill>
                <a:latin typeface="+mn-lt"/>
              </a:rPr>
              <a:t>First Draft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05FE1F-F1CC-4D33-B73C-A1E7121F0EF4}"/>
              </a:ext>
            </a:extLst>
          </p:cNvPr>
          <p:cNvSpPr txBox="1"/>
          <p:nvPr/>
        </p:nvSpPr>
        <p:spPr>
          <a:xfrm>
            <a:off x="3800788" y="3405371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rgbClr val="1B4049"/>
                </a:solidFill>
                <a:latin typeface="+mn-lt"/>
              </a:rPr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5CE0F7-99D9-439E-846B-1B045780FCFC}"/>
              </a:ext>
            </a:extLst>
          </p:cNvPr>
          <p:cNvSpPr txBox="1"/>
          <p:nvPr/>
        </p:nvSpPr>
        <p:spPr>
          <a:xfrm>
            <a:off x="6974311" y="6156250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rgbClr val="1B4049"/>
                </a:solidFill>
                <a:latin typeface="+mn-lt"/>
              </a:rPr>
              <a:t>Started</a:t>
            </a:r>
          </a:p>
        </p:txBody>
      </p:sp>
      <p:sp>
        <p:nvSpPr>
          <p:cNvPr id="36" name="Slide Number Placeholder 4">
            <a:extLst>
              <a:ext uri="{FF2B5EF4-FFF2-40B4-BE49-F238E27FC236}">
                <a16:creationId xmlns:a16="http://schemas.microsoft.com/office/drawing/2014/main" id="{225807AA-896E-4EA2-8E5D-9BD0BC1DB8F3}"/>
              </a:ext>
            </a:extLst>
          </p:cNvPr>
          <p:cNvSpPr txBox="1">
            <a:spLocks/>
          </p:cNvSpPr>
          <p:nvPr/>
        </p:nvSpPr>
        <p:spPr>
          <a:xfrm>
            <a:off x="9148217" y="64634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/>
            <a:fld id="{13DEF93A-815B-4ABD-9CB3-A489FDAB48DC}" type="slidenum">
              <a:rPr lang="en-GB" smtClean="0"/>
              <a:pPr algn="r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995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A793-5ACF-487F-A8ED-DEBBFCFA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D1 Chapter 2 - Open Telco Platform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317D9DDE-4734-451A-9D5B-58DD4B492A50}"/>
              </a:ext>
            </a:extLst>
          </p:cNvPr>
          <p:cNvSpPr/>
          <p:nvPr/>
        </p:nvSpPr>
        <p:spPr>
          <a:xfrm>
            <a:off x="271561" y="2412385"/>
            <a:ext cx="11559078" cy="499172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1400" dirty="0"/>
              <a:t>Which kind of openness? </a:t>
            </a:r>
            <a:r>
              <a:rPr lang="en-GB" sz="1400" b="1" u="sng" dirty="0"/>
              <a:t>Internal</a:t>
            </a:r>
            <a:r>
              <a:rPr lang="en-GB" sz="1400" dirty="0"/>
              <a:t> (standard interfaces / open source software / standard HW) and </a:t>
            </a:r>
            <a:r>
              <a:rPr lang="en-GB" sz="1400" b="1" u="sng" dirty="0"/>
              <a:t>External</a:t>
            </a:r>
            <a:r>
              <a:rPr lang="en-GB" sz="1400" dirty="0"/>
              <a:t> (API exposure, Telco federation, Hybrid Cloud integration)</a:t>
            </a:r>
            <a:endParaRPr lang="en-US" dirty="0"/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C12ACA02-C8FB-42F0-B69F-A44B382BD1F3}"/>
              </a:ext>
            </a:extLst>
          </p:cNvPr>
          <p:cNvSpPr/>
          <p:nvPr/>
        </p:nvSpPr>
        <p:spPr>
          <a:xfrm>
            <a:off x="271561" y="4724433"/>
            <a:ext cx="11559078" cy="499172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1400" dirty="0"/>
              <a:t>Which kind of management? </a:t>
            </a:r>
            <a:r>
              <a:rPr lang="en-GB" sz="1400" b="1" u="sng" dirty="0"/>
              <a:t>Closed loop</a:t>
            </a:r>
            <a:r>
              <a:rPr lang="en-GB" sz="1400" dirty="0"/>
              <a:t> (each layer\domain is responsible to take care of itself). Service orchestration, OSS, Virtualization, Applications in the Edge. </a:t>
            </a:r>
            <a:endParaRPr lang="en-US" dirty="0"/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45BAB582-5B82-4C86-9097-C42618886215}"/>
              </a:ext>
            </a:extLst>
          </p:cNvPr>
          <p:cNvSpPr/>
          <p:nvPr/>
        </p:nvSpPr>
        <p:spPr>
          <a:xfrm>
            <a:off x="271561" y="5344584"/>
            <a:ext cx="11559078" cy="302064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1400" dirty="0"/>
              <a:t>Supported by </a:t>
            </a:r>
            <a:r>
              <a:rPr lang="en-GB" sz="1400" b="1" u="sng" dirty="0"/>
              <a:t>Intelligence</a:t>
            </a:r>
            <a:r>
              <a:rPr lang="en-GB" sz="1400" dirty="0"/>
              <a:t> to guarantee </a:t>
            </a:r>
            <a:r>
              <a:rPr lang="en-GB" sz="1400" b="1" u="sng" dirty="0"/>
              <a:t>autonomous SLA assurance</a:t>
            </a:r>
            <a:r>
              <a:rPr lang="en-GB" sz="1400" dirty="0"/>
              <a:t>. </a:t>
            </a:r>
            <a:endParaRPr lang="en-US" dirty="0"/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D0D5FA4A-4A8E-401E-9AE9-DD00425C9163}"/>
              </a:ext>
            </a:extLst>
          </p:cNvPr>
          <p:cNvSpPr/>
          <p:nvPr/>
        </p:nvSpPr>
        <p:spPr>
          <a:xfrm>
            <a:off x="271561" y="4301390"/>
            <a:ext cx="11559078" cy="302064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1400" b="1" u="sng" dirty="0"/>
              <a:t>Programmable</a:t>
            </a:r>
            <a:r>
              <a:rPr lang="en-GB" sz="1400" dirty="0"/>
              <a:t> to be shaped according to the needs and to be autonomous</a:t>
            </a:r>
            <a:endParaRPr lang="en-US" dirty="0"/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534A792-F292-4B77-8BC0-215E6DEA7D57}"/>
              </a:ext>
            </a:extLst>
          </p:cNvPr>
          <p:cNvSpPr/>
          <p:nvPr/>
        </p:nvSpPr>
        <p:spPr>
          <a:xfrm>
            <a:off x="271561" y="1919263"/>
            <a:ext cx="11559078" cy="344563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1400" dirty="0"/>
              <a:t>Explanation of the concept of Open Telco Platform</a:t>
            </a:r>
            <a:endParaRPr lang="en-US" dirty="0"/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BC97D1EE-D01D-4631-8310-1890D9D1A0E2}"/>
              </a:ext>
            </a:extLst>
          </p:cNvPr>
          <p:cNvSpPr/>
          <p:nvPr/>
        </p:nvSpPr>
        <p:spPr>
          <a:xfrm>
            <a:off x="271561" y="3032536"/>
            <a:ext cx="11559078" cy="302065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1400" dirty="0"/>
              <a:t>This is a </a:t>
            </a:r>
            <a:r>
              <a:rPr lang="en-GB" sz="1400" b="1" u="sng" dirty="0"/>
              <a:t>platform for </a:t>
            </a:r>
            <a:r>
              <a:rPr lang="en-GB" sz="1400" b="1" u="sng" dirty="0" err="1"/>
              <a:t>Telcos</a:t>
            </a:r>
            <a:r>
              <a:rPr lang="en-GB" sz="1400" b="1" u="sng" dirty="0"/>
              <a:t> </a:t>
            </a:r>
            <a:r>
              <a:rPr lang="en-GB" sz="1400" dirty="0"/>
              <a:t>so access network, core network and transport network are the starting point for the evolution</a:t>
            </a:r>
            <a:endParaRPr lang="en-US" dirty="0"/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775A141D-780B-4FEC-9F0A-B832C5B73567}"/>
              </a:ext>
            </a:extLst>
          </p:cNvPr>
          <p:cNvSpPr/>
          <p:nvPr/>
        </p:nvSpPr>
        <p:spPr>
          <a:xfrm>
            <a:off x="271561" y="3849793"/>
            <a:ext cx="11559078" cy="302065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1400" dirty="0"/>
              <a:t>View on the </a:t>
            </a:r>
            <a:r>
              <a:rPr lang="en-GB" sz="1400" b="1" u="sng" dirty="0"/>
              <a:t>Edge evolution </a:t>
            </a:r>
            <a:r>
              <a:rPr lang="en-GB" sz="1400" dirty="0"/>
              <a:t>leveraging on Cloudification</a:t>
            </a:r>
            <a:endParaRPr lang="en-US" dirty="0"/>
          </a:p>
        </p:txBody>
      </p: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5F770472-797F-46A9-BA56-DA21B88AA9BF}"/>
              </a:ext>
            </a:extLst>
          </p:cNvPr>
          <p:cNvSpPr/>
          <p:nvPr/>
        </p:nvSpPr>
        <p:spPr>
          <a:xfrm>
            <a:off x="271561" y="3440754"/>
            <a:ext cx="11559078" cy="302065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1400" b="1" u="sng" dirty="0"/>
              <a:t>Cloudification process </a:t>
            </a:r>
            <a:r>
              <a:rPr lang="en-GB" sz="1400" dirty="0"/>
              <a:t>with different needs in the different 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32274"/>
      </p:ext>
    </p:extLst>
  </p:cSld>
  <p:clrMapOvr>
    <a:masterClrMapping/>
  </p:clrMapOvr>
</p:sld>
</file>

<file path=ppt/theme/theme1.xml><?xml version="1.0" encoding="utf-8"?>
<a:theme xmlns:a="http://schemas.openxmlformats.org/drawingml/2006/main" name="NGMN">
  <a:themeElements>
    <a:clrScheme name="NGMN Farben">
      <a:dk1>
        <a:srgbClr val="1B4049"/>
      </a:dk1>
      <a:lt1>
        <a:sysClr val="window" lastClr="FFFFFF"/>
      </a:lt1>
      <a:dk2>
        <a:srgbClr val="57A332"/>
      </a:dk2>
      <a:lt2>
        <a:srgbClr val="FFFFFF"/>
      </a:lt2>
      <a:accent1>
        <a:srgbClr val="C61919"/>
      </a:accent1>
      <a:accent2>
        <a:srgbClr val="C0E1D8"/>
      </a:accent2>
      <a:accent3>
        <a:srgbClr val="FFDD9E"/>
      </a:accent3>
      <a:accent4>
        <a:srgbClr val="1B4049"/>
      </a:accent4>
      <a:accent5>
        <a:srgbClr val="57A332"/>
      </a:accent5>
      <a:accent6>
        <a:srgbClr val="D8D8D8"/>
      </a:accent6>
      <a:hlink>
        <a:srgbClr val="0000FF"/>
      </a:hlink>
      <a:folHlink>
        <a:srgbClr val="5F006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>
            <a:solidFill>
              <a:srgbClr val="1B4049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GSMA">
  <a:themeElements>
    <a:clrScheme name="Custom 14">
      <a:dk1>
        <a:srgbClr val="5C5C5C"/>
      </a:dk1>
      <a:lt1>
        <a:srgbClr val="FFFFFF"/>
      </a:lt1>
      <a:dk2>
        <a:srgbClr val="262626"/>
      </a:dk2>
      <a:lt2>
        <a:srgbClr val="FFFFFF"/>
      </a:lt2>
      <a:accent1>
        <a:srgbClr val="FF0000"/>
      </a:accent1>
      <a:accent2>
        <a:srgbClr val="000000"/>
      </a:accent2>
      <a:accent3>
        <a:srgbClr val="94C0BE"/>
      </a:accent3>
      <a:accent4>
        <a:srgbClr val="878787"/>
      </a:accent4>
      <a:accent5>
        <a:srgbClr val="FF0000"/>
      </a:accent5>
      <a:accent6>
        <a:srgbClr val="000000"/>
      </a:accent6>
      <a:hlink>
        <a:srgbClr val="C00000"/>
      </a:hlink>
      <a:folHlink>
        <a:srgbClr val="262626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CFCBB16F5B1E49AC9EF723957F54EF" ma:contentTypeVersion="9" ma:contentTypeDescription="Create a new document." ma:contentTypeScope="" ma:versionID="2514fb71770d97fcc03d33ce3f3df1cf">
  <xsd:schema xmlns:xsd="http://www.w3.org/2001/XMLSchema" xmlns:xs="http://www.w3.org/2001/XMLSchema" xmlns:p="http://schemas.microsoft.com/office/2006/metadata/properties" xmlns:ns3="a8a38878-9fd6-46c8-8d5e-a98849523460" targetNamespace="http://schemas.microsoft.com/office/2006/metadata/properties" ma:root="true" ma:fieldsID="c0ebfc911901a47baf7c8917ab567cb4" ns3:_="">
    <xsd:import namespace="a8a38878-9fd6-46c8-8d5e-a988495234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a38878-9fd6-46c8-8d5e-a98849523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E76863-1E64-41DB-955A-E6DD6DB703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4A1907-224E-46CE-9303-4F7ABF17C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a38878-9fd6-46c8-8d5e-a988495234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B0E47B-B803-4DD5-A3CE-057215B8670F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a8a38878-9fd6-46c8-8d5e-a9884952346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9550</TotalTime>
  <Words>1614</Words>
  <Application>Microsoft Office PowerPoint</Application>
  <PresentationFormat>Widescreen</PresentationFormat>
  <Paragraphs>181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SimSun</vt:lpstr>
      <vt:lpstr>Arial</vt:lpstr>
      <vt:lpstr>Arial Black</vt:lpstr>
      <vt:lpstr>Arial Narrow</vt:lpstr>
      <vt:lpstr>Calibri</vt:lpstr>
      <vt:lpstr>Futura LT Book</vt:lpstr>
      <vt:lpstr>Roboto Condensed</vt:lpstr>
      <vt:lpstr>Sketch Rockwell</vt:lpstr>
      <vt:lpstr>TIM Sans</vt:lpstr>
      <vt:lpstr>Times New Roman</vt:lpstr>
      <vt:lpstr>Wingdings</vt:lpstr>
      <vt:lpstr>NGMN</vt:lpstr>
      <vt:lpstr>2_GSMA</vt:lpstr>
      <vt:lpstr>Future Networks Cloud Native Platform</vt:lpstr>
      <vt:lpstr>Agenda</vt:lpstr>
      <vt:lpstr>PowerPoint Presentation</vt:lpstr>
      <vt:lpstr>The idea behind the Project: promoting the Open Telco platform</vt:lpstr>
      <vt:lpstr>The holistic view for the Open Telco Platform</vt:lpstr>
      <vt:lpstr>Project priorities</vt:lpstr>
      <vt:lpstr>Leaf Projects</vt:lpstr>
      <vt:lpstr>Deliverables roadmap</vt:lpstr>
      <vt:lpstr>D1 Chapter 2 - Open Telco Platform</vt:lpstr>
      <vt:lpstr>Chapter 3 - State of the art and gap analysis</vt:lpstr>
      <vt:lpstr>Chapter 4 - Cloudification of the OPEN Telco Infrastructure</vt:lpstr>
      <vt:lpstr>Chapter 5 - Open Architecture &amp; Ecosystem</vt:lpstr>
      <vt:lpstr>Chapter 6 - Hybrid Cloud</vt:lpstr>
      <vt:lpstr>Chapter 7 - Economical Drivers</vt:lpstr>
      <vt:lpstr>Chapter 8 - Critical Success Factors &amp; Dependencies</vt:lpstr>
      <vt:lpstr>Activities of the Project in 2021 </vt:lpstr>
      <vt:lpstr>PowerPoint Presentation</vt:lpstr>
      <vt:lpstr>PowerPoint Presentation</vt:lpstr>
      <vt:lpstr>PowerPoint Presentation</vt:lpstr>
      <vt:lpstr>NGMN - General Competition Law Disclaimer</vt:lpstr>
      <vt:lpstr>NGMN - General Confidentiality Disclaimer</vt:lpstr>
      <vt:lpstr>Deliverables time plan</vt:lpstr>
    </vt:vector>
  </TitlesOfParts>
  <Company>ngmn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Template</dc:title>
  <dc:creator>Klaus Moschner</dc:creator>
  <cp:lastModifiedBy>Moggio Fabrizio</cp:lastModifiedBy>
  <cp:revision>1402</cp:revision>
  <cp:lastPrinted>2013-12-06T16:04:54Z</cp:lastPrinted>
  <dcterms:created xsi:type="dcterms:W3CDTF">2009-01-08T14:42:38Z</dcterms:created>
  <dcterms:modified xsi:type="dcterms:W3CDTF">2020-12-14T09:56:18Z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0x01010053CFCBB16F5B1E49AC9EF723957F54EF</vt:lpwstr>
  </property>
  <property fmtid="{D5CDD505-2E9C-101B-9397-08002B2CF9AE}" pid="3" name="MSIP_Label_d5e397fc-1581-4f20-a09a-f1b2dd53ab2e_Enabled">
    <vt:lpwstr>true</vt:lpwstr>
  </property>
  <property fmtid="{D5CDD505-2E9C-101B-9397-08002B2CF9AE}" pid="4" name="MSIP_Label_d5e397fc-1581-4f20-a09a-f1b2dd53ab2e_SetDate">
    <vt:lpwstr>2020-12-14T08:27:54Z</vt:lpwstr>
  </property>
  <property fmtid="{D5CDD505-2E9C-101B-9397-08002B2CF9AE}" pid="5" name="MSIP_Label_d5e397fc-1581-4f20-a09a-f1b2dd53ab2e_Method">
    <vt:lpwstr>Privileged</vt:lpwstr>
  </property>
  <property fmtid="{D5CDD505-2E9C-101B-9397-08002B2CF9AE}" pid="6" name="MSIP_Label_d5e397fc-1581-4f20-a09a-f1b2dd53ab2e_Name">
    <vt:lpwstr>PUBBLICO</vt:lpwstr>
  </property>
  <property fmtid="{D5CDD505-2E9C-101B-9397-08002B2CF9AE}" pid="7" name="MSIP_Label_d5e397fc-1581-4f20-a09a-f1b2dd53ab2e_SiteId">
    <vt:lpwstr>6815f468-021c-48f2-a6b2-d65c8e979dfb</vt:lpwstr>
  </property>
  <property fmtid="{D5CDD505-2E9C-101B-9397-08002B2CF9AE}" pid="8" name="MSIP_Label_d5e397fc-1581-4f20-a09a-f1b2dd53ab2e_ActionId">
    <vt:lpwstr>934fc0c1-b057-47f4-a39b-6800a7cc6f79</vt:lpwstr>
  </property>
  <property fmtid="{D5CDD505-2E9C-101B-9397-08002B2CF9AE}" pid="9" name="MSIP_Label_d5e397fc-1581-4f20-a09a-f1b2dd53ab2e_ContentBits">
    <vt:lpwstr>0</vt:lpwstr>
  </property>
</Properties>
</file>