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ra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hPjzW49FK6Xr4Hq7zMoCay55QS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ra-bold.fntdata"/><Relationship Id="rId14" Type="http://schemas.openxmlformats.org/officeDocument/2006/relationships/font" Target="fonts/Sora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/>
              <a:t>Statistic-based model : 基於統計的模型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/>
              <a:t>Gaussian Regression Model : 高斯回歸模型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/>
              <a:t>Satisfactory : 滿意的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1c895b5a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g31c895b5a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/>
              <a:t>Statistic-based model : 基於統計的模型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/>
              <a:t>Gaussian Regression Model : 高斯回歸模型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/>
              <a:t>Satisfactory : 滿意的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</a:rPr>
              <a:t>Phi 1 and Phi 2 are two bone vectors of human upper-arm and forearm.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</a:rPr>
              <a:t>The position of arm joints and human arm occupied(佔據) area in the workspace can be reconstructed using x and anthropometric parameters Ph, which contain(包含) the average bone length and radius of the human arm for each segment.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實驗驗證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3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3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3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" name="Google Shape;12;p3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3" name="Google Shape;13;p3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4" name="Google Shape;14;p3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3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3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" name="Google Shape;17;p3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8" name="Google Shape;18;p37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6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46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7" name="Google Shape;137;p4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8" name="Google Shape;138;p4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9" name="Google Shape;139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41" name="Google Shape;141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42" name="Google Shape;142;p4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3" name="Google Shape;143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45" name="Google Shape;145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47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8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1" name="Google Shape;151;p48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2" name="Google Shape;152;p4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3" name="Google Shape;153;p4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56" name="Google Shape;156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57" name="Google Shape;157;p4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8" name="Google Shape;158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60" name="Google Shape;160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0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" name="Google Shape;164;p50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65" name="Google Shape;165;p5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6" name="Google Shape;166;p5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7" name="Google Shape;167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69" name="Google Shape;169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70" name="Google Shape;170;p5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1" name="Google Shape;171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3" name="Google Shape;173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1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51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51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51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51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0" name="Google Shape;180;p51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51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2" name="Google Shape;182;p51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3" name="Google Shape;183;p5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5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87" name="Google Shape;187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88" name="Google Shape;188;p5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91" name="Google Shape;191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92" name="Google Shape;192;p51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2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52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52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52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52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52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52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1" name="Google Shape;201;p52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52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3" name="Google Shape;203;p52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52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5" name="Google Shape;205;p52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6" name="Google Shape;206;p5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5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0" name="Google Shape;210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11" name="Google Shape;211;p5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4" name="Google Shape;214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15" name="Google Shape;215;p5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3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53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53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5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5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5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5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4" name="Google Shape;224;p5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5" name="Google Shape;225;p5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5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5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8" name="Google Shape;228;p5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5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5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4" name="Google Shape;234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35" name="Google Shape;235;p5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8" name="Google Shape;238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239" name="Google Shape;239;p54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54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4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" name="Google Shape;242;p54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54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54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54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4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4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54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54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54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4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4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4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54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54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54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54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54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4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4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54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4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4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4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4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54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54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54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54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54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54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54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54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4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54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54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4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54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54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54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54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54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54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54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54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54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54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54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54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54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54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54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54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54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54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54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54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54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54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54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54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54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54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54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54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54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54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54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54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54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54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54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54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54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54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54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54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54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54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54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54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54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54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54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54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54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54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54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54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54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54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54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54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54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54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54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54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54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54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54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54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54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54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54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54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54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54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54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54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54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54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54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54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54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54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54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54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54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54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54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54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54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54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54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54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54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54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8" name="Google Shape;368;p54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9" name="Google Shape;369;p54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370" name="Google Shape;370;p54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54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54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54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54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54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54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54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54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54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54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54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54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54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54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54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54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54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54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54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54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54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54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54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54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54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54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54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54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54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54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54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54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54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54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54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54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54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54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54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54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54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54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54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54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54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54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54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54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54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54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54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54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54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54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54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54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54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54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54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54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54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54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54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54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54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54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54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54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54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54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54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54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54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54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54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54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54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54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54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54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54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54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54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54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54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54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54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54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54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54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54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54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54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54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54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54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54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54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54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54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54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472" name="Google Shape;472;p54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54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54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54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54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54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54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54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54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54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4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54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54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54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54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54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54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54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54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54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54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54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54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54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54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54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54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54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54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54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54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54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54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54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54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54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54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54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54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54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5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5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5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5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17" name="Google Shape;517;p5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518" name="Google Shape;518;p5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5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5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21" name="Google Shape;521;p5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522" name="Google Shape;522;p55"/>
          <p:cNvGrpSpPr/>
          <p:nvPr/>
        </p:nvGrpSpPr>
        <p:grpSpPr>
          <a:xfrm>
            <a:off x="5441862" y="1343334"/>
            <a:ext cx="2955371" cy="2456833"/>
            <a:chOff x="5475412" y="1860275"/>
            <a:chExt cx="2955371" cy="2456833"/>
          </a:xfrm>
        </p:grpSpPr>
        <p:sp>
          <p:nvSpPr>
            <p:cNvPr id="523" name="Google Shape;523;p55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5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5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5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5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5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5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5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5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5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5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5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5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5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5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5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5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5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5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5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5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5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5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5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5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5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5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5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5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5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5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5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5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5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5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5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5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5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5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5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5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5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5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5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5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5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5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5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5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5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5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5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5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5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5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5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5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5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5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5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5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5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5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5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5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5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5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5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5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5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5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5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5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5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5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5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5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5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5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5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5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5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5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5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5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5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5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5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5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5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5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5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5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5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5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5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5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5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5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5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5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5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5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5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5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5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5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5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5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5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5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5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5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5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5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5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5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5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5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5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5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5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5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5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5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5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5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5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5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5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5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5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5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5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5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5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5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5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5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5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5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5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5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5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5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5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5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5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5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5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5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5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5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5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5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5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5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5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5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5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5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5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5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5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5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5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5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5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5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5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5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5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5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5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5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5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5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8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2" name="Google Shape;22;p3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" name="Google Shape;23;p3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4" name="Google Shape;24;p3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" name="Google Shape;25;p3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6" name="Google Shape;26;p3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7" name="Google Shape;27;p3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" name="Google Shape;28;p3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3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" name="Google Shape;30;p3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31" name="Google Shape;31;p3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/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39"/>
          <p:cNvSpPr txBox="1"/>
          <p:nvPr>
            <p:ph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39"/>
          <p:cNvSpPr txBox="1"/>
          <p:nvPr>
            <p:ph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39"/>
          <p:cNvSpPr txBox="1"/>
          <p:nvPr>
            <p:ph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39"/>
          <p:cNvSpPr txBox="1"/>
          <p:nvPr>
            <p:ph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39"/>
          <p:cNvSpPr txBox="1"/>
          <p:nvPr>
            <p:ph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39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" name="Google Shape;40;p39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" name="Google Shape;41;p39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" name="Google Shape;42;p39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3" name="Google Shape;43;p39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4" name="Google Shape;44;p39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5" name="Google Shape;45;p3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46" name="Google Shape;46;p3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47" name="Google Shape;47;p3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3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49" name="Google Shape;49;p3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50" name="Google Shape;50;p3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3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3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3" name="Google Shape;53;p3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54" name="Google Shape;54;p39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0" name="Google Shape;60;p40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1" name="Google Shape;61;p40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2" name="Google Shape;62;p4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3" name="Google Shape;63;p4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4" name="Google Shape;64;p4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4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66" name="Google Shape;66;p4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67" name="Google Shape;67;p4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8" name="Google Shape;68;p4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4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70" name="Google Shape;70;p4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71" name="Google Shape;71;p40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41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5" name="Google Shape;75;p4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6" name="Google Shape;76;p4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7" name="Google Shape;77;p4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" name="Google Shape;78;p4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79" name="Google Shape;79;p4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80" name="Google Shape;80;p4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1" name="Google Shape;81;p4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4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83" name="Google Shape;83;p4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42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8" name="Google Shape;88;p42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89" name="Google Shape;89;p4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0" name="Google Shape;90;p4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4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4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93" name="Google Shape;93;p4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94" name="Google Shape;94;p4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5" name="Google Shape;95;p4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4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97" name="Google Shape;97;p4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98" name="Google Shape;98;p4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4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1" name="Google Shape;101;p4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02" name="Google Shape;102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04" name="Google Shape;104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05" name="Google Shape;105;p4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6" name="Google Shape;106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08" name="Google Shape;108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09" name="Google Shape;109;p43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4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44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44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4" name="Google Shape;114;p4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5" name="Google Shape;115;p4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6" name="Google Shape;116;p4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4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18" name="Google Shape;118;p4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19" name="Google Shape;119;p4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0" name="Google Shape;120;p4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4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2" name="Google Shape;122;p4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5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5" name="Google Shape;125;p4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6" name="Google Shape;126;p4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7" name="Google Shape;127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9" name="Google Shape;129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30" name="Google Shape;130;p4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31" name="Google Shape;131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33" name="Google Shape;133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"/>
          <p:cNvSpPr txBox="1"/>
          <p:nvPr>
            <p:ph type="ctrTitle"/>
          </p:nvPr>
        </p:nvSpPr>
        <p:spPr>
          <a:xfrm>
            <a:off x="713225" y="1252925"/>
            <a:ext cx="79497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/>
              <a:t>RL_Project_Presentation</a:t>
            </a:r>
            <a:r>
              <a:rPr lang="en" sz="4600"/>
              <a:t> </a:t>
            </a:r>
            <a:r>
              <a:rPr b="0" lang="en" sz="3700"/>
              <a:t>2024/12/06</a:t>
            </a:r>
            <a:endParaRPr b="0" sz="3700"/>
          </a:p>
        </p:txBody>
      </p:sp>
      <p:sp>
        <p:nvSpPr>
          <p:cNvPr id="705" name="Google Shape;705;p1"/>
          <p:cNvSpPr/>
          <p:nvPr/>
        </p:nvSpPr>
        <p:spPr>
          <a:xfrm>
            <a:off x="7687289" y="3739483"/>
            <a:ext cx="854402" cy="851939"/>
          </a:xfrm>
          <a:custGeom>
            <a:rect b="b" l="l" r="r" t="t"/>
            <a:pathLst>
              <a:path extrusionOk="0" h="46001" w="46134">
                <a:moveTo>
                  <a:pt x="20149" y="46000"/>
                </a:moveTo>
                <a:cubicBezTo>
                  <a:pt x="20015" y="46000"/>
                  <a:pt x="19882" y="46000"/>
                  <a:pt x="19782" y="45967"/>
                </a:cubicBezTo>
                <a:lnTo>
                  <a:pt x="16579" y="45266"/>
                </a:lnTo>
                <a:cubicBezTo>
                  <a:pt x="16112" y="45166"/>
                  <a:pt x="15745" y="44899"/>
                  <a:pt x="15479" y="44499"/>
                </a:cubicBezTo>
                <a:cubicBezTo>
                  <a:pt x="15245" y="44099"/>
                  <a:pt x="15145" y="43665"/>
                  <a:pt x="15245" y="43198"/>
                </a:cubicBezTo>
                <a:lnTo>
                  <a:pt x="16179" y="39028"/>
                </a:lnTo>
                <a:cubicBezTo>
                  <a:pt x="14044" y="38094"/>
                  <a:pt x="12143" y="36760"/>
                  <a:pt x="10542" y="35092"/>
                </a:cubicBezTo>
                <a:lnTo>
                  <a:pt x="6939" y="37394"/>
                </a:lnTo>
                <a:cubicBezTo>
                  <a:pt x="6539" y="37661"/>
                  <a:pt x="6072" y="37727"/>
                  <a:pt x="5638" y="37627"/>
                </a:cubicBezTo>
                <a:cubicBezTo>
                  <a:pt x="5171" y="37527"/>
                  <a:pt x="4804" y="37260"/>
                  <a:pt x="4537" y="36894"/>
                </a:cubicBezTo>
                <a:lnTo>
                  <a:pt x="2769" y="34125"/>
                </a:lnTo>
                <a:cubicBezTo>
                  <a:pt x="2269" y="33324"/>
                  <a:pt x="2503" y="32257"/>
                  <a:pt x="3303" y="31723"/>
                </a:cubicBezTo>
                <a:lnTo>
                  <a:pt x="6906" y="29421"/>
                </a:lnTo>
                <a:cubicBezTo>
                  <a:pt x="6039" y="27253"/>
                  <a:pt x="5638" y="24985"/>
                  <a:pt x="5705" y="22683"/>
                </a:cubicBezTo>
                <a:lnTo>
                  <a:pt x="1502" y="21749"/>
                </a:lnTo>
                <a:cubicBezTo>
                  <a:pt x="568" y="21549"/>
                  <a:pt x="1" y="20615"/>
                  <a:pt x="201" y="19681"/>
                </a:cubicBezTo>
                <a:lnTo>
                  <a:pt x="901" y="16512"/>
                </a:lnTo>
                <a:cubicBezTo>
                  <a:pt x="1002" y="16045"/>
                  <a:pt x="1268" y="15678"/>
                  <a:pt x="1669" y="15411"/>
                </a:cubicBezTo>
                <a:cubicBezTo>
                  <a:pt x="2036" y="15178"/>
                  <a:pt x="2503" y="15078"/>
                  <a:pt x="2970" y="15178"/>
                </a:cubicBezTo>
                <a:lnTo>
                  <a:pt x="7139" y="16079"/>
                </a:lnTo>
                <a:cubicBezTo>
                  <a:pt x="8073" y="13977"/>
                  <a:pt x="9374" y="12076"/>
                  <a:pt x="11075" y="10475"/>
                </a:cubicBezTo>
                <a:lnTo>
                  <a:pt x="8740" y="6872"/>
                </a:lnTo>
                <a:cubicBezTo>
                  <a:pt x="8507" y="6472"/>
                  <a:pt x="8407" y="6005"/>
                  <a:pt x="8507" y="5538"/>
                </a:cubicBezTo>
                <a:cubicBezTo>
                  <a:pt x="8607" y="5104"/>
                  <a:pt x="8874" y="4704"/>
                  <a:pt x="9274" y="4470"/>
                </a:cubicBezTo>
                <a:lnTo>
                  <a:pt x="12043" y="2702"/>
                </a:lnTo>
                <a:cubicBezTo>
                  <a:pt x="12843" y="2169"/>
                  <a:pt x="13911" y="2436"/>
                  <a:pt x="14411" y="3236"/>
                </a:cubicBezTo>
                <a:lnTo>
                  <a:pt x="16746" y="6839"/>
                </a:lnTo>
                <a:cubicBezTo>
                  <a:pt x="18881" y="5971"/>
                  <a:pt x="21183" y="5571"/>
                  <a:pt x="23484" y="5604"/>
                </a:cubicBezTo>
                <a:lnTo>
                  <a:pt x="24385" y="1435"/>
                </a:lnTo>
                <a:cubicBezTo>
                  <a:pt x="24485" y="1001"/>
                  <a:pt x="24752" y="601"/>
                  <a:pt x="25152" y="334"/>
                </a:cubicBezTo>
                <a:cubicBezTo>
                  <a:pt x="25552" y="101"/>
                  <a:pt x="26019" y="0"/>
                  <a:pt x="26453" y="101"/>
                </a:cubicBezTo>
                <a:lnTo>
                  <a:pt x="29655" y="801"/>
                </a:lnTo>
                <a:cubicBezTo>
                  <a:pt x="30122" y="901"/>
                  <a:pt x="30489" y="1168"/>
                  <a:pt x="30756" y="1568"/>
                </a:cubicBezTo>
                <a:cubicBezTo>
                  <a:pt x="30990" y="1969"/>
                  <a:pt x="31090" y="2436"/>
                  <a:pt x="30990" y="2869"/>
                </a:cubicBezTo>
                <a:lnTo>
                  <a:pt x="30056" y="7072"/>
                </a:lnTo>
                <a:cubicBezTo>
                  <a:pt x="32191" y="7973"/>
                  <a:pt x="34092" y="9307"/>
                  <a:pt x="35693" y="10975"/>
                </a:cubicBezTo>
                <a:lnTo>
                  <a:pt x="39296" y="8673"/>
                </a:lnTo>
                <a:cubicBezTo>
                  <a:pt x="40096" y="8140"/>
                  <a:pt x="41164" y="8373"/>
                  <a:pt x="41697" y="9174"/>
                </a:cubicBezTo>
                <a:lnTo>
                  <a:pt x="43465" y="11942"/>
                </a:lnTo>
                <a:cubicBezTo>
                  <a:pt x="43966" y="12743"/>
                  <a:pt x="43732" y="13810"/>
                  <a:pt x="42932" y="14344"/>
                </a:cubicBezTo>
                <a:lnTo>
                  <a:pt x="39329" y="16646"/>
                </a:lnTo>
                <a:cubicBezTo>
                  <a:pt x="40196" y="18814"/>
                  <a:pt x="40597" y="21082"/>
                  <a:pt x="40530" y="23384"/>
                </a:cubicBezTo>
                <a:lnTo>
                  <a:pt x="44700" y="24318"/>
                </a:lnTo>
                <a:cubicBezTo>
                  <a:pt x="45167" y="24418"/>
                  <a:pt x="45567" y="24685"/>
                  <a:pt x="45800" y="25085"/>
                </a:cubicBezTo>
                <a:cubicBezTo>
                  <a:pt x="46067" y="25452"/>
                  <a:pt x="46134" y="25919"/>
                  <a:pt x="46034" y="26386"/>
                </a:cubicBezTo>
                <a:lnTo>
                  <a:pt x="45333" y="29588"/>
                </a:lnTo>
                <a:cubicBezTo>
                  <a:pt x="45133" y="30522"/>
                  <a:pt x="44199" y="31089"/>
                  <a:pt x="43265" y="30889"/>
                </a:cubicBezTo>
                <a:lnTo>
                  <a:pt x="39095" y="29989"/>
                </a:lnTo>
                <a:cubicBezTo>
                  <a:pt x="38161" y="32123"/>
                  <a:pt x="36861" y="33991"/>
                  <a:pt x="35159" y="35593"/>
                </a:cubicBezTo>
                <a:lnTo>
                  <a:pt x="37494" y="39229"/>
                </a:lnTo>
                <a:cubicBezTo>
                  <a:pt x="37728" y="39595"/>
                  <a:pt x="37828" y="40062"/>
                  <a:pt x="37728" y="40529"/>
                </a:cubicBezTo>
                <a:cubicBezTo>
                  <a:pt x="37628" y="40963"/>
                  <a:pt x="37361" y="41363"/>
                  <a:pt x="36961" y="41597"/>
                </a:cubicBezTo>
                <a:lnTo>
                  <a:pt x="34192" y="43365"/>
                </a:lnTo>
                <a:cubicBezTo>
                  <a:pt x="33391" y="43899"/>
                  <a:pt x="32324" y="43665"/>
                  <a:pt x="31824" y="42831"/>
                </a:cubicBezTo>
                <a:lnTo>
                  <a:pt x="29489" y="39229"/>
                </a:lnTo>
                <a:cubicBezTo>
                  <a:pt x="27354" y="40096"/>
                  <a:pt x="25085" y="40496"/>
                  <a:pt x="22750" y="40463"/>
                </a:cubicBezTo>
                <a:lnTo>
                  <a:pt x="21816" y="44632"/>
                </a:lnTo>
                <a:cubicBezTo>
                  <a:pt x="21716" y="45066"/>
                  <a:pt x="21450" y="45466"/>
                  <a:pt x="21083" y="45733"/>
                </a:cubicBezTo>
                <a:cubicBezTo>
                  <a:pt x="20782" y="45900"/>
                  <a:pt x="20482" y="46000"/>
                  <a:pt x="20149" y="46000"/>
                </a:cubicBezTo>
                <a:close/>
                <a:moveTo>
                  <a:pt x="10575" y="34625"/>
                </a:moveTo>
                <a:cubicBezTo>
                  <a:pt x="10642" y="34625"/>
                  <a:pt x="10675" y="34625"/>
                  <a:pt x="10709" y="34692"/>
                </a:cubicBezTo>
                <a:cubicBezTo>
                  <a:pt x="12343" y="36427"/>
                  <a:pt x="14278" y="37761"/>
                  <a:pt x="16479" y="38695"/>
                </a:cubicBezTo>
                <a:cubicBezTo>
                  <a:pt x="16579" y="38728"/>
                  <a:pt x="16646" y="38828"/>
                  <a:pt x="16613" y="38928"/>
                </a:cubicBezTo>
                <a:lnTo>
                  <a:pt x="15645" y="43298"/>
                </a:lnTo>
                <a:cubicBezTo>
                  <a:pt x="15579" y="43632"/>
                  <a:pt x="15645" y="43999"/>
                  <a:pt x="15846" y="44265"/>
                </a:cubicBezTo>
                <a:cubicBezTo>
                  <a:pt x="16012" y="44566"/>
                  <a:pt x="16313" y="44766"/>
                  <a:pt x="16679" y="44866"/>
                </a:cubicBezTo>
                <a:lnTo>
                  <a:pt x="19848" y="45566"/>
                </a:lnTo>
                <a:cubicBezTo>
                  <a:pt x="20215" y="45633"/>
                  <a:pt x="20549" y="45566"/>
                  <a:pt x="20849" y="45366"/>
                </a:cubicBezTo>
                <a:cubicBezTo>
                  <a:pt x="21149" y="45199"/>
                  <a:pt x="21349" y="44899"/>
                  <a:pt x="21416" y="44566"/>
                </a:cubicBezTo>
                <a:lnTo>
                  <a:pt x="22384" y="40196"/>
                </a:lnTo>
                <a:cubicBezTo>
                  <a:pt x="22384" y="40096"/>
                  <a:pt x="22484" y="40029"/>
                  <a:pt x="22584" y="40029"/>
                </a:cubicBezTo>
                <a:cubicBezTo>
                  <a:pt x="24985" y="40129"/>
                  <a:pt x="27287" y="39696"/>
                  <a:pt x="29489" y="38795"/>
                </a:cubicBezTo>
                <a:cubicBezTo>
                  <a:pt x="29589" y="38762"/>
                  <a:pt x="29689" y="38795"/>
                  <a:pt x="29755" y="38862"/>
                </a:cubicBezTo>
                <a:lnTo>
                  <a:pt x="32157" y="42631"/>
                </a:lnTo>
                <a:cubicBezTo>
                  <a:pt x="32557" y="43231"/>
                  <a:pt x="33358" y="43398"/>
                  <a:pt x="33992" y="43031"/>
                </a:cubicBezTo>
                <a:lnTo>
                  <a:pt x="36727" y="41263"/>
                </a:lnTo>
                <a:cubicBezTo>
                  <a:pt x="37027" y="41063"/>
                  <a:pt x="37227" y="40763"/>
                  <a:pt x="37294" y="40429"/>
                </a:cubicBezTo>
                <a:cubicBezTo>
                  <a:pt x="37394" y="40096"/>
                  <a:pt x="37328" y="39729"/>
                  <a:pt x="37127" y="39429"/>
                </a:cubicBezTo>
                <a:lnTo>
                  <a:pt x="34726" y="35693"/>
                </a:lnTo>
                <a:cubicBezTo>
                  <a:pt x="34659" y="35593"/>
                  <a:pt x="34692" y="35493"/>
                  <a:pt x="34759" y="35426"/>
                </a:cubicBezTo>
                <a:cubicBezTo>
                  <a:pt x="36494" y="33791"/>
                  <a:pt x="37828" y="31857"/>
                  <a:pt x="38762" y="29655"/>
                </a:cubicBezTo>
                <a:cubicBezTo>
                  <a:pt x="38795" y="29555"/>
                  <a:pt x="38895" y="29522"/>
                  <a:pt x="38995" y="29522"/>
                </a:cubicBezTo>
                <a:lnTo>
                  <a:pt x="43365" y="30489"/>
                </a:lnTo>
                <a:cubicBezTo>
                  <a:pt x="44066" y="30656"/>
                  <a:pt x="44766" y="30189"/>
                  <a:pt x="44933" y="29488"/>
                </a:cubicBezTo>
                <a:lnTo>
                  <a:pt x="45634" y="26286"/>
                </a:lnTo>
                <a:cubicBezTo>
                  <a:pt x="45700" y="25952"/>
                  <a:pt x="45634" y="25585"/>
                  <a:pt x="45433" y="25285"/>
                </a:cubicBezTo>
                <a:cubicBezTo>
                  <a:pt x="45267" y="24985"/>
                  <a:pt x="44966" y="24785"/>
                  <a:pt x="44633" y="24718"/>
                </a:cubicBezTo>
                <a:lnTo>
                  <a:pt x="44633" y="24718"/>
                </a:lnTo>
                <a:lnTo>
                  <a:pt x="40263" y="23784"/>
                </a:lnTo>
                <a:cubicBezTo>
                  <a:pt x="40163" y="23751"/>
                  <a:pt x="40096" y="23651"/>
                  <a:pt x="40096" y="23551"/>
                </a:cubicBezTo>
                <a:cubicBezTo>
                  <a:pt x="40163" y="21182"/>
                  <a:pt x="39763" y="18847"/>
                  <a:pt x="38862" y="16646"/>
                </a:cubicBezTo>
                <a:cubicBezTo>
                  <a:pt x="38829" y="16546"/>
                  <a:pt x="38862" y="16446"/>
                  <a:pt x="38929" y="16379"/>
                </a:cubicBezTo>
                <a:lnTo>
                  <a:pt x="42698" y="13977"/>
                </a:lnTo>
                <a:cubicBezTo>
                  <a:pt x="42998" y="13810"/>
                  <a:pt x="43198" y="13510"/>
                  <a:pt x="43265" y="13177"/>
                </a:cubicBezTo>
                <a:cubicBezTo>
                  <a:pt x="43332" y="12810"/>
                  <a:pt x="43265" y="12476"/>
                  <a:pt x="43098" y="12176"/>
                </a:cubicBezTo>
                <a:lnTo>
                  <a:pt x="41330" y="9407"/>
                </a:lnTo>
                <a:cubicBezTo>
                  <a:pt x="40930" y="8807"/>
                  <a:pt x="40130" y="8640"/>
                  <a:pt x="39496" y="9007"/>
                </a:cubicBezTo>
                <a:lnTo>
                  <a:pt x="35760" y="11409"/>
                </a:lnTo>
                <a:cubicBezTo>
                  <a:pt x="35660" y="11475"/>
                  <a:pt x="35560" y="11475"/>
                  <a:pt x="35493" y="11375"/>
                </a:cubicBezTo>
                <a:cubicBezTo>
                  <a:pt x="33858" y="9641"/>
                  <a:pt x="31924" y="8306"/>
                  <a:pt x="29722" y="7372"/>
                </a:cubicBezTo>
                <a:cubicBezTo>
                  <a:pt x="29622" y="7339"/>
                  <a:pt x="29589" y="7239"/>
                  <a:pt x="29622" y="7139"/>
                </a:cubicBezTo>
                <a:lnTo>
                  <a:pt x="30556" y="2802"/>
                </a:lnTo>
                <a:cubicBezTo>
                  <a:pt x="30723" y="2069"/>
                  <a:pt x="30256" y="1368"/>
                  <a:pt x="29555" y="1235"/>
                </a:cubicBezTo>
                <a:lnTo>
                  <a:pt x="26353" y="534"/>
                </a:lnTo>
                <a:cubicBezTo>
                  <a:pt x="25653" y="367"/>
                  <a:pt x="24952" y="834"/>
                  <a:pt x="24785" y="1535"/>
                </a:cubicBezTo>
                <a:lnTo>
                  <a:pt x="23851" y="5871"/>
                </a:lnTo>
                <a:cubicBezTo>
                  <a:pt x="23818" y="5971"/>
                  <a:pt x="23751" y="6038"/>
                  <a:pt x="23651" y="6038"/>
                </a:cubicBezTo>
                <a:cubicBezTo>
                  <a:pt x="21249" y="5971"/>
                  <a:pt x="18914" y="6372"/>
                  <a:pt x="16713" y="7272"/>
                </a:cubicBezTo>
                <a:cubicBezTo>
                  <a:pt x="16613" y="7306"/>
                  <a:pt x="16513" y="7272"/>
                  <a:pt x="16479" y="7206"/>
                </a:cubicBezTo>
                <a:lnTo>
                  <a:pt x="14078" y="3470"/>
                </a:lnTo>
                <a:cubicBezTo>
                  <a:pt x="13677" y="2836"/>
                  <a:pt x="12843" y="2669"/>
                  <a:pt x="12243" y="3069"/>
                </a:cubicBezTo>
                <a:lnTo>
                  <a:pt x="9474" y="4837"/>
                </a:lnTo>
                <a:cubicBezTo>
                  <a:pt x="9207" y="5004"/>
                  <a:pt x="9007" y="5304"/>
                  <a:pt x="8907" y="5638"/>
                </a:cubicBezTo>
                <a:cubicBezTo>
                  <a:pt x="8841" y="6005"/>
                  <a:pt x="8907" y="6338"/>
                  <a:pt x="9107" y="6639"/>
                </a:cubicBezTo>
                <a:lnTo>
                  <a:pt x="11509" y="10408"/>
                </a:lnTo>
                <a:cubicBezTo>
                  <a:pt x="11542" y="10475"/>
                  <a:pt x="11542" y="10575"/>
                  <a:pt x="11476" y="10641"/>
                </a:cubicBezTo>
                <a:cubicBezTo>
                  <a:pt x="9708" y="12276"/>
                  <a:pt x="8374" y="14244"/>
                  <a:pt x="7440" y="16412"/>
                </a:cubicBezTo>
                <a:cubicBezTo>
                  <a:pt x="7406" y="16512"/>
                  <a:pt x="7306" y="16546"/>
                  <a:pt x="7206" y="16546"/>
                </a:cubicBezTo>
                <a:lnTo>
                  <a:pt x="2870" y="15578"/>
                </a:lnTo>
                <a:cubicBezTo>
                  <a:pt x="2536" y="15512"/>
                  <a:pt x="2169" y="15578"/>
                  <a:pt x="1869" y="15778"/>
                </a:cubicBezTo>
                <a:cubicBezTo>
                  <a:pt x="1569" y="15945"/>
                  <a:pt x="1368" y="16245"/>
                  <a:pt x="1302" y="16612"/>
                </a:cubicBezTo>
                <a:lnTo>
                  <a:pt x="601" y="19781"/>
                </a:lnTo>
                <a:cubicBezTo>
                  <a:pt x="434" y="20515"/>
                  <a:pt x="901" y="21216"/>
                  <a:pt x="1602" y="21349"/>
                </a:cubicBezTo>
                <a:lnTo>
                  <a:pt x="5938" y="22316"/>
                </a:lnTo>
                <a:cubicBezTo>
                  <a:pt x="6039" y="22316"/>
                  <a:pt x="6105" y="22416"/>
                  <a:pt x="6105" y="22517"/>
                </a:cubicBezTo>
                <a:cubicBezTo>
                  <a:pt x="6039" y="24885"/>
                  <a:pt x="6472" y="27220"/>
                  <a:pt x="7339" y="29421"/>
                </a:cubicBezTo>
                <a:cubicBezTo>
                  <a:pt x="7406" y="29522"/>
                  <a:pt x="7373" y="29622"/>
                  <a:pt x="7273" y="29688"/>
                </a:cubicBezTo>
                <a:lnTo>
                  <a:pt x="3537" y="32090"/>
                </a:lnTo>
                <a:cubicBezTo>
                  <a:pt x="2903" y="32490"/>
                  <a:pt x="2736" y="33291"/>
                  <a:pt x="3136" y="33891"/>
                </a:cubicBezTo>
                <a:lnTo>
                  <a:pt x="4904" y="36660"/>
                </a:lnTo>
                <a:cubicBezTo>
                  <a:pt x="5071" y="36960"/>
                  <a:pt x="5371" y="37160"/>
                  <a:pt x="5705" y="37227"/>
                </a:cubicBezTo>
                <a:cubicBezTo>
                  <a:pt x="6072" y="37294"/>
                  <a:pt x="6405" y="37260"/>
                  <a:pt x="6706" y="37060"/>
                </a:cubicBezTo>
                <a:lnTo>
                  <a:pt x="10475" y="34659"/>
                </a:lnTo>
                <a:cubicBezTo>
                  <a:pt x="10508" y="34625"/>
                  <a:pt x="10542" y="34625"/>
                  <a:pt x="10575" y="34625"/>
                </a:cubicBezTo>
                <a:close/>
                <a:moveTo>
                  <a:pt x="23117" y="32090"/>
                </a:moveTo>
                <a:cubicBezTo>
                  <a:pt x="22617" y="32090"/>
                  <a:pt x="22083" y="32057"/>
                  <a:pt x="21583" y="31957"/>
                </a:cubicBezTo>
                <a:lnTo>
                  <a:pt x="21583" y="31957"/>
                </a:lnTo>
                <a:cubicBezTo>
                  <a:pt x="16646" y="31123"/>
                  <a:pt x="13344" y="26419"/>
                  <a:pt x="14178" y="21482"/>
                </a:cubicBezTo>
                <a:cubicBezTo>
                  <a:pt x="15045" y="16579"/>
                  <a:pt x="19748" y="13277"/>
                  <a:pt x="24652" y="14111"/>
                </a:cubicBezTo>
                <a:cubicBezTo>
                  <a:pt x="27020" y="14544"/>
                  <a:pt x="29122" y="15845"/>
                  <a:pt x="30523" y="17813"/>
                </a:cubicBezTo>
                <a:cubicBezTo>
                  <a:pt x="31890" y="19815"/>
                  <a:pt x="32457" y="22183"/>
                  <a:pt x="32024" y="24585"/>
                </a:cubicBezTo>
                <a:cubicBezTo>
                  <a:pt x="31257" y="28988"/>
                  <a:pt x="27420" y="32090"/>
                  <a:pt x="23117" y="32090"/>
                </a:cubicBezTo>
                <a:close/>
                <a:moveTo>
                  <a:pt x="21650" y="31556"/>
                </a:moveTo>
                <a:cubicBezTo>
                  <a:pt x="26320" y="32357"/>
                  <a:pt x="30823" y="29188"/>
                  <a:pt x="31623" y="24518"/>
                </a:cubicBezTo>
                <a:cubicBezTo>
                  <a:pt x="32024" y="22250"/>
                  <a:pt x="31490" y="19948"/>
                  <a:pt x="30156" y="18080"/>
                </a:cubicBezTo>
                <a:cubicBezTo>
                  <a:pt x="28855" y="16179"/>
                  <a:pt x="26853" y="14911"/>
                  <a:pt x="24585" y="14544"/>
                </a:cubicBezTo>
                <a:cubicBezTo>
                  <a:pt x="19882" y="13710"/>
                  <a:pt x="15412" y="16879"/>
                  <a:pt x="14611" y="21583"/>
                </a:cubicBezTo>
                <a:cubicBezTo>
                  <a:pt x="13777" y="26253"/>
                  <a:pt x="16946" y="30722"/>
                  <a:pt x="21650" y="315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"/>
          <p:cNvSpPr txBox="1"/>
          <p:nvPr>
            <p:ph type="title"/>
          </p:nvPr>
        </p:nvSpPr>
        <p:spPr>
          <a:xfrm>
            <a:off x="533700" y="958350"/>
            <a:ext cx="8076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500"/>
              <a:t>Group Member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000"/>
          </a:p>
        </p:txBody>
      </p:sp>
      <p:sp>
        <p:nvSpPr>
          <p:cNvPr id="711" name="Google Shape;711;p2"/>
          <p:cNvSpPr/>
          <p:nvPr/>
        </p:nvSpPr>
        <p:spPr>
          <a:xfrm>
            <a:off x="7687289" y="3739483"/>
            <a:ext cx="854402" cy="851939"/>
          </a:xfrm>
          <a:custGeom>
            <a:rect b="b" l="l" r="r" t="t"/>
            <a:pathLst>
              <a:path extrusionOk="0" h="46001" w="46134">
                <a:moveTo>
                  <a:pt x="20149" y="46000"/>
                </a:moveTo>
                <a:cubicBezTo>
                  <a:pt x="20015" y="46000"/>
                  <a:pt x="19882" y="46000"/>
                  <a:pt x="19782" y="45967"/>
                </a:cubicBezTo>
                <a:lnTo>
                  <a:pt x="16579" y="45266"/>
                </a:lnTo>
                <a:cubicBezTo>
                  <a:pt x="16112" y="45166"/>
                  <a:pt x="15745" y="44899"/>
                  <a:pt x="15479" y="44499"/>
                </a:cubicBezTo>
                <a:cubicBezTo>
                  <a:pt x="15245" y="44099"/>
                  <a:pt x="15145" y="43665"/>
                  <a:pt x="15245" y="43198"/>
                </a:cubicBezTo>
                <a:lnTo>
                  <a:pt x="16179" y="39028"/>
                </a:lnTo>
                <a:cubicBezTo>
                  <a:pt x="14044" y="38094"/>
                  <a:pt x="12143" y="36760"/>
                  <a:pt x="10542" y="35092"/>
                </a:cubicBezTo>
                <a:lnTo>
                  <a:pt x="6939" y="37394"/>
                </a:lnTo>
                <a:cubicBezTo>
                  <a:pt x="6539" y="37661"/>
                  <a:pt x="6072" y="37727"/>
                  <a:pt x="5638" y="37627"/>
                </a:cubicBezTo>
                <a:cubicBezTo>
                  <a:pt x="5171" y="37527"/>
                  <a:pt x="4804" y="37260"/>
                  <a:pt x="4537" y="36894"/>
                </a:cubicBezTo>
                <a:lnTo>
                  <a:pt x="2769" y="34125"/>
                </a:lnTo>
                <a:cubicBezTo>
                  <a:pt x="2269" y="33324"/>
                  <a:pt x="2503" y="32257"/>
                  <a:pt x="3303" y="31723"/>
                </a:cubicBezTo>
                <a:lnTo>
                  <a:pt x="6906" y="29421"/>
                </a:lnTo>
                <a:cubicBezTo>
                  <a:pt x="6039" y="27253"/>
                  <a:pt x="5638" y="24985"/>
                  <a:pt x="5705" y="22683"/>
                </a:cubicBezTo>
                <a:lnTo>
                  <a:pt x="1502" y="21749"/>
                </a:lnTo>
                <a:cubicBezTo>
                  <a:pt x="568" y="21549"/>
                  <a:pt x="1" y="20615"/>
                  <a:pt x="201" y="19681"/>
                </a:cubicBezTo>
                <a:lnTo>
                  <a:pt x="901" y="16512"/>
                </a:lnTo>
                <a:cubicBezTo>
                  <a:pt x="1002" y="16045"/>
                  <a:pt x="1268" y="15678"/>
                  <a:pt x="1669" y="15411"/>
                </a:cubicBezTo>
                <a:cubicBezTo>
                  <a:pt x="2036" y="15178"/>
                  <a:pt x="2503" y="15078"/>
                  <a:pt x="2970" y="15178"/>
                </a:cubicBezTo>
                <a:lnTo>
                  <a:pt x="7139" y="16079"/>
                </a:lnTo>
                <a:cubicBezTo>
                  <a:pt x="8073" y="13977"/>
                  <a:pt x="9374" y="12076"/>
                  <a:pt x="11075" y="10475"/>
                </a:cubicBezTo>
                <a:lnTo>
                  <a:pt x="8740" y="6872"/>
                </a:lnTo>
                <a:cubicBezTo>
                  <a:pt x="8507" y="6472"/>
                  <a:pt x="8407" y="6005"/>
                  <a:pt x="8507" y="5538"/>
                </a:cubicBezTo>
                <a:cubicBezTo>
                  <a:pt x="8607" y="5104"/>
                  <a:pt x="8874" y="4704"/>
                  <a:pt x="9274" y="4470"/>
                </a:cubicBezTo>
                <a:lnTo>
                  <a:pt x="12043" y="2702"/>
                </a:lnTo>
                <a:cubicBezTo>
                  <a:pt x="12843" y="2169"/>
                  <a:pt x="13911" y="2436"/>
                  <a:pt x="14411" y="3236"/>
                </a:cubicBezTo>
                <a:lnTo>
                  <a:pt x="16746" y="6839"/>
                </a:lnTo>
                <a:cubicBezTo>
                  <a:pt x="18881" y="5971"/>
                  <a:pt x="21183" y="5571"/>
                  <a:pt x="23484" y="5604"/>
                </a:cubicBezTo>
                <a:lnTo>
                  <a:pt x="24385" y="1435"/>
                </a:lnTo>
                <a:cubicBezTo>
                  <a:pt x="24485" y="1001"/>
                  <a:pt x="24752" y="601"/>
                  <a:pt x="25152" y="334"/>
                </a:cubicBezTo>
                <a:cubicBezTo>
                  <a:pt x="25552" y="101"/>
                  <a:pt x="26019" y="0"/>
                  <a:pt x="26453" y="101"/>
                </a:cubicBezTo>
                <a:lnTo>
                  <a:pt x="29655" y="801"/>
                </a:lnTo>
                <a:cubicBezTo>
                  <a:pt x="30122" y="901"/>
                  <a:pt x="30489" y="1168"/>
                  <a:pt x="30756" y="1568"/>
                </a:cubicBezTo>
                <a:cubicBezTo>
                  <a:pt x="30990" y="1969"/>
                  <a:pt x="31090" y="2436"/>
                  <a:pt x="30990" y="2869"/>
                </a:cubicBezTo>
                <a:lnTo>
                  <a:pt x="30056" y="7072"/>
                </a:lnTo>
                <a:cubicBezTo>
                  <a:pt x="32191" y="7973"/>
                  <a:pt x="34092" y="9307"/>
                  <a:pt x="35693" y="10975"/>
                </a:cubicBezTo>
                <a:lnTo>
                  <a:pt x="39296" y="8673"/>
                </a:lnTo>
                <a:cubicBezTo>
                  <a:pt x="40096" y="8140"/>
                  <a:pt x="41164" y="8373"/>
                  <a:pt x="41697" y="9174"/>
                </a:cubicBezTo>
                <a:lnTo>
                  <a:pt x="43465" y="11942"/>
                </a:lnTo>
                <a:cubicBezTo>
                  <a:pt x="43966" y="12743"/>
                  <a:pt x="43732" y="13810"/>
                  <a:pt x="42932" y="14344"/>
                </a:cubicBezTo>
                <a:lnTo>
                  <a:pt x="39329" y="16646"/>
                </a:lnTo>
                <a:cubicBezTo>
                  <a:pt x="40196" y="18814"/>
                  <a:pt x="40597" y="21082"/>
                  <a:pt x="40530" y="23384"/>
                </a:cubicBezTo>
                <a:lnTo>
                  <a:pt x="44700" y="24318"/>
                </a:lnTo>
                <a:cubicBezTo>
                  <a:pt x="45167" y="24418"/>
                  <a:pt x="45567" y="24685"/>
                  <a:pt x="45800" y="25085"/>
                </a:cubicBezTo>
                <a:cubicBezTo>
                  <a:pt x="46067" y="25452"/>
                  <a:pt x="46134" y="25919"/>
                  <a:pt x="46034" y="26386"/>
                </a:cubicBezTo>
                <a:lnTo>
                  <a:pt x="45333" y="29588"/>
                </a:lnTo>
                <a:cubicBezTo>
                  <a:pt x="45133" y="30522"/>
                  <a:pt x="44199" y="31089"/>
                  <a:pt x="43265" y="30889"/>
                </a:cubicBezTo>
                <a:lnTo>
                  <a:pt x="39095" y="29989"/>
                </a:lnTo>
                <a:cubicBezTo>
                  <a:pt x="38161" y="32123"/>
                  <a:pt x="36861" y="33991"/>
                  <a:pt x="35159" y="35593"/>
                </a:cubicBezTo>
                <a:lnTo>
                  <a:pt x="37494" y="39229"/>
                </a:lnTo>
                <a:cubicBezTo>
                  <a:pt x="37728" y="39595"/>
                  <a:pt x="37828" y="40062"/>
                  <a:pt x="37728" y="40529"/>
                </a:cubicBezTo>
                <a:cubicBezTo>
                  <a:pt x="37628" y="40963"/>
                  <a:pt x="37361" y="41363"/>
                  <a:pt x="36961" y="41597"/>
                </a:cubicBezTo>
                <a:lnTo>
                  <a:pt x="34192" y="43365"/>
                </a:lnTo>
                <a:cubicBezTo>
                  <a:pt x="33391" y="43899"/>
                  <a:pt x="32324" y="43665"/>
                  <a:pt x="31824" y="42831"/>
                </a:cubicBezTo>
                <a:lnTo>
                  <a:pt x="29489" y="39229"/>
                </a:lnTo>
                <a:cubicBezTo>
                  <a:pt x="27354" y="40096"/>
                  <a:pt x="25085" y="40496"/>
                  <a:pt x="22750" y="40463"/>
                </a:cubicBezTo>
                <a:lnTo>
                  <a:pt x="21816" y="44632"/>
                </a:lnTo>
                <a:cubicBezTo>
                  <a:pt x="21716" y="45066"/>
                  <a:pt x="21450" y="45466"/>
                  <a:pt x="21083" y="45733"/>
                </a:cubicBezTo>
                <a:cubicBezTo>
                  <a:pt x="20782" y="45900"/>
                  <a:pt x="20482" y="46000"/>
                  <a:pt x="20149" y="46000"/>
                </a:cubicBezTo>
                <a:close/>
                <a:moveTo>
                  <a:pt x="10575" y="34625"/>
                </a:moveTo>
                <a:cubicBezTo>
                  <a:pt x="10642" y="34625"/>
                  <a:pt x="10675" y="34625"/>
                  <a:pt x="10709" y="34692"/>
                </a:cubicBezTo>
                <a:cubicBezTo>
                  <a:pt x="12343" y="36427"/>
                  <a:pt x="14278" y="37761"/>
                  <a:pt x="16479" y="38695"/>
                </a:cubicBezTo>
                <a:cubicBezTo>
                  <a:pt x="16579" y="38728"/>
                  <a:pt x="16646" y="38828"/>
                  <a:pt x="16613" y="38928"/>
                </a:cubicBezTo>
                <a:lnTo>
                  <a:pt x="15645" y="43298"/>
                </a:lnTo>
                <a:cubicBezTo>
                  <a:pt x="15579" y="43632"/>
                  <a:pt x="15645" y="43999"/>
                  <a:pt x="15846" y="44265"/>
                </a:cubicBezTo>
                <a:cubicBezTo>
                  <a:pt x="16012" y="44566"/>
                  <a:pt x="16313" y="44766"/>
                  <a:pt x="16679" y="44866"/>
                </a:cubicBezTo>
                <a:lnTo>
                  <a:pt x="19848" y="45566"/>
                </a:lnTo>
                <a:cubicBezTo>
                  <a:pt x="20215" y="45633"/>
                  <a:pt x="20549" y="45566"/>
                  <a:pt x="20849" y="45366"/>
                </a:cubicBezTo>
                <a:cubicBezTo>
                  <a:pt x="21149" y="45199"/>
                  <a:pt x="21349" y="44899"/>
                  <a:pt x="21416" y="44566"/>
                </a:cubicBezTo>
                <a:lnTo>
                  <a:pt x="22384" y="40196"/>
                </a:lnTo>
                <a:cubicBezTo>
                  <a:pt x="22384" y="40096"/>
                  <a:pt x="22484" y="40029"/>
                  <a:pt x="22584" y="40029"/>
                </a:cubicBezTo>
                <a:cubicBezTo>
                  <a:pt x="24985" y="40129"/>
                  <a:pt x="27287" y="39696"/>
                  <a:pt x="29489" y="38795"/>
                </a:cubicBezTo>
                <a:cubicBezTo>
                  <a:pt x="29589" y="38762"/>
                  <a:pt x="29689" y="38795"/>
                  <a:pt x="29755" y="38862"/>
                </a:cubicBezTo>
                <a:lnTo>
                  <a:pt x="32157" y="42631"/>
                </a:lnTo>
                <a:cubicBezTo>
                  <a:pt x="32557" y="43231"/>
                  <a:pt x="33358" y="43398"/>
                  <a:pt x="33992" y="43031"/>
                </a:cubicBezTo>
                <a:lnTo>
                  <a:pt x="36727" y="41263"/>
                </a:lnTo>
                <a:cubicBezTo>
                  <a:pt x="37027" y="41063"/>
                  <a:pt x="37227" y="40763"/>
                  <a:pt x="37294" y="40429"/>
                </a:cubicBezTo>
                <a:cubicBezTo>
                  <a:pt x="37394" y="40096"/>
                  <a:pt x="37328" y="39729"/>
                  <a:pt x="37127" y="39429"/>
                </a:cubicBezTo>
                <a:lnTo>
                  <a:pt x="34726" y="35693"/>
                </a:lnTo>
                <a:cubicBezTo>
                  <a:pt x="34659" y="35593"/>
                  <a:pt x="34692" y="35493"/>
                  <a:pt x="34759" y="35426"/>
                </a:cubicBezTo>
                <a:cubicBezTo>
                  <a:pt x="36494" y="33791"/>
                  <a:pt x="37828" y="31857"/>
                  <a:pt x="38762" y="29655"/>
                </a:cubicBezTo>
                <a:cubicBezTo>
                  <a:pt x="38795" y="29555"/>
                  <a:pt x="38895" y="29522"/>
                  <a:pt x="38995" y="29522"/>
                </a:cubicBezTo>
                <a:lnTo>
                  <a:pt x="43365" y="30489"/>
                </a:lnTo>
                <a:cubicBezTo>
                  <a:pt x="44066" y="30656"/>
                  <a:pt x="44766" y="30189"/>
                  <a:pt x="44933" y="29488"/>
                </a:cubicBezTo>
                <a:lnTo>
                  <a:pt x="45634" y="26286"/>
                </a:lnTo>
                <a:cubicBezTo>
                  <a:pt x="45700" y="25952"/>
                  <a:pt x="45634" y="25585"/>
                  <a:pt x="45433" y="25285"/>
                </a:cubicBezTo>
                <a:cubicBezTo>
                  <a:pt x="45267" y="24985"/>
                  <a:pt x="44966" y="24785"/>
                  <a:pt x="44633" y="24718"/>
                </a:cubicBezTo>
                <a:lnTo>
                  <a:pt x="44633" y="24718"/>
                </a:lnTo>
                <a:lnTo>
                  <a:pt x="40263" y="23784"/>
                </a:lnTo>
                <a:cubicBezTo>
                  <a:pt x="40163" y="23751"/>
                  <a:pt x="40096" y="23651"/>
                  <a:pt x="40096" y="23551"/>
                </a:cubicBezTo>
                <a:cubicBezTo>
                  <a:pt x="40163" y="21182"/>
                  <a:pt x="39763" y="18847"/>
                  <a:pt x="38862" y="16646"/>
                </a:cubicBezTo>
                <a:cubicBezTo>
                  <a:pt x="38829" y="16546"/>
                  <a:pt x="38862" y="16446"/>
                  <a:pt x="38929" y="16379"/>
                </a:cubicBezTo>
                <a:lnTo>
                  <a:pt x="42698" y="13977"/>
                </a:lnTo>
                <a:cubicBezTo>
                  <a:pt x="42998" y="13810"/>
                  <a:pt x="43198" y="13510"/>
                  <a:pt x="43265" y="13177"/>
                </a:cubicBezTo>
                <a:cubicBezTo>
                  <a:pt x="43332" y="12810"/>
                  <a:pt x="43265" y="12476"/>
                  <a:pt x="43098" y="12176"/>
                </a:cubicBezTo>
                <a:lnTo>
                  <a:pt x="41330" y="9407"/>
                </a:lnTo>
                <a:cubicBezTo>
                  <a:pt x="40930" y="8807"/>
                  <a:pt x="40130" y="8640"/>
                  <a:pt x="39496" y="9007"/>
                </a:cubicBezTo>
                <a:lnTo>
                  <a:pt x="35760" y="11409"/>
                </a:lnTo>
                <a:cubicBezTo>
                  <a:pt x="35660" y="11475"/>
                  <a:pt x="35560" y="11475"/>
                  <a:pt x="35493" y="11375"/>
                </a:cubicBezTo>
                <a:cubicBezTo>
                  <a:pt x="33858" y="9641"/>
                  <a:pt x="31924" y="8306"/>
                  <a:pt x="29722" y="7372"/>
                </a:cubicBezTo>
                <a:cubicBezTo>
                  <a:pt x="29622" y="7339"/>
                  <a:pt x="29589" y="7239"/>
                  <a:pt x="29622" y="7139"/>
                </a:cubicBezTo>
                <a:lnTo>
                  <a:pt x="30556" y="2802"/>
                </a:lnTo>
                <a:cubicBezTo>
                  <a:pt x="30723" y="2069"/>
                  <a:pt x="30256" y="1368"/>
                  <a:pt x="29555" y="1235"/>
                </a:cubicBezTo>
                <a:lnTo>
                  <a:pt x="26353" y="534"/>
                </a:lnTo>
                <a:cubicBezTo>
                  <a:pt x="25653" y="367"/>
                  <a:pt x="24952" y="834"/>
                  <a:pt x="24785" y="1535"/>
                </a:cubicBezTo>
                <a:lnTo>
                  <a:pt x="23851" y="5871"/>
                </a:lnTo>
                <a:cubicBezTo>
                  <a:pt x="23818" y="5971"/>
                  <a:pt x="23751" y="6038"/>
                  <a:pt x="23651" y="6038"/>
                </a:cubicBezTo>
                <a:cubicBezTo>
                  <a:pt x="21249" y="5971"/>
                  <a:pt x="18914" y="6372"/>
                  <a:pt x="16713" y="7272"/>
                </a:cubicBezTo>
                <a:cubicBezTo>
                  <a:pt x="16613" y="7306"/>
                  <a:pt x="16513" y="7272"/>
                  <a:pt x="16479" y="7206"/>
                </a:cubicBezTo>
                <a:lnTo>
                  <a:pt x="14078" y="3470"/>
                </a:lnTo>
                <a:cubicBezTo>
                  <a:pt x="13677" y="2836"/>
                  <a:pt x="12843" y="2669"/>
                  <a:pt x="12243" y="3069"/>
                </a:cubicBezTo>
                <a:lnTo>
                  <a:pt x="9474" y="4837"/>
                </a:lnTo>
                <a:cubicBezTo>
                  <a:pt x="9207" y="5004"/>
                  <a:pt x="9007" y="5304"/>
                  <a:pt x="8907" y="5638"/>
                </a:cubicBezTo>
                <a:cubicBezTo>
                  <a:pt x="8841" y="6005"/>
                  <a:pt x="8907" y="6338"/>
                  <a:pt x="9107" y="6639"/>
                </a:cubicBezTo>
                <a:lnTo>
                  <a:pt x="11509" y="10408"/>
                </a:lnTo>
                <a:cubicBezTo>
                  <a:pt x="11542" y="10475"/>
                  <a:pt x="11542" y="10575"/>
                  <a:pt x="11476" y="10641"/>
                </a:cubicBezTo>
                <a:cubicBezTo>
                  <a:pt x="9708" y="12276"/>
                  <a:pt x="8374" y="14244"/>
                  <a:pt x="7440" y="16412"/>
                </a:cubicBezTo>
                <a:cubicBezTo>
                  <a:pt x="7406" y="16512"/>
                  <a:pt x="7306" y="16546"/>
                  <a:pt x="7206" y="16546"/>
                </a:cubicBezTo>
                <a:lnTo>
                  <a:pt x="2870" y="15578"/>
                </a:lnTo>
                <a:cubicBezTo>
                  <a:pt x="2536" y="15512"/>
                  <a:pt x="2169" y="15578"/>
                  <a:pt x="1869" y="15778"/>
                </a:cubicBezTo>
                <a:cubicBezTo>
                  <a:pt x="1569" y="15945"/>
                  <a:pt x="1368" y="16245"/>
                  <a:pt x="1302" y="16612"/>
                </a:cubicBezTo>
                <a:lnTo>
                  <a:pt x="601" y="19781"/>
                </a:lnTo>
                <a:cubicBezTo>
                  <a:pt x="434" y="20515"/>
                  <a:pt x="901" y="21216"/>
                  <a:pt x="1602" y="21349"/>
                </a:cubicBezTo>
                <a:lnTo>
                  <a:pt x="5938" y="22316"/>
                </a:lnTo>
                <a:cubicBezTo>
                  <a:pt x="6039" y="22316"/>
                  <a:pt x="6105" y="22416"/>
                  <a:pt x="6105" y="22517"/>
                </a:cubicBezTo>
                <a:cubicBezTo>
                  <a:pt x="6039" y="24885"/>
                  <a:pt x="6472" y="27220"/>
                  <a:pt x="7339" y="29421"/>
                </a:cubicBezTo>
                <a:cubicBezTo>
                  <a:pt x="7406" y="29522"/>
                  <a:pt x="7373" y="29622"/>
                  <a:pt x="7273" y="29688"/>
                </a:cubicBezTo>
                <a:lnTo>
                  <a:pt x="3537" y="32090"/>
                </a:lnTo>
                <a:cubicBezTo>
                  <a:pt x="2903" y="32490"/>
                  <a:pt x="2736" y="33291"/>
                  <a:pt x="3136" y="33891"/>
                </a:cubicBezTo>
                <a:lnTo>
                  <a:pt x="4904" y="36660"/>
                </a:lnTo>
                <a:cubicBezTo>
                  <a:pt x="5071" y="36960"/>
                  <a:pt x="5371" y="37160"/>
                  <a:pt x="5705" y="37227"/>
                </a:cubicBezTo>
                <a:cubicBezTo>
                  <a:pt x="6072" y="37294"/>
                  <a:pt x="6405" y="37260"/>
                  <a:pt x="6706" y="37060"/>
                </a:cubicBezTo>
                <a:lnTo>
                  <a:pt x="10475" y="34659"/>
                </a:lnTo>
                <a:cubicBezTo>
                  <a:pt x="10508" y="34625"/>
                  <a:pt x="10542" y="34625"/>
                  <a:pt x="10575" y="34625"/>
                </a:cubicBezTo>
                <a:close/>
                <a:moveTo>
                  <a:pt x="23117" y="32090"/>
                </a:moveTo>
                <a:cubicBezTo>
                  <a:pt x="22617" y="32090"/>
                  <a:pt x="22083" y="32057"/>
                  <a:pt x="21583" y="31957"/>
                </a:cubicBezTo>
                <a:lnTo>
                  <a:pt x="21583" y="31957"/>
                </a:lnTo>
                <a:cubicBezTo>
                  <a:pt x="16646" y="31123"/>
                  <a:pt x="13344" y="26419"/>
                  <a:pt x="14178" y="21482"/>
                </a:cubicBezTo>
                <a:cubicBezTo>
                  <a:pt x="15045" y="16579"/>
                  <a:pt x="19748" y="13277"/>
                  <a:pt x="24652" y="14111"/>
                </a:cubicBezTo>
                <a:cubicBezTo>
                  <a:pt x="27020" y="14544"/>
                  <a:pt x="29122" y="15845"/>
                  <a:pt x="30523" y="17813"/>
                </a:cubicBezTo>
                <a:cubicBezTo>
                  <a:pt x="31890" y="19815"/>
                  <a:pt x="32457" y="22183"/>
                  <a:pt x="32024" y="24585"/>
                </a:cubicBezTo>
                <a:cubicBezTo>
                  <a:pt x="31257" y="28988"/>
                  <a:pt x="27420" y="32090"/>
                  <a:pt x="23117" y="32090"/>
                </a:cubicBezTo>
                <a:close/>
                <a:moveTo>
                  <a:pt x="21650" y="31556"/>
                </a:moveTo>
                <a:cubicBezTo>
                  <a:pt x="26320" y="32357"/>
                  <a:pt x="30823" y="29188"/>
                  <a:pt x="31623" y="24518"/>
                </a:cubicBezTo>
                <a:cubicBezTo>
                  <a:pt x="32024" y="22250"/>
                  <a:pt x="31490" y="19948"/>
                  <a:pt x="30156" y="18080"/>
                </a:cubicBezTo>
                <a:cubicBezTo>
                  <a:pt x="28855" y="16179"/>
                  <a:pt x="26853" y="14911"/>
                  <a:pt x="24585" y="14544"/>
                </a:cubicBezTo>
                <a:cubicBezTo>
                  <a:pt x="19882" y="13710"/>
                  <a:pt x="15412" y="16879"/>
                  <a:pt x="14611" y="21583"/>
                </a:cubicBezTo>
                <a:cubicBezTo>
                  <a:pt x="13777" y="26253"/>
                  <a:pt x="16946" y="30722"/>
                  <a:pt x="21650" y="315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"/>
          <p:cNvSpPr txBox="1"/>
          <p:nvPr/>
        </p:nvSpPr>
        <p:spPr>
          <a:xfrm>
            <a:off x="2703350" y="1955375"/>
            <a:ext cx="40758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陳昕佑	61375017H	Vincent</a:t>
            </a:r>
            <a:endParaRPr b="1" sz="20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李柏叡	61375079H	Bread</a:t>
            </a:r>
            <a:endParaRPr b="1" sz="20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林聖倫	61375082H	Liam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"/>
          <p:cNvSpPr/>
          <p:nvPr/>
        </p:nvSpPr>
        <p:spPr>
          <a:xfrm>
            <a:off x="179339" y="736308"/>
            <a:ext cx="854402" cy="851939"/>
          </a:xfrm>
          <a:custGeom>
            <a:rect b="b" l="l" r="r" t="t"/>
            <a:pathLst>
              <a:path extrusionOk="0" h="46001" w="46134">
                <a:moveTo>
                  <a:pt x="20149" y="46000"/>
                </a:moveTo>
                <a:cubicBezTo>
                  <a:pt x="20015" y="46000"/>
                  <a:pt x="19882" y="46000"/>
                  <a:pt x="19782" y="45967"/>
                </a:cubicBezTo>
                <a:lnTo>
                  <a:pt x="16579" y="45266"/>
                </a:lnTo>
                <a:cubicBezTo>
                  <a:pt x="16112" y="45166"/>
                  <a:pt x="15745" y="44899"/>
                  <a:pt x="15479" y="44499"/>
                </a:cubicBezTo>
                <a:cubicBezTo>
                  <a:pt x="15245" y="44099"/>
                  <a:pt x="15145" y="43665"/>
                  <a:pt x="15245" y="43198"/>
                </a:cubicBezTo>
                <a:lnTo>
                  <a:pt x="16179" y="39028"/>
                </a:lnTo>
                <a:cubicBezTo>
                  <a:pt x="14044" y="38094"/>
                  <a:pt x="12143" y="36760"/>
                  <a:pt x="10542" y="35092"/>
                </a:cubicBezTo>
                <a:lnTo>
                  <a:pt x="6939" y="37394"/>
                </a:lnTo>
                <a:cubicBezTo>
                  <a:pt x="6539" y="37661"/>
                  <a:pt x="6072" y="37727"/>
                  <a:pt x="5638" y="37627"/>
                </a:cubicBezTo>
                <a:cubicBezTo>
                  <a:pt x="5171" y="37527"/>
                  <a:pt x="4804" y="37260"/>
                  <a:pt x="4537" y="36894"/>
                </a:cubicBezTo>
                <a:lnTo>
                  <a:pt x="2769" y="34125"/>
                </a:lnTo>
                <a:cubicBezTo>
                  <a:pt x="2269" y="33324"/>
                  <a:pt x="2503" y="32257"/>
                  <a:pt x="3303" y="31723"/>
                </a:cubicBezTo>
                <a:lnTo>
                  <a:pt x="6906" y="29421"/>
                </a:lnTo>
                <a:cubicBezTo>
                  <a:pt x="6039" y="27253"/>
                  <a:pt x="5638" y="24985"/>
                  <a:pt x="5705" y="22683"/>
                </a:cubicBezTo>
                <a:lnTo>
                  <a:pt x="1502" y="21749"/>
                </a:lnTo>
                <a:cubicBezTo>
                  <a:pt x="568" y="21549"/>
                  <a:pt x="1" y="20615"/>
                  <a:pt x="201" y="19681"/>
                </a:cubicBezTo>
                <a:lnTo>
                  <a:pt x="901" y="16512"/>
                </a:lnTo>
                <a:cubicBezTo>
                  <a:pt x="1002" y="16045"/>
                  <a:pt x="1268" y="15678"/>
                  <a:pt x="1669" y="15411"/>
                </a:cubicBezTo>
                <a:cubicBezTo>
                  <a:pt x="2036" y="15178"/>
                  <a:pt x="2503" y="15078"/>
                  <a:pt x="2970" y="15178"/>
                </a:cubicBezTo>
                <a:lnTo>
                  <a:pt x="7139" y="16079"/>
                </a:lnTo>
                <a:cubicBezTo>
                  <a:pt x="8073" y="13977"/>
                  <a:pt x="9374" y="12076"/>
                  <a:pt x="11075" y="10475"/>
                </a:cubicBezTo>
                <a:lnTo>
                  <a:pt x="8740" y="6872"/>
                </a:lnTo>
                <a:cubicBezTo>
                  <a:pt x="8507" y="6472"/>
                  <a:pt x="8407" y="6005"/>
                  <a:pt x="8507" y="5538"/>
                </a:cubicBezTo>
                <a:cubicBezTo>
                  <a:pt x="8607" y="5104"/>
                  <a:pt x="8874" y="4704"/>
                  <a:pt x="9274" y="4470"/>
                </a:cubicBezTo>
                <a:lnTo>
                  <a:pt x="12043" y="2702"/>
                </a:lnTo>
                <a:cubicBezTo>
                  <a:pt x="12843" y="2169"/>
                  <a:pt x="13911" y="2436"/>
                  <a:pt x="14411" y="3236"/>
                </a:cubicBezTo>
                <a:lnTo>
                  <a:pt x="16746" y="6839"/>
                </a:lnTo>
                <a:cubicBezTo>
                  <a:pt x="18881" y="5971"/>
                  <a:pt x="21183" y="5571"/>
                  <a:pt x="23484" y="5604"/>
                </a:cubicBezTo>
                <a:lnTo>
                  <a:pt x="24385" y="1435"/>
                </a:lnTo>
                <a:cubicBezTo>
                  <a:pt x="24485" y="1001"/>
                  <a:pt x="24752" y="601"/>
                  <a:pt x="25152" y="334"/>
                </a:cubicBezTo>
                <a:cubicBezTo>
                  <a:pt x="25552" y="101"/>
                  <a:pt x="26019" y="0"/>
                  <a:pt x="26453" y="101"/>
                </a:cubicBezTo>
                <a:lnTo>
                  <a:pt x="29655" y="801"/>
                </a:lnTo>
                <a:cubicBezTo>
                  <a:pt x="30122" y="901"/>
                  <a:pt x="30489" y="1168"/>
                  <a:pt x="30756" y="1568"/>
                </a:cubicBezTo>
                <a:cubicBezTo>
                  <a:pt x="30990" y="1969"/>
                  <a:pt x="31090" y="2436"/>
                  <a:pt x="30990" y="2869"/>
                </a:cubicBezTo>
                <a:lnTo>
                  <a:pt x="30056" y="7072"/>
                </a:lnTo>
                <a:cubicBezTo>
                  <a:pt x="32191" y="7973"/>
                  <a:pt x="34092" y="9307"/>
                  <a:pt x="35693" y="10975"/>
                </a:cubicBezTo>
                <a:lnTo>
                  <a:pt x="39296" y="8673"/>
                </a:lnTo>
                <a:cubicBezTo>
                  <a:pt x="40096" y="8140"/>
                  <a:pt x="41164" y="8373"/>
                  <a:pt x="41697" y="9174"/>
                </a:cubicBezTo>
                <a:lnTo>
                  <a:pt x="43465" y="11942"/>
                </a:lnTo>
                <a:cubicBezTo>
                  <a:pt x="43966" y="12743"/>
                  <a:pt x="43732" y="13810"/>
                  <a:pt x="42932" y="14344"/>
                </a:cubicBezTo>
                <a:lnTo>
                  <a:pt x="39329" y="16646"/>
                </a:lnTo>
                <a:cubicBezTo>
                  <a:pt x="40196" y="18814"/>
                  <a:pt x="40597" y="21082"/>
                  <a:pt x="40530" y="23384"/>
                </a:cubicBezTo>
                <a:lnTo>
                  <a:pt x="44700" y="24318"/>
                </a:lnTo>
                <a:cubicBezTo>
                  <a:pt x="45167" y="24418"/>
                  <a:pt x="45567" y="24685"/>
                  <a:pt x="45800" y="25085"/>
                </a:cubicBezTo>
                <a:cubicBezTo>
                  <a:pt x="46067" y="25452"/>
                  <a:pt x="46134" y="25919"/>
                  <a:pt x="46034" y="26386"/>
                </a:cubicBezTo>
                <a:lnTo>
                  <a:pt x="45333" y="29588"/>
                </a:lnTo>
                <a:cubicBezTo>
                  <a:pt x="45133" y="30522"/>
                  <a:pt x="44199" y="31089"/>
                  <a:pt x="43265" y="30889"/>
                </a:cubicBezTo>
                <a:lnTo>
                  <a:pt x="39095" y="29989"/>
                </a:lnTo>
                <a:cubicBezTo>
                  <a:pt x="38161" y="32123"/>
                  <a:pt x="36861" y="33991"/>
                  <a:pt x="35159" y="35593"/>
                </a:cubicBezTo>
                <a:lnTo>
                  <a:pt x="37494" y="39229"/>
                </a:lnTo>
                <a:cubicBezTo>
                  <a:pt x="37728" y="39595"/>
                  <a:pt x="37828" y="40062"/>
                  <a:pt x="37728" y="40529"/>
                </a:cubicBezTo>
                <a:cubicBezTo>
                  <a:pt x="37628" y="40963"/>
                  <a:pt x="37361" y="41363"/>
                  <a:pt x="36961" y="41597"/>
                </a:cubicBezTo>
                <a:lnTo>
                  <a:pt x="34192" y="43365"/>
                </a:lnTo>
                <a:cubicBezTo>
                  <a:pt x="33391" y="43899"/>
                  <a:pt x="32324" y="43665"/>
                  <a:pt x="31824" y="42831"/>
                </a:cubicBezTo>
                <a:lnTo>
                  <a:pt x="29489" y="39229"/>
                </a:lnTo>
                <a:cubicBezTo>
                  <a:pt x="27354" y="40096"/>
                  <a:pt x="25085" y="40496"/>
                  <a:pt x="22750" y="40463"/>
                </a:cubicBezTo>
                <a:lnTo>
                  <a:pt x="21816" y="44632"/>
                </a:lnTo>
                <a:cubicBezTo>
                  <a:pt x="21716" y="45066"/>
                  <a:pt x="21450" y="45466"/>
                  <a:pt x="21083" y="45733"/>
                </a:cubicBezTo>
                <a:cubicBezTo>
                  <a:pt x="20782" y="45900"/>
                  <a:pt x="20482" y="46000"/>
                  <a:pt x="20149" y="46000"/>
                </a:cubicBezTo>
                <a:close/>
                <a:moveTo>
                  <a:pt x="10575" y="34625"/>
                </a:moveTo>
                <a:cubicBezTo>
                  <a:pt x="10642" y="34625"/>
                  <a:pt x="10675" y="34625"/>
                  <a:pt x="10709" y="34692"/>
                </a:cubicBezTo>
                <a:cubicBezTo>
                  <a:pt x="12343" y="36427"/>
                  <a:pt x="14278" y="37761"/>
                  <a:pt x="16479" y="38695"/>
                </a:cubicBezTo>
                <a:cubicBezTo>
                  <a:pt x="16579" y="38728"/>
                  <a:pt x="16646" y="38828"/>
                  <a:pt x="16613" y="38928"/>
                </a:cubicBezTo>
                <a:lnTo>
                  <a:pt x="15645" y="43298"/>
                </a:lnTo>
                <a:cubicBezTo>
                  <a:pt x="15579" y="43632"/>
                  <a:pt x="15645" y="43999"/>
                  <a:pt x="15846" y="44265"/>
                </a:cubicBezTo>
                <a:cubicBezTo>
                  <a:pt x="16012" y="44566"/>
                  <a:pt x="16313" y="44766"/>
                  <a:pt x="16679" y="44866"/>
                </a:cubicBezTo>
                <a:lnTo>
                  <a:pt x="19848" y="45566"/>
                </a:lnTo>
                <a:cubicBezTo>
                  <a:pt x="20215" y="45633"/>
                  <a:pt x="20549" y="45566"/>
                  <a:pt x="20849" y="45366"/>
                </a:cubicBezTo>
                <a:cubicBezTo>
                  <a:pt x="21149" y="45199"/>
                  <a:pt x="21349" y="44899"/>
                  <a:pt x="21416" y="44566"/>
                </a:cubicBezTo>
                <a:lnTo>
                  <a:pt x="22384" y="40196"/>
                </a:lnTo>
                <a:cubicBezTo>
                  <a:pt x="22384" y="40096"/>
                  <a:pt x="22484" y="40029"/>
                  <a:pt x="22584" y="40029"/>
                </a:cubicBezTo>
                <a:cubicBezTo>
                  <a:pt x="24985" y="40129"/>
                  <a:pt x="27287" y="39696"/>
                  <a:pt x="29489" y="38795"/>
                </a:cubicBezTo>
                <a:cubicBezTo>
                  <a:pt x="29589" y="38762"/>
                  <a:pt x="29689" y="38795"/>
                  <a:pt x="29755" y="38862"/>
                </a:cubicBezTo>
                <a:lnTo>
                  <a:pt x="32157" y="42631"/>
                </a:lnTo>
                <a:cubicBezTo>
                  <a:pt x="32557" y="43231"/>
                  <a:pt x="33358" y="43398"/>
                  <a:pt x="33992" y="43031"/>
                </a:cubicBezTo>
                <a:lnTo>
                  <a:pt x="36727" y="41263"/>
                </a:lnTo>
                <a:cubicBezTo>
                  <a:pt x="37027" y="41063"/>
                  <a:pt x="37227" y="40763"/>
                  <a:pt x="37294" y="40429"/>
                </a:cubicBezTo>
                <a:cubicBezTo>
                  <a:pt x="37394" y="40096"/>
                  <a:pt x="37328" y="39729"/>
                  <a:pt x="37127" y="39429"/>
                </a:cubicBezTo>
                <a:lnTo>
                  <a:pt x="34726" y="35693"/>
                </a:lnTo>
                <a:cubicBezTo>
                  <a:pt x="34659" y="35593"/>
                  <a:pt x="34692" y="35493"/>
                  <a:pt x="34759" y="35426"/>
                </a:cubicBezTo>
                <a:cubicBezTo>
                  <a:pt x="36494" y="33791"/>
                  <a:pt x="37828" y="31857"/>
                  <a:pt x="38762" y="29655"/>
                </a:cubicBezTo>
                <a:cubicBezTo>
                  <a:pt x="38795" y="29555"/>
                  <a:pt x="38895" y="29522"/>
                  <a:pt x="38995" y="29522"/>
                </a:cubicBezTo>
                <a:lnTo>
                  <a:pt x="43365" y="30489"/>
                </a:lnTo>
                <a:cubicBezTo>
                  <a:pt x="44066" y="30656"/>
                  <a:pt x="44766" y="30189"/>
                  <a:pt x="44933" y="29488"/>
                </a:cubicBezTo>
                <a:lnTo>
                  <a:pt x="45634" y="26286"/>
                </a:lnTo>
                <a:cubicBezTo>
                  <a:pt x="45700" y="25952"/>
                  <a:pt x="45634" y="25585"/>
                  <a:pt x="45433" y="25285"/>
                </a:cubicBezTo>
                <a:cubicBezTo>
                  <a:pt x="45267" y="24985"/>
                  <a:pt x="44966" y="24785"/>
                  <a:pt x="44633" y="24718"/>
                </a:cubicBezTo>
                <a:lnTo>
                  <a:pt x="44633" y="24718"/>
                </a:lnTo>
                <a:lnTo>
                  <a:pt x="40263" y="23784"/>
                </a:lnTo>
                <a:cubicBezTo>
                  <a:pt x="40163" y="23751"/>
                  <a:pt x="40096" y="23651"/>
                  <a:pt x="40096" y="23551"/>
                </a:cubicBezTo>
                <a:cubicBezTo>
                  <a:pt x="40163" y="21182"/>
                  <a:pt x="39763" y="18847"/>
                  <a:pt x="38862" y="16646"/>
                </a:cubicBezTo>
                <a:cubicBezTo>
                  <a:pt x="38829" y="16546"/>
                  <a:pt x="38862" y="16446"/>
                  <a:pt x="38929" y="16379"/>
                </a:cubicBezTo>
                <a:lnTo>
                  <a:pt x="42698" y="13977"/>
                </a:lnTo>
                <a:cubicBezTo>
                  <a:pt x="42998" y="13810"/>
                  <a:pt x="43198" y="13510"/>
                  <a:pt x="43265" y="13177"/>
                </a:cubicBezTo>
                <a:cubicBezTo>
                  <a:pt x="43332" y="12810"/>
                  <a:pt x="43265" y="12476"/>
                  <a:pt x="43098" y="12176"/>
                </a:cubicBezTo>
                <a:lnTo>
                  <a:pt x="41330" y="9407"/>
                </a:lnTo>
                <a:cubicBezTo>
                  <a:pt x="40930" y="8807"/>
                  <a:pt x="40130" y="8640"/>
                  <a:pt x="39496" y="9007"/>
                </a:cubicBezTo>
                <a:lnTo>
                  <a:pt x="35760" y="11409"/>
                </a:lnTo>
                <a:cubicBezTo>
                  <a:pt x="35660" y="11475"/>
                  <a:pt x="35560" y="11475"/>
                  <a:pt x="35493" y="11375"/>
                </a:cubicBezTo>
                <a:cubicBezTo>
                  <a:pt x="33858" y="9641"/>
                  <a:pt x="31924" y="8306"/>
                  <a:pt x="29722" y="7372"/>
                </a:cubicBezTo>
                <a:cubicBezTo>
                  <a:pt x="29622" y="7339"/>
                  <a:pt x="29589" y="7239"/>
                  <a:pt x="29622" y="7139"/>
                </a:cubicBezTo>
                <a:lnTo>
                  <a:pt x="30556" y="2802"/>
                </a:lnTo>
                <a:cubicBezTo>
                  <a:pt x="30723" y="2069"/>
                  <a:pt x="30256" y="1368"/>
                  <a:pt x="29555" y="1235"/>
                </a:cubicBezTo>
                <a:lnTo>
                  <a:pt x="26353" y="534"/>
                </a:lnTo>
                <a:cubicBezTo>
                  <a:pt x="25653" y="367"/>
                  <a:pt x="24952" y="834"/>
                  <a:pt x="24785" y="1535"/>
                </a:cubicBezTo>
                <a:lnTo>
                  <a:pt x="23851" y="5871"/>
                </a:lnTo>
                <a:cubicBezTo>
                  <a:pt x="23818" y="5971"/>
                  <a:pt x="23751" y="6038"/>
                  <a:pt x="23651" y="6038"/>
                </a:cubicBezTo>
                <a:cubicBezTo>
                  <a:pt x="21249" y="5971"/>
                  <a:pt x="18914" y="6372"/>
                  <a:pt x="16713" y="7272"/>
                </a:cubicBezTo>
                <a:cubicBezTo>
                  <a:pt x="16613" y="7306"/>
                  <a:pt x="16513" y="7272"/>
                  <a:pt x="16479" y="7206"/>
                </a:cubicBezTo>
                <a:lnTo>
                  <a:pt x="14078" y="3470"/>
                </a:lnTo>
                <a:cubicBezTo>
                  <a:pt x="13677" y="2836"/>
                  <a:pt x="12843" y="2669"/>
                  <a:pt x="12243" y="3069"/>
                </a:cubicBezTo>
                <a:lnTo>
                  <a:pt x="9474" y="4837"/>
                </a:lnTo>
                <a:cubicBezTo>
                  <a:pt x="9207" y="5004"/>
                  <a:pt x="9007" y="5304"/>
                  <a:pt x="8907" y="5638"/>
                </a:cubicBezTo>
                <a:cubicBezTo>
                  <a:pt x="8841" y="6005"/>
                  <a:pt x="8907" y="6338"/>
                  <a:pt x="9107" y="6639"/>
                </a:cubicBezTo>
                <a:lnTo>
                  <a:pt x="11509" y="10408"/>
                </a:lnTo>
                <a:cubicBezTo>
                  <a:pt x="11542" y="10475"/>
                  <a:pt x="11542" y="10575"/>
                  <a:pt x="11476" y="10641"/>
                </a:cubicBezTo>
                <a:cubicBezTo>
                  <a:pt x="9708" y="12276"/>
                  <a:pt x="8374" y="14244"/>
                  <a:pt x="7440" y="16412"/>
                </a:cubicBezTo>
                <a:cubicBezTo>
                  <a:pt x="7406" y="16512"/>
                  <a:pt x="7306" y="16546"/>
                  <a:pt x="7206" y="16546"/>
                </a:cubicBezTo>
                <a:lnTo>
                  <a:pt x="2870" y="15578"/>
                </a:lnTo>
                <a:cubicBezTo>
                  <a:pt x="2536" y="15512"/>
                  <a:pt x="2169" y="15578"/>
                  <a:pt x="1869" y="15778"/>
                </a:cubicBezTo>
                <a:cubicBezTo>
                  <a:pt x="1569" y="15945"/>
                  <a:pt x="1368" y="16245"/>
                  <a:pt x="1302" y="16612"/>
                </a:cubicBezTo>
                <a:lnTo>
                  <a:pt x="601" y="19781"/>
                </a:lnTo>
                <a:cubicBezTo>
                  <a:pt x="434" y="20515"/>
                  <a:pt x="901" y="21216"/>
                  <a:pt x="1602" y="21349"/>
                </a:cubicBezTo>
                <a:lnTo>
                  <a:pt x="5938" y="22316"/>
                </a:lnTo>
                <a:cubicBezTo>
                  <a:pt x="6039" y="22316"/>
                  <a:pt x="6105" y="22416"/>
                  <a:pt x="6105" y="22517"/>
                </a:cubicBezTo>
                <a:cubicBezTo>
                  <a:pt x="6039" y="24885"/>
                  <a:pt x="6472" y="27220"/>
                  <a:pt x="7339" y="29421"/>
                </a:cubicBezTo>
                <a:cubicBezTo>
                  <a:pt x="7406" y="29522"/>
                  <a:pt x="7373" y="29622"/>
                  <a:pt x="7273" y="29688"/>
                </a:cubicBezTo>
                <a:lnTo>
                  <a:pt x="3537" y="32090"/>
                </a:lnTo>
                <a:cubicBezTo>
                  <a:pt x="2903" y="32490"/>
                  <a:pt x="2736" y="33291"/>
                  <a:pt x="3136" y="33891"/>
                </a:cubicBezTo>
                <a:lnTo>
                  <a:pt x="4904" y="36660"/>
                </a:lnTo>
                <a:cubicBezTo>
                  <a:pt x="5071" y="36960"/>
                  <a:pt x="5371" y="37160"/>
                  <a:pt x="5705" y="37227"/>
                </a:cubicBezTo>
                <a:cubicBezTo>
                  <a:pt x="6072" y="37294"/>
                  <a:pt x="6405" y="37260"/>
                  <a:pt x="6706" y="37060"/>
                </a:cubicBezTo>
                <a:lnTo>
                  <a:pt x="10475" y="34659"/>
                </a:lnTo>
                <a:cubicBezTo>
                  <a:pt x="10508" y="34625"/>
                  <a:pt x="10542" y="34625"/>
                  <a:pt x="10575" y="34625"/>
                </a:cubicBezTo>
                <a:close/>
                <a:moveTo>
                  <a:pt x="23117" y="32090"/>
                </a:moveTo>
                <a:cubicBezTo>
                  <a:pt x="22617" y="32090"/>
                  <a:pt x="22083" y="32057"/>
                  <a:pt x="21583" y="31957"/>
                </a:cubicBezTo>
                <a:lnTo>
                  <a:pt x="21583" y="31957"/>
                </a:lnTo>
                <a:cubicBezTo>
                  <a:pt x="16646" y="31123"/>
                  <a:pt x="13344" y="26419"/>
                  <a:pt x="14178" y="21482"/>
                </a:cubicBezTo>
                <a:cubicBezTo>
                  <a:pt x="15045" y="16579"/>
                  <a:pt x="19748" y="13277"/>
                  <a:pt x="24652" y="14111"/>
                </a:cubicBezTo>
                <a:cubicBezTo>
                  <a:pt x="27020" y="14544"/>
                  <a:pt x="29122" y="15845"/>
                  <a:pt x="30523" y="17813"/>
                </a:cubicBezTo>
                <a:cubicBezTo>
                  <a:pt x="31890" y="19815"/>
                  <a:pt x="32457" y="22183"/>
                  <a:pt x="32024" y="24585"/>
                </a:cubicBezTo>
                <a:cubicBezTo>
                  <a:pt x="31257" y="28988"/>
                  <a:pt x="27420" y="32090"/>
                  <a:pt x="23117" y="32090"/>
                </a:cubicBezTo>
                <a:close/>
                <a:moveTo>
                  <a:pt x="21650" y="31556"/>
                </a:moveTo>
                <a:cubicBezTo>
                  <a:pt x="26320" y="32357"/>
                  <a:pt x="30823" y="29188"/>
                  <a:pt x="31623" y="24518"/>
                </a:cubicBezTo>
                <a:cubicBezTo>
                  <a:pt x="32024" y="22250"/>
                  <a:pt x="31490" y="19948"/>
                  <a:pt x="30156" y="18080"/>
                </a:cubicBezTo>
                <a:cubicBezTo>
                  <a:pt x="28855" y="16179"/>
                  <a:pt x="26853" y="14911"/>
                  <a:pt x="24585" y="14544"/>
                </a:cubicBezTo>
                <a:cubicBezTo>
                  <a:pt x="19882" y="13710"/>
                  <a:pt x="15412" y="16879"/>
                  <a:pt x="14611" y="21583"/>
                </a:cubicBezTo>
                <a:cubicBezTo>
                  <a:pt x="13777" y="26253"/>
                  <a:pt x="16946" y="30722"/>
                  <a:pt x="21650" y="315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"/>
          <p:cNvSpPr txBox="1"/>
          <p:nvPr>
            <p:ph type="title"/>
          </p:nvPr>
        </p:nvSpPr>
        <p:spPr>
          <a:xfrm>
            <a:off x="1186150" y="562350"/>
            <a:ext cx="661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Project Definition</a:t>
            </a:r>
            <a:endParaRPr/>
          </a:p>
        </p:txBody>
      </p:sp>
      <p:sp>
        <p:nvSpPr>
          <p:cNvPr id="719" name="Google Shape;719;p3"/>
          <p:cNvSpPr txBox="1"/>
          <p:nvPr/>
        </p:nvSpPr>
        <p:spPr>
          <a:xfrm>
            <a:off x="1240600" y="1755350"/>
            <a:ext cx="73440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Topic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Frozen Lake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Improvement (with DQL)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b="1"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Objective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Adjust the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environment, state space and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action space, also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fine tuning the reward function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"/>
          <p:cNvSpPr txBox="1"/>
          <p:nvPr>
            <p:ph type="title"/>
          </p:nvPr>
        </p:nvSpPr>
        <p:spPr>
          <a:xfrm>
            <a:off x="716550" y="6014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Environment</a:t>
            </a:r>
            <a:endParaRPr/>
          </a:p>
        </p:txBody>
      </p:sp>
      <p:grpSp>
        <p:nvGrpSpPr>
          <p:cNvPr id="725" name="Google Shape;725;p6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726" name="Google Shape;726;p6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6" name="Google Shape;7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05063"/>
            <a:ext cx="3175875" cy="31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4050" y="1868487"/>
            <a:ext cx="1849050" cy="18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1c895b5a7d_0_14"/>
          <p:cNvSpPr txBox="1"/>
          <p:nvPr>
            <p:ph type="title"/>
          </p:nvPr>
        </p:nvSpPr>
        <p:spPr>
          <a:xfrm>
            <a:off x="716550" y="6014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Environment</a:t>
            </a:r>
            <a:endParaRPr/>
          </a:p>
        </p:txBody>
      </p:sp>
      <p:grpSp>
        <p:nvGrpSpPr>
          <p:cNvPr id="743" name="Google Shape;743;g31c895b5a7d_0_14"/>
          <p:cNvGrpSpPr/>
          <p:nvPr/>
        </p:nvGrpSpPr>
        <p:grpSpPr>
          <a:xfrm>
            <a:off x="7814884" y="900909"/>
            <a:ext cx="887675" cy="801287"/>
            <a:chOff x="6544194" y="2365864"/>
            <a:chExt cx="529544" cy="478038"/>
          </a:xfrm>
        </p:grpSpPr>
        <p:sp>
          <p:nvSpPr>
            <p:cNvPr id="744" name="Google Shape;744;g31c895b5a7d_0_14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31c895b5a7d_0_14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g31c895b5a7d_0_14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31c895b5a7d_0_14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31c895b5a7d_0_14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31c895b5a7d_0_14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31c895b5a7d_0_14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31c895b5a7d_0_14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31c895b5a7d_0_14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31c895b5a7d_0_14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4" name="Google Shape;754;g31c895b5a7d_0_14"/>
          <p:cNvSpPr txBox="1"/>
          <p:nvPr/>
        </p:nvSpPr>
        <p:spPr>
          <a:xfrm>
            <a:off x="716550" y="1296225"/>
            <a:ext cx="31773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“S” for Start tile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“G” for Goal tile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“F” for frozen tile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“H” for a tile with a hole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5" name="Google Shape;755;g31c895b5a7d_0_14"/>
          <p:cNvSpPr txBox="1"/>
          <p:nvPr/>
        </p:nvSpPr>
        <p:spPr>
          <a:xfrm>
            <a:off x="3893850" y="1296225"/>
            <a:ext cx="1318200" cy="2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"4x4":[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"SFFF",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"FHFH",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"FFFH",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"HFFG"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]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6" name="Google Shape;756;g31c895b5a7d_0_14"/>
          <p:cNvSpPr txBox="1"/>
          <p:nvPr/>
        </p:nvSpPr>
        <p:spPr>
          <a:xfrm>
            <a:off x="5212050" y="1296225"/>
            <a:ext cx="2602800" cy="3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"8x8": [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"SFFFFFFF",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"FFFFFFFF",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"FFFHFFFF",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"FFFFFHFF",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"FFFHFFFF",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"FHHFFFHF",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"FHFFHFHF",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"FFFHFFFG",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]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"/>
          <p:cNvSpPr/>
          <p:nvPr/>
        </p:nvSpPr>
        <p:spPr>
          <a:xfrm>
            <a:off x="179339" y="736308"/>
            <a:ext cx="854402" cy="851939"/>
          </a:xfrm>
          <a:custGeom>
            <a:rect b="b" l="l" r="r" t="t"/>
            <a:pathLst>
              <a:path extrusionOk="0" h="46001" w="46134">
                <a:moveTo>
                  <a:pt x="20149" y="46000"/>
                </a:moveTo>
                <a:cubicBezTo>
                  <a:pt x="20015" y="46000"/>
                  <a:pt x="19882" y="46000"/>
                  <a:pt x="19782" y="45967"/>
                </a:cubicBezTo>
                <a:lnTo>
                  <a:pt x="16579" y="45266"/>
                </a:lnTo>
                <a:cubicBezTo>
                  <a:pt x="16112" y="45166"/>
                  <a:pt x="15745" y="44899"/>
                  <a:pt x="15479" y="44499"/>
                </a:cubicBezTo>
                <a:cubicBezTo>
                  <a:pt x="15245" y="44099"/>
                  <a:pt x="15145" y="43665"/>
                  <a:pt x="15245" y="43198"/>
                </a:cubicBezTo>
                <a:lnTo>
                  <a:pt x="16179" y="39028"/>
                </a:lnTo>
                <a:cubicBezTo>
                  <a:pt x="14044" y="38094"/>
                  <a:pt x="12143" y="36760"/>
                  <a:pt x="10542" y="35092"/>
                </a:cubicBezTo>
                <a:lnTo>
                  <a:pt x="6939" y="37394"/>
                </a:lnTo>
                <a:cubicBezTo>
                  <a:pt x="6539" y="37661"/>
                  <a:pt x="6072" y="37727"/>
                  <a:pt x="5638" y="37627"/>
                </a:cubicBezTo>
                <a:cubicBezTo>
                  <a:pt x="5171" y="37527"/>
                  <a:pt x="4804" y="37260"/>
                  <a:pt x="4537" y="36894"/>
                </a:cubicBezTo>
                <a:lnTo>
                  <a:pt x="2769" y="34125"/>
                </a:lnTo>
                <a:cubicBezTo>
                  <a:pt x="2269" y="33324"/>
                  <a:pt x="2503" y="32257"/>
                  <a:pt x="3303" y="31723"/>
                </a:cubicBezTo>
                <a:lnTo>
                  <a:pt x="6906" y="29421"/>
                </a:lnTo>
                <a:cubicBezTo>
                  <a:pt x="6039" y="27253"/>
                  <a:pt x="5638" y="24985"/>
                  <a:pt x="5705" y="22683"/>
                </a:cubicBezTo>
                <a:lnTo>
                  <a:pt x="1502" y="21749"/>
                </a:lnTo>
                <a:cubicBezTo>
                  <a:pt x="568" y="21549"/>
                  <a:pt x="1" y="20615"/>
                  <a:pt x="201" y="19681"/>
                </a:cubicBezTo>
                <a:lnTo>
                  <a:pt x="901" y="16512"/>
                </a:lnTo>
                <a:cubicBezTo>
                  <a:pt x="1002" y="16045"/>
                  <a:pt x="1268" y="15678"/>
                  <a:pt x="1669" y="15411"/>
                </a:cubicBezTo>
                <a:cubicBezTo>
                  <a:pt x="2036" y="15178"/>
                  <a:pt x="2503" y="15078"/>
                  <a:pt x="2970" y="15178"/>
                </a:cubicBezTo>
                <a:lnTo>
                  <a:pt x="7139" y="16079"/>
                </a:lnTo>
                <a:cubicBezTo>
                  <a:pt x="8073" y="13977"/>
                  <a:pt x="9374" y="12076"/>
                  <a:pt x="11075" y="10475"/>
                </a:cubicBezTo>
                <a:lnTo>
                  <a:pt x="8740" y="6872"/>
                </a:lnTo>
                <a:cubicBezTo>
                  <a:pt x="8507" y="6472"/>
                  <a:pt x="8407" y="6005"/>
                  <a:pt x="8507" y="5538"/>
                </a:cubicBezTo>
                <a:cubicBezTo>
                  <a:pt x="8607" y="5104"/>
                  <a:pt x="8874" y="4704"/>
                  <a:pt x="9274" y="4470"/>
                </a:cubicBezTo>
                <a:lnTo>
                  <a:pt x="12043" y="2702"/>
                </a:lnTo>
                <a:cubicBezTo>
                  <a:pt x="12843" y="2169"/>
                  <a:pt x="13911" y="2436"/>
                  <a:pt x="14411" y="3236"/>
                </a:cubicBezTo>
                <a:lnTo>
                  <a:pt x="16746" y="6839"/>
                </a:lnTo>
                <a:cubicBezTo>
                  <a:pt x="18881" y="5971"/>
                  <a:pt x="21183" y="5571"/>
                  <a:pt x="23484" y="5604"/>
                </a:cubicBezTo>
                <a:lnTo>
                  <a:pt x="24385" y="1435"/>
                </a:lnTo>
                <a:cubicBezTo>
                  <a:pt x="24485" y="1001"/>
                  <a:pt x="24752" y="601"/>
                  <a:pt x="25152" y="334"/>
                </a:cubicBezTo>
                <a:cubicBezTo>
                  <a:pt x="25552" y="101"/>
                  <a:pt x="26019" y="0"/>
                  <a:pt x="26453" y="101"/>
                </a:cubicBezTo>
                <a:lnTo>
                  <a:pt x="29655" y="801"/>
                </a:lnTo>
                <a:cubicBezTo>
                  <a:pt x="30122" y="901"/>
                  <a:pt x="30489" y="1168"/>
                  <a:pt x="30756" y="1568"/>
                </a:cubicBezTo>
                <a:cubicBezTo>
                  <a:pt x="30990" y="1969"/>
                  <a:pt x="31090" y="2436"/>
                  <a:pt x="30990" y="2869"/>
                </a:cubicBezTo>
                <a:lnTo>
                  <a:pt x="30056" y="7072"/>
                </a:lnTo>
                <a:cubicBezTo>
                  <a:pt x="32191" y="7973"/>
                  <a:pt x="34092" y="9307"/>
                  <a:pt x="35693" y="10975"/>
                </a:cubicBezTo>
                <a:lnTo>
                  <a:pt x="39296" y="8673"/>
                </a:lnTo>
                <a:cubicBezTo>
                  <a:pt x="40096" y="8140"/>
                  <a:pt x="41164" y="8373"/>
                  <a:pt x="41697" y="9174"/>
                </a:cubicBezTo>
                <a:lnTo>
                  <a:pt x="43465" y="11942"/>
                </a:lnTo>
                <a:cubicBezTo>
                  <a:pt x="43966" y="12743"/>
                  <a:pt x="43732" y="13810"/>
                  <a:pt x="42932" y="14344"/>
                </a:cubicBezTo>
                <a:lnTo>
                  <a:pt x="39329" y="16646"/>
                </a:lnTo>
                <a:cubicBezTo>
                  <a:pt x="40196" y="18814"/>
                  <a:pt x="40597" y="21082"/>
                  <a:pt x="40530" y="23384"/>
                </a:cubicBezTo>
                <a:lnTo>
                  <a:pt x="44700" y="24318"/>
                </a:lnTo>
                <a:cubicBezTo>
                  <a:pt x="45167" y="24418"/>
                  <a:pt x="45567" y="24685"/>
                  <a:pt x="45800" y="25085"/>
                </a:cubicBezTo>
                <a:cubicBezTo>
                  <a:pt x="46067" y="25452"/>
                  <a:pt x="46134" y="25919"/>
                  <a:pt x="46034" y="26386"/>
                </a:cubicBezTo>
                <a:lnTo>
                  <a:pt x="45333" y="29588"/>
                </a:lnTo>
                <a:cubicBezTo>
                  <a:pt x="45133" y="30522"/>
                  <a:pt x="44199" y="31089"/>
                  <a:pt x="43265" y="30889"/>
                </a:cubicBezTo>
                <a:lnTo>
                  <a:pt x="39095" y="29989"/>
                </a:lnTo>
                <a:cubicBezTo>
                  <a:pt x="38161" y="32123"/>
                  <a:pt x="36861" y="33991"/>
                  <a:pt x="35159" y="35593"/>
                </a:cubicBezTo>
                <a:lnTo>
                  <a:pt x="37494" y="39229"/>
                </a:lnTo>
                <a:cubicBezTo>
                  <a:pt x="37728" y="39595"/>
                  <a:pt x="37828" y="40062"/>
                  <a:pt x="37728" y="40529"/>
                </a:cubicBezTo>
                <a:cubicBezTo>
                  <a:pt x="37628" y="40963"/>
                  <a:pt x="37361" y="41363"/>
                  <a:pt x="36961" y="41597"/>
                </a:cubicBezTo>
                <a:lnTo>
                  <a:pt x="34192" y="43365"/>
                </a:lnTo>
                <a:cubicBezTo>
                  <a:pt x="33391" y="43899"/>
                  <a:pt x="32324" y="43665"/>
                  <a:pt x="31824" y="42831"/>
                </a:cubicBezTo>
                <a:lnTo>
                  <a:pt x="29489" y="39229"/>
                </a:lnTo>
                <a:cubicBezTo>
                  <a:pt x="27354" y="40096"/>
                  <a:pt x="25085" y="40496"/>
                  <a:pt x="22750" y="40463"/>
                </a:cubicBezTo>
                <a:lnTo>
                  <a:pt x="21816" y="44632"/>
                </a:lnTo>
                <a:cubicBezTo>
                  <a:pt x="21716" y="45066"/>
                  <a:pt x="21450" y="45466"/>
                  <a:pt x="21083" y="45733"/>
                </a:cubicBezTo>
                <a:cubicBezTo>
                  <a:pt x="20782" y="45900"/>
                  <a:pt x="20482" y="46000"/>
                  <a:pt x="20149" y="46000"/>
                </a:cubicBezTo>
                <a:close/>
                <a:moveTo>
                  <a:pt x="10575" y="34625"/>
                </a:moveTo>
                <a:cubicBezTo>
                  <a:pt x="10642" y="34625"/>
                  <a:pt x="10675" y="34625"/>
                  <a:pt x="10709" y="34692"/>
                </a:cubicBezTo>
                <a:cubicBezTo>
                  <a:pt x="12343" y="36427"/>
                  <a:pt x="14278" y="37761"/>
                  <a:pt x="16479" y="38695"/>
                </a:cubicBezTo>
                <a:cubicBezTo>
                  <a:pt x="16579" y="38728"/>
                  <a:pt x="16646" y="38828"/>
                  <a:pt x="16613" y="38928"/>
                </a:cubicBezTo>
                <a:lnTo>
                  <a:pt x="15645" y="43298"/>
                </a:lnTo>
                <a:cubicBezTo>
                  <a:pt x="15579" y="43632"/>
                  <a:pt x="15645" y="43999"/>
                  <a:pt x="15846" y="44265"/>
                </a:cubicBezTo>
                <a:cubicBezTo>
                  <a:pt x="16012" y="44566"/>
                  <a:pt x="16313" y="44766"/>
                  <a:pt x="16679" y="44866"/>
                </a:cubicBezTo>
                <a:lnTo>
                  <a:pt x="19848" y="45566"/>
                </a:lnTo>
                <a:cubicBezTo>
                  <a:pt x="20215" y="45633"/>
                  <a:pt x="20549" y="45566"/>
                  <a:pt x="20849" y="45366"/>
                </a:cubicBezTo>
                <a:cubicBezTo>
                  <a:pt x="21149" y="45199"/>
                  <a:pt x="21349" y="44899"/>
                  <a:pt x="21416" y="44566"/>
                </a:cubicBezTo>
                <a:lnTo>
                  <a:pt x="22384" y="40196"/>
                </a:lnTo>
                <a:cubicBezTo>
                  <a:pt x="22384" y="40096"/>
                  <a:pt x="22484" y="40029"/>
                  <a:pt x="22584" y="40029"/>
                </a:cubicBezTo>
                <a:cubicBezTo>
                  <a:pt x="24985" y="40129"/>
                  <a:pt x="27287" y="39696"/>
                  <a:pt x="29489" y="38795"/>
                </a:cubicBezTo>
                <a:cubicBezTo>
                  <a:pt x="29589" y="38762"/>
                  <a:pt x="29689" y="38795"/>
                  <a:pt x="29755" y="38862"/>
                </a:cubicBezTo>
                <a:lnTo>
                  <a:pt x="32157" y="42631"/>
                </a:lnTo>
                <a:cubicBezTo>
                  <a:pt x="32557" y="43231"/>
                  <a:pt x="33358" y="43398"/>
                  <a:pt x="33992" y="43031"/>
                </a:cubicBezTo>
                <a:lnTo>
                  <a:pt x="36727" y="41263"/>
                </a:lnTo>
                <a:cubicBezTo>
                  <a:pt x="37027" y="41063"/>
                  <a:pt x="37227" y="40763"/>
                  <a:pt x="37294" y="40429"/>
                </a:cubicBezTo>
                <a:cubicBezTo>
                  <a:pt x="37394" y="40096"/>
                  <a:pt x="37328" y="39729"/>
                  <a:pt x="37127" y="39429"/>
                </a:cubicBezTo>
                <a:lnTo>
                  <a:pt x="34726" y="35693"/>
                </a:lnTo>
                <a:cubicBezTo>
                  <a:pt x="34659" y="35593"/>
                  <a:pt x="34692" y="35493"/>
                  <a:pt x="34759" y="35426"/>
                </a:cubicBezTo>
                <a:cubicBezTo>
                  <a:pt x="36494" y="33791"/>
                  <a:pt x="37828" y="31857"/>
                  <a:pt x="38762" y="29655"/>
                </a:cubicBezTo>
                <a:cubicBezTo>
                  <a:pt x="38795" y="29555"/>
                  <a:pt x="38895" y="29522"/>
                  <a:pt x="38995" y="29522"/>
                </a:cubicBezTo>
                <a:lnTo>
                  <a:pt x="43365" y="30489"/>
                </a:lnTo>
                <a:cubicBezTo>
                  <a:pt x="44066" y="30656"/>
                  <a:pt x="44766" y="30189"/>
                  <a:pt x="44933" y="29488"/>
                </a:cubicBezTo>
                <a:lnTo>
                  <a:pt x="45634" y="26286"/>
                </a:lnTo>
                <a:cubicBezTo>
                  <a:pt x="45700" y="25952"/>
                  <a:pt x="45634" y="25585"/>
                  <a:pt x="45433" y="25285"/>
                </a:cubicBezTo>
                <a:cubicBezTo>
                  <a:pt x="45267" y="24985"/>
                  <a:pt x="44966" y="24785"/>
                  <a:pt x="44633" y="24718"/>
                </a:cubicBezTo>
                <a:lnTo>
                  <a:pt x="44633" y="24718"/>
                </a:lnTo>
                <a:lnTo>
                  <a:pt x="40263" y="23784"/>
                </a:lnTo>
                <a:cubicBezTo>
                  <a:pt x="40163" y="23751"/>
                  <a:pt x="40096" y="23651"/>
                  <a:pt x="40096" y="23551"/>
                </a:cubicBezTo>
                <a:cubicBezTo>
                  <a:pt x="40163" y="21182"/>
                  <a:pt x="39763" y="18847"/>
                  <a:pt x="38862" y="16646"/>
                </a:cubicBezTo>
                <a:cubicBezTo>
                  <a:pt x="38829" y="16546"/>
                  <a:pt x="38862" y="16446"/>
                  <a:pt x="38929" y="16379"/>
                </a:cubicBezTo>
                <a:lnTo>
                  <a:pt x="42698" y="13977"/>
                </a:lnTo>
                <a:cubicBezTo>
                  <a:pt x="42998" y="13810"/>
                  <a:pt x="43198" y="13510"/>
                  <a:pt x="43265" y="13177"/>
                </a:cubicBezTo>
                <a:cubicBezTo>
                  <a:pt x="43332" y="12810"/>
                  <a:pt x="43265" y="12476"/>
                  <a:pt x="43098" y="12176"/>
                </a:cubicBezTo>
                <a:lnTo>
                  <a:pt x="41330" y="9407"/>
                </a:lnTo>
                <a:cubicBezTo>
                  <a:pt x="40930" y="8807"/>
                  <a:pt x="40130" y="8640"/>
                  <a:pt x="39496" y="9007"/>
                </a:cubicBezTo>
                <a:lnTo>
                  <a:pt x="35760" y="11409"/>
                </a:lnTo>
                <a:cubicBezTo>
                  <a:pt x="35660" y="11475"/>
                  <a:pt x="35560" y="11475"/>
                  <a:pt x="35493" y="11375"/>
                </a:cubicBezTo>
                <a:cubicBezTo>
                  <a:pt x="33858" y="9641"/>
                  <a:pt x="31924" y="8306"/>
                  <a:pt x="29722" y="7372"/>
                </a:cubicBezTo>
                <a:cubicBezTo>
                  <a:pt x="29622" y="7339"/>
                  <a:pt x="29589" y="7239"/>
                  <a:pt x="29622" y="7139"/>
                </a:cubicBezTo>
                <a:lnTo>
                  <a:pt x="30556" y="2802"/>
                </a:lnTo>
                <a:cubicBezTo>
                  <a:pt x="30723" y="2069"/>
                  <a:pt x="30256" y="1368"/>
                  <a:pt x="29555" y="1235"/>
                </a:cubicBezTo>
                <a:lnTo>
                  <a:pt x="26353" y="534"/>
                </a:lnTo>
                <a:cubicBezTo>
                  <a:pt x="25653" y="367"/>
                  <a:pt x="24952" y="834"/>
                  <a:pt x="24785" y="1535"/>
                </a:cubicBezTo>
                <a:lnTo>
                  <a:pt x="23851" y="5871"/>
                </a:lnTo>
                <a:cubicBezTo>
                  <a:pt x="23818" y="5971"/>
                  <a:pt x="23751" y="6038"/>
                  <a:pt x="23651" y="6038"/>
                </a:cubicBezTo>
                <a:cubicBezTo>
                  <a:pt x="21249" y="5971"/>
                  <a:pt x="18914" y="6372"/>
                  <a:pt x="16713" y="7272"/>
                </a:cubicBezTo>
                <a:cubicBezTo>
                  <a:pt x="16613" y="7306"/>
                  <a:pt x="16513" y="7272"/>
                  <a:pt x="16479" y="7206"/>
                </a:cubicBezTo>
                <a:lnTo>
                  <a:pt x="14078" y="3470"/>
                </a:lnTo>
                <a:cubicBezTo>
                  <a:pt x="13677" y="2836"/>
                  <a:pt x="12843" y="2669"/>
                  <a:pt x="12243" y="3069"/>
                </a:cubicBezTo>
                <a:lnTo>
                  <a:pt x="9474" y="4837"/>
                </a:lnTo>
                <a:cubicBezTo>
                  <a:pt x="9207" y="5004"/>
                  <a:pt x="9007" y="5304"/>
                  <a:pt x="8907" y="5638"/>
                </a:cubicBezTo>
                <a:cubicBezTo>
                  <a:pt x="8841" y="6005"/>
                  <a:pt x="8907" y="6338"/>
                  <a:pt x="9107" y="6639"/>
                </a:cubicBezTo>
                <a:lnTo>
                  <a:pt x="11509" y="10408"/>
                </a:lnTo>
                <a:cubicBezTo>
                  <a:pt x="11542" y="10475"/>
                  <a:pt x="11542" y="10575"/>
                  <a:pt x="11476" y="10641"/>
                </a:cubicBezTo>
                <a:cubicBezTo>
                  <a:pt x="9708" y="12276"/>
                  <a:pt x="8374" y="14244"/>
                  <a:pt x="7440" y="16412"/>
                </a:cubicBezTo>
                <a:cubicBezTo>
                  <a:pt x="7406" y="16512"/>
                  <a:pt x="7306" y="16546"/>
                  <a:pt x="7206" y="16546"/>
                </a:cubicBezTo>
                <a:lnTo>
                  <a:pt x="2870" y="15578"/>
                </a:lnTo>
                <a:cubicBezTo>
                  <a:pt x="2536" y="15512"/>
                  <a:pt x="2169" y="15578"/>
                  <a:pt x="1869" y="15778"/>
                </a:cubicBezTo>
                <a:cubicBezTo>
                  <a:pt x="1569" y="15945"/>
                  <a:pt x="1368" y="16245"/>
                  <a:pt x="1302" y="16612"/>
                </a:cubicBezTo>
                <a:lnTo>
                  <a:pt x="601" y="19781"/>
                </a:lnTo>
                <a:cubicBezTo>
                  <a:pt x="434" y="20515"/>
                  <a:pt x="901" y="21216"/>
                  <a:pt x="1602" y="21349"/>
                </a:cubicBezTo>
                <a:lnTo>
                  <a:pt x="5938" y="22316"/>
                </a:lnTo>
                <a:cubicBezTo>
                  <a:pt x="6039" y="22316"/>
                  <a:pt x="6105" y="22416"/>
                  <a:pt x="6105" y="22517"/>
                </a:cubicBezTo>
                <a:cubicBezTo>
                  <a:pt x="6039" y="24885"/>
                  <a:pt x="6472" y="27220"/>
                  <a:pt x="7339" y="29421"/>
                </a:cubicBezTo>
                <a:cubicBezTo>
                  <a:pt x="7406" y="29522"/>
                  <a:pt x="7373" y="29622"/>
                  <a:pt x="7273" y="29688"/>
                </a:cubicBezTo>
                <a:lnTo>
                  <a:pt x="3537" y="32090"/>
                </a:lnTo>
                <a:cubicBezTo>
                  <a:pt x="2903" y="32490"/>
                  <a:pt x="2736" y="33291"/>
                  <a:pt x="3136" y="33891"/>
                </a:cubicBezTo>
                <a:lnTo>
                  <a:pt x="4904" y="36660"/>
                </a:lnTo>
                <a:cubicBezTo>
                  <a:pt x="5071" y="36960"/>
                  <a:pt x="5371" y="37160"/>
                  <a:pt x="5705" y="37227"/>
                </a:cubicBezTo>
                <a:cubicBezTo>
                  <a:pt x="6072" y="37294"/>
                  <a:pt x="6405" y="37260"/>
                  <a:pt x="6706" y="37060"/>
                </a:cubicBezTo>
                <a:lnTo>
                  <a:pt x="10475" y="34659"/>
                </a:lnTo>
                <a:cubicBezTo>
                  <a:pt x="10508" y="34625"/>
                  <a:pt x="10542" y="34625"/>
                  <a:pt x="10575" y="34625"/>
                </a:cubicBezTo>
                <a:close/>
                <a:moveTo>
                  <a:pt x="23117" y="32090"/>
                </a:moveTo>
                <a:cubicBezTo>
                  <a:pt x="22617" y="32090"/>
                  <a:pt x="22083" y="32057"/>
                  <a:pt x="21583" y="31957"/>
                </a:cubicBezTo>
                <a:lnTo>
                  <a:pt x="21583" y="31957"/>
                </a:lnTo>
                <a:cubicBezTo>
                  <a:pt x="16646" y="31123"/>
                  <a:pt x="13344" y="26419"/>
                  <a:pt x="14178" y="21482"/>
                </a:cubicBezTo>
                <a:cubicBezTo>
                  <a:pt x="15045" y="16579"/>
                  <a:pt x="19748" y="13277"/>
                  <a:pt x="24652" y="14111"/>
                </a:cubicBezTo>
                <a:cubicBezTo>
                  <a:pt x="27020" y="14544"/>
                  <a:pt x="29122" y="15845"/>
                  <a:pt x="30523" y="17813"/>
                </a:cubicBezTo>
                <a:cubicBezTo>
                  <a:pt x="31890" y="19815"/>
                  <a:pt x="32457" y="22183"/>
                  <a:pt x="32024" y="24585"/>
                </a:cubicBezTo>
                <a:cubicBezTo>
                  <a:pt x="31257" y="28988"/>
                  <a:pt x="27420" y="32090"/>
                  <a:pt x="23117" y="32090"/>
                </a:cubicBezTo>
                <a:close/>
                <a:moveTo>
                  <a:pt x="21650" y="31556"/>
                </a:moveTo>
                <a:cubicBezTo>
                  <a:pt x="26320" y="32357"/>
                  <a:pt x="30823" y="29188"/>
                  <a:pt x="31623" y="24518"/>
                </a:cubicBezTo>
                <a:cubicBezTo>
                  <a:pt x="32024" y="22250"/>
                  <a:pt x="31490" y="19948"/>
                  <a:pt x="30156" y="18080"/>
                </a:cubicBezTo>
                <a:cubicBezTo>
                  <a:pt x="28855" y="16179"/>
                  <a:pt x="26853" y="14911"/>
                  <a:pt x="24585" y="14544"/>
                </a:cubicBezTo>
                <a:cubicBezTo>
                  <a:pt x="19882" y="13710"/>
                  <a:pt x="15412" y="16879"/>
                  <a:pt x="14611" y="21583"/>
                </a:cubicBezTo>
                <a:cubicBezTo>
                  <a:pt x="13777" y="26253"/>
                  <a:pt x="16946" y="30722"/>
                  <a:pt x="21650" y="3155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8"/>
          <p:cNvSpPr txBox="1"/>
          <p:nvPr>
            <p:ph type="title"/>
          </p:nvPr>
        </p:nvSpPr>
        <p:spPr>
          <a:xfrm>
            <a:off x="1227575" y="601400"/>
            <a:ext cx="72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Action Space</a:t>
            </a:r>
            <a:endParaRPr/>
          </a:p>
        </p:txBody>
      </p:sp>
      <p:sp>
        <p:nvSpPr>
          <p:cNvPr id="763" name="Google Shape;763;p8"/>
          <p:cNvSpPr txBox="1"/>
          <p:nvPr/>
        </p:nvSpPr>
        <p:spPr>
          <a:xfrm>
            <a:off x="2100550" y="1875150"/>
            <a:ext cx="16227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 left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 down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 right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 up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8"/>
          <p:cNvSpPr txBox="1"/>
          <p:nvPr/>
        </p:nvSpPr>
        <p:spPr>
          <a:xfrm>
            <a:off x="4876800" y="1863750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 upper-left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 lower-left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 upper-right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Move lower-right</a:t>
            </a:r>
            <a:endParaRPr/>
          </a:p>
        </p:txBody>
      </p:sp>
      <p:sp>
        <p:nvSpPr>
          <p:cNvPr id="765" name="Google Shape;765;p8"/>
          <p:cNvSpPr/>
          <p:nvPr/>
        </p:nvSpPr>
        <p:spPr>
          <a:xfrm>
            <a:off x="3999300" y="2285400"/>
            <a:ext cx="572700" cy="5727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"/>
          <p:cNvSpPr txBox="1"/>
          <p:nvPr>
            <p:ph type="title"/>
          </p:nvPr>
        </p:nvSpPr>
        <p:spPr>
          <a:xfrm>
            <a:off x="716550" y="5753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Reward</a:t>
            </a:r>
            <a:endParaRPr/>
          </a:p>
        </p:txBody>
      </p:sp>
      <p:grpSp>
        <p:nvGrpSpPr>
          <p:cNvPr id="771" name="Google Shape;771;p11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772" name="Google Shape;772;p11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1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1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1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1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1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1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2" name="Google Shape;782;p11"/>
          <p:cNvSpPr txBox="1"/>
          <p:nvPr/>
        </p:nvSpPr>
        <p:spPr>
          <a:xfrm>
            <a:off x="1669150" y="95250"/>
            <a:ext cx="693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Uncertainty-Aware Human Motion Prediction</a:t>
            </a:r>
            <a:endParaRPr b="0" i="0" sz="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3" name="Google Shape;783;p11"/>
          <p:cNvSpPr txBox="1"/>
          <p:nvPr/>
        </p:nvSpPr>
        <p:spPr>
          <a:xfrm>
            <a:off x="2534100" y="1702200"/>
            <a:ext cx="4075800" cy="25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Reach goal: +5</a:t>
            </a:r>
            <a:endParaRPr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Reach gift: +1</a:t>
            </a:r>
            <a:endParaRPr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Reach hole: 0</a:t>
            </a:r>
            <a:endParaRPr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Reach frozen: 0</a:t>
            </a:r>
            <a:endParaRPr sz="2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4"/>
          <p:cNvSpPr txBox="1"/>
          <p:nvPr>
            <p:ph type="title"/>
          </p:nvPr>
        </p:nvSpPr>
        <p:spPr>
          <a:xfrm>
            <a:off x="3959963" y="2165338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/>
              <a:t>Thanks</a:t>
            </a:r>
            <a:endParaRPr sz="5000"/>
          </a:p>
        </p:txBody>
      </p:sp>
      <p:grpSp>
        <p:nvGrpSpPr>
          <p:cNvPr id="789" name="Google Shape;789;p34"/>
          <p:cNvGrpSpPr/>
          <p:nvPr/>
        </p:nvGrpSpPr>
        <p:grpSpPr>
          <a:xfrm>
            <a:off x="713188" y="1198192"/>
            <a:ext cx="2994401" cy="2992970"/>
            <a:chOff x="699850" y="2299150"/>
            <a:chExt cx="1046225" cy="1045725"/>
          </a:xfrm>
        </p:grpSpPr>
        <p:sp>
          <p:nvSpPr>
            <p:cNvPr id="790" name="Google Shape;790;p34"/>
            <p:cNvSpPr/>
            <p:nvPr/>
          </p:nvSpPr>
          <p:spPr>
            <a:xfrm>
              <a:off x="1178075" y="2506950"/>
              <a:ext cx="225225" cy="137075"/>
            </a:xfrm>
            <a:custGeom>
              <a:rect b="b" l="l" r="r" t="t"/>
              <a:pathLst>
                <a:path extrusionOk="0" h="5483" w="9009">
                  <a:moveTo>
                    <a:pt x="8489" y="0"/>
                  </a:moveTo>
                  <a:cubicBezTo>
                    <a:pt x="8452" y="0"/>
                    <a:pt x="8433" y="28"/>
                    <a:pt x="8433" y="56"/>
                  </a:cubicBezTo>
                  <a:cubicBezTo>
                    <a:pt x="8433" y="93"/>
                    <a:pt x="8452" y="121"/>
                    <a:pt x="8489" y="121"/>
                  </a:cubicBezTo>
                  <a:lnTo>
                    <a:pt x="8952" y="121"/>
                  </a:lnTo>
                  <a:cubicBezTo>
                    <a:pt x="8980" y="121"/>
                    <a:pt x="9008" y="93"/>
                    <a:pt x="9008" y="56"/>
                  </a:cubicBezTo>
                  <a:cubicBezTo>
                    <a:pt x="9008" y="28"/>
                    <a:pt x="8980" y="0"/>
                    <a:pt x="8952" y="0"/>
                  </a:cubicBezTo>
                  <a:close/>
                  <a:moveTo>
                    <a:pt x="8058" y="117"/>
                  </a:moveTo>
                  <a:cubicBezTo>
                    <a:pt x="8042" y="117"/>
                    <a:pt x="8026" y="124"/>
                    <a:pt x="8016" y="140"/>
                  </a:cubicBezTo>
                  <a:cubicBezTo>
                    <a:pt x="7969" y="204"/>
                    <a:pt x="7951" y="269"/>
                    <a:pt x="7951" y="344"/>
                  </a:cubicBezTo>
                  <a:lnTo>
                    <a:pt x="7951" y="631"/>
                  </a:lnTo>
                  <a:cubicBezTo>
                    <a:pt x="7951" y="659"/>
                    <a:pt x="7978" y="687"/>
                    <a:pt x="8006" y="687"/>
                  </a:cubicBezTo>
                  <a:cubicBezTo>
                    <a:pt x="8043" y="687"/>
                    <a:pt x="8071" y="659"/>
                    <a:pt x="8071" y="631"/>
                  </a:cubicBezTo>
                  <a:lnTo>
                    <a:pt x="8071" y="344"/>
                  </a:lnTo>
                  <a:cubicBezTo>
                    <a:pt x="8071" y="297"/>
                    <a:pt x="8080" y="251"/>
                    <a:pt x="8108" y="214"/>
                  </a:cubicBezTo>
                  <a:cubicBezTo>
                    <a:pt x="8127" y="186"/>
                    <a:pt x="8118" y="149"/>
                    <a:pt x="8099" y="130"/>
                  </a:cubicBezTo>
                  <a:cubicBezTo>
                    <a:pt x="8086" y="122"/>
                    <a:pt x="8072" y="117"/>
                    <a:pt x="8058" y="117"/>
                  </a:cubicBezTo>
                  <a:close/>
                  <a:moveTo>
                    <a:pt x="8006" y="1039"/>
                  </a:moveTo>
                  <a:cubicBezTo>
                    <a:pt x="7978" y="1039"/>
                    <a:pt x="7951" y="1058"/>
                    <a:pt x="7951" y="1095"/>
                  </a:cubicBezTo>
                  <a:lnTo>
                    <a:pt x="7951" y="1559"/>
                  </a:lnTo>
                  <a:cubicBezTo>
                    <a:pt x="7951" y="1587"/>
                    <a:pt x="7978" y="1614"/>
                    <a:pt x="8006" y="1614"/>
                  </a:cubicBezTo>
                  <a:cubicBezTo>
                    <a:pt x="8043" y="1614"/>
                    <a:pt x="8071" y="1587"/>
                    <a:pt x="8071" y="1559"/>
                  </a:cubicBezTo>
                  <a:lnTo>
                    <a:pt x="8071" y="1095"/>
                  </a:lnTo>
                  <a:cubicBezTo>
                    <a:pt x="8071" y="1058"/>
                    <a:pt x="8043" y="1039"/>
                    <a:pt x="8006" y="1039"/>
                  </a:cubicBezTo>
                  <a:close/>
                  <a:moveTo>
                    <a:pt x="8006" y="1967"/>
                  </a:moveTo>
                  <a:cubicBezTo>
                    <a:pt x="7978" y="1967"/>
                    <a:pt x="7951" y="1986"/>
                    <a:pt x="7951" y="2023"/>
                  </a:cubicBezTo>
                  <a:lnTo>
                    <a:pt x="7951" y="2486"/>
                  </a:lnTo>
                  <a:cubicBezTo>
                    <a:pt x="7951" y="2514"/>
                    <a:pt x="7978" y="2542"/>
                    <a:pt x="8006" y="2542"/>
                  </a:cubicBezTo>
                  <a:cubicBezTo>
                    <a:pt x="8043" y="2542"/>
                    <a:pt x="8071" y="2514"/>
                    <a:pt x="8071" y="2486"/>
                  </a:cubicBezTo>
                  <a:lnTo>
                    <a:pt x="8071" y="2023"/>
                  </a:lnTo>
                  <a:cubicBezTo>
                    <a:pt x="8071" y="1986"/>
                    <a:pt x="8043" y="1967"/>
                    <a:pt x="8006" y="1967"/>
                  </a:cubicBezTo>
                  <a:close/>
                  <a:moveTo>
                    <a:pt x="8006" y="2895"/>
                  </a:moveTo>
                  <a:cubicBezTo>
                    <a:pt x="7978" y="2895"/>
                    <a:pt x="7951" y="2913"/>
                    <a:pt x="7951" y="2950"/>
                  </a:cubicBezTo>
                  <a:lnTo>
                    <a:pt x="7951" y="3414"/>
                  </a:lnTo>
                  <a:cubicBezTo>
                    <a:pt x="7951" y="3442"/>
                    <a:pt x="7978" y="3470"/>
                    <a:pt x="8006" y="3470"/>
                  </a:cubicBezTo>
                  <a:cubicBezTo>
                    <a:pt x="8043" y="3470"/>
                    <a:pt x="8071" y="3442"/>
                    <a:pt x="8071" y="3414"/>
                  </a:cubicBezTo>
                  <a:lnTo>
                    <a:pt x="8071" y="2950"/>
                  </a:lnTo>
                  <a:cubicBezTo>
                    <a:pt x="8071" y="2913"/>
                    <a:pt x="8043" y="2895"/>
                    <a:pt x="8006" y="2895"/>
                  </a:cubicBezTo>
                  <a:close/>
                  <a:moveTo>
                    <a:pt x="8006" y="3822"/>
                  </a:moveTo>
                  <a:cubicBezTo>
                    <a:pt x="7978" y="3822"/>
                    <a:pt x="7951" y="3841"/>
                    <a:pt x="7951" y="3878"/>
                  </a:cubicBezTo>
                  <a:lnTo>
                    <a:pt x="7951" y="4342"/>
                  </a:lnTo>
                  <a:cubicBezTo>
                    <a:pt x="7951" y="4370"/>
                    <a:pt x="7978" y="4397"/>
                    <a:pt x="8006" y="4397"/>
                  </a:cubicBezTo>
                  <a:cubicBezTo>
                    <a:pt x="8043" y="4397"/>
                    <a:pt x="8071" y="4370"/>
                    <a:pt x="8071" y="4342"/>
                  </a:cubicBezTo>
                  <a:lnTo>
                    <a:pt x="8071" y="3878"/>
                  </a:lnTo>
                  <a:cubicBezTo>
                    <a:pt x="8071" y="3841"/>
                    <a:pt x="8043" y="3822"/>
                    <a:pt x="8006" y="3822"/>
                  </a:cubicBezTo>
                  <a:close/>
                  <a:moveTo>
                    <a:pt x="56" y="3952"/>
                  </a:moveTo>
                  <a:cubicBezTo>
                    <a:pt x="28" y="3952"/>
                    <a:pt x="0" y="3980"/>
                    <a:pt x="0" y="4017"/>
                  </a:cubicBezTo>
                  <a:lnTo>
                    <a:pt x="0" y="4481"/>
                  </a:lnTo>
                  <a:cubicBezTo>
                    <a:pt x="0" y="4509"/>
                    <a:pt x="28" y="4537"/>
                    <a:pt x="56" y="4537"/>
                  </a:cubicBezTo>
                  <a:cubicBezTo>
                    <a:pt x="93" y="4537"/>
                    <a:pt x="121" y="4509"/>
                    <a:pt x="121" y="4481"/>
                  </a:cubicBezTo>
                  <a:lnTo>
                    <a:pt x="121" y="4017"/>
                  </a:lnTo>
                  <a:cubicBezTo>
                    <a:pt x="121" y="3980"/>
                    <a:pt x="93" y="3952"/>
                    <a:pt x="56" y="3952"/>
                  </a:cubicBezTo>
                  <a:close/>
                  <a:moveTo>
                    <a:pt x="8006" y="4750"/>
                  </a:moveTo>
                  <a:cubicBezTo>
                    <a:pt x="7978" y="4750"/>
                    <a:pt x="7951" y="4769"/>
                    <a:pt x="7951" y="4806"/>
                  </a:cubicBezTo>
                  <a:lnTo>
                    <a:pt x="7951" y="5140"/>
                  </a:lnTo>
                  <a:cubicBezTo>
                    <a:pt x="7951" y="5177"/>
                    <a:pt x="7941" y="5205"/>
                    <a:pt x="7932" y="5242"/>
                  </a:cubicBezTo>
                  <a:cubicBezTo>
                    <a:pt x="7913" y="5269"/>
                    <a:pt x="7932" y="5307"/>
                    <a:pt x="7960" y="5316"/>
                  </a:cubicBezTo>
                  <a:cubicBezTo>
                    <a:pt x="7969" y="5316"/>
                    <a:pt x="7978" y="5325"/>
                    <a:pt x="7978" y="5325"/>
                  </a:cubicBezTo>
                  <a:cubicBezTo>
                    <a:pt x="8006" y="5325"/>
                    <a:pt x="8025" y="5307"/>
                    <a:pt x="8034" y="5288"/>
                  </a:cubicBezTo>
                  <a:cubicBezTo>
                    <a:pt x="8053" y="5242"/>
                    <a:pt x="8071" y="5195"/>
                    <a:pt x="8071" y="5140"/>
                  </a:cubicBezTo>
                  <a:lnTo>
                    <a:pt x="8071" y="4806"/>
                  </a:lnTo>
                  <a:cubicBezTo>
                    <a:pt x="8071" y="4769"/>
                    <a:pt x="8043" y="4750"/>
                    <a:pt x="8006" y="4750"/>
                  </a:cubicBezTo>
                  <a:close/>
                  <a:moveTo>
                    <a:pt x="65" y="4880"/>
                  </a:moveTo>
                  <a:cubicBezTo>
                    <a:pt x="28" y="4880"/>
                    <a:pt x="0" y="4908"/>
                    <a:pt x="0" y="4945"/>
                  </a:cubicBezTo>
                  <a:lnTo>
                    <a:pt x="0" y="5140"/>
                  </a:lnTo>
                  <a:cubicBezTo>
                    <a:pt x="0" y="5251"/>
                    <a:pt x="56" y="5353"/>
                    <a:pt x="140" y="5418"/>
                  </a:cubicBezTo>
                  <a:cubicBezTo>
                    <a:pt x="149" y="5427"/>
                    <a:pt x="158" y="5427"/>
                    <a:pt x="177" y="5427"/>
                  </a:cubicBezTo>
                  <a:cubicBezTo>
                    <a:pt x="195" y="5427"/>
                    <a:pt x="205" y="5418"/>
                    <a:pt x="223" y="5399"/>
                  </a:cubicBezTo>
                  <a:cubicBezTo>
                    <a:pt x="242" y="5381"/>
                    <a:pt x="232" y="5344"/>
                    <a:pt x="205" y="5325"/>
                  </a:cubicBezTo>
                  <a:cubicBezTo>
                    <a:pt x="149" y="5279"/>
                    <a:pt x="121" y="5214"/>
                    <a:pt x="121" y="5140"/>
                  </a:cubicBezTo>
                  <a:lnTo>
                    <a:pt x="121" y="4945"/>
                  </a:lnTo>
                  <a:cubicBezTo>
                    <a:pt x="121" y="4908"/>
                    <a:pt x="93" y="4880"/>
                    <a:pt x="65" y="4880"/>
                  </a:cubicBezTo>
                  <a:close/>
                  <a:moveTo>
                    <a:pt x="622" y="5372"/>
                  </a:moveTo>
                  <a:cubicBezTo>
                    <a:pt x="594" y="5372"/>
                    <a:pt x="566" y="5390"/>
                    <a:pt x="566" y="5427"/>
                  </a:cubicBezTo>
                  <a:cubicBezTo>
                    <a:pt x="566" y="5455"/>
                    <a:pt x="594" y="5483"/>
                    <a:pt x="622" y="5483"/>
                  </a:cubicBezTo>
                  <a:lnTo>
                    <a:pt x="1086" y="5483"/>
                  </a:lnTo>
                  <a:cubicBezTo>
                    <a:pt x="1123" y="5483"/>
                    <a:pt x="1151" y="5455"/>
                    <a:pt x="1151" y="5427"/>
                  </a:cubicBezTo>
                  <a:cubicBezTo>
                    <a:pt x="1151" y="5390"/>
                    <a:pt x="1123" y="5372"/>
                    <a:pt x="1086" y="5372"/>
                  </a:cubicBezTo>
                  <a:close/>
                  <a:moveTo>
                    <a:pt x="1550" y="5372"/>
                  </a:moveTo>
                  <a:cubicBezTo>
                    <a:pt x="1522" y="5372"/>
                    <a:pt x="1494" y="5390"/>
                    <a:pt x="1494" y="5427"/>
                  </a:cubicBezTo>
                  <a:cubicBezTo>
                    <a:pt x="1494" y="5455"/>
                    <a:pt x="1522" y="5483"/>
                    <a:pt x="1550" y="5483"/>
                  </a:cubicBezTo>
                  <a:lnTo>
                    <a:pt x="2013" y="5483"/>
                  </a:lnTo>
                  <a:cubicBezTo>
                    <a:pt x="2051" y="5483"/>
                    <a:pt x="2078" y="5455"/>
                    <a:pt x="2078" y="5427"/>
                  </a:cubicBezTo>
                  <a:cubicBezTo>
                    <a:pt x="2078" y="5390"/>
                    <a:pt x="2051" y="5372"/>
                    <a:pt x="2013" y="5372"/>
                  </a:cubicBezTo>
                  <a:close/>
                  <a:moveTo>
                    <a:pt x="2477" y="5372"/>
                  </a:moveTo>
                  <a:cubicBezTo>
                    <a:pt x="2449" y="5372"/>
                    <a:pt x="2422" y="5390"/>
                    <a:pt x="2422" y="5427"/>
                  </a:cubicBezTo>
                  <a:cubicBezTo>
                    <a:pt x="2422" y="5455"/>
                    <a:pt x="2449" y="5483"/>
                    <a:pt x="2477" y="5483"/>
                  </a:cubicBezTo>
                  <a:lnTo>
                    <a:pt x="2941" y="5483"/>
                  </a:lnTo>
                  <a:cubicBezTo>
                    <a:pt x="2978" y="5483"/>
                    <a:pt x="3006" y="5455"/>
                    <a:pt x="3006" y="5427"/>
                  </a:cubicBezTo>
                  <a:cubicBezTo>
                    <a:pt x="3006" y="5390"/>
                    <a:pt x="2978" y="5372"/>
                    <a:pt x="2941" y="5372"/>
                  </a:cubicBezTo>
                  <a:close/>
                  <a:moveTo>
                    <a:pt x="3405" y="5372"/>
                  </a:moveTo>
                  <a:cubicBezTo>
                    <a:pt x="3377" y="5372"/>
                    <a:pt x="3349" y="5390"/>
                    <a:pt x="3349" y="5427"/>
                  </a:cubicBezTo>
                  <a:cubicBezTo>
                    <a:pt x="3349" y="5455"/>
                    <a:pt x="3377" y="5483"/>
                    <a:pt x="3405" y="5483"/>
                  </a:cubicBezTo>
                  <a:lnTo>
                    <a:pt x="3869" y="5483"/>
                  </a:lnTo>
                  <a:cubicBezTo>
                    <a:pt x="3906" y="5483"/>
                    <a:pt x="3934" y="5455"/>
                    <a:pt x="3934" y="5427"/>
                  </a:cubicBezTo>
                  <a:cubicBezTo>
                    <a:pt x="3934" y="5390"/>
                    <a:pt x="3906" y="5372"/>
                    <a:pt x="3869" y="5372"/>
                  </a:cubicBezTo>
                  <a:close/>
                  <a:moveTo>
                    <a:pt x="4333" y="5372"/>
                  </a:moveTo>
                  <a:cubicBezTo>
                    <a:pt x="4305" y="5372"/>
                    <a:pt x="4277" y="5390"/>
                    <a:pt x="4277" y="5427"/>
                  </a:cubicBezTo>
                  <a:cubicBezTo>
                    <a:pt x="4277" y="5455"/>
                    <a:pt x="4305" y="5483"/>
                    <a:pt x="4333" y="5483"/>
                  </a:cubicBezTo>
                  <a:lnTo>
                    <a:pt x="4796" y="5483"/>
                  </a:lnTo>
                  <a:cubicBezTo>
                    <a:pt x="4834" y="5483"/>
                    <a:pt x="4861" y="5455"/>
                    <a:pt x="4861" y="5427"/>
                  </a:cubicBezTo>
                  <a:cubicBezTo>
                    <a:pt x="4861" y="5390"/>
                    <a:pt x="4834" y="5372"/>
                    <a:pt x="4796" y="5372"/>
                  </a:cubicBezTo>
                  <a:close/>
                  <a:moveTo>
                    <a:pt x="5260" y="5372"/>
                  </a:moveTo>
                  <a:cubicBezTo>
                    <a:pt x="5232" y="5372"/>
                    <a:pt x="5205" y="5390"/>
                    <a:pt x="5205" y="5427"/>
                  </a:cubicBezTo>
                  <a:cubicBezTo>
                    <a:pt x="5205" y="5455"/>
                    <a:pt x="5232" y="5483"/>
                    <a:pt x="5260" y="5483"/>
                  </a:cubicBezTo>
                  <a:lnTo>
                    <a:pt x="5724" y="5483"/>
                  </a:lnTo>
                  <a:cubicBezTo>
                    <a:pt x="5761" y="5483"/>
                    <a:pt x="5789" y="5455"/>
                    <a:pt x="5789" y="5427"/>
                  </a:cubicBezTo>
                  <a:cubicBezTo>
                    <a:pt x="5789" y="5390"/>
                    <a:pt x="5761" y="5372"/>
                    <a:pt x="5724" y="5372"/>
                  </a:cubicBezTo>
                  <a:close/>
                  <a:moveTo>
                    <a:pt x="6188" y="5372"/>
                  </a:moveTo>
                  <a:cubicBezTo>
                    <a:pt x="6160" y="5372"/>
                    <a:pt x="6132" y="5390"/>
                    <a:pt x="6132" y="5427"/>
                  </a:cubicBezTo>
                  <a:cubicBezTo>
                    <a:pt x="6132" y="5455"/>
                    <a:pt x="6160" y="5483"/>
                    <a:pt x="6188" y="5483"/>
                  </a:cubicBezTo>
                  <a:lnTo>
                    <a:pt x="6652" y="5483"/>
                  </a:lnTo>
                  <a:cubicBezTo>
                    <a:pt x="6689" y="5483"/>
                    <a:pt x="6717" y="5455"/>
                    <a:pt x="6717" y="5427"/>
                  </a:cubicBezTo>
                  <a:cubicBezTo>
                    <a:pt x="6717" y="5390"/>
                    <a:pt x="6689" y="5372"/>
                    <a:pt x="6652" y="5372"/>
                  </a:cubicBezTo>
                  <a:close/>
                  <a:moveTo>
                    <a:pt x="7116" y="5372"/>
                  </a:moveTo>
                  <a:cubicBezTo>
                    <a:pt x="7088" y="5372"/>
                    <a:pt x="7060" y="5390"/>
                    <a:pt x="7060" y="5427"/>
                  </a:cubicBezTo>
                  <a:cubicBezTo>
                    <a:pt x="7060" y="5455"/>
                    <a:pt x="7088" y="5483"/>
                    <a:pt x="7116" y="5483"/>
                  </a:cubicBezTo>
                  <a:lnTo>
                    <a:pt x="7580" y="5483"/>
                  </a:lnTo>
                  <a:cubicBezTo>
                    <a:pt x="7617" y="5483"/>
                    <a:pt x="7644" y="5455"/>
                    <a:pt x="7644" y="5427"/>
                  </a:cubicBezTo>
                  <a:cubicBezTo>
                    <a:pt x="7644" y="5390"/>
                    <a:pt x="7617" y="5372"/>
                    <a:pt x="7580" y="5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1106400" y="2607825"/>
              <a:ext cx="3050" cy="52450"/>
            </a:xfrm>
            <a:custGeom>
              <a:rect b="b" l="l" r="r" t="t"/>
              <a:pathLst>
                <a:path extrusionOk="0" h="2098" w="122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85"/>
                    <a:pt x="66" y="585"/>
                  </a:cubicBezTo>
                  <a:cubicBezTo>
                    <a:pt x="94" y="585"/>
                    <a:pt x="122" y="557"/>
                    <a:pt x="122" y="520"/>
                  </a:cubicBezTo>
                  <a:lnTo>
                    <a:pt x="122" y="56"/>
                  </a:lnTo>
                  <a:cubicBezTo>
                    <a:pt x="122" y="2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8"/>
                  </a:lnTo>
                  <a:cubicBezTo>
                    <a:pt x="1" y="1485"/>
                    <a:pt x="29" y="1513"/>
                    <a:pt x="66" y="1513"/>
                  </a:cubicBezTo>
                  <a:cubicBezTo>
                    <a:pt x="94" y="1513"/>
                    <a:pt x="122" y="1485"/>
                    <a:pt x="122" y="1448"/>
                  </a:cubicBezTo>
                  <a:lnTo>
                    <a:pt x="122" y="984"/>
                  </a:lnTo>
                  <a:cubicBezTo>
                    <a:pt x="122" y="956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84"/>
                    <a:pt x="1" y="1912"/>
                  </a:cubicBezTo>
                  <a:lnTo>
                    <a:pt x="1" y="2032"/>
                  </a:lnTo>
                  <a:cubicBezTo>
                    <a:pt x="1" y="2069"/>
                    <a:pt x="29" y="2097"/>
                    <a:pt x="66" y="2097"/>
                  </a:cubicBezTo>
                  <a:cubicBezTo>
                    <a:pt x="94" y="2097"/>
                    <a:pt x="122" y="2069"/>
                    <a:pt x="122" y="2032"/>
                  </a:cubicBezTo>
                  <a:lnTo>
                    <a:pt x="122" y="1912"/>
                  </a:lnTo>
                  <a:cubicBezTo>
                    <a:pt x="122" y="1884"/>
                    <a:pt x="94" y="1856"/>
                    <a:pt x="66" y="1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874500" y="2607825"/>
              <a:ext cx="159350" cy="393350"/>
            </a:xfrm>
            <a:custGeom>
              <a:rect b="b" l="l" r="r" t="t"/>
              <a:pathLst>
                <a:path extrusionOk="0" h="15734" w="6374">
                  <a:moveTo>
                    <a:pt x="6308" y="1"/>
                  </a:moveTo>
                  <a:cubicBezTo>
                    <a:pt x="6281" y="1"/>
                    <a:pt x="6253" y="29"/>
                    <a:pt x="6253" y="56"/>
                  </a:cubicBezTo>
                  <a:lnTo>
                    <a:pt x="6253" y="520"/>
                  </a:lnTo>
                  <a:cubicBezTo>
                    <a:pt x="6253" y="557"/>
                    <a:pt x="6281" y="585"/>
                    <a:pt x="6308" y="585"/>
                  </a:cubicBezTo>
                  <a:cubicBezTo>
                    <a:pt x="6346" y="585"/>
                    <a:pt x="6373" y="557"/>
                    <a:pt x="6373" y="520"/>
                  </a:cubicBezTo>
                  <a:lnTo>
                    <a:pt x="6373" y="56"/>
                  </a:lnTo>
                  <a:cubicBezTo>
                    <a:pt x="6373" y="29"/>
                    <a:pt x="6346" y="1"/>
                    <a:pt x="6308" y="1"/>
                  </a:cubicBezTo>
                  <a:close/>
                  <a:moveTo>
                    <a:pt x="1373" y="1086"/>
                  </a:moveTo>
                  <a:cubicBezTo>
                    <a:pt x="1336" y="1086"/>
                    <a:pt x="1318" y="1114"/>
                    <a:pt x="1318" y="1151"/>
                  </a:cubicBezTo>
                  <a:cubicBezTo>
                    <a:pt x="1318" y="1179"/>
                    <a:pt x="1336" y="1207"/>
                    <a:pt x="1373" y="1207"/>
                  </a:cubicBezTo>
                  <a:lnTo>
                    <a:pt x="1837" y="1207"/>
                  </a:lnTo>
                  <a:cubicBezTo>
                    <a:pt x="1865" y="1207"/>
                    <a:pt x="1893" y="1179"/>
                    <a:pt x="1893" y="1151"/>
                  </a:cubicBezTo>
                  <a:cubicBezTo>
                    <a:pt x="1893" y="1114"/>
                    <a:pt x="1865" y="1086"/>
                    <a:pt x="1837" y="1086"/>
                  </a:cubicBezTo>
                  <a:close/>
                  <a:moveTo>
                    <a:pt x="2301" y="1086"/>
                  </a:moveTo>
                  <a:cubicBezTo>
                    <a:pt x="2264" y="1086"/>
                    <a:pt x="2245" y="1114"/>
                    <a:pt x="2245" y="1151"/>
                  </a:cubicBezTo>
                  <a:cubicBezTo>
                    <a:pt x="2245" y="1179"/>
                    <a:pt x="2264" y="1207"/>
                    <a:pt x="2301" y="1207"/>
                  </a:cubicBezTo>
                  <a:lnTo>
                    <a:pt x="2765" y="1207"/>
                  </a:lnTo>
                  <a:cubicBezTo>
                    <a:pt x="2793" y="1207"/>
                    <a:pt x="2820" y="1179"/>
                    <a:pt x="2820" y="1151"/>
                  </a:cubicBezTo>
                  <a:cubicBezTo>
                    <a:pt x="2820" y="1114"/>
                    <a:pt x="2793" y="1086"/>
                    <a:pt x="2765" y="1086"/>
                  </a:cubicBezTo>
                  <a:close/>
                  <a:moveTo>
                    <a:pt x="3229" y="1086"/>
                  </a:moveTo>
                  <a:cubicBezTo>
                    <a:pt x="3191" y="1086"/>
                    <a:pt x="3173" y="1114"/>
                    <a:pt x="3173" y="1151"/>
                  </a:cubicBezTo>
                  <a:cubicBezTo>
                    <a:pt x="3173" y="1179"/>
                    <a:pt x="3191" y="1207"/>
                    <a:pt x="3229" y="1207"/>
                  </a:cubicBezTo>
                  <a:lnTo>
                    <a:pt x="3692" y="1207"/>
                  </a:lnTo>
                  <a:cubicBezTo>
                    <a:pt x="3720" y="1207"/>
                    <a:pt x="3748" y="1179"/>
                    <a:pt x="3748" y="1151"/>
                  </a:cubicBezTo>
                  <a:cubicBezTo>
                    <a:pt x="3748" y="1114"/>
                    <a:pt x="3720" y="1086"/>
                    <a:pt x="3692" y="1086"/>
                  </a:cubicBezTo>
                  <a:close/>
                  <a:moveTo>
                    <a:pt x="4156" y="1086"/>
                  </a:moveTo>
                  <a:cubicBezTo>
                    <a:pt x="4119" y="1086"/>
                    <a:pt x="4091" y="1114"/>
                    <a:pt x="4091" y="1151"/>
                  </a:cubicBezTo>
                  <a:cubicBezTo>
                    <a:pt x="4091" y="1179"/>
                    <a:pt x="4119" y="1207"/>
                    <a:pt x="4156" y="1207"/>
                  </a:cubicBezTo>
                  <a:lnTo>
                    <a:pt x="4620" y="1207"/>
                  </a:lnTo>
                  <a:cubicBezTo>
                    <a:pt x="4648" y="1207"/>
                    <a:pt x="4676" y="1179"/>
                    <a:pt x="4676" y="1151"/>
                  </a:cubicBezTo>
                  <a:cubicBezTo>
                    <a:pt x="4676" y="1114"/>
                    <a:pt x="4648" y="1086"/>
                    <a:pt x="4620" y="1086"/>
                  </a:cubicBezTo>
                  <a:close/>
                  <a:moveTo>
                    <a:pt x="5084" y="1086"/>
                  </a:moveTo>
                  <a:cubicBezTo>
                    <a:pt x="5047" y="1086"/>
                    <a:pt x="5019" y="1114"/>
                    <a:pt x="5019" y="1151"/>
                  </a:cubicBezTo>
                  <a:cubicBezTo>
                    <a:pt x="5019" y="1179"/>
                    <a:pt x="5047" y="1207"/>
                    <a:pt x="5084" y="1207"/>
                  </a:cubicBezTo>
                  <a:lnTo>
                    <a:pt x="5548" y="1207"/>
                  </a:lnTo>
                  <a:cubicBezTo>
                    <a:pt x="5576" y="1207"/>
                    <a:pt x="5603" y="1179"/>
                    <a:pt x="5603" y="1151"/>
                  </a:cubicBezTo>
                  <a:cubicBezTo>
                    <a:pt x="5603" y="1114"/>
                    <a:pt x="5576" y="1086"/>
                    <a:pt x="5548" y="1086"/>
                  </a:cubicBezTo>
                  <a:close/>
                  <a:moveTo>
                    <a:pt x="6308" y="928"/>
                  </a:moveTo>
                  <a:cubicBezTo>
                    <a:pt x="6281" y="928"/>
                    <a:pt x="6253" y="956"/>
                    <a:pt x="6253" y="984"/>
                  </a:cubicBezTo>
                  <a:lnTo>
                    <a:pt x="6253" y="1086"/>
                  </a:lnTo>
                  <a:lnTo>
                    <a:pt x="6012" y="1086"/>
                  </a:lnTo>
                  <a:cubicBezTo>
                    <a:pt x="5974" y="1086"/>
                    <a:pt x="5947" y="1114"/>
                    <a:pt x="5947" y="1151"/>
                  </a:cubicBezTo>
                  <a:cubicBezTo>
                    <a:pt x="5947" y="1179"/>
                    <a:pt x="5974" y="1207"/>
                    <a:pt x="6012" y="1207"/>
                  </a:cubicBezTo>
                  <a:lnTo>
                    <a:pt x="6308" y="1207"/>
                  </a:lnTo>
                  <a:cubicBezTo>
                    <a:pt x="6346" y="1207"/>
                    <a:pt x="6373" y="1179"/>
                    <a:pt x="6373" y="1151"/>
                  </a:cubicBezTo>
                  <a:lnTo>
                    <a:pt x="6373" y="984"/>
                  </a:lnTo>
                  <a:cubicBezTo>
                    <a:pt x="6373" y="956"/>
                    <a:pt x="6346" y="928"/>
                    <a:pt x="6308" y="928"/>
                  </a:cubicBezTo>
                  <a:close/>
                  <a:moveTo>
                    <a:pt x="557" y="1095"/>
                  </a:moveTo>
                  <a:cubicBezTo>
                    <a:pt x="520" y="1095"/>
                    <a:pt x="473" y="1095"/>
                    <a:pt x="427" y="1105"/>
                  </a:cubicBezTo>
                  <a:cubicBezTo>
                    <a:pt x="399" y="1114"/>
                    <a:pt x="381" y="1142"/>
                    <a:pt x="390" y="1179"/>
                  </a:cubicBezTo>
                  <a:cubicBezTo>
                    <a:pt x="399" y="1207"/>
                    <a:pt x="418" y="1216"/>
                    <a:pt x="446" y="1216"/>
                  </a:cubicBezTo>
                  <a:lnTo>
                    <a:pt x="455" y="1216"/>
                  </a:lnTo>
                  <a:cubicBezTo>
                    <a:pt x="492" y="1216"/>
                    <a:pt x="529" y="1207"/>
                    <a:pt x="557" y="1207"/>
                  </a:cubicBezTo>
                  <a:lnTo>
                    <a:pt x="909" y="1207"/>
                  </a:lnTo>
                  <a:cubicBezTo>
                    <a:pt x="937" y="1207"/>
                    <a:pt x="965" y="1179"/>
                    <a:pt x="965" y="1151"/>
                  </a:cubicBezTo>
                  <a:cubicBezTo>
                    <a:pt x="965" y="1114"/>
                    <a:pt x="937" y="1095"/>
                    <a:pt x="909" y="1095"/>
                  </a:cubicBezTo>
                  <a:close/>
                  <a:moveTo>
                    <a:pt x="100" y="1389"/>
                  </a:moveTo>
                  <a:cubicBezTo>
                    <a:pt x="80" y="1389"/>
                    <a:pt x="61" y="1399"/>
                    <a:pt x="47" y="1420"/>
                  </a:cubicBezTo>
                  <a:cubicBezTo>
                    <a:pt x="19" y="1494"/>
                    <a:pt x="0" y="1578"/>
                    <a:pt x="0" y="1652"/>
                  </a:cubicBezTo>
                  <a:lnTo>
                    <a:pt x="0" y="1902"/>
                  </a:lnTo>
                  <a:cubicBezTo>
                    <a:pt x="0" y="1940"/>
                    <a:pt x="28" y="1967"/>
                    <a:pt x="56" y="1967"/>
                  </a:cubicBezTo>
                  <a:cubicBezTo>
                    <a:pt x="93" y="1967"/>
                    <a:pt x="112" y="1940"/>
                    <a:pt x="112" y="1902"/>
                  </a:cubicBezTo>
                  <a:lnTo>
                    <a:pt x="112" y="1652"/>
                  </a:lnTo>
                  <a:cubicBezTo>
                    <a:pt x="112" y="1587"/>
                    <a:pt x="130" y="1531"/>
                    <a:pt x="149" y="1476"/>
                  </a:cubicBezTo>
                  <a:cubicBezTo>
                    <a:pt x="167" y="1448"/>
                    <a:pt x="149" y="1411"/>
                    <a:pt x="121" y="1392"/>
                  </a:cubicBezTo>
                  <a:cubicBezTo>
                    <a:pt x="114" y="1390"/>
                    <a:pt x="107" y="1389"/>
                    <a:pt x="100" y="1389"/>
                  </a:cubicBezTo>
                  <a:close/>
                  <a:moveTo>
                    <a:pt x="56" y="2311"/>
                  </a:moveTo>
                  <a:cubicBezTo>
                    <a:pt x="28" y="2311"/>
                    <a:pt x="0" y="2338"/>
                    <a:pt x="0" y="2366"/>
                  </a:cubicBezTo>
                  <a:lnTo>
                    <a:pt x="0" y="2830"/>
                  </a:lnTo>
                  <a:cubicBezTo>
                    <a:pt x="0" y="2867"/>
                    <a:pt x="28" y="2895"/>
                    <a:pt x="56" y="2895"/>
                  </a:cubicBezTo>
                  <a:cubicBezTo>
                    <a:pt x="93" y="2895"/>
                    <a:pt x="112" y="2867"/>
                    <a:pt x="112" y="2830"/>
                  </a:cubicBezTo>
                  <a:lnTo>
                    <a:pt x="112" y="2366"/>
                  </a:lnTo>
                  <a:cubicBezTo>
                    <a:pt x="112" y="2338"/>
                    <a:pt x="93" y="2311"/>
                    <a:pt x="56" y="2311"/>
                  </a:cubicBezTo>
                  <a:close/>
                  <a:moveTo>
                    <a:pt x="56" y="3238"/>
                  </a:moveTo>
                  <a:cubicBezTo>
                    <a:pt x="28" y="3238"/>
                    <a:pt x="0" y="3266"/>
                    <a:pt x="0" y="3294"/>
                  </a:cubicBezTo>
                  <a:lnTo>
                    <a:pt x="0" y="3758"/>
                  </a:lnTo>
                  <a:cubicBezTo>
                    <a:pt x="0" y="3795"/>
                    <a:pt x="28" y="3823"/>
                    <a:pt x="56" y="3823"/>
                  </a:cubicBezTo>
                  <a:cubicBezTo>
                    <a:pt x="93" y="3823"/>
                    <a:pt x="112" y="3795"/>
                    <a:pt x="112" y="3758"/>
                  </a:cubicBezTo>
                  <a:lnTo>
                    <a:pt x="112" y="3294"/>
                  </a:lnTo>
                  <a:cubicBezTo>
                    <a:pt x="112" y="3266"/>
                    <a:pt x="93" y="3238"/>
                    <a:pt x="56" y="3238"/>
                  </a:cubicBezTo>
                  <a:close/>
                  <a:moveTo>
                    <a:pt x="56" y="4166"/>
                  </a:moveTo>
                  <a:cubicBezTo>
                    <a:pt x="28" y="4166"/>
                    <a:pt x="0" y="4194"/>
                    <a:pt x="0" y="4222"/>
                  </a:cubicBezTo>
                  <a:lnTo>
                    <a:pt x="0" y="4685"/>
                  </a:lnTo>
                  <a:cubicBezTo>
                    <a:pt x="0" y="4723"/>
                    <a:pt x="28" y="4750"/>
                    <a:pt x="56" y="4750"/>
                  </a:cubicBezTo>
                  <a:cubicBezTo>
                    <a:pt x="93" y="4750"/>
                    <a:pt x="112" y="4723"/>
                    <a:pt x="112" y="4685"/>
                  </a:cubicBezTo>
                  <a:lnTo>
                    <a:pt x="112" y="4222"/>
                  </a:lnTo>
                  <a:cubicBezTo>
                    <a:pt x="112" y="4194"/>
                    <a:pt x="93" y="4166"/>
                    <a:pt x="56" y="4166"/>
                  </a:cubicBezTo>
                  <a:close/>
                  <a:moveTo>
                    <a:pt x="56" y="5094"/>
                  </a:moveTo>
                  <a:cubicBezTo>
                    <a:pt x="28" y="5094"/>
                    <a:pt x="0" y="5121"/>
                    <a:pt x="0" y="5149"/>
                  </a:cubicBezTo>
                  <a:lnTo>
                    <a:pt x="0" y="5613"/>
                  </a:lnTo>
                  <a:cubicBezTo>
                    <a:pt x="0" y="5650"/>
                    <a:pt x="28" y="5678"/>
                    <a:pt x="56" y="5678"/>
                  </a:cubicBezTo>
                  <a:cubicBezTo>
                    <a:pt x="93" y="5678"/>
                    <a:pt x="112" y="5650"/>
                    <a:pt x="112" y="5613"/>
                  </a:cubicBezTo>
                  <a:lnTo>
                    <a:pt x="112" y="5149"/>
                  </a:lnTo>
                  <a:cubicBezTo>
                    <a:pt x="112" y="5121"/>
                    <a:pt x="93" y="5094"/>
                    <a:pt x="56" y="5094"/>
                  </a:cubicBezTo>
                  <a:close/>
                  <a:moveTo>
                    <a:pt x="56" y="6021"/>
                  </a:moveTo>
                  <a:cubicBezTo>
                    <a:pt x="28" y="6021"/>
                    <a:pt x="0" y="6049"/>
                    <a:pt x="0" y="6077"/>
                  </a:cubicBezTo>
                  <a:lnTo>
                    <a:pt x="0" y="6541"/>
                  </a:lnTo>
                  <a:cubicBezTo>
                    <a:pt x="0" y="6578"/>
                    <a:pt x="28" y="6606"/>
                    <a:pt x="56" y="6606"/>
                  </a:cubicBezTo>
                  <a:cubicBezTo>
                    <a:pt x="93" y="6606"/>
                    <a:pt x="112" y="6578"/>
                    <a:pt x="112" y="6541"/>
                  </a:cubicBezTo>
                  <a:lnTo>
                    <a:pt x="112" y="6077"/>
                  </a:lnTo>
                  <a:cubicBezTo>
                    <a:pt x="112" y="6049"/>
                    <a:pt x="93" y="6021"/>
                    <a:pt x="56" y="6021"/>
                  </a:cubicBezTo>
                  <a:close/>
                  <a:moveTo>
                    <a:pt x="56" y="6949"/>
                  </a:moveTo>
                  <a:cubicBezTo>
                    <a:pt x="28" y="6949"/>
                    <a:pt x="0" y="6977"/>
                    <a:pt x="0" y="7005"/>
                  </a:cubicBezTo>
                  <a:lnTo>
                    <a:pt x="0" y="7468"/>
                  </a:lnTo>
                  <a:cubicBezTo>
                    <a:pt x="0" y="7506"/>
                    <a:pt x="28" y="7533"/>
                    <a:pt x="56" y="7533"/>
                  </a:cubicBezTo>
                  <a:cubicBezTo>
                    <a:pt x="93" y="7533"/>
                    <a:pt x="112" y="7506"/>
                    <a:pt x="112" y="7468"/>
                  </a:cubicBezTo>
                  <a:lnTo>
                    <a:pt x="112" y="7005"/>
                  </a:lnTo>
                  <a:cubicBezTo>
                    <a:pt x="112" y="6977"/>
                    <a:pt x="93" y="6949"/>
                    <a:pt x="56" y="6949"/>
                  </a:cubicBezTo>
                  <a:close/>
                  <a:moveTo>
                    <a:pt x="56" y="7877"/>
                  </a:moveTo>
                  <a:cubicBezTo>
                    <a:pt x="28" y="7877"/>
                    <a:pt x="0" y="7904"/>
                    <a:pt x="0" y="7932"/>
                  </a:cubicBezTo>
                  <a:lnTo>
                    <a:pt x="0" y="8396"/>
                  </a:lnTo>
                  <a:cubicBezTo>
                    <a:pt x="0" y="8433"/>
                    <a:pt x="28" y="8461"/>
                    <a:pt x="56" y="8461"/>
                  </a:cubicBezTo>
                  <a:cubicBezTo>
                    <a:pt x="93" y="8461"/>
                    <a:pt x="112" y="8433"/>
                    <a:pt x="112" y="8396"/>
                  </a:cubicBezTo>
                  <a:lnTo>
                    <a:pt x="112" y="7932"/>
                  </a:lnTo>
                  <a:cubicBezTo>
                    <a:pt x="112" y="7904"/>
                    <a:pt x="93" y="7877"/>
                    <a:pt x="56" y="7877"/>
                  </a:cubicBezTo>
                  <a:close/>
                  <a:moveTo>
                    <a:pt x="56" y="8804"/>
                  </a:moveTo>
                  <a:cubicBezTo>
                    <a:pt x="28" y="8804"/>
                    <a:pt x="0" y="8832"/>
                    <a:pt x="0" y="8860"/>
                  </a:cubicBezTo>
                  <a:lnTo>
                    <a:pt x="0" y="9324"/>
                  </a:lnTo>
                  <a:cubicBezTo>
                    <a:pt x="0" y="9361"/>
                    <a:pt x="28" y="9389"/>
                    <a:pt x="56" y="9389"/>
                  </a:cubicBezTo>
                  <a:cubicBezTo>
                    <a:pt x="93" y="9389"/>
                    <a:pt x="112" y="9361"/>
                    <a:pt x="112" y="9324"/>
                  </a:cubicBezTo>
                  <a:lnTo>
                    <a:pt x="112" y="8860"/>
                  </a:lnTo>
                  <a:cubicBezTo>
                    <a:pt x="112" y="8832"/>
                    <a:pt x="93" y="8804"/>
                    <a:pt x="56" y="8804"/>
                  </a:cubicBezTo>
                  <a:close/>
                  <a:moveTo>
                    <a:pt x="56" y="9732"/>
                  </a:moveTo>
                  <a:cubicBezTo>
                    <a:pt x="28" y="9732"/>
                    <a:pt x="0" y="9760"/>
                    <a:pt x="0" y="9788"/>
                  </a:cubicBezTo>
                  <a:lnTo>
                    <a:pt x="0" y="10251"/>
                  </a:lnTo>
                  <a:cubicBezTo>
                    <a:pt x="0" y="10288"/>
                    <a:pt x="28" y="10316"/>
                    <a:pt x="56" y="10316"/>
                  </a:cubicBezTo>
                  <a:cubicBezTo>
                    <a:pt x="93" y="10316"/>
                    <a:pt x="112" y="10288"/>
                    <a:pt x="112" y="10251"/>
                  </a:cubicBezTo>
                  <a:lnTo>
                    <a:pt x="112" y="9788"/>
                  </a:lnTo>
                  <a:cubicBezTo>
                    <a:pt x="112" y="9760"/>
                    <a:pt x="93" y="9732"/>
                    <a:pt x="56" y="9732"/>
                  </a:cubicBezTo>
                  <a:close/>
                  <a:moveTo>
                    <a:pt x="56" y="10660"/>
                  </a:moveTo>
                  <a:cubicBezTo>
                    <a:pt x="28" y="10660"/>
                    <a:pt x="0" y="10687"/>
                    <a:pt x="0" y="10715"/>
                  </a:cubicBezTo>
                  <a:lnTo>
                    <a:pt x="0" y="11179"/>
                  </a:lnTo>
                  <a:cubicBezTo>
                    <a:pt x="0" y="11216"/>
                    <a:pt x="28" y="11244"/>
                    <a:pt x="56" y="11244"/>
                  </a:cubicBezTo>
                  <a:cubicBezTo>
                    <a:pt x="93" y="11244"/>
                    <a:pt x="112" y="11216"/>
                    <a:pt x="112" y="11179"/>
                  </a:cubicBezTo>
                  <a:lnTo>
                    <a:pt x="112" y="10715"/>
                  </a:lnTo>
                  <a:cubicBezTo>
                    <a:pt x="112" y="10687"/>
                    <a:pt x="93" y="10660"/>
                    <a:pt x="56" y="10660"/>
                  </a:cubicBezTo>
                  <a:close/>
                  <a:moveTo>
                    <a:pt x="56" y="11587"/>
                  </a:moveTo>
                  <a:cubicBezTo>
                    <a:pt x="28" y="11587"/>
                    <a:pt x="0" y="11615"/>
                    <a:pt x="0" y="11643"/>
                  </a:cubicBezTo>
                  <a:lnTo>
                    <a:pt x="0" y="12107"/>
                  </a:lnTo>
                  <a:cubicBezTo>
                    <a:pt x="0" y="12144"/>
                    <a:pt x="28" y="12172"/>
                    <a:pt x="56" y="12172"/>
                  </a:cubicBezTo>
                  <a:cubicBezTo>
                    <a:pt x="93" y="12172"/>
                    <a:pt x="112" y="12144"/>
                    <a:pt x="112" y="12107"/>
                  </a:cubicBezTo>
                  <a:lnTo>
                    <a:pt x="112" y="11643"/>
                  </a:lnTo>
                  <a:cubicBezTo>
                    <a:pt x="112" y="11615"/>
                    <a:pt x="93" y="11587"/>
                    <a:pt x="56" y="11587"/>
                  </a:cubicBezTo>
                  <a:close/>
                  <a:moveTo>
                    <a:pt x="56" y="12515"/>
                  </a:moveTo>
                  <a:cubicBezTo>
                    <a:pt x="28" y="12515"/>
                    <a:pt x="0" y="12543"/>
                    <a:pt x="0" y="12571"/>
                  </a:cubicBezTo>
                  <a:lnTo>
                    <a:pt x="0" y="13034"/>
                  </a:lnTo>
                  <a:cubicBezTo>
                    <a:pt x="0" y="13071"/>
                    <a:pt x="28" y="13099"/>
                    <a:pt x="56" y="13099"/>
                  </a:cubicBezTo>
                  <a:cubicBezTo>
                    <a:pt x="93" y="13099"/>
                    <a:pt x="112" y="13071"/>
                    <a:pt x="112" y="13034"/>
                  </a:cubicBezTo>
                  <a:lnTo>
                    <a:pt x="112" y="12571"/>
                  </a:lnTo>
                  <a:cubicBezTo>
                    <a:pt x="112" y="12543"/>
                    <a:pt x="93" y="12515"/>
                    <a:pt x="56" y="12515"/>
                  </a:cubicBezTo>
                  <a:close/>
                  <a:moveTo>
                    <a:pt x="56" y="13443"/>
                  </a:moveTo>
                  <a:cubicBezTo>
                    <a:pt x="28" y="13443"/>
                    <a:pt x="0" y="13470"/>
                    <a:pt x="0" y="13498"/>
                  </a:cubicBezTo>
                  <a:lnTo>
                    <a:pt x="0" y="13962"/>
                  </a:lnTo>
                  <a:cubicBezTo>
                    <a:pt x="0" y="13999"/>
                    <a:pt x="28" y="14027"/>
                    <a:pt x="56" y="14027"/>
                  </a:cubicBezTo>
                  <a:cubicBezTo>
                    <a:pt x="93" y="14027"/>
                    <a:pt x="112" y="13999"/>
                    <a:pt x="112" y="13962"/>
                  </a:cubicBezTo>
                  <a:lnTo>
                    <a:pt x="112" y="13498"/>
                  </a:lnTo>
                  <a:cubicBezTo>
                    <a:pt x="112" y="13470"/>
                    <a:pt x="93" y="13443"/>
                    <a:pt x="56" y="13443"/>
                  </a:cubicBezTo>
                  <a:close/>
                  <a:moveTo>
                    <a:pt x="56" y="14370"/>
                  </a:moveTo>
                  <a:cubicBezTo>
                    <a:pt x="28" y="14370"/>
                    <a:pt x="0" y="14398"/>
                    <a:pt x="0" y="14426"/>
                  </a:cubicBezTo>
                  <a:lnTo>
                    <a:pt x="0" y="14890"/>
                  </a:lnTo>
                  <a:cubicBezTo>
                    <a:pt x="0" y="14927"/>
                    <a:pt x="28" y="14955"/>
                    <a:pt x="56" y="14955"/>
                  </a:cubicBezTo>
                  <a:cubicBezTo>
                    <a:pt x="93" y="14955"/>
                    <a:pt x="112" y="14927"/>
                    <a:pt x="112" y="14890"/>
                  </a:cubicBezTo>
                  <a:lnTo>
                    <a:pt x="112" y="14426"/>
                  </a:lnTo>
                  <a:cubicBezTo>
                    <a:pt x="112" y="14398"/>
                    <a:pt x="93" y="14370"/>
                    <a:pt x="56" y="14370"/>
                  </a:cubicBezTo>
                  <a:close/>
                  <a:moveTo>
                    <a:pt x="56" y="15298"/>
                  </a:moveTo>
                  <a:cubicBezTo>
                    <a:pt x="28" y="15298"/>
                    <a:pt x="0" y="15326"/>
                    <a:pt x="0" y="15354"/>
                  </a:cubicBezTo>
                  <a:lnTo>
                    <a:pt x="0" y="15678"/>
                  </a:lnTo>
                  <a:cubicBezTo>
                    <a:pt x="0" y="15706"/>
                    <a:pt x="28" y="15734"/>
                    <a:pt x="56" y="15734"/>
                  </a:cubicBezTo>
                  <a:cubicBezTo>
                    <a:pt x="93" y="15734"/>
                    <a:pt x="112" y="15706"/>
                    <a:pt x="112" y="15678"/>
                  </a:cubicBezTo>
                  <a:lnTo>
                    <a:pt x="112" y="15354"/>
                  </a:lnTo>
                  <a:cubicBezTo>
                    <a:pt x="112" y="15326"/>
                    <a:pt x="93" y="15298"/>
                    <a:pt x="56" y="15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699850" y="2962250"/>
              <a:ext cx="191375" cy="190375"/>
            </a:xfrm>
            <a:custGeom>
              <a:rect b="b" l="l" r="r" t="t"/>
              <a:pathLst>
                <a:path extrusionOk="0" h="7615" w="7655">
                  <a:moveTo>
                    <a:pt x="3823" y="2123"/>
                  </a:moveTo>
                  <a:cubicBezTo>
                    <a:pt x="4148" y="2123"/>
                    <a:pt x="4472" y="2216"/>
                    <a:pt x="4751" y="2401"/>
                  </a:cubicBezTo>
                  <a:cubicBezTo>
                    <a:pt x="5159" y="2670"/>
                    <a:pt x="5428" y="3106"/>
                    <a:pt x="5493" y="3598"/>
                  </a:cubicBezTo>
                  <a:cubicBezTo>
                    <a:pt x="5585" y="4414"/>
                    <a:pt x="5075" y="5184"/>
                    <a:pt x="4287" y="5407"/>
                  </a:cubicBezTo>
                  <a:cubicBezTo>
                    <a:pt x="4131" y="5452"/>
                    <a:pt x="3973" y="5475"/>
                    <a:pt x="3816" y="5475"/>
                  </a:cubicBezTo>
                  <a:cubicBezTo>
                    <a:pt x="3494" y="5475"/>
                    <a:pt x="3176" y="5380"/>
                    <a:pt x="2895" y="5193"/>
                  </a:cubicBezTo>
                  <a:cubicBezTo>
                    <a:pt x="2487" y="4924"/>
                    <a:pt x="2218" y="4488"/>
                    <a:pt x="2162" y="3997"/>
                  </a:cubicBezTo>
                  <a:cubicBezTo>
                    <a:pt x="2060" y="3190"/>
                    <a:pt x="2580" y="2410"/>
                    <a:pt x="3359" y="2188"/>
                  </a:cubicBezTo>
                  <a:cubicBezTo>
                    <a:pt x="3517" y="2151"/>
                    <a:pt x="3665" y="2123"/>
                    <a:pt x="3823" y="2123"/>
                  </a:cubicBezTo>
                  <a:close/>
                  <a:moveTo>
                    <a:pt x="3825" y="2005"/>
                  </a:moveTo>
                  <a:cubicBezTo>
                    <a:pt x="3657" y="2005"/>
                    <a:pt x="3487" y="2028"/>
                    <a:pt x="3322" y="2076"/>
                  </a:cubicBezTo>
                  <a:cubicBezTo>
                    <a:pt x="2487" y="2318"/>
                    <a:pt x="1940" y="3152"/>
                    <a:pt x="2042" y="4015"/>
                  </a:cubicBezTo>
                  <a:cubicBezTo>
                    <a:pt x="2107" y="4535"/>
                    <a:pt x="2394" y="4999"/>
                    <a:pt x="2830" y="5295"/>
                  </a:cubicBezTo>
                  <a:cubicBezTo>
                    <a:pt x="3127" y="5490"/>
                    <a:pt x="3470" y="5592"/>
                    <a:pt x="3823" y="5592"/>
                  </a:cubicBezTo>
                  <a:cubicBezTo>
                    <a:pt x="3990" y="5592"/>
                    <a:pt x="4157" y="5564"/>
                    <a:pt x="4324" y="5518"/>
                  </a:cubicBezTo>
                  <a:cubicBezTo>
                    <a:pt x="5159" y="5277"/>
                    <a:pt x="5706" y="4451"/>
                    <a:pt x="5604" y="3588"/>
                  </a:cubicBezTo>
                  <a:cubicBezTo>
                    <a:pt x="5539" y="3060"/>
                    <a:pt x="5252" y="2596"/>
                    <a:pt x="4816" y="2308"/>
                  </a:cubicBezTo>
                  <a:cubicBezTo>
                    <a:pt x="4521" y="2108"/>
                    <a:pt x="4175" y="2005"/>
                    <a:pt x="3825" y="2005"/>
                  </a:cubicBezTo>
                  <a:close/>
                  <a:moveTo>
                    <a:pt x="3206" y="117"/>
                  </a:moveTo>
                  <a:cubicBezTo>
                    <a:pt x="3246" y="117"/>
                    <a:pt x="3288" y="137"/>
                    <a:pt x="3303" y="184"/>
                  </a:cubicBezTo>
                  <a:lnTo>
                    <a:pt x="3498" y="805"/>
                  </a:lnTo>
                  <a:cubicBezTo>
                    <a:pt x="3526" y="898"/>
                    <a:pt x="3610" y="954"/>
                    <a:pt x="3702" y="954"/>
                  </a:cubicBezTo>
                  <a:cubicBezTo>
                    <a:pt x="3742" y="952"/>
                    <a:pt x="3783" y="952"/>
                    <a:pt x="3823" y="952"/>
                  </a:cubicBezTo>
                  <a:cubicBezTo>
                    <a:pt x="4024" y="952"/>
                    <a:pt x="4225" y="971"/>
                    <a:pt x="4426" y="1010"/>
                  </a:cubicBezTo>
                  <a:cubicBezTo>
                    <a:pt x="4444" y="1015"/>
                    <a:pt x="4462" y="1018"/>
                    <a:pt x="4480" y="1018"/>
                  </a:cubicBezTo>
                  <a:cubicBezTo>
                    <a:pt x="4553" y="1018"/>
                    <a:pt x="4619" y="975"/>
                    <a:pt x="4649" y="908"/>
                  </a:cubicBezTo>
                  <a:lnTo>
                    <a:pt x="4955" y="323"/>
                  </a:lnTo>
                  <a:cubicBezTo>
                    <a:pt x="4964" y="305"/>
                    <a:pt x="4982" y="286"/>
                    <a:pt x="5010" y="277"/>
                  </a:cubicBezTo>
                  <a:cubicBezTo>
                    <a:pt x="5016" y="274"/>
                    <a:pt x="5022" y="273"/>
                    <a:pt x="5029" y="273"/>
                  </a:cubicBezTo>
                  <a:cubicBezTo>
                    <a:pt x="5044" y="273"/>
                    <a:pt x="5062" y="279"/>
                    <a:pt x="5075" y="286"/>
                  </a:cubicBezTo>
                  <a:lnTo>
                    <a:pt x="5984" y="750"/>
                  </a:lnTo>
                  <a:cubicBezTo>
                    <a:pt x="6003" y="768"/>
                    <a:pt x="6021" y="787"/>
                    <a:pt x="6021" y="805"/>
                  </a:cubicBezTo>
                  <a:cubicBezTo>
                    <a:pt x="6031" y="833"/>
                    <a:pt x="6031" y="852"/>
                    <a:pt x="6021" y="880"/>
                  </a:cubicBezTo>
                  <a:lnTo>
                    <a:pt x="5715" y="1464"/>
                  </a:lnTo>
                  <a:cubicBezTo>
                    <a:pt x="5669" y="1548"/>
                    <a:pt x="5688" y="1650"/>
                    <a:pt x="5762" y="1705"/>
                  </a:cubicBezTo>
                  <a:cubicBezTo>
                    <a:pt x="5938" y="1872"/>
                    <a:pt x="6096" y="2058"/>
                    <a:pt x="6226" y="2262"/>
                  </a:cubicBezTo>
                  <a:cubicBezTo>
                    <a:pt x="6262" y="2319"/>
                    <a:pt x="6331" y="2355"/>
                    <a:pt x="6399" y="2355"/>
                  </a:cubicBezTo>
                  <a:cubicBezTo>
                    <a:pt x="6419" y="2355"/>
                    <a:pt x="6439" y="2352"/>
                    <a:pt x="6457" y="2345"/>
                  </a:cubicBezTo>
                  <a:lnTo>
                    <a:pt x="7088" y="2151"/>
                  </a:lnTo>
                  <a:cubicBezTo>
                    <a:pt x="7098" y="2147"/>
                    <a:pt x="7108" y="2145"/>
                    <a:pt x="7118" y="2145"/>
                  </a:cubicBezTo>
                  <a:cubicBezTo>
                    <a:pt x="7153" y="2145"/>
                    <a:pt x="7185" y="2170"/>
                    <a:pt x="7200" y="2206"/>
                  </a:cubicBezTo>
                  <a:lnTo>
                    <a:pt x="7506" y="3180"/>
                  </a:lnTo>
                  <a:cubicBezTo>
                    <a:pt x="7524" y="3227"/>
                    <a:pt x="7496" y="3282"/>
                    <a:pt x="7450" y="3292"/>
                  </a:cubicBezTo>
                  <a:lnTo>
                    <a:pt x="6819" y="3486"/>
                  </a:lnTo>
                  <a:cubicBezTo>
                    <a:pt x="6736" y="3514"/>
                    <a:pt x="6671" y="3598"/>
                    <a:pt x="6680" y="3691"/>
                  </a:cubicBezTo>
                  <a:cubicBezTo>
                    <a:pt x="6689" y="3941"/>
                    <a:pt x="6662" y="4182"/>
                    <a:pt x="6615" y="4414"/>
                  </a:cubicBezTo>
                  <a:cubicBezTo>
                    <a:pt x="6597" y="4507"/>
                    <a:pt x="6643" y="4600"/>
                    <a:pt x="6717" y="4646"/>
                  </a:cubicBezTo>
                  <a:lnTo>
                    <a:pt x="7302" y="4943"/>
                  </a:lnTo>
                  <a:cubicBezTo>
                    <a:pt x="7348" y="4971"/>
                    <a:pt x="7367" y="5026"/>
                    <a:pt x="7348" y="5073"/>
                  </a:cubicBezTo>
                  <a:lnTo>
                    <a:pt x="6875" y="5973"/>
                  </a:lnTo>
                  <a:cubicBezTo>
                    <a:pt x="6866" y="5991"/>
                    <a:pt x="6847" y="6010"/>
                    <a:pt x="6819" y="6019"/>
                  </a:cubicBezTo>
                  <a:cubicBezTo>
                    <a:pt x="6814" y="6022"/>
                    <a:pt x="6808" y="6023"/>
                    <a:pt x="6801" y="6023"/>
                  </a:cubicBezTo>
                  <a:cubicBezTo>
                    <a:pt x="6785" y="6023"/>
                    <a:pt x="6767" y="6016"/>
                    <a:pt x="6754" y="6010"/>
                  </a:cubicBezTo>
                  <a:lnTo>
                    <a:pt x="6170" y="5713"/>
                  </a:lnTo>
                  <a:cubicBezTo>
                    <a:pt x="6138" y="5695"/>
                    <a:pt x="6104" y="5687"/>
                    <a:pt x="6070" y="5687"/>
                  </a:cubicBezTo>
                  <a:cubicBezTo>
                    <a:pt x="6015" y="5687"/>
                    <a:pt x="5960" y="5710"/>
                    <a:pt x="5919" y="5750"/>
                  </a:cubicBezTo>
                  <a:cubicBezTo>
                    <a:pt x="5752" y="5926"/>
                    <a:pt x="5567" y="6084"/>
                    <a:pt x="5363" y="6214"/>
                  </a:cubicBezTo>
                  <a:cubicBezTo>
                    <a:pt x="5289" y="6269"/>
                    <a:pt x="5252" y="6362"/>
                    <a:pt x="5279" y="6455"/>
                  </a:cubicBezTo>
                  <a:lnTo>
                    <a:pt x="5483" y="7076"/>
                  </a:lnTo>
                  <a:cubicBezTo>
                    <a:pt x="5493" y="7123"/>
                    <a:pt x="5465" y="7179"/>
                    <a:pt x="5418" y="7197"/>
                  </a:cubicBezTo>
                  <a:lnTo>
                    <a:pt x="4454" y="7494"/>
                  </a:lnTo>
                  <a:cubicBezTo>
                    <a:pt x="4442" y="7498"/>
                    <a:pt x="4430" y="7500"/>
                    <a:pt x="4419" y="7500"/>
                  </a:cubicBezTo>
                  <a:cubicBezTo>
                    <a:pt x="4379" y="7500"/>
                    <a:pt x="4348" y="7475"/>
                    <a:pt x="4333" y="7438"/>
                  </a:cubicBezTo>
                  <a:lnTo>
                    <a:pt x="4138" y="6817"/>
                  </a:lnTo>
                  <a:cubicBezTo>
                    <a:pt x="4110" y="6724"/>
                    <a:pt x="4027" y="6668"/>
                    <a:pt x="3943" y="6668"/>
                  </a:cubicBezTo>
                  <a:lnTo>
                    <a:pt x="3934" y="6668"/>
                  </a:lnTo>
                  <a:cubicBezTo>
                    <a:pt x="3895" y="6670"/>
                    <a:pt x="3856" y="6671"/>
                    <a:pt x="3817" y="6671"/>
                  </a:cubicBezTo>
                  <a:cubicBezTo>
                    <a:pt x="3615" y="6671"/>
                    <a:pt x="3413" y="6650"/>
                    <a:pt x="3211" y="6603"/>
                  </a:cubicBezTo>
                  <a:cubicBezTo>
                    <a:pt x="3197" y="6601"/>
                    <a:pt x="3183" y="6599"/>
                    <a:pt x="3170" y="6599"/>
                  </a:cubicBezTo>
                  <a:cubicBezTo>
                    <a:pt x="3092" y="6599"/>
                    <a:pt x="3020" y="6644"/>
                    <a:pt x="2988" y="6715"/>
                  </a:cubicBezTo>
                  <a:lnTo>
                    <a:pt x="2682" y="7299"/>
                  </a:lnTo>
                  <a:cubicBezTo>
                    <a:pt x="2673" y="7318"/>
                    <a:pt x="2645" y="7336"/>
                    <a:pt x="2626" y="7336"/>
                  </a:cubicBezTo>
                  <a:cubicBezTo>
                    <a:pt x="2612" y="7341"/>
                    <a:pt x="2601" y="7343"/>
                    <a:pt x="2589" y="7343"/>
                  </a:cubicBezTo>
                  <a:cubicBezTo>
                    <a:pt x="2578" y="7343"/>
                    <a:pt x="2566" y="7341"/>
                    <a:pt x="2552" y="7336"/>
                  </a:cubicBezTo>
                  <a:lnTo>
                    <a:pt x="1652" y="6863"/>
                  </a:lnTo>
                  <a:cubicBezTo>
                    <a:pt x="1606" y="6845"/>
                    <a:pt x="1587" y="6789"/>
                    <a:pt x="1615" y="6743"/>
                  </a:cubicBezTo>
                  <a:lnTo>
                    <a:pt x="1921" y="6158"/>
                  </a:lnTo>
                  <a:cubicBezTo>
                    <a:pt x="1958" y="6075"/>
                    <a:pt x="1940" y="5973"/>
                    <a:pt x="1875" y="5908"/>
                  </a:cubicBezTo>
                  <a:cubicBezTo>
                    <a:pt x="1699" y="5750"/>
                    <a:pt x="1541" y="5555"/>
                    <a:pt x="1411" y="5360"/>
                  </a:cubicBezTo>
                  <a:cubicBezTo>
                    <a:pt x="1376" y="5298"/>
                    <a:pt x="1310" y="5266"/>
                    <a:pt x="1240" y="5266"/>
                  </a:cubicBezTo>
                  <a:cubicBezTo>
                    <a:pt x="1217" y="5266"/>
                    <a:pt x="1193" y="5270"/>
                    <a:pt x="1170" y="5277"/>
                  </a:cubicBezTo>
                  <a:lnTo>
                    <a:pt x="548" y="5472"/>
                  </a:lnTo>
                  <a:cubicBezTo>
                    <a:pt x="541" y="5473"/>
                    <a:pt x="533" y="5474"/>
                    <a:pt x="525" y="5474"/>
                  </a:cubicBezTo>
                  <a:cubicBezTo>
                    <a:pt x="485" y="5474"/>
                    <a:pt x="445" y="5453"/>
                    <a:pt x="437" y="5407"/>
                  </a:cubicBezTo>
                  <a:lnTo>
                    <a:pt x="131" y="4442"/>
                  </a:lnTo>
                  <a:cubicBezTo>
                    <a:pt x="121" y="4414"/>
                    <a:pt x="121" y="4396"/>
                    <a:pt x="131" y="4368"/>
                  </a:cubicBezTo>
                  <a:cubicBezTo>
                    <a:pt x="149" y="4349"/>
                    <a:pt x="168" y="4331"/>
                    <a:pt x="186" y="4321"/>
                  </a:cubicBezTo>
                  <a:lnTo>
                    <a:pt x="817" y="4127"/>
                  </a:lnTo>
                  <a:cubicBezTo>
                    <a:pt x="901" y="4099"/>
                    <a:pt x="966" y="4015"/>
                    <a:pt x="956" y="3922"/>
                  </a:cubicBezTo>
                  <a:cubicBezTo>
                    <a:pt x="947" y="3681"/>
                    <a:pt x="966" y="3440"/>
                    <a:pt x="1021" y="3199"/>
                  </a:cubicBezTo>
                  <a:cubicBezTo>
                    <a:pt x="1040" y="3115"/>
                    <a:pt x="994" y="3023"/>
                    <a:pt x="910" y="2976"/>
                  </a:cubicBezTo>
                  <a:lnTo>
                    <a:pt x="326" y="2670"/>
                  </a:lnTo>
                  <a:cubicBezTo>
                    <a:pt x="288" y="2652"/>
                    <a:pt x="270" y="2596"/>
                    <a:pt x="288" y="2549"/>
                  </a:cubicBezTo>
                  <a:lnTo>
                    <a:pt x="762" y="1650"/>
                  </a:lnTo>
                  <a:cubicBezTo>
                    <a:pt x="775" y="1615"/>
                    <a:pt x="810" y="1596"/>
                    <a:pt x="845" y="1596"/>
                  </a:cubicBezTo>
                  <a:cubicBezTo>
                    <a:pt x="858" y="1596"/>
                    <a:pt x="870" y="1598"/>
                    <a:pt x="882" y="1603"/>
                  </a:cubicBezTo>
                  <a:lnTo>
                    <a:pt x="1467" y="1909"/>
                  </a:lnTo>
                  <a:cubicBezTo>
                    <a:pt x="1498" y="1927"/>
                    <a:pt x="1532" y="1935"/>
                    <a:pt x="1566" y="1935"/>
                  </a:cubicBezTo>
                  <a:cubicBezTo>
                    <a:pt x="1622" y="1935"/>
                    <a:pt x="1677" y="1913"/>
                    <a:pt x="1717" y="1872"/>
                  </a:cubicBezTo>
                  <a:cubicBezTo>
                    <a:pt x="1875" y="1696"/>
                    <a:pt x="2070" y="1538"/>
                    <a:pt x="2264" y="1399"/>
                  </a:cubicBezTo>
                  <a:cubicBezTo>
                    <a:pt x="2348" y="1353"/>
                    <a:pt x="2385" y="1260"/>
                    <a:pt x="2348" y="1167"/>
                  </a:cubicBezTo>
                  <a:lnTo>
                    <a:pt x="2153" y="546"/>
                  </a:lnTo>
                  <a:cubicBezTo>
                    <a:pt x="2144" y="518"/>
                    <a:pt x="2153" y="490"/>
                    <a:pt x="2162" y="472"/>
                  </a:cubicBezTo>
                  <a:cubicBezTo>
                    <a:pt x="2172" y="453"/>
                    <a:pt x="2190" y="434"/>
                    <a:pt x="2218" y="425"/>
                  </a:cubicBezTo>
                  <a:lnTo>
                    <a:pt x="3183" y="119"/>
                  </a:lnTo>
                  <a:cubicBezTo>
                    <a:pt x="3190" y="117"/>
                    <a:pt x="3198" y="117"/>
                    <a:pt x="3206" y="117"/>
                  </a:cubicBezTo>
                  <a:close/>
                  <a:moveTo>
                    <a:pt x="3203" y="1"/>
                  </a:moveTo>
                  <a:cubicBezTo>
                    <a:pt x="3184" y="1"/>
                    <a:pt x="3165" y="3"/>
                    <a:pt x="3146" y="8"/>
                  </a:cubicBezTo>
                  <a:lnTo>
                    <a:pt x="2181" y="314"/>
                  </a:lnTo>
                  <a:cubicBezTo>
                    <a:pt x="2070" y="351"/>
                    <a:pt x="2005" y="472"/>
                    <a:pt x="2042" y="574"/>
                  </a:cubicBezTo>
                  <a:lnTo>
                    <a:pt x="2237" y="1204"/>
                  </a:lnTo>
                  <a:cubicBezTo>
                    <a:pt x="2255" y="1241"/>
                    <a:pt x="2237" y="1288"/>
                    <a:pt x="2209" y="1306"/>
                  </a:cubicBezTo>
                  <a:cubicBezTo>
                    <a:pt x="1995" y="1446"/>
                    <a:pt x="1801" y="1603"/>
                    <a:pt x="1624" y="1789"/>
                  </a:cubicBezTo>
                  <a:cubicBezTo>
                    <a:pt x="1612" y="1807"/>
                    <a:pt x="1589" y="1817"/>
                    <a:pt x="1564" y="1817"/>
                  </a:cubicBezTo>
                  <a:cubicBezTo>
                    <a:pt x="1550" y="1817"/>
                    <a:pt x="1535" y="1814"/>
                    <a:pt x="1522" y="1807"/>
                  </a:cubicBezTo>
                  <a:lnTo>
                    <a:pt x="938" y="1511"/>
                  </a:lnTo>
                  <a:cubicBezTo>
                    <a:pt x="906" y="1493"/>
                    <a:pt x="871" y="1485"/>
                    <a:pt x="837" y="1485"/>
                  </a:cubicBezTo>
                  <a:cubicBezTo>
                    <a:pt x="762" y="1485"/>
                    <a:pt x="691" y="1524"/>
                    <a:pt x="660" y="1594"/>
                  </a:cubicBezTo>
                  <a:lnTo>
                    <a:pt x="186" y="2494"/>
                  </a:lnTo>
                  <a:cubicBezTo>
                    <a:pt x="140" y="2596"/>
                    <a:pt x="177" y="2726"/>
                    <a:pt x="279" y="2781"/>
                  </a:cubicBezTo>
                  <a:lnTo>
                    <a:pt x="864" y="3078"/>
                  </a:lnTo>
                  <a:cubicBezTo>
                    <a:pt x="891" y="3097"/>
                    <a:pt x="919" y="3143"/>
                    <a:pt x="910" y="3180"/>
                  </a:cubicBezTo>
                  <a:cubicBezTo>
                    <a:pt x="854" y="3421"/>
                    <a:pt x="836" y="3681"/>
                    <a:pt x="845" y="3932"/>
                  </a:cubicBezTo>
                  <a:cubicBezTo>
                    <a:pt x="845" y="3969"/>
                    <a:pt x="817" y="4006"/>
                    <a:pt x="780" y="4015"/>
                  </a:cubicBezTo>
                  <a:lnTo>
                    <a:pt x="149" y="4219"/>
                  </a:lnTo>
                  <a:cubicBezTo>
                    <a:pt x="103" y="4229"/>
                    <a:pt x="57" y="4266"/>
                    <a:pt x="29" y="4321"/>
                  </a:cubicBezTo>
                  <a:cubicBezTo>
                    <a:pt x="1" y="4368"/>
                    <a:pt x="1" y="4423"/>
                    <a:pt x="19" y="4479"/>
                  </a:cubicBezTo>
                  <a:lnTo>
                    <a:pt x="326" y="5444"/>
                  </a:lnTo>
                  <a:cubicBezTo>
                    <a:pt x="348" y="5534"/>
                    <a:pt x="431" y="5593"/>
                    <a:pt x="521" y="5593"/>
                  </a:cubicBezTo>
                  <a:cubicBezTo>
                    <a:pt x="542" y="5593"/>
                    <a:pt x="564" y="5590"/>
                    <a:pt x="585" y="5583"/>
                  </a:cubicBezTo>
                  <a:lnTo>
                    <a:pt x="1207" y="5388"/>
                  </a:lnTo>
                  <a:cubicBezTo>
                    <a:pt x="1220" y="5383"/>
                    <a:pt x="1232" y="5381"/>
                    <a:pt x="1244" y="5381"/>
                  </a:cubicBezTo>
                  <a:cubicBezTo>
                    <a:pt x="1273" y="5381"/>
                    <a:pt x="1298" y="5396"/>
                    <a:pt x="1318" y="5416"/>
                  </a:cubicBezTo>
                  <a:cubicBezTo>
                    <a:pt x="1448" y="5629"/>
                    <a:pt x="1615" y="5824"/>
                    <a:pt x="1801" y="6000"/>
                  </a:cubicBezTo>
                  <a:cubicBezTo>
                    <a:pt x="1828" y="6028"/>
                    <a:pt x="1838" y="6065"/>
                    <a:pt x="1819" y="6102"/>
                  </a:cubicBezTo>
                  <a:lnTo>
                    <a:pt x="1513" y="6687"/>
                  </a:lnTo>
                  <a:cubicBezTo>
                    <a:pt x="1457" y="6789"/>
                    <a:pt x="1504" y="6919"/>
                    <a:pt x="1606" y="6965"/>
                  </a:cubicBezTo>
                  <a:lnTo>
                    <a:pt x="2506" y="7438"/>
                  </a:lnTo>
                  <a:cubicBezTo>
                    <a:pt x="2531" y="7454"/>
                    <a:pt x="2559" y="7460"/>
                    <a:pt x="2589" y="7460"/>
                  </a:cubicBezTo>
                  <a:cubicBezTo>
                    <a:pt x="2613" y="7460"/>
                    <a:pt x="2638" y="7456"/>
                    <a:pt x="2663" y="7448"/>
                  </a:cubicBezTo>
                  <a:cubicBezTo>
                    <a:pt x="2719" y="7438"/>
                    <a:pt x="2756" y="7401"/>
                    <a:pt x="2784" y="7346"/>
                  </a:cubicBezTo>
                  <a:lnTo>
                    <a:pt x="3090" y="6770"/>
                  </a:lnTo>
                  <a:cubicBezTo>
                    <a:pt x="3106" y="6738"/>
                    <a:pt x="3136" y="6713"/>
                    <a:pt x="3174" y="6713"/>
                  </a:cubicBezTo>
                  <a:cubicBezTo>
                    <a:pt x="3180" y="6713"/>
                    <a:pt x="3186" y="6713"/>
                    <a:pt x="3192" y="6715"/>
                  </a:cubicBezTo>
                  <a:cubicBezTo>
                    <a:pt x="3394" y="6761"/>
                    <a:pt x="3603" y="6782"/>
                    <a:pt x="3812" y="6782"/>
                  </a:cubicBezTo>
                  <a:cubicBezTo>
                    <a:pt x="3853" y="6782"/>
                    <a:pt x="3894" y="6781"/>
                    <a:pt x="3934" y="6780"/>
                  </a:cubicBezTo>
                  <a:cubicBezTo>
                    <a:pt x="3981" y="6780"/>
                    <a:pt x="4018" y="6807"/>
                    <a:pt x="4027" y="6845"/>
                  </a:cubicBezTo>
                  <a:lnTo>
                    <a:pt x="4222" y="7475"/>
                  </a:lnTo>
                  <a:cubicBezTo>
                    <a:pt x="4250" y="7559"/>
                    <a:pt x="4333" y="7615"/>
                    <a:pt x="4426" y="7615"/>
                  </a:cubicBezTo>
                  <a:lnTo>
                    <a:pt x="4482" y="7615"/>
                  </a:lnTo>
                  <a:lnTo>
                    <a:pt x="5456" y="7308"/>
                  </a:lnTo>
                  <a:cubicBezTo>
                    <a:pt x="5567" y="7271"/>
                    <a:pt x="5623" y="7151"/>
                    <a:pt x="5585" y="7039"/>
                  </a:cubicBezTo>
                  <a:lnTo>
                    <a:pt x="5391" y="6418"/>
                  </a:lnTo>
                  <a:cubicBezTo>
                    <a:pt x="5381" y="6381"/>
                    <a:pt x="5391" y="6334"/>
                    <a:pt x="5428" y="6316"/>
                  </a:cubicBezTo>
                  <a:cubicBezTo>
                    <a:pt x="5641" y="6177"/>
                    <a:pt x="5836" y="6010"/>
                    <a:pt x="6003" y="5824"/>
                  </a:cubicBezTo>
                  <a:cubicBezTo>
                    <a:pt x="6019" y="5808"/>
                    <a:pt x="6042" y="5798"/>
                    <a:pt x="6065" y="5798"/>
                  </a:cubicBezTo>
                  <a:cubicBezTo>
                    <a:pt x="6082" y="5798"/>
                    <a:pt x="6099" y="5803"/>
                    <a:pt x="6114" y="5815"/>
                  </a:cubicBezTo>
                  <a:lnTo>
                    <a:pt x="6699" y="6112"/>
                  </a:lnTo>
                  <a:cubicBezTo>
                    <a:pt x="6728" y="6129"/>
                    <a:pt x="6761" y="6136"/>
                    <a:pt x="6796" y="6136"/>
                  </a:cubicBezTo>
                  <a:cubicBezTo>
                    <a:pt x="6816" y="6136"/>
                    <a:pt x="6836" y="6134"/>
                    <a:pt x="6856" y="6130"/>
                  </a:cubicBezTo>
                  <a:cubicBezTo>
                    <a:pt x="6903" y="6112"/>
                    <a:pt x="6949" y="6075"/>
                    <a:pt x="6977" y="6028"/>
                  </a:cubicBezTo>
                  <a:lnTo>
                    <a:pt x="7441" y="5128"/>
                  </a:lnTo>
                  <a:cubicBezTo>
                    <a:pt x="7496" y="5026"/>
                    <a:pt x="7459" y="4896"/>
                    <a:pt x="7357" y="4841"/>
                  </a:cubicBezTo>
                  <a:lnTo>
                    <a:pt x="6773" y="4544"/>
                  </a:lnTo>
                  <a:cubicBezTo>
                    <a:pt x="6736" y="4525"/>
                    <a:pt x="6717" y="4479"/>
                    <a:pt x="6727" y="4442"/>
                  </a:cubicBezTo>
                  <a:cubicBezTo>
                    <a:pt x="6782" y="4191"/>
                    <a:pt x="6801" y="3941"/>
                    <a:pt x="6791" y="3691"/>
                  </a:cubicBezTo>
                  <a:cubicBezTo>
                    <a:pt x="6791" y="3653"/>
                    <a:pt x="6819" y="3616"/>
                    <a:pt x="6856" y="3598"/>
                  </a:cubicBezTo>
                  <a:lnTo>
                    <a:pt x="7478" y="3403"/>
                  </a:lnTo>
                  <a:cubicBezTo>
                    <a:pt x="7589" y="3366"/>
                    <a:pt x="7654" y="3255"/>
                    <a:pt x="7617" y="3143"/>
                  </a:cubicBezTo>
                  <a:lnTo>
                    <a:pt x="7311" y="2178"/>
                  </a:lnTo>
                  <a:cubicBezTo>
                    <a:pt x="7281" y="2088"/>
                    <a:pt x="7202" y="2029"/>
                    <a:pt x="7115" y="2029"/>
                  </a:cubicBezTo>
                  <a:cubicBezTo>
                    <a:pt x="7094" y="2029"/>
                    <a:pt x="7073" y="2032"/>
                    <a:pt x="7051" y="2039"/>
                  </a:cubicBezTo>
                  <a:lnTo>
                    <a:pt x="6420" y="2234"/>
                  </a:lnTo>
                  <a:cubicBezTo>
                    <a:pt x="6410" y="2239"/>
                    <a:pt x="6400" y="2241"/>
                    <a:pt x="6389" y="2241"/>
                  </a:cubicBezTo>
                  <a:cubicBezTo>
                    <a:pt x="6360" y="2241"/>
                    <a:pt x="6332" y="2224"/>
                    <a:pt x="6318" y="2197"/>
                  </a:cubicBezTo>
                  <a:cubicBezTo>
                    <a:pt x="6179" y="1984"/>
                    <a:pt x="6021" y="1798"/>
                    <a:pt x="5836" y="1622"/>
                  </a:cubicBezTo>
                  <a:cubicBezTo>
                    <a:pt x="5808" y="1594"/>
                    <a:pt x="5799" y="1548"/>
                    <a:pt x="5817" y="1511"/>
                  </a:cubicBezTo>
                  <a:lnTo>
                    <a:pt x="6124" y="935"/>
                  </a:lnTo>
                  <a:cubicBezTo>
                    <a:pt x="6142" y="880"/>
                    <a:pt x="6151" y="824"/>
                    <a:pt x="6133" y="778"/>
                  </a:cubicBezTo>
                  <a:cubicBezTo>
                    <a:pt x="6114" y="722"/>
                    <a:pt x="6077" y="676"/>
                    <a:pt x="6031" y="648"/>
                  </a:cubicBezTo>
                  <a:lnTo>
                    <a:pt x="5131" y="184"/>
                  </a:lnTo>
                  <a:cubicBezTo>
                    <a:pt x="5096" y="166"/>
                    <a:pt x="5060" y="160"/>
                    <a:pt x="5027" y="160"/>
                  </a:cubicBezTo>
                  <a:cubicBezTo>
                    <a:pt x="5008" y="160"/>
                    <a:pt x="4990" y="162"/>
                    <a:pt x="4973" y="165"/>
                  </a:cubicBezTo>
                  <a:cubicBezTo>
                    <a:pt x="4918" y="184"/>
                    <a:pt x="4871" y="221"/>
                    <a:pt x="4853" y="267"/>
                  </a:cubicBezTo>
                  <a:lnTo>
                    <a:pt x="4546" y="852"/>
                  </a:lnTo>
                  <a:cubicBezTo>
                    <a:pt x="4531" y="883"/>
                    <a:pt x="4497" y="901"/>
                    <a:pt x="4464" y="901"/>
                  </a:cubicBezTo>
                  <a:cubicBezTo>
                    <a:pt x="4457" y="901"/>
                    <a:pt x="4451" y="900"/>
                    <a:pt x="4444" y="898"/>
                  </a:cubicBezTo>
                  <a:cubicBezTo>
                    <a:pt x="4234" y="858"/>
                    <a:pt x="4010" y="832"/>
                    <a:pt x="3790" y="832"/>
                  </a:cubicBezTo>
                  <a:cubicBezTo>
                    <a:pt x="3758" y="832"/>
                    <a:pt x="3725" y="832"/>
                    <a:pt x="3693" y="833"/>
                  </a:cubicBezTo>
                  <a:cubicBezTo>
                    <a:pt x="3689" y="834"/>
                    <a:pt x="3685" y="835"/>
                    <a:pt x="3681" y="835"/>
                  </a:cubicBezTo>
                  <a:cubicBezTo>
                    <a:pt x="3648" y="835"/>
                    <a:pt x="3618" y="802"/>
                    <a:pt x="3610" y="768"/>
                  </a:cubicBezTo>
                  <a:lnTo>
                    <a:pt x="3405" y="147"/>
                  </a:lnTo>
                  <a:cubicBezTo>
                    <a:pt x="3382" y="55"/>
                    <a:pt x="3296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831825" y="2596225"/>
              <a:ext cx="95800" cy="95400"/>
            </a:xfrm>
            <a:custGeom>
              <a:rect b="b" l="l" r="r" t="t"/>
              <a:pathLst>
                <a:path extrusionOk="0" h="3816" w="3832">
                  <a:moveTo>
                    <a:pt x="1927" y="1036"/>
                  </a:moveTo>
                  <a:cubicBezTo>
                    <a:pt x="1977" y="1036"/>
                    <a:pt x="2028" y="1040"/>
                    <a:pt x="2078" y="1049"/>
                  </a:cubicBezTo>
                  <a:cubicBezTo>
                    <a:pt x="2607" y="1151"/>
                    <a:pt x="2922" y="1698"/>
                    <a:pt x="2737" y="2199"/>
                  </a:cubicBezTo>
                  <a:cubicBezTo>
                    <a:pt x="2615" y="2550"/>
                    <a:pt x="2278" y="2779"/>
                    <a:pt x="1914" y="2779"/>
                  </a:cubicBezTo>
                  <a:cubicBezTo>
                    <a:pt x="1864" y="2779"/>
                    <a:pt x="1814" y="2774"/>
                    <a:pt x="1763" y="2765"/>
                  </a:cubicBezTo>
                  <a:cubicBezTo>
                    <a:pt x="1234" y="2663"/>
                    <a:pt x="919" y="2116"/>
                    <a:pt x="1104" y="1615"/>
                  </a:cubicBezTo>
                  <a:cubicBezTo>
                    <a:pt x="1227" y="1265"/>
                    <a:pt x="1564" y="1036"/>
                    <a:pt x="1927" y="1036"/>
                  </a:cubicBezTo>
                  <a:close/>
                  <a:moveTo>
                    <a:pt x="1967" y="1"/>
                  </a:moveTo>
                  <a:cubicBezTo>
                    <a:pt x="1921" y="1"/>
                    <a:pt x="1884" y="29"/>
                    <a:pt x="1874" y="66"/>
                  </a:cubicBezTo>
                  <a:lnTo>
                    <a:pt x="1828" y="390"/>
                  </a:lnTo>
                  <a:cubicBezTo>
                    <a:pt x="1819" y="428"/>
                    <a:pt x="1791" y="446"/>
                    <a:pt x="1763" y="455"/>
                  </a:cubicBezTo>
                  <a:cubicBezTo>
                    <a:pt x="1633" y="465"/>
                    <a:pt x="1512" y="493"/>
                    <a:pt x="1401" y="539"/>
                  </a:cubicBezTo>
                  <a:cubicBezTo>
                    <a:pt x="1392" y="541"/>
                    <a:pt x="1383" y="542"/>
                    <a:pt x="1374" y="542"/>
                  </a:cubicBezTo>
                  <a:cubicBezTo>
                    <a:pt x="1347" y="542"/>
                    <a:pt x="1322" y="532"/>
                    <a:pt x="1308" y="511"/>
                  </a:cubicBezTo>
                  <a:lnTo>
                    <a:pt x="1123" y="242"/>
                  </a:lnTo>
                  <a:cubicBezTo>
                    <a:pt x="1107" y="226"/>
                    <a:pt x="1084" y="216"/>
                    <a:pt x="1061" y="216"/>
                  </a:cubicBezTo>
                  <a:cubicBezTo>
                    <a:pt x="1044" y="216"/>
                    <a:pt x="1027" y="221"/>
                    <a:pt x="1011" y="233"/>
                  </a:cubicBezTo>
                  <a:lnTo>
                    <a:pt x="603" y="530"/>
                  </a:lnTo>
                  <a:cubicBezTo>
                    <a:pt x="566" y="548"/>
                    <a:pt x="557" y="604"/>
                    <a:pt x="585" y="632"/>
                  </a:cubicBezTo>
                  <a:lnTo>
                    <a:pt x="780" y="901"/>
                  </a:lnTo>
                  <a:cubicBezTo>
                    <a:pt x="798" y="929"/>
                    <a:pt x="798" y="966"/>
                    <a:pt x="770" y="993"/>
                  </a:cubicBezTo>
                  <a:cubicBezTo>
                    <a:pt x="696" y="1086"/>
                    <a:pt x="631" y="1188"/>
                    <a:pt x="575" y="1309"/>
                  </a:cubicBezTo>
                  <a:cubicBezTo>
                    <a:pt x="568" y="1332"/>
                    <a:pt x="541" y="1348"/>
                    <a:pt x="517" y="1348"/>
                  </a:cubicBezTo>
                  <a:cubicBezTo>
                    <a:pt x="511" y="1348"/>
                    <a:pt x="506" y="1348"/>
                    <a:pt x="501" y="1346"/>
                  </a:cubicBezTo>
                  <a:lnTo>
                    <a:pt x="177" y="1300"/>
                  </a:lnTo>
                  <a:cubicBezTo>
                    <a:pt x="170" y="1298"/>
                    <a:pt x="165" y="1298"/>
                    <a:pt x="159" y="1298"/>
                  </a:cubicBezTo>
                  <a:cubicBezTo>
                    <a:pt x="121" y="1298"/>
                    <a:pt x="92" y="1323"/>
                    <a:pt x="84" y="1355"/>
                  </a:cubicBezTo>
                  <a:lnTo>
                    <a:pt x="10" y="1865"/>
                  </a:lnTo>
                  <a:cubicBezTo>
                    <a:pt x="0" y="1903"/>
                    <a:pt x="28" y="1940"/>
                    <a:pt x="75" y="1949"/>
                  </a:cubicBezTo>
                  <a:lnTo>
                    <a:pt x="399" y="2005"/>
                  </a:lnTo>
                  <a:cubicBezTo>
                    <a:pt x="427" y="2005"/>
                    <a:pt x="455" y="2032"/>
                    <a:pt x="455" y="2070"/>
                  </a:cubicBezTo>
                  <a:cubicBezTo>
                    <a:pt x="473" y="2190"/>
                    <a:pt x="501" y="2311"/>
                    <a:pt x="548" y="2431"/>
                  </a:cubicBezTo>
                  <a:cubicBezTo>
                    <a:pt x="557" y="2459"/>
                    <a:pt x="548" y="2496"/>
                    <a:pt x="520" y="2515"/>
                  </a:cubicBezTo>
                  <a:lnTo>
                    <a:pt x="251" y="2710"/>
                  </a:lnTo>
                  <a:cubicBezTo>
                    <a:pt x="214" y="2728"/>
                    <a:pt x="204" y="2775"/>
                    <a:pt x="232" y="2812"/>
                  </a:cubicBezTo>
                  <a:lnTo>
                    <a:pt x="529" y="3229"/>
                  </a:lnTo>
                  <a:cubicBezTo>
                    <a:pt x="545" y="3245"/>
                    <a:pt x="568" y="3255"/>
                    <a:pt x="591" y="3255"/>
                  </a:cubicBezTo>
                  <a:cubicBezTo>
                    <a:pt x="608" y="3255"/>
                    <a:pt x="625" y="3250"/>
                    <a:pt x="640" y="3238"/>
                  </a:cubicBezTo>
                  <a:lnTo>
                    <a:pt x="900" y="3053"/>
                  </a:lnTo>
                  <a:cubicBezTo>
                    <a:pt x="914" y="3044"/>
                    <a:pt x="930" y="3039"/>
                    <a:pt x="947" y="3039"/>
                  </a:cubicBezTo>
                  <a:cubicBezTo>
                    <a:pt x="963" y="3039"/>
                    <a:pt x="979" y="3044"/>
                    <a:pt x="993" y="3053"/>
                  </a:cubicBezTo>
                  <a:cubicBezTo>
                    <a:pt x="1086" y="3127"/>
                    <a:pt x="1197" y="3192"/>
                    <a:pt x="1308" y="3248"/>
                  </a:cubicBezTo>
                  <a:cubicBezTo>
                    <a:pt x="1336" y="3257"/>
                    <a:pt x="1355" y="3294"/>
                    <a:pt x="1355" y="3322"/>
                  </a:cubicBezTo>
                  <a:lnTo>
                    <a:pt x="1299" y="3647"/>
                  </a:lnTo>
                  <a:cubicBezTo>
                    <a:pt x="1290" y="3693"/>
                    <a:pt x="1327" y="3730"/>
                    <a:pt x="1364" y="3739"/>
                  </a:cubicBezTo>
                  <a:lnTo>
                    <a:pt x="1865" y="3814"/>
                  </a:lnTo>
                  <a:cubicBezTo>
                    <a:pt x="1871" y="3815"/>
                    <a:pt x="1877" y="3815"/>
                    <a:pt x="1883" y="3815"/>
                  </a:cubicBezTo>
                  <a:cubicBezTo>
                    <a:pt x="1921" y="3815"/>
                    <a:pt x="1950" y="3790"/>
                    <a:pt x="1958" y="3758"/>
                  </a:cubicBezTo>
                  <a:lnTo>
                    <a:pt x="2004" y="3433"/>
                  </a:lnTo>
                  <a:cubicBezTo>
                    <a:pt x="2013" y="3396"/>
                    <a:pt x="2041" y="3368"/>
                    <a:pt x="2069" y="3368"/>
                  </a:cubicBezTo>
                  <a:cubicBezTo>
                    <a:pt x="2199" y="3350"/>
                    <a:pt x="2320" y="3322"/>
                    <a:pt x="2431" y="3276"/>
                  </a:cubicBezTo>
                  <a:cubicBezTo>
                    <a:pt x="2440" y="3273"/>
                    <a:pt x="2449" y="3272"/>
                    <a:pt x="2457" y="3272"/>
                  </a:cubicBezTo>
                  <a:cubicBezTo>
                    <a:pt x="2482" y="3272"/>
                    <a:pt x="2503" y="3282"/>
                    <a:pt x="2524" y="3303"/>
                  </a:cubicBezTo>
                  <a:lnTo>
                    <a:pt x="2709" y="3572"/>
                  </a:lnTo>
                  <a:cubicBezTo>
                    <a:pt x="2726" y="3595"/>
                    <a:pt x="2750" y="3607"/>
                    <a:pt x="2774" y="3607"/>
                  </a:cubicBezTo>
                  <a:cubicBezTo>
                    <a:pt x="2790" y="3607"/>
                    <a:pt x="2806" y="3602"/>
                    <a:pt x="2820" y="3591"/>
                  </a:cubicBezTo>
                  <a:lnTo>
                    <a:pt x="3229" y="3294"/>
                  </a:lnTo>
                  <a:cubicBezTo>
                    <a:pt x="3266" y="3266"/>
                    <a:pt x="3275" y="3220"/>
                    <a:pt x="3247" y="3183"/>
                  </a:cubicBezTo>
                  <a:lnTo>
                    <a:pt x="3052" y="2923"/>
                  </a:lnTo>
                  <a:cubicBezTo>
                    <a:pt x="3034" y="2895"/>
                    <a:pt x="3034" y="2858"/>
                    <a:pt x="3052" y="2830"/>
                  </a:cubicBezTo>
                  <a:cubicBezTo>
                    <a:pt x="3136" y="2737"/>
                    <a:pt x="3201" y="2626"/>
                    <a:pt x="3247" y="2515"/>
                  </a:cubicBezTo>
                  <a:cubicBezTo>
                    <a:pt x="3266" y="2487"/>
                    <a:pt x="3294" y="2468"/>
                    <a:pt x="3331" y="2468"/>
                  </a:cubicBezTo>
                  <a:lnTo>
                    <a:pt x="3655" y="2524"/>
                  </a:lnTo>
                  <a:cubicBezTo>
                    <a:pt x="3661" y="2525"/>
                    <a:pt x="3667" y="2526"/>
                    <a:pt x="3673" y="2526"/>
                  </a:cubicBezTo>
                  <a:cubicBezTo>
                    <a:pt x="3711" y="2526"/>
                    <a:pt x="3739" y="2500"/>
                    <a:pt x="3739" y="2459"/>
                  </a:cubicBezTo>
                  <a:lnTo>
                    <a:pt x="3822" y="1958"/>
                  </a:lnTo>
                  <a:cubicBezTo>
                    <a:pt x="3832" y="1921"/>
                    <a:pt x="3804" y="1875"/>
                    <a:pt x="3757" y="1875"/>
                  </a:cubicBezTo>
                  <a:lnTo>
                    <a:pt x="3433" y="1819"/>
                  </a:lnTo>
                  <a:cubicBezTo>
                    <a:pt x="3405" y="1810"/>
                    <a:pt x="3377" y="1791"/>
                    <a:pt x="3377" y="1754"/>
                  </a:cubicBezTo>
                  <a:cubicBezTo>
                    <a:pt x="3359" y="1634"/>
                    <a:pt x="3331" y="1513"/>
                    <a:pt x="3284" y="1392"/>
                  </a:cubicBezTo>
                  <a:cubicBezTo>
                    <a:pt x="3275" y="1365"/>
                    <a:pt x="3284" y="1327"/>
                    <a:pt x="3312" y="1309"/>
                  </a:cubicBezTo>
                  <a:lnTo>
                    <a:pt x="3581" y="1114"/>
                  </a:lnTo>
                  <a:cubicBezTo>
                    <a:pt x="3609" y="1086"/>
                    <a:pt x="3618" y="1040"/>
                    <a:pt x="3600" y="1012"/>
                  </a:cubicBezTo>
                  <a:lnTo>
                    <a:pt x="3294" y="595"/>
                  </a:lnTo>
                  <a:cubicBezTo>
                    <a:pt x="3282" y="577"/>
                    <a:pt x="3258" y="566"/>
                    <a:pt x="3233" y="566"/>
                  </a:cubicBezTo>
                  <a:cubicBezTo>
                    <a:pt x="3219" y="566"/>
                    <a:pt x="3205" y="569"/>
                    <a:pt x="3192" y="576"/>
                  </a:cubicBezTo>
                  <a:lnTo>
                    <a:pt x="2922" y="771"/>
                  </a:lnTo>
                  <a:cubicBezTo>
                    <a:pt x="2913" y="780"/>
                    <a:pt x="2897" y="785"/>
                    <a:pt x="2881" y="785"/>
                  </a:cubicBezTo>
                  <a:cubicBezTo>
                    <a:pt x="2865" y="785"/>
                    <a:pt x="2848" y="780"/>
                    <a:pt x="2839" y="771"/>
                  </a:cubicBezTo>
                  <a:cubicBezTo>
                    <a:pt x="2737" y="697"/>
                    <a:pt x="2635" y="632"/>
                    <a:pt x="2524" y="576"/>
                  </a:cubicBezTo>
                  <a:cubicBezTo>
                    <a:pt x="2486" y="557"/>
                    <a:pt x="2468" y="530"/>
                    <a:pt x="2477" y="493"/>
                  </a:cubicBezTo>
                  <a:lnTo>
                    <a:pt x="2533" y="168"/>
                  </a:lnTo>
                  <a:cubicBezTo>
                    <a:pt x="2533" y="131"/>
                    <a:pt x="2505" y="94"/>
                    <a:pt x="2468" y="84"/>
                  </a:cubicBezTo>
                  <a:lnTo>
                    <a:pt x="1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830200" y="2594850"/>
              <a:ext cx="98825" cy="98350"/>
            </a:xfrm>
            <a:custGeom>
              <a:rect b="b" l="l" r="r" t="t"/>
              <a:pathLst>
                <a:path extrusionOk="0" h="3934" w="3953">
                  <a:moveTo>
                    <a:pt x="1986" y="1151"/>
                  </a:moveTo>
                  <a:cubicBezTo>
                    <a:pt x="2032" y="1151"/>
                    <a:pt x="2088" y="1160"/>
                    <a:pt x="2134" y="1160"/>
                  </a:cubicBezTo>
                  <a:cubicBezTo>
                    <a:pt x="2366" y="1206"/>
                    <a:pt x="2570" y="1355"/>
                    <a:pt x="2691" y="1559"/>
                  </a:cubicBezTo>
                  <a:cubicBezTo>
                    <a:pt x="2811" y="1763"/>
                    <a:pt x="2830" y="2013"/>
                    <a:pt x="2746" y="2236"/>
                  </a:cubicBezTo>
                  <a:cubicBezTo>
                    <a:pt x="2632" y="2564"/>
                    <a:pt x="2314" y="2776"/>
                    <a:pt x="1973" y="2776"/>
                  </a:cubicBezTo>
                  <a:cubicBezTo>
                    <a:pt x="1928" y="2776"/>
                    <a:pt x="1882" y="2772"/>
                    <a:pt x="1837" y="2765"/>
                  </a:cubicBezTo>
                  <a:cubicBezTo>
                    <a:pt x="1605" y="2718"/>
                    <a:pt x="1401" y="2570"/>
                    <a:pt x="1281" y="2366"/>
                  </a:cubicBezTo>
                  <a:cubicBezTo>
                    <a:pt x="1160" y="2162"/>
                    <a:pt x="1141" y="1911"/>
                    <a:pt x="1225" y="1689"/>
                  </a:cubicBezTo>
                  <a:cubicBezTo>
                    <a:pt x="1336" y="1364"/>
                    <a:pt x="1652" y="1151"/>
                    <a:pt x="1986" y="1151"/>
                  </a:cubicBezTo>
                  <a:close/>
                  <a:moveTo>
                    <a:pt x="1985" y="1033"/>
                  </a:moveTo>
                  <a:cubicBezTo>
                    <a:pt x="1600" y="1033"/>
                    <a:pt x="1243" y="1278"/>
                    <a:pt x="1114" y="1651"/>
                  </a:cubicBezTo>
                  <a:cubicBezTo>
                    <a:pt x="1021" y="1902"/>
                    <a:pt x="1049" y="2189"/>
                    <a:pt x="1179" y="2421"/>
                  </a:cubicBezTo>
                  <a:cubicBezTo>
                    <a:pt x="1318" y="2663"/>
                    <a:pt x="1550" y="2830"/>
                    <a:pt x="1819" y="2876"/>
                  </a:cubicBezTo>
                  <a:cubicBezTo>
                    <a:pt x="1874" y="2885"/>
                    <a:pt x="1930" y="2895"/>
                    <a:pt x="1986" y="2895"/>
                  </a:cubicBezTo>
                  <a:cubicBezTo>
                    <a:pt x="2366" y="2895"/>
                    <a:pt x="2728" y="2653"/>
                    <a:pt x="2858" y="2282"/>
                  </a:cubicBezTo>
                  <a:cubicBezTo>
                    <a:pt x="2950" y="2023"/>
                    <a:pt x="2923" y="1735"/>
                    <a:pt x="2793" y="1503"/>
                  </a:cubicBezTo>
                  <a:cubicBezTo>
                    <a:pt x="2654" y="1262"/>
                    <a:pt x="2422" y="1104"/>
                    <a:pt x="2153" y="1048"/>
                  </a:cubicBezTo>
                  <a:cubicBezTo>
                    <a:pt x="2097" y="1038"/>
                    <a:pt x="2041" y="1033"/>
                    <a:pt x="1985" y="1033"/>
                  </a:cubicBezTo>
                  <a:close/>
                  <a:moveTo>
                    <a:pt x="2013" y="112"/>
                  </a:moveTo>
                  <a:lnTo>
                    <a:pt x="2524" y="195"/>
                  </a:lnTo>
                  <a:cubicBezTo>
                    <a:pt x="2524" y="195"/>
                    <a:pt x="2533" y="204"/>
                    <a:pt x="2533" y="204"/>
                  </a:cubicBezTo>
                  <a:cubicBezTo>
                    <a:pt x="2533" y="204"/>
                    <a:pt x="2533" y="214"/>
                    <a:pt x="2533" y="214"/>
                  </a:cubicBezTo>
                  <a:lnTo>
                    <a:pt x="2487" y="538"/>
                  </a:lnTo>
                  <a:cubicBezTo>
                    <a:pt x="2477" y="603"/>
                    <a:pt x="2505" y="659"/>
                    <a:pt x="2561" y="687"/>
                  </a:cubicBezTo>
                  <a:cubicBezTo>
                    <a:pt x="2672" y="733"/>
                    <a:pt x="2774" y="798"/>
                    <a:pt x="2867" y="872"/>
                  </a:cubicBezTo>
                  <a:cubicBezTo>
                    <a:pt x="2890" y="891"/>
                    <a:pt x="2918" y="900"/>
                    <a:pt x="2946" y="900"/>
                  </a:cubicBezTo>
                  <a:cubicBezTo>
                    <a:pt x="2974" y="900"/>
                    <a:pt x="3001" y="891"/>
                    <a:pt x="3025" y="872"/>
                  </a:cubicBezTo>
                  <a:lnTo>
                    <a:pt x="3294" y="677"/>
                  </a:lnTo>
                  <a:cubicBezTo>
                    <a:pt x="3294" y="677"/>
                    <a:pt x="3312" y="677"/>
                    <a:pt x="3312" y="687"/>
                  </a:cubicBezTo>
                  <a:lnTo>
                    <a:pt x="3618" y="1095"/>
                  </a:lnTo>
                  <a:cubicBezTo>
                    <a:pt x="3618" y="1104"/>
                    <a:pt x="3618" y="1104"/>
                    <a:pt x="3618" y="1113"/>
                  </a:cubicBezTo>
                  <a:cubicBezTo>
                    <a:pt x="3618" y="1113"/>
                    <a:pt x="3618" y="1113"/>
                    <a:pt x="3609" y="1123"/>
                  </a:cubicBezTo>
                  <a:lnTo>
                    <a:pt x="3340" y="1317"/>
                  </a:lnTo>
                  <a:cubicBezTo>
                    <a:pt x="3294" y="1345"/>
                    <a:pt x="3275" y="1410"/>
                    <a:pt x="3294" y="1466"/>
                  </a:cubicBezTo>
                  <a:cubicBezTo>
                    <a:pt x="3340" y="1577"/>
                    <a:pt x="3368" y="1698"/>
                    <a:pt x="3377" y="1818"/>
                  </a:cubicBezTo>
                  <a:cubicBezTo>
                    <a:pt x="3386" y="1874"/>
                    <a:pt x="3433" y="1920"/>
                    <a:pt x="3488" y="1930"/>
                  </a:cubicBezTo>
                  <a:lnTo>
                    <a:pt x="3813" y="1985"/>
                  </a:lnTo>
                  <a:cubicBezTo>
                    <a:pt x="3822" y="1985"/>
                    <a:pt x="3832" y="1995"/>
                    <a:pt x="3832" y="2004"/>
                  </a:cubicBezTo>
                  <a:lnTo>
                    <a:pt x="3748" y="2505"/>
                  </a:lnTo>
                  <a:cubicBezTo>
                    <a:pt x="3748" y="2514"/>
                    <a:pt x="3739" y="2523"/>
                    <a:pt x="3730" y="2523"/>
                  </a:cubicBezTo>
                  <a:lnTo>
                    <a:pt x="3405" y="2468"/>
                  </a:lnTo>
                  <a:cubicBezTo>
                    <a:pt x="3398" y="2467"/>
                    <a:pt x="3391" y="2466"/>
                    <a:pt x="3383" y="2466"/>
                  </a:cubicBezTo>
                  <a:cubicBezTo>
                    <a:pt x="3334" y="2466"/>
                    <a:pt x="3282" y="2493"/>
                    <a:pt x="3266" y="2542"/>
                  </a:cubicBezTo>
                  <a:cubicBezTo>
                    <a:pt x="3210" y="2653"/>
                    <a:pt x="3154" y="2755"/>
                    <a:pt x="3080" y="2848"/>
                  </a:cubicBezTo>
                  <a:cubicBezTo>
                    <a:pt x="3043" y="2895"/>
                    <a:pt x="3034" y="2959"/>
                    <a:pt x="3071" y="3006"/>
                  </a:cubicBezTo>
                  <a:lnTo>
                    <a:pt x="3266" y="3275"/>
                  </a:lnTo>
                  <a:cubicBezTo>
                    <a:pt x="3275" y="3284"/>
                    <a:pt x="3266" y="3293"/>
                    <a:pt x="3266" y="3303"/>
                  </a:cubicBezTo>
                  <a:lnTo>
                    <a:pt x="2848" y="3600"/>
                  </a:lnTo>
                  <a:cubicBezTo>
                    <a:pt x="2845" y="3603"/>
                    <a:pt x="2842" y="3604"/>
                    <a:pt x="2839" y="3604"/>
                  </a:cubicBezTo>
                  <a:cubicBezTo>
                    <a:pt x="2833" y="3604"/>
                    <a:pt x="2827" y="3600"/>
                    <a:pt x="2821" y="3600"/>
                  </a:cubicBezTo>
                  <a:lnTo>
                    <a:pt x="2635" y="3331"/>
                  </a:lnTo>
                  <a:cubicBezTo>
                    <a:pt x="2607" y="3296"/>
                    <a:pt x="2565" y="3277"/>
                    <a:pt x="2522" y="3277"/>
                  </a:cubicBezTo>
                  <a:cubicBezTo>
                    <a:pt x="2507" y="3277"/>
                    <a:pt x="2492" y="3279"/>
                    <a:pt x="2477" y="3284"/>
                  </a:cubicBezTo>
                  <a:cubicBezTo>
                    <a:pt x="2366" y="3321"/>
                    <a:pt x="2245" y="3349"/>
                    <a:pt x="2134" y="3368"/>
                  </a:cubicBezTo>
                  <a:cubicBezTo>
                    <a:pt x="2069" y="3368"/>
                    <a:pt x="2023" y="3414"/>
                    <a:pt x="2013" y="3479"/>
                  </a:cubicBezTo>
                  <a:lnTo>
                    <a:pt x="1967" y="3804"/>
                  </a:lnTo>
                  <a:cubicBezTo>
                    <a:pt x="1958" y="3813"/>
                    <a:pt x="1949" y="3813"/>
                    <a:pt x="1939" y="3813"/>
                  </a:cubicBezTo>
                  <a:lnTo>
                    <a:pt x="1438" y="3739"/>
                  </a:lnTo>
                  <a:cubicBezTo>
                    <a:pt x="1429" y="3739"/>
                    <a:pt x="1420" y="3729"/>
                    <a:pt x="1429" y="3720"/>
                  </a:cubicBezTo>
                  <a:lnTo>
                    <a:pt x="1475" y="3395"/>
                  </a:lnTo>
                  <a:cubicBezTo>
                    <a:pt x="1485" y="3331"/>
                    <a:pt x="1457" y="3275"/>
                    <a:pt x="1401" y="3247"/>
                  </a:cubicBezTo>
                  <a:cubicBezTo>
                    <a:pt x="1290" y="3201"/>
                    <a:pt x="1188" y="3136"/>
                    <a:pt x="1095" y="3061"/>
                  </a:cubicBezTo>
                  <a:cubicBezTo>
                    <a:pt x="1076" y="3043"/>
                    <a:pt x="1049" y="3034"/>
                    <a:pt x="1012" y="3034"/>
                  </a:cubicBezTo>
                  <a:cubicBezTo>
                    <a:pt x="984" y="3034"/>
                    <a:pt x="956" y="3043"/>
                    <a:pt x="937" y="3061"/>
                  </a:cubicBezTo>
                  <a:lnTo>
                    <a:pt x="668" y="3247"/>
                  </a:lnTo>
                  <a:cubicBezTo>
                    <a:pt x="668" y="3256"/>
                    <a:pt x="659" y="3256"/>
                    <a:pt x="659" y="3256"/>
                  </a:cubicBezTo>
                  <a:cubicBezTo>
                    <a:pt x="659" y="3256"/>
                    <a:pt x="650" y="3256"/>
                    <a:pt x="650" y="3247"/>
                  </a:cubicBezTo>
                  <a:lnTo>
                    <a:pt x="344" y="2839"/>
                  </a:lnTo>
                  <a:cubicBezTo>
                    <a:pt x="344" y="2830"/>
                    <a:pt x="344" y="2830"/>
                    <a:pt x="344" y="2820"/>
                  </a:cubicBezTo>
                  <a:cubicBezTo>
                    <a:pt x="344" y="2820"/>
                    <a:pt x="344" y="2811"/>
                    <a:pt x="353" y="2811"/>
                  </a:cubicBezTo>
                  <a:lnTo>
                    <a:pt x="613" y="2616"/>
                  </a:lnTo>
                  <a:cubicBezTo>
                    <a:pt x="668" y="2579"/>
                    <a:pt x="687" y="2523"/>
                    <a:pt x="668" y="2468"/>
                  </a:cubicBezTo>
                  <a:cubicBezTo>
                    <a:pt x="622" y="2356"/>
                    <a:pt x="594" y="2236"/>
                    <a:pt x="585" y="2115"/>
                  </a:cubicBezTo>
                  <a:cubicBezTo>
                    <a:pt x="576" y="2060"/>
                    <a:pt x="529" y="2013"/>
                    <a:pt x="474" y="2004"/>
                  </a:cubicBezTo>
                  <a:lnTo>
                    <a:pt x="149" y="1948"/>
                  </a:lnTo>
                  <a:cubicBezTo>
                    <a:pt x="130" y="1948"/>
                    <a:pt x="130" y="1939"/>
                    <a:pt x="130" y="1930"/>
                  </a:cubicBezTo>
                  <a:lnTo>
                    <a:pt x="214" y="1429"/>
                  </a:lnTo>
                  <a:cubicBezTo>
                    <a:pt x="214" y="1420"/>
                    <a:pt x="223" y="1410"/>
                    <a:pt x="232" y="1410"/>
                  </a:cubicBezTo>
                  <a:lnTo>
                    <a:pt x="557" y="1466"/>
                  </a:lnTo>
                  <a:cubicBezTo>
                    <a:pt x="563" y="1467"/>
                    <a:pt x="569" y="1467"/>
                    <a:pt x="574" y="1467"/>
                  </a:cubicBezTo>
                  <a:cubicBezTo>
                    <a:pt x="624" y="1467"/>
                    <a:pt x="671" y="1433"/>
                    <a:pt x="696" y="1392"/>
                  </a:cubicBezTo>
                  <a:cubicBezTo>
                    <a:pt x="743" y="1280"/>
                    <a:pt x="807" y="1178"/>
                    <a:pt x="882" y="1086"/>
                  </a:cubicBezTo>
                  <a:cubicBezTo>
                    <a:pt x="919" y="1039"/>
                    <a:pt x="919" y="974"/>
                    <a:pt x="891" y="919"/>
                  </a:cubicBezTo>
                  <a:lnTo>
                    <a:pt x="696" y="659"/>
                  </a:lnTo>
                  <a:cubicBezTo>
                    <a:pt x="687" y="650"/>
                    <a:pt x="696" y="640"/>
                    <a:pt x="696" y="631"/>
                  </a:cubicBezTo>
                  <a:lnTo>
                    <a:pt x="1114" y="334"/>
                  </a:lnTo>
                  <a:cubicBezTo>
                    <a:pt x="1118" y="330"/>
                    <a:pt x="1123" y="327"/>
                    <a:pt x="1126" y="327"/>
                  </a:cubicBezTo>
                  <a:cubicBezTo>
                    <a:pt x="1130" y="327"/>
                    <a:pt x="1132" y="330"/>
                    <a:pt x="1132" y="334"/>
                  </a:cubicBezTo>
                  <a:lnTo>
                    <a:pt x="1327" y="603"/>
                  </a:lnTo>
                  <a:cubicBezTo>
                    <a:pt x="1354" y="638"/>
                    <a:pt x="1397" y="657"/>
                    <a:pt x="1440" y="657"/>
                  </a:cubicBezTo>
                  <a:cubicBezTo>
                    <a:pt x="1455" y="657"/>
                    <a:pt x="1470" y="654"/>
                    <a:pt x="1485" y="650"/>
                  </a:cubicBezTo>
                  <a:cubicBezTo>
                    <a:pt x="1596" y="603"/>
                    <a:pt x="1707" y="575"/>
                    <a:pt x="1828" y="566"/>
                  </a:cubicBezTo>
                  <a:cubicBezTo>
                    <a:pt x="1893" y="557"/>
                    <a:pt x="1939" y="510"/>
                    <a:pt x="1949" y="455"/>
                  </a:cubicBezTo>
                  <a:lnTo>
                    <a:pt x="1995" y="130"/>
                  </a:lnTo>
                  <a:cubicBezTo>
                    <a:pt x="1995" y="121"/>
                    <a:pt x="2013" y="112"/>
                    <a:pt x="2013" y="112"/>
                  </a:cubicBezTo>
                  <a:close/>
                  <a:moveTo>
                    <a:pt x="2032" y="0"/>
                  </a:moveTo>
                  <a:cubicBezTo>
                    <a:pt x="2004" y="0"/>
                    <a:pt x="1967" y="0"/>
                    <a:pt x="1939" y="28"/>
                  </a:cubicBezTo>
                  <a:cubicBezTo>
                    <a:pt x="1911" y="47"/>
                    <a:pt x="1893" y="74"/>
                    <a:pt x="1884" y="112"/>
                  </a:cubicBezTo>
                  <a:lnTo>
                    <a:pt x="1828" y="436"/>
                  </a:lnTo>
                  <a:cubicBezTo>
                    <a:pt x="1828" y="445"/>
                    <a:pt x="1828" y="455"/>
                    <a:pt x="1819" y="455"/>
                  </a:cubicBezTo>
                  <a:cubicBezTo>
                    <a:pt x="1689" y="464"/>
                    <a:pt x="1559" y="492"/>
                    <a:pt x="1438" y="538"/>
                  </a:cubicBezTo>
                  <a:cubicBezTo>
                    <a:pt x="1438" y="541"/>
                    <a:pt x="1437" y="542"/>
                    <a:pt x="1436" y="542"/>
                  </a:cubicBezTo>
                  <a:cubicBezTo>
                    <a:pt x="1432" y="542"/>
                    <a:pt x="1426" y="538"/>
                    <a:pt x="1420" y="538"/>
                  </a:cubicBezTo>
                  <a:lnTo>
                    <a:pt x="1234" y="269"/>
                  </a:lnTo>
                  <a:cubicBezTo>
                    <a:pt x="1207" y="231"/>
                    <a:pt x="1167" y="212"/>
                    <a:pt x="1126" y="212"/>
                  </a:cubicBezTo>
                  <a:cubicBezTo>
                    <a:pt x="1097" y="212"/>
                    <a:pt x="1066" y="222"/>
                    <a:pt x="1039" y="241"/>
                  </a:cubicBezTo>
                  <a:lnTo>
                    <a:pt x="631" y="538"/>
                  </a:lnTo>
                  <a:cubicBezTo>
                    <a:pt x="566" y="575"/>
                    <a:pt x="557" y="659"/>
                    <a:pt x="603" y="724"/>
                  </a:cubicBezTo>
                  <a:lnTo>
                    <a:pt x="789" y="993"/>
                  </a:lnTo>
                  <a:cubicBezTo>
                    <a:pt x="798" y="993"/>
                    <a:pt x="798" y="1002"/>
                    <a:pt x="789" y="1011"/>
                  </a:cubicBezTo>
                  <a:cubicBezTo>
                    <a:pt x="715" y="1113"/>
                    <a:pt x="640" y="1225"/>
                    <a:pt x="594" y="1336"/>
                  </a:cubicBezTo>
                  <a:cubicBezTo>
                    <a:pt x="585" y="1345"/>
                    <a:pt x="576" y="1345"/>
                    <a:pt x="576" y="1345"/>
                  </a:cubicBezTo>
                  <a:lnTo>
                    <a:pt x="251" y="1299"/>
                  </a:lnTo>
                  <a:cubicBezTo>
                    <a:pt x="241" y="1296"/>
                    <a:pt x="231" y="1295"/>
                    <a:pt x="221" y="1295"/>
                  </a:cubicBezTo>
                  <a:cubicBezTo>
                    <a:pt x="195" y="1295"/>
                    <a:pt x="169" y="1304"/>
                    <a:pt x="149" y="1317"/>
                  </a:cubicBezTo>
                  <a:cubicBezTo>
                    <a:pt x="121" y="1336"/>
                    <a:pt x="102" y="1373"/>
                    <a:pt x="93" y="1410"/>
                  </a:cubicBezTo>
                  <a:lnTo>
                    <a:pt x="19" y="1911"/>
                  </a:lnTo>
                  <a:cubicBezTo>
                    <a:pt x="0" y="1985"/>
                    <a:pt x="56" y="2050"/>
                    <a:pt x="130" y="2060"/>
                  </a:cubicBezTo>
                  <a:lnTo>
                    <a:pt x="455" y="2115"/>
                  </a:lnTo>
                  <a:cubicBezTo>
                    <a:pt x="455" y="2115"/>
                    <a:pt x="464" y="2125"/>
                    <a:pt x="464" y="2125"/>
                  </a:cubicBezTo>
                  <a:cubicBezTo>
                    <a:pt x="483" y="2254"/>
                    <a:pt x="511" y="2384"/>
                    <a:pt x="557" y="2505"/>
                  </a:cubicBezTo>
                  <a:cubicBezTo>
                    <a:pt x="557" y="2514"/>
                    <a:pt x="557" y="2514"/>
                    <a:pt x="548" y="2523"/>
                  </a:cubicBezTo>
                  <a:lnTo>
                    <a:pt x="279" y="2718"/>
                  </a:lnTo>
                  <a:cubicBezTo>
                    <a:pt x="251" y="2737"/>
                    <a:pt x="232" y="2765"/>
                    <a:pt x="223" y="2802"/>
                  </a:cubicBezTo>
                  <a:cubicBezTo>
                    <a:pt x="223" y="2839"/>
                    <a:pt x="232" y="2876"/>
                    <a:pt x="251" y="2904"/>
                  </a:cubicBezTo>
                  <a:lnTo>
                    <a:pt x="548" y="3312"/>
                  </a:lnTo>
                  <a:cubicBezTo>
                    <a:pt x="566" y="3349"/>
                    <a:pt x="603" y="3368"/>
                    <a:pt x="640" y="3368"/>
                  </a:cubicBezTo>
                  <a:cubicBezTo>
                    <a:pt x="648" y="3370"/>
                    <a:pt x="656" y="3371"/>
                    <a:pt x="665" y="3371"/>
                  </a:cubicBezTo>
                  <a:cubicBezTo>
                    <a:pt x="688" y="3371"/>
                    <a:pt x="713" y="3363"/>
                    <a:pt x="733" y="3349"/>
                  </a:cubicBezTo>
                  <a:lnTo>
                    <a:pt x="1002" y="3154"/>
                  </a:lnTo>
                  <a:cubicBezTo>
                    <a:pt x="1007" y="3150"/>
                    <a:pt x="1012" y="3147"/>
                    <a:pt x="1015" y="3147"/>
                  </a:cubicBezTo>
                  <a:cubicBezTo>
                    <a:pt x="1019" y="3147"/>
                    <a:pt x="1021" y="3150"/>
                    <a:pt x="1021" y="3154"/>
                  </a:cubicBezTo>
                  <a:cubicBezTo>
                    <a:pt x="1123" y="3238"/>
                    <a:pt x="1234" y="3303"/>
                    <a:pt x="1355" y="3358"/>
                  </a:cubicBezTo>
                  <a:cubicBezTo>
                    <a:pt x="1355" y="3358"/>
                    <a:pt x="1364" y="3368"/>
                    <a:pt x="1364" y="3377"/>
                  </a:cubicBezTo>
                  <a:lnTo>
                    <a:pt x="1308" y="3702"/>
                  </a:lnTo>
                  <a:cubicBezTo>
                    <a:pt x="1299" y="3776"/>
                    <a:pt x="1346" y="3841"/>
                    <a:pt x="1420" y="3850"/>
                  </a:cubicBezTo>
                  <a:lnTo>
                    <a:pt x="1921" y="3934"/>
                  </a:lnTo>
                  <a:lnTo>
                    <a:pt x="1949" y="3934"/>
                  </a:lnTo>
                  <a:cubicBezTo>
                    <a:pt x="1976" y="3934"/>
                    <a:pt x="2004" y="3924"/>
                    <a:pt x="2023" y="3906"/>
                  </a:cubicBezTo>
                  <a:cubicBezTo>
                    <a:pt x="2051" y="3887"/>
                    <a:pt x="2069" y="3859"/>
                    <a:pt x="2078" y="3822"/>
                  </a:cubicBezTo>
                  <a:lnTo>
                    <a:pt x="2125" y="3498"/>
                  </a:lnTo>
                  <a:cubicBezTo>
                    <a:pt x="2134" y="3488"/>
                    <a:pt x="2134" y="3479"/>
                    <a:pt x="2143" y="3479"/>
                  </a:cubicBezTo>
                  <a:cubicBezTo>
                    <a:pt x="2273" y="3470"/>
                    <a:pt x="2394" y="3442"/>
                    <a:pt x="2514" y="3395"/>
                  </a:cubicBezTo>
                  <a:cubicBezTo>
                    <a:pt x="2517" y="3392"/>
                    <a:pt x="2521" y="3391"/>
                    <a:pt x="2523" y="3391"/>
                  </a:cubicBezTo>
                  <a:cubicBezTo>
                    <a:pt x="2529" y="3391"/>
                    <a:pt x="2533" y="3395"/>
                    <a:pt x="2533" y="3395"/>
                  </a:cubicBezTo>
                  <a:lnTo>
                    <a:pt x="2728" y="3664"/>
                  </a:lnTo>
                  <a:cubicBezTo>
                    <a:pt x="2755" y="3702"/>
                    <a:pt x="2794" y="3721"/>
                    <a:pt x="2834" y="3721"/>
                  </a:cubicBezTo>
                  <a:cubicBezTo>
                    <a:pt x="2862" y="3721"/>
                    <a:pt x="2890" y="3712"/>
                    <a:pt x="2913" y="3692"/>
                  </a:cubicBezTo>
                  <a:lnTo>
                    <a:pt x="3331" y="3395"/>
                  </a:lnTo>
                  <a:cubicBezTo>
                    <a:pt x="3386" y="3358"/>
                    <a:pt x="3405" y="3266"/>
                    <a:pt x="3359" y="3210"/>
                  </a:cubicBezTo>
                  <a:lnTo>
                    <a:pt x="3164" y="2941"/>
                  </a:lnTo>
                  <a:cubicBezTo>
                    <a:pt x="3164" y="2941"/>
                    <a:pt x="3164" y="2932"/>
                    <a:pt x="3164" y="2922"/>
                  </a:cubicBezTo>
                  <a:cubicBezTo>
                    <a:pt x="3247" y="2820"/>
                    <a:pt x="3312" y="2709"/>
                    <a:pt x="3368" y="2598"/>
                  </a:cubicBezTo>
                  <a:cubicBezTo>
                    <a:pt x="3368" y="2588"/>
                    <a:pt x="3377" y="2588"/>
                    <a:pt x="3386" y="2588"/>
                  </a:cubicBezTo>
                  <a:lnTo>
                    <a:pt x="3711" y="2635"/>
                  </a:lnTo>
                  <a:cubicBezTo>
                    <a:pt x="3721" y="2637"/>
                    <a:pt x="3730" y="2638"/>
                    <a:pt x="3740" y="2638"/>
                  </a:cubicBezTo>
                  <a:cubicBezTo>
                    <a:pt x="3802" y="2638"/>
                    <a:pt x="3853" y="2588"/>
                    <a:pt x="3869" y="2523"/>
                  </a:cubicBezTo>
                  <a:lnTo>
                    <a:pt x="3943" y="2023"/>
                  </a:lnTo>
                  <a:cubicBezTo>
                    <a:pt x="3952" y="1948"/>
                    <a:pt x="3906" y="1883"/>
                    <a:pt x="3832" y="1874"/>
                  </a:cubicBezTo>
                  <a:lnTo>
                    <a:pt x="3507" y="1818"/>
                  </a:lnTo>
                  <a:cubicBezTo>
                    <a:pt x="3498" y="1818"/>
                    <a:pt x="3498" y="1809"/>
                    <a:pt x="3498" y="1800"/>
                  </a:cubicBezTo>
                  <a:cubicBezTo>
                    <a:pt x="3479" y="1679"/>
                    <a:pt x="3451" y="1549"/>
                    <a:pt x="3405" y="1429"/>
                  </a:cubicBezTo>
                  <a:cubicBezTo>
                    <a:pt x="3405" y="1420"/>
                    <a:pt x="3405" y="1410"/>
                    <a:pt x="3414" y="1410"/>
                  </a:cubicBezTo>
                  <a:lnTo>
                    <a:pt x="3674" y="1215"/>
                  </a:lnTo>
                  <a:cubicBezTo>
                    <a:pt x="3711" y="1197"/>
                    <a:pt x="3730" y="1169"/>
                    <a:pt x="3730" y="1132"/>
                  </a:cubicBezTo>
                  <a:cubicBezTo>
                    <a:pt x="3739" y="1095"/>
                    <a:pt x="3730" y="1058"/>
                    <a:pt x="3711" y="1030"/>
                  </a:cubicBezTo>
                  <a:lnTo>
                    <a:pt x="3405" y="622"/>
                  </a:lnTo>
                  <a:cubicBezTo>
                    <a:pt x="3382" y="582"/>
                    <a:pt x="3342" y="563"/>
                    <a:pt x="3299" y="563"/>
                  </a:cubicBezTo>
                  <a:cubicBezTo>
                    <a:pt x="3272" y="563"/>
                    <a:pt x="3244" y="570"/>
                    <a:pt x="3219" y="585"/>
                  </a:cubicBezTo>
                  <a:lnTo>
                    <a:pt x="2950" y="779"/>
                  </a:lnTo>
                  <a:cubicBezTo>
                    <a:pt x="2950" y="784"/>
                    <a:pt x="2948" y="786"/>
                    <a:pt x="2945" y="786"/>
                  </a:cubicBezTo>
                  <a:cubicBezTo>
                    <a:pt x="2941" y="786"/>
                    <a:pt x="2936" y="784"/>
                    <a:pt x="2932" y="779"/>
                  </a:cubicBezTo>
                  <a:cubicBezTo>
                    <a:pt x="2839" y="696"/>
                    <a:pt x="2728" y="631"/>
                    <a:pt x="2607" y="575"/>
                  </a:cubicBezTo>
                  <a:cubicBezTo>
                    <a:pt x="2598" y="575"/>
                    <a:pt x="2598" y="566"/>
                    <a:pt x="2598" y="557"/>
                  </a:cubicBezTo>
                  <a:lnTo>
                    <a:pt x="2654" y="232"/>
                  </a:lnTo>
                  <a:cubicBezTo>
                    <a:pt x="2654" y="195"/>
                    <a:pt x="2644" y="167"/>
                    <a:pt x="2626" y="139"/>
                  </a:cubicBezTo>
                  <a:cubicBezTo>
                    <a:pt x="2607" y="102"/>
                    <a:pt x="2570" y="84"/>
                    <a:pt x="2542" y="84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849225" y="2701300"/>
              <a:ext cx="3025" cy="246550"/>
            </a:xfrm>
            <a:custGeom>
              <a:rect b="b" l="l" r="r" t="t"/>
              <a:pathLst>
                <a:path extrusionOk="0" h="9862" w="12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520"/>
                  </a:lnTo>
                  <a:cubicBezTo>
                    <a:pt x="0" y="557"/>
                    <a:pt x="28" y="585"/>
                    <a:pt x="56" y="585"/>
                  </a:cubicBezTo>
                  <a:cubicBezTo>
                    <a:pt x="93" y="585"/>
                    <a:pt x="121" y="557"/>
                    <a:pt x="121" y="520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  <a:moveTo>
                    <a:pt x="56" y="928"/>
                  </a:moveTo>
                  <a:cubicBezTo>
                    <a:pt x="28" y="928"/>
                    <a:pt x="0" y="956"/>
                    <a:pt x="0" y="984"/>
                  </a:cubicBezTo>
                  <a:lnTo>
                    <a:pt x="0" y="1447"/>
                  </a:lnTo>
                  <a:cubicBezTo>
                    <a:pt x="0" y="1484"/>
                    <a:pt x="28" y="1512"/>
                    <a:pt x="56" y="1512"/>
                  </a:cubicBezTo>
                  <a:cubicBezTo>
                    <a:pt x="93" y="1512"/>
                    <a:pt x="121" y="1484"/>
                    <a:pt x="121" y="1447"/>
                  </a:cubicBezTo>
                  <a:lnTo>
                    <a:pt x="121" y="984"/>
                  </a:lnTo>
                  <a:cubicBezTo>
                    <a:pt x="121" y="956"/>
                    <a:pt x="93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8" y="1856"/>
                    <a:pt x="0" y="1883"/>
                    <a:pt x="0" y="1911"/>
                  </a:cubicBezTo>
                  <a:lnTo>
                    <a:pt x="0" y="2375"/>
                  </a:lnTo>
                  <a:cubicBezTo>
                    <a:pt x="0" y="2412"/>
                    <a:pt x="28" y="2440"/>
                    <a:pt x="56" y="2440"/>
                  </a:cubicBezTo>
                  <a:cubicBezTo>
                    <a:pt x="93" y="2440"/>
                    <a:pt x="121" y="2412"/>
                    <a:pt x="121" y="2375"/>
                  </a:cubicBezTo>
                  <a:lnTo>
                    <a:pt x="121" y="1911"/>
                  </a:lnTo>
                  <a:cubicBezTo>
                    <a:pt x="121" y="1883"/>
                    <a:pt x="93" y="1856"/>
                    <a:pt x="56" y="1856"/>
                  </a:cubicBezTo>
                  <a:close/>
                  <a:moveTo>
                    <a:pt x="56" y="2783"/>
                  </a:moveTo>
                  <a:cubicBezTo>
                    <a:pt x="28" y="2783"/>
                    <a:pt x="0" y="2811"/>
                    <a:pt x="0" y="2839"/>
                  </a:cubicBezTo>
                  <a:lnTo>
                    <a:pt x="0" y="3303"/>
                  </a:lnTo>
                  <a:cubicBezTo>
                    <a:pt x="0" y="3340"/>
                    <a:pt x="28" y="3368"/>
                    <a:pt x="56" y="3368"/>
                  </a:cubicBezTo>
                  <a:cubicBezTo>
                    <a:pt x="93" y="3368"/>
                    <a:pt x="121" y="3340"/>
                    <a:pt x="121" y="3303"/>
                  </a:cubicBezTo>
                  <a:lnTo>
                    <a:pt x="121" y="2839"/>
                  </a:lnTo>
                  <a:cubicBezTo>
                    <a:pt x="121" y="2811"/>
                    <a:pt x="93" y="2783"/>
                    <a:pt x="56" y="2783"/>
                  </a:cubicBezTo>
                  <a:close/>
                  <a:moveTo>
                    <a:pt x="56" y="3711"/>
                  </a:moveTo>
                  <a:cubicBezTo>
                    <a:pt x="28" y="3711"/>
                    <a:pt x="0" y="3739"/>
                    <a:pt x="0" y="3767"/>
                  </a:cubicBezTo>
                  <a:lnTo>
                    <a:pt x="0" y="4230"/>
                  </a:lnTo>
                  <a:cubicBezTo>
                    <a:pt x="0" y="4267"/>
                    <a:pt x="28" y="4295"/>
                    <a:pt x="56" y="4295"/>
                  </a:cubicBezTo>
                  <a:cubicBezTo>
                    <a:pt x="93" y="4295"/>
                    <a:pt x="121" y="4267"/>
                    <a:pt x="121" y="4230"/>
                  </a:cubicBezTo>
                  <a:lnTo>
                    <a:pt x="121" y="3767"/>
                  </a:lnTo>
                  <a:cubicBezTo>
                    <a:pt x="121" y="3739"/>
                    <a:pt x="93" y="3711"/>
                    <a:pt x="56" y="3711"/>
                  </a:cubicBezTo>
                  <a:close/>
                  <a:moveTo>
                    <a:pt x="56" y="4639"/>
                  </a:moveTo>
                  <a:cubicBezTo>
                    <a:pt x="28" y="4639"/>
                    <a:pt x="0" y="4666"/>
                    <a:pt x="0" y="4694"/>
                  </a:cubicBezTo>
                  <a:lnTo>
                    <a:pt x="0" y="5158"/>
                  </a:lnTo>
                  <a:cubicBezTo>
                    <a:pt x="0" y="5195"/>
                    <a:pt x="28" y="5223"/>
                    <a:pt x="56" y="5223"/>
                  </a:cubicBezTo>
                  <a:cubicBezTo>
                    <a:pt x="93" y="5223"/>
                    <a:pt x="121" y="5195"/>
                    <a:pt x="121" y="5158"/>
                  </a:cubicBezTo>
                  <a:lnTo>
                    <a:pt x="121" y="4694"/>
                  </a:lnTo>
                  <a:cubicBezTo>
                    <a:pt x="121" y="4666"/>
                    <a:pt x="93" y="4639"/>
                    <a:pt x="56" y="4639"/>
                  </a:cubicBezTo>
                  <a:close/>
                  <a:moveTo>
                    <a:pt x="56" y="5566"/>
                  </a:moveTo>
                  <a:cubicBezTo>
                    <a:pt x="28" y="5566"/>
                    <a:pt x="0" y="5594"/>
                    <a:pt x="0" y="5622"/>
                  </a:cubicBezTo>
                  <a:lnTo>
                    <a:pt x="0" y="6086"/>
                  </a:lnTo>
                  <a:cubicBezTo>
                    <a:pt x="0" y="6123"/>
                    <a:pt x="28" y="6151"/>
                    <a:pt x="56" y="6151"/>
                  </a:cubicBezTo>
                  <a:cubicBezTo>
                    <a:pt x="93" y="6151"/>
                    <a:pt x="121" y="6123"/>
                    <a:pt x="121" y="6086"/>
                  </a:cubicBezTo>
                  <a:lnTo>
                    <a:pt x="121" y="5622"/>
                  </a:lnTo>
                  <a:cubicBezTo>
                    <a:pt x="121" y="5594"/>
                    <a:pt x="93" y="5566"/>
                    <a:pt x="56" y="5566"/>
                  </a:cubicBezTo>
                  <a:close/>
                  <a:moveTo>
                    <a:pt x="56" y="6494"/>
                  </a:moveTo>
                  <a:cubicBezTo>
                    <a:pt x="28" y="6494"/>
                    <a:pt x="0" y="6522"/>
                    <a:pt x="0" y="6549"/>
                  </a:cubicBezTo>
                  <a:lnTo>
                    <a:pt x="0" y="7013"/>
                  </a:lnTo>
                  <a:cubicBezTo>
                    <a:pt x="0" y="7050"/>
                    <a:pt x="28" y="7078"/>
                    <a:pt x="56" y="7078"/>
                  </a:cubicBezTo>
                  <a:cubicBezTo>
                    <a:pt x="93" y="7078"/>
                    <a:pt x="121" y="7050"/>
                    <a:pt x="121" y="7013"/>
                  </a:cubicBezTo>
                  <a:lnTo>
                    <a:pt x="121" y="6549"/>
                  </a:lnTo>
                  <a:cubicBezTo>
                    <a:pt x="121" y="6522"/>
                    <a:pt x="93" y="6494"/>
                    <a:pt x="56" y="6494"/>
                  </a:cubicBezTo>
                  <a:close/>
                  <a:moveTo>
                    <a:pt x="56" y="7421"/>
                  </a:moveTo>
                  <a:cubicBezTo>
                    <a:pt x="28" y="7421"/>
                    <a:pt x="0" y="7449"/>
                    <a:pt x="0" y="7477"/>
                  </a:cubicBezTo>
                  <a:lnTo>
                    <a:pt x="0" y="7941"/>
                  </a:lnTo>
                  <a:cubicBezTo>
                    <a:pt x="0" y="7978"/>
                    <a:pt x="28" y="8006"/>
                    <a:pt x="56" y="8006"/>
                  </a:cubicBezTo>
                  <a:cubicBezTo>
                    <a:pt x="93" y="8006"/>
                    <a:pt x="121" y="7978"/>
                    <a:pt x="121" y="7941"/>
                  </a:cubicBezTo>
                  <a:lnTo>
                    <a:pt x="121" y="7477"/>
                  </a:lnTo>
                  <a:cubicBezTo>
                    <a:pt x="121" y="7449"/>
                    <a:pt x="93" y="7421"/>
                    <a:pt x="56" y="7421"/>
                  </a:cubicBezTo>
                  <a:close/>
                  <a:moveTo>
                    <a:pt x="56" y="8349"/>
                  </a:moveTo>
                  <a:cubicBezTo>
                    <a:pt x="28" y="8349"/>
                    <a:pt x="0" y="8377"/>
                    <a:pt x="0" y="8405"/>
                  </a:cubicBezTo>
                  <a:lnTo>
                    <a:pt x="0" y="8869"/>
                  </a:lnTo>
                  <a:cubicBezTo>
                    <a:pt x="0" y="8906"/>
                    <a:pt x="28" y="8934"/>
                    <a:pt x="56" y="8934"/>
                  </a:cubicBezTo>
                  <a:cubicBezTo>
                    <a:pt x="93" y="8934"/>
                    <a:pt x="121" y="8906"/>
                    <a:pt x="121" y="8869"/>
                  </a:cubicBezTo>
                  <a:lnTo>
                    <a:pt x="121" y="8405"/>
                  </a:lnTo>
                  <a:cubicBezTo>
                    <a:pt x="121" y="8377"/>
                    <a:pt x="93" y="8349"/>
                    <a:pt x="56" y="8349"/>
                  </a:cubicBezTo>
                  <a:close/>
                  <a:moveTo>
                    <a:pt x="56" y="9277"/>
                  </a:moveTo>
                  <a:cubicBezTo>
                    <a:pt x="28" y="9277"/>
                    <a:pt x="0" y="9305"/>
                    <a:pt x="0" y="9332"/>
                  </a:cubicBezTo>
                  <a:lnTo>
                    <a:pt x="0" y="9796"/>
                  </a:lnTo>
                  <a:cubicBezTo>
                    <a:pt x="0" y="9833"/>
                    <a:pt x="28" y="9861"/>
                    <a:pt x="56" y="9861"/>
                  </a:cubicBezTo>
                  <a:cubicBezTo>
                    <a:pt x="93" y="9861"/>
                    <a:pt x="121" y="9833"/>
                    <a:pt x="121" y="9796"/>
                  </a:cubicBezTo>
                  <a:lnTo>
                    <a:pt x="121" y="9332"/>
                  </a:lnTo>
                  <a:cubicBezTo>
                    <a:pt x="121" y="9305"/>
                    <a:pt x="93" y="9277"/>
                    <a:pt x="56" y="9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888650" y="2354575"/>
              <a:ext cx="43150" cy="43400"/>
            </a:xfrm>
            <a:custGeom>
              <a:rect b="b" l="l" r="r" t="t"/>
              <a:pathLst>
                <a:path extrusionOk="0" h="1736" w="1726">
                  <a:moveTo>
                    <a:pt x="863" y="177"/>
                  </a:moveTo>
                  <a:lnTo>
                    <a:pt x="1095" y="613"/>
                  </a:lnTo>
                  <a:cubicBezTo>
                    <a:pt x="1104" y="622"/>
                    <a:pt x="1113" y="631"/>
                    <a:pt x="1123" y="631"/>
                  </a:cubicBezTo>
                  <a:lnTo>
                    <a:pt x="1549" y="873"/>
                  </a:lnTo>
                  <a:lnTo>
                    <a:pt x="1113" y="1105"/>
                  </a:lnTo>
                  <a:cubicBezTo>
                    <a:pt x="1104" y="1105"/>
                    <a:pt x="1104" y="1114"/>
                    <a:pt x="1095" y="1123"/>
                  </a:cubicBezTo>
                  <a:lnTo>
                    <a:pt x="863" y="1550"/>
                  </a:lnTo>
                  <a:lnTo>
                    <a:pt x="631" y="1123"/>
                  </a:lnTo>
                  <a:cubicBezTo>
                    <a:pt x="622" y="1114"/>
                    <a:pt x="612" y="1105"/>
                    <a:pt x="603" y="1105"/>
                  </a:cubicBezTo>
                  <a:lnTo>
                    <a:pt x="176" y="863"/>
                  </a:lnTo>
                  <a:lnTo>
                    <a:pt x="603" y="631"/>
                  </a:lnTo>
                  <a:cubicBezTo>
                    <a:pt x="612" y="622"/>
                    <a:pt x="622" y="622"/>
                    <a:pt x="631" y="613"/>
                  </a:cubicBezTo>
                  <a:lnTo>
                    <a:pt x="863" y="177"/>
                  </a:lnTo>
                  <a:close/>
                  <a:moveTo>
                    <a:pt x="863" y="1"/>
                  </a:moveTo>
                  <a:cubicBezTo>
                    <a:pt x="844" y="1"/>
                    <a:pt x="826" y="10"/>
                    <a:pt x="816" y="28"/>
                  </a:cubicBezTo>
                  <a:lnTo>
                    <a:pt x="538" y="539"/>
                  </a:lnTo>
                  <a:lnTo>
                    <a:pt x="28" y="817"/>
                  </a:lnTo>
                  <a:cubicBezTo>
                    <a:pt x="9" y="826"/>
                    <a:pt x="0" y="845"/>
                    <a:pt x="0" y="863"/>
                  </a:cubicBezTo>
                  <a:cubicBezTo>
                    <a:pt x="0" y="882"/>
                    <a:pt x="9" y="910"/>
                    <a:pt x="28" y="919"/>
                  </a:cubicBezTo>
                  <a:lnTo>
                    <a:pt x="529" y="1197"/>
                  </a:lnTo>
                  <a:lnTo>
                    <a:pt x="807" y="1698"/>
                  </a:lnTo>
                  <a:cubicBezTo>
                    <a:pt x="816" y="1717"/>
                    <a:pt x="835" y="1735"/>
                    <a:pt x="863" y="1735"/>
                  </a:cubicBezTo>
                  <a:cubicBezTo>
                    <a:pt x="881" y="1735"/>
                    <a:pt x="900" y="1717"/>
                    <a:pt x="909" y="1698"/>
                  </a:cubicBezTo>
                  <a:lnTo>
                    <a:pt x="1188" y="1197"/>
                  </a:lnTo>
                  <a:lnTo>
                    <a:pt x="1698" y="919"/>
                  </a:lnTo>
                  <a:cubicBezTo>
                    <a:pt x="1716" y="910"/>
                    <a:pt x="1726" y="891"/>
                    <a:pt x="1726" y="873"/>
                  </a:cubicBezTo>
                  <a:cubicBezTo>
                    <a:pt x="1726" y="845"/>
                    <a:pt x="1716" y="826"/>
                    <a:pt x="1698" y="817"/>
                  </a:cubicBezTo>
                  <a:lnTo>
                    <a:pt x="1188" y="539"/>
                  </a:lnTo>
                  <a:lnTo>
                    <a:pt x="919" y="28"/>
                  </a:lnTo>
                  <a:cubicBezTo>
                    <a:pt x="909" y="10"/>
                    <a:pt x="881" y="1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1122175" y="3270875"/>
              <a:ext cx="44800" cy="44550"/>
            </a:xfrm>
            <a:custGeom>
              <a:rect b="b" l="l" r="r" t="t"/>
              <a:pathLst>
                <a:path extrusionOk="0" h="1782" w="1792">
                  <a:moveTo>
                    <a:pt x="901" y="177"/>
                  </a:moveTo>
                  <a:lnTo>
                    <a:pt x="1142" y="622"/>
                  </a:lnTo>
                  <a:cubicBezTo>
                    <a:pt x="1151" y="631"/>
                    <a:pt x="1160" y="641"/>
                    <a:pt x="1170" y="650"/>
                  </a:cubicBezTo>
                  <a:lnTo>
                    <a:pt x="1615" y="891"/>
                  </a:lnTo>
                  <a:lnTo>
                    <a:pt x="1170" y="1142"/>
                  </a:lnTo>
                  <a:cubicBezTo>
                    <a:pt x="1160" y="1142"/>
                    <a:pt x="1151" y="1151"/>
                    <a:pt x="1142" y="1160"/>
                  </a:cubicBezTo>
                  <a:lnTo>
                    <a:pt x="901" y="1605"/>
                  </a:lnTo>
                  <a:lnTo>
                    <a:pt x="650" y="1160"/>
                  </a:lnTo>
                  <a:cubicBezTo>
                    <a:pt x="650" y="1151"/>
                    <a:pt x="641" y="1142"/>
                    <a:pt x="632" y="1132"/>
                  </a:cubicBezTo>
                  <a:lnTo>
                    <a:pt x="186" y="891"/>
                  </a:lnTo>
                  <a:lnTo>
                    <a:pt x="632" y="650"/>
                  </a:lnTo>
                  <a:cubicBezTo>
                    <a:pt x="641" y="641"/>
                    <a:pt x="650" y="631"/>
                    <a:pt x="650" y="622"/>
                  </a:cubicBezTo>
                  <a:lnTo>
                    <a:pt x="901" y="177"/>
                  </a:lnTo>
                  <a:close/>
                  <a:moveTo>
                    <a:pt x="901" y="1"/>
                  </a:moveTo>
                  <a:cubicBezTo>
                    <a:pt x="882" y="1"/>
                    <a:pt x="854" y="10"/>
                    <a:pt x="845" y="28"/>
                  </a:cubicBezTo>
                  <a:lnTo>
                    <a:pt x="557" y="557"/>
                  </a:lnTo>
                  <a:lnTo>
                    <a:pt x="38" y="836"/>
                  </a:lnTo>
                  <a:cubicBezTo>
                    <a:pt x="19" y="845"/>
                    <a:pt x="1" y="873"/>
                    <a:pt x="1" y="891"/>
                  </a:cubicBezTo>
                  <a:cubicBezTo>
                    <a:pt x="1" y="910"/>
                    <a:pt x="19" y="928"/>
                    <a:pt x="38" y="938"/>
                  </a:cubicBezTo>
                  <a:lnTo>
                    <a:pt x="557" y="1225"/>
                  </a:lnTo>
                  <a:lnTo>
                    <a:pt x="845" y="1754"/>
                  </a:lnTo>
                  <a:cubicBezTo>
                    <a:pt x="854" y="1772"/>
                    <a:pt x="873" y="1782"/>
                    <a:pt x="891" y="1782"/>
                  </a:cubicBezTo>
                  <a:cubicBezTo>
                    <a:pt x="919" y="1782"/>
                    <a:pt x="938" y="1772"/>
                    <a:pt x="947" y="1754"/>
                  </a:cubicBezTo>
                  <a:lnTo>
                    <a:pt x="1235" y="1234"/>
                  </a:lnTo>
                  <a:lnTo>
                    <a:pt x="1763" y="947"/>
                  </a:lnTo>
                  <a:cubicBezTo>
                    <a:pt x="1773" y="938"/>
                    <a:pt x="1791" y="919"/>
                    <a:pt x="1791" y="891"/>
                  </a:cubicBezTo>
                  <a:cubicBezTo>
                    <a:pt x="1791" y="873"/>
                    <a:pt x="1782" y="854"/>
                    <a:pt x="1763" y="845"/>
                  </a:cubicBezTo>
                  <a:lnTo>
                    <a:pt x="1235" y="557"/>
                  </a:lnTo>
                  <a:lnTo>
                    <a:pt x="947" y="28"/>
                  </a:lnTo>
                  <a:cubicBezTo>
                    <a:pt x="938" y="10"/>
                    <a:pt x="919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1306550" y="2306100"/>
              <a:ext cx="2825" cy="16500"/>
            </a:xfrm>
            <a:custGeom>
              <a:rect b="b" l="l" r="r" t="t"/>
              <a:pathLst>
                <a:path extrusionOk="0" h="660" w="11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604"/>
                  </a:lnTo>
                  <a:cubicBezTo>
                    <a:pt x="1" y="632"/>
                    <a:pt x="29" y="659"/>
                    <a:pt x="56" y="659"/>
                  </a:cubicBezTo>
                  <a:cubicBezTo>
                    <a:pt x="93" y="659"/>
                    <a:pt x="112" y="632"/>
                    <a:pt x="112" y="604"/>
                  </a:cubicBezTo>
                  <a:lnTo>
                    <a:pt x="112" y="56"/>
                  </a:lnTo>
                  <a:cubicBezTo>
                    <a:pt x="112" y="2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1306550" y="2340900"/>
              <a:ext cx="2825" cy="16475"/>
            </a:xfrm>
            <a:custGeom>
              <a:rect b="b" l="l" r="r" t="t"/>
              <a:pathLst>
                <a:path extrusionOk="0" h="659" w="113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03"/>
                  </a:lnTo>
                  <a:cubicBezTo>
                    <a:pt x="1" y="631"/>
                    <a:pt x="29" y="659"/>
                    <a:pt x="56" y="659"/>
                  </a:cubicBezTo>
                  <a:cubicBezTo>
                    <a:pt x="93" y="659"/>
                    <a:pt x="112" y="631"/>
                    <a:pt x="112" y="603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1317225" y="2330225"/>
              <a:ext cx="16500" cy="3050"/>
            </a:xfrm>
            <a:custGeom>
              <a:rect b="b" l="l" r="r" t="t"/>
              <a:pathLst>
                <a:path extrusionOk="0" h="122" w="660">
                  <a:moveTo>
                    <a:pt x="56" y="1"/>
                  </a:moveTo>
                  <a:cubicBezTo>
                    <a:pt x="19" y="1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594" y="121"/>
                  </a:lnTo>
                  <a:cubicBezTo>
                    <a:pt x="631" y="121"/>
                    <a:pt x="659" y="93"/>
                    <a:pt x="659" y="65"/>
                  </a:cubicBezTo>
                  <a:cubicBezTo>
                    <a:pt x="659" y="28"/>
                    <a:pt x="631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1282425" y="2330225"/>
              <a:ext cx="16500" cy="3050"/>
            </a:xfrm>
            <a:custGeom>
              <a:rect b="b" l="l" r="r" t="t"/>
              <a:pathLst>
                <a:path extrusionOk="0" h="122" w="66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595" y="121"/>
                  </a:lnTo>
                  <a:cubicBezTo>
                    <a:pt x="632" y="121"/>
                    <a:pt x="660" y="93"/>
                    <a:pt x="660" y="65"/>
                  </a:cubicBezTo>
                  <a:cubicBezTo>
                    <a:pt x="660" y="28"/>
                    <a:pt x="632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1290775" y="2339275"/>
              <a:ext cx="9775" cy="9525"/>
            </a:xfrm>
            <a:custGeom>
              <a:rect b="b" l="l" r="r" t="t"/>
              <a:pathLst>
                <a:path extrusionOk="0" h="381" w="391">
                  <a:moveTo>
                    <a:pt x="1" y="381"/>
                  </a:moveTo>
                  <a:lnTo>
                    <a:pt x="39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1289400" y="2337775"/>
              <a:ext cx="12775" cy="12425"/>
            </a:xfrm>
            <a:custGeom>
              <a:rect b="b" l="l" r="r" t="t"/>
              <a:pathLst>
                <a:path extrusionOk="0" h="497" w="511">
                  <a:moveTo>
                    <a:pt x="444" y="0"/>
                  </a:moveTo>
                  <a:cubicBezTo>
                    <a:pt x="429" y="0"/>
                    <a:pt x="413" y="5"/>
                    <a:pt x="399" y="14"/>
                  </a:cubicBezTo>
                  <a:lnTo>
                    <a:pt x="19" y="404"/>
                  </a:lnTo>
                  <a:cubicBezTo>
                    <a:pt x="0" y="422"/>
                    <a:pt x="0" y="459"/>
                    <a:pt x="19" y="487"/>
                  </a:cubicBezTo>
                  <a:cubicBezTo>
                    <a:pt x="28" y="496"/>
                    <a:pt x="47" y="496"/>
                    <a:pt x="56" y="496"/>
                  </a:cubicBezTo>
                  <a:cubicBezTo>
                    <a:pt x="74" y="496"/>
                    <a:pt x="93" y="496"/>
                    <a:pt x="102" y="487"/>
                  </a:cubicBezTo>
                  <a:lnTo>
                    <a:pt x="483" y="97"/>
                  </a:lnTo>
                  <a:cubicBezTo>
                    <a:pt x="510" y="79"/>
                    <a:pt x="510" y="42"/>
                    <a:pt x="483" y="14"/>
                  </a:cubicBezTo>
                  <a:cubicBezTo>
                    <a:pt x="473" y="5"/>
                    <a:pt x="459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1315375" y="2314700"/>
              <a:ext cx="9750" cy="9525"/>
            </a:xfrm>
            <a:custGeom>
              <a:rect b="b" l="l" r="r" t="t"/>
              <a:pathLst>
                <a:path extrusionOk="0" h="381" w="390">
                  <a:moveTo>
                    <a:pt x="0" y="380"/>
                  </a:moveTo>
                  <a:lnTo>
                    <a:pt x="3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1313975" y="2313175"/>
              <a:ext cx="12775" cy="12450"/>
            </a:xfrm>
            <a:custGeom>
              <a:rect b="b" l="l" r="r" t="t"/>
              <a:pathLst>
                <a:path extrusionOk="0" h="498" w="511">
                  <a:moveTo>
                    <a:pt x="445" y="1"/>
                  </a:moveTo>
                  <a:cubicBezTo>
                    <a:pt x="430" y="1"/>
                    <a:pt x="413" y="5"/>
                    <a:pt x="399" y="15"/>
                  </a:cubicBezTo>
                  <a:lnTo>
                    <a:pt x="19" y="404"/>
                  </a:lnTo>
                  <a:cubicBezTo>
                    <a:pt x="1" y="423"/>
                    <a:pt x="1" y="460"/>
                    <a:pt x="19" y="478"/>
                  </a:cubicBezTo>
                  <a:cubicBezTo>
                    <a:pt x="28" y="497"/>
                    <a:pt x="47" y="497"/>
                    <a:pt x="56" y="497"/>
                  </a:cubicBezTo>
                  <a:cubicBezTo>
                    <a:pt x="75" y="497"/>
                    <a:pt x="93" y="497"/>
                    <a:pt x="103" y="478"/>
                  </a:cubicBezTo>
                  <a:lnTo>
                    <a:pt x="483" y="98"/>
                  </a:lnTo>
                  <a:cubicBezTo>
                    <a:pt x="511" y="80"/>
                    <a:pt x="511" y="42"/>
                    <a:pt x="483" y="15"/>
                  </a:cubicBezTo>
                  <a:cubicBezTo>
                    <a:pt x="474" y="5"/>
                    <a:pt x="460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1290775" y="2314700"/>
              <a:ext cx="9775" cy="9525"/>
            </a:xfrm>
            <a:custGeom>
              <a:rect b="b" l="l" r="r" t="t"/>
              <a:pathLst>
                <a:path extrusionOk="0" h="381" w="391">
                  <a:moveTo>
                    <a:pt x="1" y="0"/>
                  </a:moveTo>
                  <a:lnTo>
                    <a:pt x="391" y="3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1289400" y="2313175"/>
              <a:ext cx="12775" cy="12450"/>
            </a:xfrm>
            <a:custGeom>
              <a:rect b="b" l="l" r="r" t="t"/>
              <a:pathLst>
                <a:path extrusionOk="0" h="498" w="511">
                  <a:moveTo>
                    <a:pt x="57" y="1"/>
                  </a:moveTo>
                  <a:cubicBezTo>
                    <a:pt x="42" y="1"/>
                    <a:pt x="28" y="5"/>
                    <a:pt x="19" y="15"/>
                  </a:cubicBezTo>
                  <a:cubicBezTo>
                    <a:pt x="0" y="42"/>
                    <a:pt x="0" y="80"/>
                    <a:pt x="19" y="98"/>
                  </a:cubicBezTo>
                  <a:lnTo>
                    <a:pt x="399" y="478"/>
                  </a:lnTo>
                  <a:cubicBezTo>
                    <a:pt x="408" y="497"/>
                    <a:pt x="427" y="497"/>
                    <a:pt x="446" y="497"/>
                  </a:cubicBezTo>
                  <a:cubicBezTo>
                    <a:pt x="455" y="497"/>
                    <a:pt x="473" y="497"/>
                    <a:pt x="483" y="478"/>
                  </a:cubicBezTo>
                  <a:cubicBezTo>
                    <a:pt x="510" y="460"/>
                    <a:pt x="510" y="423"/>
                    <a:pt x="483" y="404"/>
                  </a:cubicBezTo>
                  <a:lnTo>
                    <a:pt x="102" y="15"/>
                  </a:lnTo>
                  <a:cubicBezTo>
                    <a:pt x="88" y="5"/>
                    <a:pt x="72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1315375" y="2339275"/>
              <a:ext cx="9750" cy="9525"/>
            </a:xfrm>
            <a:custGeom>
              <a:rect b="b" l="l" r="r" t="t"/>
              <a:pathLst>
                <a:path extrusionOk="0" h="381" w="390">
                  <a:moveTo>
                    <a:pt x="0" y="0"/>
                  </a:moveTo>
                  <a:lnTo>
                    <a:pt x="390" y="3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1313975" y="2337775"/>
              <a:ext cx="12775" cy="12425"/>
            </a:xfrm>
            <a:custGeom>
              <a:rect b="b" l="l" r="r" t="t"/>
              <a:pathLst>
                <a:path extrusionOk="0" h="497" w="511">
                  <a:moveTo>
                    <a:pt x="61" y="0"/>
                  </a:moveTo>
                  <a:cubicBezTo>
                    <a:pt x="47" y="0"/>
                    <a:pt x="33" y="5"/>
                    <a:pt x="19" y="14"/>
                  </a:cubicBezTo>
                  <a:cubicBezTo>
                    <a:pt x="1" y="42"/>
                    <a:pt x="1" y="79"/>
                    <a:pt x="19" y="97"/>
                  </a:cubicBezTo>
                  <a:lnTo>
                    <a:pt x="399" y="487"/>
                  </a:lnTo>
                  <a:cubicBezTo>
                    <a:pt x="418" y="496"/>
                    <a:pt x="427" y="496"/>
                    <a:pt x="446" y="496"/>
                  </a:cubicBezTo>
                  <a:cubicBezTo>
                    <a:pt x="455" y="496"/>
                    <a:pt x="474" y="496"/>
                    <a:pt x="483" y="487"/>
                  </a:cubicBezTo>
                  <a:cubicBezTo>
                    <a:pt x="511" y="459"/>
                    <a:pt x="511" y="422"/>
                    <a:pt x="483" y="404"/>
                  </a:cubicBezTo>
                  <a:lnTo>
                    <a:pt x="103" y="14"/>
                  </a:lnTo>
                  <a:cubicBezTo>
                    <a:pt x="89" y="5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791475" y="2851575"/>
              <a:ext cx="19500" cy="19500"/>
            </a:xfrm>
            <a:custGeom>
              <a:rect b="b" l="l" r="r" t="t"/>
              <a:pathLst>
                <a:path extrusionOk="0" h="780" w="780">
                  <a:moveTo>
                    <a:pt x="390" y="112"/>
                  </a:moveTo>
                  <a:cubicBezTo>
                    <a:pt x="538" y="112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1" y="659"/>
                    <a:pt x="112" y="538"/>
                    <a:pt x="112" y="390"/>
                  </a:cubicBezTo>
                  <a:cubicBezTo>
                    <a:pt x="112" y="242"/>
                    <a:pt x="241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76" y="0"/>
                    <a:pt x="0" y="177"/>
                    <a:pt x="0" y="390"/>
                  </a:cubicBezTo>
                  <a:cubicBezTo>
                    <a:pt x="0" y="603"/>
                    <a:pt x="176" y="780"/>
                    <a:pt x="390" y="780"/>
                  </a:cubicBezTo>
                  <a:cubicBezTo>
                    <a:pt x="603" y="780"/>
                    <a:pt x="779" y="603"/>
                    <a:pt x="779" y="390"/>
                  </a:cubicBezTo>
                  <a:cubicBezTo>
                    <a:pt x="779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745550" y="2652125"/>
              <a:ext cx="12550" cy="12775"/>
            </a:xfrm>
            <a:custGeom>
              <a:rect b="b" l="l" r="r" t="t"/>
              <a:pathLst>
                <a:path extrusionOk="0" h="511" w="502">
                  <a:moveTo>
                    <a:pt x="251" y="121"/>
                  </a:moveTo>
                  <a:cubicBezTo>
                    <a:pt x="325" y="121"/>
                    <a:pt x="390" y="177"/>
                    <a:pt x="390" y="260"/>
                  </a:cubicBezTo>
                  <a:cubicBezTo>
                    <a:pt x="390" y="334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60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90"/>
                    <a:pt x="112" y="511"/>
                    <a:pt x="251" y="511"/>
                  </a:cubicBezTo>
                  <a:cubicBezTo>
                    <a:pt x="390" y="511"/>
                    <a:pt x="501" y="39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1494175" y="2299150"/>
              <a:ext cx="12550" cy="12550"/>
            </a:xfrm>
            <a:custGeom>
              <a:rect b="b" l="l" r="r" t="t"/>
              <a:pathLst>
                <a:path extrusionOk="0" h="502" w="502">
                  <a:moveTo>
                    <a:pt x="251" y="121"/>
                  </a:moveTo>
                  <a:cubicBezTo>
                    <a:pt x="325" y="121"/>
                    <a:pt x="381" y="177"/>
                    <a:pt x="381" y="251"/>
                  </a:cubicBezTo>
                  <a:cubicBezTo>
                    <a:pt x="381" y="325"/>
                    <a:pt x="325" y="390"/>
                    <a:pt x="251" y="390"/>
                  </a:cubicBezTo>
                  <a:cubicBezTo>
                    <a:pt x="177" y="390"/>
                    <a:pt x="112" y="325"/>
                    <a:pt x="112" y="251"/>
                  </a:cubicBezTo>
                  <a:cubicBezTo>
                    <a:pt x="112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1219575" y="3181350"/>
              <a:ext cx="197175" cy="123175"/>
            </a:xfrm>
            <a:custGeom>
              <a:rect b="b" l="l" r="r" t="t"/>
              <a:pathLst>
                <a:path extrusionOk="0" h="4927" w="7887">
                  <a:moveTo>
                    <a:pt x="1328" y="1"/>
                  </a:moveTo>
                  <a:lnTo>
                    <a:pt x="1" y="4927"/>
                  </a:lnTo>
                  <a:lnTo>
                    <a:pt x="6550" y="4927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1218200" y="3179975"/>
              <a:ext cx="200175" cy="125950"/>
            </a:xfrm>
            <a:custGeom>
              <a:rect b="b" l="l" r="r" t="t"/>
              <a:pathLst>
                <a:path extrusionOk="0" h="5038" w="8007">
                  <a:moveTo>
                    <a:pt x="7867" y="111"/>
                  </a:moveTo>
                  <a:lnTo>
                    <a:pt x="6559" y="4926"/>
                  </a:lnTo>
                  <a:lnTo>
                    <a:pt x="130" y="4926"/>
                  </a:lnTo>
                  <a:lnTo>
                    <a:pt x="1429" y="111"/>
                  </a:lnTo>
                  <a:close/>
                  <a:moveTo>
                    <a:pt x="1383" y="0"/>
                  </a:moveTo>
                  <a:cubicBezTo>
                    <a:pt x="1355" y="0"/>
                    <a:pt x="1336" y="19"/>
                    <a:pt x="1327" y="47"/>
                  </a:cubicBezTo>
                  <a:lnTo>
                    <a:pt x="0" y="4963"/>
                  </a:lnTo>
                  <a:cubicBezTo>
                    <a:pt x="0" y="4982"/>
                    <a:pt x="0" y="5000"/>
                    <a:pt x="19" y="5019"/>
                  </a:cubicBezTo>
                  <a:cubicBezTo>
                    <a:pt x="28" y="5028"/>
                    <a:pt x="47" y="5037"/>
                    <a:pt x="65" y="5037"/>
                  </a:cubicBezTo>
                  <a:lnTo>
                    <a:pt x="6605" y="5037"/>
                  </a:lnTo>
                  <a:cubicBezTo>
                    <a:pt x="6633" y="5037"/>
                    <a:pt x="6652" y="5019"/>
                    <a:pt x="6661" y="4991"/>
                  </a:cubicBezTo>
                  <a:lnTo>
                    <a:pt x="7997" y="74"/>
                  </a:lnTo>
                  <a:cubicBezTo>
                    <a:pt x="8006" y="56"/>
                    <a:pt x="7997" y="37"/>
                    <a:pt x="7988" y="19"/>
                  </a:cubicBezTo>
                  <a:cubicBezTo>
                    <a:pt x="7978" y="9"/>
                    <a:pt x="7960" y="0"/>
                    <a:pt x="7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1173675" y="3304500"/>
              <a:ext cx="335375" cy="40375"/>
            </a:xfrm>
            <a:custGeom>
              <a:rect b="b" l="l" r="r" t="t"/>
              <a:pathLst>
                <a:path extrusionOk="0" h="1615" w="13415">
                  <a:moveTo>
                    <a:pt x="1837" y="1"/>
                  </a:moveTo>
                  <a:cubicBezTo>
                    <a:pt x="1178" y="29"/>
                    <a:pt x="603" y="353"/>
                    <a:pt x="371" y="845"/>
                  </a:cubicBezTo>
                  <a:lnTo>
                    <a:pt x="0" y="1615"/>
                  </a:lnTo>
                  <a:lnTo>
                    <a:pt x="13414" y="1615"/>
                  </a:lnTo>
                  <a:cubicBezTo>
                    <a:pt x="13414" y="1105"/>
                    <a:pt x="13090" y="650"/>
                    <a:pt x="12598" y="353"/>
                  </a:cubicBezTo>
                  <a:cubicBezTo>
                    <a:pt x="12570" y="344"/>
                    <a:pt x="12552" y="335"/>
                    <a:pt x="12524" y="316"/>
                  </a:cubicBezTo>
                  <a:cubicBezTo>
                    <a:pt x="12162" y="121"/>
                    <a:pt x="11717" y="1"/>
                    <a:pt x="11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1230950" y="3197350"/>
              <a:ext cx="181625" cy="66600"/>
            </a:xfrm>
            <a:custGeom>
              <a:rect b="b" l="l" r="r" t="t"/>
              <a:pathLst>
                <a:path extrusionOk="0" h="2664" w="7265">
                  <a:moveTo>
                    <a:pt x="7255" y="29"/>
                  </a:moveTo>
                  <a:lnTo>
                    <a:pt x="1" y="2663"/>
                  </a:lnTo>
                  <a:lnTo>
                    <a:pt x="706" y="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965175" y="2671850"/>
              <a:ext cx="779500" cy="525525"/>
            </a:xfrm>
            <a:custGeom>
              <a:rect b="b" l="l" r="r" t="t"/>
              <a:pathLst>
                <a:path extrusionOk="0" h="21021" w="31180">
                  <a:moveTo>
                    <a:pt x="993" y="0"/>
                  </a:moveTo>
                  <a:cubicBezTo>
                    <a:pt x="446" y="0"/>
                    <a:pt x="0" y="464"/>
                    <a:pt x="0" y="1048"/>
                  </a:cubicBezTo>
                  <a:lnTo>
                    <a:pt x="0" y="19973"/>
                  </a:lnTo>
                  <a:cubicBezTo>
                    <a:pt x="0" y="20548"/>
                    <a:pt x="446" y="21021"/>
                    <a:pt x="993" y="21021"/>
                  </a:cubicBezTo>
                  <a:lnTo>
                    <a:pt x="30178" y="21021"/>
                  </a:lnTo>
                  <a:cubicBezTo>
                    <a:pt x="30734" y="21021"/>
                    <a:pt x="31179" y="20548"/>
                    <a:pt x="31179" y="19973"/>
                  </a:cubicBezTo>
                  <a:lnTo>
                    <a:pt x="31179" y="1048"/>
                  </a:lnTo>
                  <a:cubicBezTo>
                    <a:pt x="31179" y="464"/>
                    <a:pt x="30734" y="0"/>
                    <a:pt x="30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963550" y="2670450"/>
              <a:ext cx="782525" cy="528325"/>
            </a:xfrm>
            <a:custGeom>
              <a:rect b="b" l="l" r="r" t="t"/>
              <a:pathLst>
                <a:path extrusionOk="0" h="21133" w="31301">
                  <a:moveTo>
                    <a:pt x="30243" y="112"/>
                  </a:moveTo>
                  <a:cubicBezTo>
                    <a:pt x="30762" y="112"/>
                    <a:pt x="31189" y="557"/>
                    <a:pt x="31189" y="1104"/>
                  </a:cubicBezTo>
                  <a:lnTo>
                    <a:pt x="31189" y="20029"/>
                  </a:lnTo>
                  <a:cubicBezTo>
                    <a:pt x="31189" y="20576"/>
                    <a:pt x="30762" y="21021"/>
                    <a:pt x="30243" y="21021"/>
                  </a:cubicBezTo>
                  <a:lnTo>
                    <a:pt x="1058" y="21021"/>
                  </a:lnTo>
                  <a:cubicBezTo>
                    <a:pt x="539" y="21021"/>
                    <a:pt x="121" y="20576"/>
                    <a:pt x="121" y="20029"/>
                  </a:cubicBezTo>
                  <a:lnTo>
                    <a:pt x="121" y="1104"/>
                  </a:lnTo>
                  <a:cubicBezTo>
                    <a:pt x="121" y="557"/>
                    <a:pt x="548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83" y="0"/>
                    <a:pt x="1" y="492"/>
                    <a:pt x="1" y="1104"/>
                  </a:cubicBezTo>
                  <a:lnTo>
                    <a:pt x="1" y="20029"/>
                  </a:lnTo>
                  <a:cubicBezTo>
                    <a:pt x="1" y="20641"/>
                    <a:pt x="483" y="21133"/>
                    <a:pt x="1058" y="21133"/>
                  </a:cubicBezTo>
                  <a:lnTo>
                    <a:pt x="30243" y="21133"/>
                  </a:lnTo>
                  <a:cubicBezTo>
                    <a:pt x="30827" y="21133"/>
                    <a:pt x="31300" y="20641"/>
                    <a:pt x="31300" y="20029"/>
                  </a:cubicBezTo>
                  <a:lnTo>
                    <a:pt x="31300" y="1104"/>
                  </a:lnTo>
                  <a:cubicBezTo>
                    <a:pt x="31300" y="492"/>
                    <a:pt x="30827" y="0"/>
                    <a:pt x="30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938975" y="2671850"/>
              <a:ext cx="761625" cy="526700"/>
            </a:xfrm>
            <a:custGeom>
              <a:rect b="b" l="l" r="r" t="t"/>
              <a:pathLst>
                <a:path extrusionOk="0" h="21068" w="30465">
                  <a:moveTo>
                    <a:pt x="1002" y="0"/>
                  </a:moveTo>
                  <a:cubicBezTo>
                    <a:pt x="445" y="0"/>
                    <a:pt x="0" y="473"/>
                    <a:pt x="0" y="1048"/>
                  </a:cubicBezTo>
                  <a:lnTo>
                    <a:pt x="0" y="20019"/>
                  </a:lnTo>
                  <a:cubicBezTo>
                    <a:pt x="0" y="20594"/>
                    <a:pt x="445" y="21067"/>
                    <a:pt x="1002" y="21067"/>
                  </a:cubicBezTo>
                  <a:lnTo>
                    <a:pt x="30187" y="21067"/>
                  </a:lnTo>
                  <a:cubicBezTo>
                    <a:pt x="30279" y="21067"/>
                    <a:pt x="30372" y="21049"/>
                    <a:pt x="30465" y="21021"/>
                  </a:cubicBezTo>
                  <a:lnTo>
                    <a:pt x="2041" y="21021"/>
                  </a:lnTo>
                  <a:cubicBezTo>
                    <a:pt x="1494" y="21021"/>
                    <a:pt x="1048" y="20548"/>
                    <a:pt x="1048" y="19973"/>
                  </a:cubicBezTo>
                  <a:lnTo>
                    <a:pt x="1048" y="1048"/>
                  </a:lnTo>
                  <a:cubicBezTo>
                    <a:pt x="1048" y="473"/>
                    <a:pt x="1484" y="9"/>
                    <a:pt x="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937575" y="2670450"/>
              <a:ext cx="772775" cy="529475"/>
            </a:xfrm>
            <a:custGeom>
              <a:rect b="b" l="l" r="r" t="t"/>
              <a:pathLst>
                <a:path extrusionOk="0" h="21179" w="30911">
                  <a:moveTo>
                    <a:pt x="1633" y="112"/>
                  </a:moveTo>
                  <a:cubicBezTo>
                    <a:pt x="1281" y="297"/>
                    <a:pt x="1049" y="668"/>
                    <a:pt x="1049" y="1104"/>
                  </a:cubicBezTo>
                  <a:lnTo>
                    <a:pt x="1049" y="20029"/>
                  </a:lnTo>
                  <a:cubicBezTo>
                    <a:pt x="1049" y="20502"/>
                    <a:pt x="1327" y="20901"/>
                    <a:pt x="1726" y="21058"/>
                  </a:cubicBezTo>
                  <a:lnTo>
                    <a:pt x="1058" y="21058"/>
                  </a:lnTo>
                  <a:cubicBezTo>
                    <a:pt x="539" y="21058"/>
                    <a:pt x="112" y="20613"/>
                    <a:pt x="112" y="20075"/>
                  </a:cubicBezTo>
                  <a:lnTo>
                    <a:pt x="112" y="1104"/>
                  </a:lnTo>
                  <a:cubicBezTo>
                    <a:pt x="112" y="557"/>
                    <a:pt x="539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74" y="0"/>
                    <a:pt x="1" y="492"/>
                    <a:pt x="1" y="1104"/>
                  </a:cubicBezTo>
                  <a:lnTo>
                    <a:pt x="1" y="20066"/>
                  </a:lnTo>
                  <a:cubicBezTo>
                    <a:pt x="1" y="20678"/>
                    <a:pt x="474" y="21179"/>
                    <a:pt x="1058" y="21179"/>
                  </a:cubicBezTo>
                  <a:lnTo>
                    <a:pt x="30243" y="21179"/>
                  </a:lnTo>
                  <a:cubicBezTo>
                    <a:pt x="30335" y="21179"/>
                    <a:pt x="30437" y="21160"/>
                    <a:pt x="30539" y="21133"/>
                  </a:cubicBezTo>
                  <a:lnTo>
                    <a:pt x="30910" y="21021"/>
                  </a:lnTo>
                  <a:lnTo>
                    <a:pt x="2097" y="21021"/>
                  </a:lnTo>
                  <a:cubicBezTo>
                    <a:pt x="1578" y="21021"/>
                    <a:pt x="1160" y="20576"/>
                    <a:pt x="1160" y="20029"/>
                  </a:cubicBezTo>
                  <a:lnTo>
                    <a:pt x="1160" y="1104"/>
                  </a:lnTo>
                  <a:cubicBezTo>
                    <a:pt x="1160" y="566"/>
                    <a:pt x="1578" y="121"/>
                    <a:pt x="2088" y="112"/>
                  </a:cubicBezTo>
                  <a:lnTo>
                    <a:pt x="2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1012725" y="2700375"/>
              <a:ext cx="688800" cy="404700"/>
            </a:xfrm>
            <a:custGeom>
              <a:rect b="b" l="l" r="r" t="t"/>
              <a:pathLst>
                <a:path extrusionOk="0" h="16188" w="27552">
                  <a:moveTo>
                    <a:pt x="325" y="0"/>
                  </a:moveTo>
                  <a:cubicBezTo>
                    <a:pt x="149" y="0"/>
                    <a:pt x="0" y="149"/>
                    <a:pt x="0" y="325"/>
                  </a:cubicBezTo>
                  <a:lnTo>
                    <a:pt x="0" y="4583"/>
                  </a:lnTo>
                  <a:lnTo>
                    <a:pt x="0" y="11986"/>
                  </a:lnTo>
                  <a:lnTo>
                    <a:pt x="0" y="16188"/>
                  </a:lnTo>
                  <a:lnTo>
                    <a:pt x="27552" y="16188"/>
                  </a:lnTo>
                  <a:lnTo>
                    <a:pt x="27552" y="325"/>
                  </a:lnTo>
                  <a:cubicBezTo>
                    <a:pt x="27552" y="149"/>
                    <a:pt x="27404" y="0"/>
                    <a:pt x="27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1011325" y="2698975"/>
              <a:ext cx="691600" cy="407500"/>
            </a:xfrm>
            <a:custGeom>
              <a:rect b="b" l="l" r="r" t="t"/>
              <a:pathLst>
                <a:path extrusionOk="0" h="16300" w="27664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4639"/>
                  </a:lnTo>
                  <a:cubicBezTo>
                    <a:pt x="0" y="4667"/>
                    <a:pt x="19" y="4694"/>
                    <a:pt x="56" y="4694"/>
                  </a:cubicBezTo>
                  <a:cubicBezTo>
                    <a:pt x="84" y="4694"/>
                    <a:pt x="112" y="4667"/>
                    <a:pt x="112" y="4639"/>
                  </a:cubicBezTo>
                  <a:lnTo>
                    <a:pt x="112" y="381"/>
                  </a:lnTo>
                  <a:cubicBezTo>
                    <a:pt x="112" y="232"/>
                    <a:pt x="232" y="112"/>
                    <a:pt x="381" y="112"/>
                  </a:cubicBezTo>
                  <a:lnTo>
                    <a:pt x="27283" y="112"/>
                  </a:lnTo>
                  <a:cubicBezTo>
                    <a:pt x="27432" y="112"/>
                    <a:pt x="27552" y="232"/>
                    <a:pt x="27552" y="381"/>
                  </a:cubicBezTo>
                  <a:lnTo>
                    <a:pt x="27552" y="16188"/>
                  </a:lnTo>
                  <a:lnTo>
                    <a:pt x="112" y="16188"/>
                  </a:lnTo>
                  <a:lnTo>
                    <a:pt x="112" y="12042"/>
                  </a:lnTo>
                  <a:cubicBezTo>
                    <a:pt x="112" y="12004"/>
                    <a:pt x="93" y="11977"/>
                    <a:pt x="56" y="11977"/>
                  </a:cubicBezTo>
                  <a:cubicBezTo>
                    <a:pt x="28" y="11977"/>
                    <a:pt x="0" y="12004"/>
                    <a:pt x="0" y="12042"/>
                  </a:cubicBezTo>
                  <a:lnTo>
                    <a:pt x="0" y="16244"/>
                  </a:lnTo>
                  <a:cubicBezTo>
                    <a:pt x="0" y="16281"/>
                    <a:pt x="28" y="16299"/>
                    <a:pt x="56" y="16299"/>
                  </a:cubicBezTo>
                  <a:lnTo>
                    <a:pt x="27608" y="16299"/>
                  </a:lnTo>
                  <a:cubicBezTo>
                    <a:pt x="27636" y="16299"/>
                    <a:pt x="27664" y="16281"/>
                    <a:pt x="27664" y="16244"/>
                  </a:cubicBezTo>
                  <a:lnTo>
                    <a:pt x="27664" y="381"/>
                  </a:lnTo>
                  <a:cubicBezTo>
                    <a:pt x="27664" y="167"/>
                    <a:pt x="27497" y="0"/>
                    <a:pt x="27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1011325" y="2862250"/>
              <a:ext cx="2800" cy="82125"/>
            </a:xfrm>
            <a:custGeom>
              <a:rect b="b" l="l" r="r" t="t"/>
              <a:pathLst>
                <a:path extrusionOk="0" h="3285" w="11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lnTo>
                    <a:pt x="0" y="3228"/>
                  </a:lnTo>
                  <a:cubicBezTo>
                    <a:pt x="0" y="3256"/>
                    <a:pt x="19" y="3284"/>
                    <a:pt x="56" y="3284"/>
                  </a:cubicBezTo>
                  <a:cubicBezTo>
                    <a:pt x="84" y="3284"/>
                    <a:pt x="112" y="3256"/>
                    <a:pt x="112" y="3228"/>
                  </a:cubicBezTo>
                  <a:lnTo>
                    <a:pt x="112" y="65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968425" y="3105050"/>
              <a:ext cx="773475" cy="89775"/>
            </a:xfrm>
            <a:custGeom>
              <a:rect b="b" l="l" r="r" t="t"/>
              <a:pathLst>
                <a:path extrusionOk="0" h="3591" w="30939">
                  <a:moveTo>
                    <a:pt x="0" y="1"/>
                  </a:moveTo>
                  <a:lnTo>
                    <a:pt x="0" y="2617"/>
                  </a:lnTo>
                  <a:cubicBezTo>
                    <a:pt x="0" y="3155"/>
                    <a:pt x="446" y="3591"/>
                    <a:pt x="993" y="3591"/>
                  </a:cubicBezTo>
                  <a:lnTo>
                    <a:pt x="29945" y="3591"/>
                  </a:lnTo>
                  <a:cubicBezTo>
                    <a:pt x="30493" y="3591"/>
                    <a:pt x="30938" y="3155"/>
                    <a:pt x="30938" y="2617"/>
                  </a:cubicBezTo>
                  <a:lnTo>
                    <a:pt x="30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967025" y="3103675"/>
              <a:ext cx="776250" cy="92550"/>
            </a:xfrm>
            <a:custGeom>
              <a:rect b="b" l="l" r="r" t="t"/>
              <a:pathLst>
                <a:path extrusionOk="0" h="3702" w="31050">
                  <a:moveTo>
                    <a:pt x="30929" y="111"/>
                  </a:moveTo>
                  <a:lnTo>
                    <a:pt x="30929" y="2672"/>
                  </a:lnTo>
                  <a:cubicBezTo>
                    <a:pt x="30929" y="3173"/>
                    <a:pt x="30512" y="3581"/>
                    <a:pt x="30001" y="3581"/>
                  </a:cubicBezTo>
                  <a:lnTo>
                    <a:pt x="1049" y="3581"/>
                  </a:lnTo>
                  <a:cubicBezTo>
                    <a:pt x="529" y="3581"/>
                    <a:pt x="112" y="3173"/>
                    <a:pt x="112" y="2672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2672"/>
                  </a:lnTo>
                  <a:cubicBezTo>
                    <a:pt x="1" y="3238"/>
                    <a:pt x="464" y="3702"/>
                    <a:pt x="1049" y="3702"/>
                  </a:cubicBezTo>
                  <a:lnTo>
                    <a:pt x="30001" y="3702"/>
                  </a:lnTo>
                  <a:cubicBezTo>
                    <a:pt x="30577" y="3702"/>
                    <a:pt x="31050" y="3238"/>
                    <a:pt x="31050" y="2672"/>
                  </a:cubicBezTo>
                  <a:lnTo>
                    <a:pt x="31050" y="56"/>
                  </a:lnTo>
                  <a:cubicBezTo>
                    <a:pt x="31050" y="28"/>
                    <a:pt x="31022" y="0"/>
                    <a:pt x="30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1330450" y="3129400"/>
              <a:ext cx="45250" cy="45250"/>
            </a:xfrm>
            <a:custGeom>
              <a:rect b="b" l="l" r="r" t="t"/>
              <a:pathLst>
                <a:path extrusionOk="0" h="1810" w="1810">
                  <a:moveTo>
                    <a:pt x="900" y="112"/>
                  </a:moveTo>
                  <a:cubicBezTo>
                    <a:pt x="1336" y="112"/>
                    <a:pt x="1689" y="465"/>
                    <a:pt x="1689" y="901"/>
                  </a:cubicBezTo>
                  <a:cubicBezTo>
                    <a:pt x="1689" y="1337"/>
                    <a:pt x="1336" y="1689"/>
                    <a:pt x="900" y="1689"/>
                  </a:cubicBezTo>
                  <a:cubicBezTo>
                    <a:pt x="473" y="1689"/>
                    <a:pt x="112" y="1337"/>
                    <a:pt x="112" y="901"/>
                  </a:cubicBezTo>
                  <a:cubicBezTo>
                    <a:pt x="112" y="465"/>
                    <a:pt x="473" y="112"/>
                    <a:pt x="900" y="112"/>
                  </a:cubicBezTo>
                  <a:close/>
                  <a:moveTo>
                    <a:pt x="900" y="1"/>
                  </a:moveTo>
                  <a:cubicBezTo>
                    <a:pt x="408" y="1"/>
                    <a:pt x="0" y="409"/>
                    <a:pt x="0" y="901"/>
                  </a:cubicBezTo>
                  <a:cubicBezTo>
                    <a:pt x="0" y="1402"/>
                    <a:pt x="408" y="1810"/>
                    <a:pt x="900" y="1810"/>
                  </a:cubicBezTo>
                  <a:cubicBezTo>
                    <a:pt x="1401" y="1810"/>
                    <a:pt x="1809" y="1402"/>
                    <a:pt x="1809" y="901"/>
                  </a:cubicBezTo>
                  <a:cubicBezTo>
                    <a:pt x="1809" y="400"/>
                    <a:pt x="1401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1348075" y="2680875"/>
              <a:ext cx="10000" cy="9775"/>
            </a:xfrm>
            <a:custGeom>
              <a:rect b="b" l="l" r="r" t="t"/>
              <a:pathLst>
                <a:path extrusionOk="0" h="391" w="400"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9" y="307"/>
                    <a:pt x="399" y="196"/>
                  </a:cubicBezTo>
                  <a:cubicBezTo>
                    <a:pt x="399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1346675" y="2679500"/>
              <a:ext cx="12775" cy="12775"/>
            </a:xfrm>
            <a:custGeom>
              <a:rect b="b" l="l" r="r" t="t"/>
              <a:pathLst>
                <a:path extrusionOk="0" h="511" w="511">
                  <a:moveTo>
                    <a:pt x="251" y="112"/>
                  </a:moveTo>
                  <a:cubicBezTo>
                    <a:pt x="335" y="112"/>
                    <a:pt x="390" y="176"/>
                    <a:pt x="390" y="251"/>
                  </a:cubicBezTo>
                  <a:cubicBezTo>
                    <a:pt x="390" y="334"/>
                    <a:pt x="33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0"/>
                    <a:pt x="251" y="510"/>
                  </a:cubicBezTo>
                  <a:cubicBezTo>
                    <a:pt x="390" y="510"/>
                    <a:pt x="511" y="390"/>
                    <a:pt x="511" y="251"/>
                  </a:cubicBezTo>
                  <a:cubicBezTo>
                    <a:pt x="51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1345975" y="2836725"/>
              <a:ext cx="3050" cy="37375"/>
            </a:xfrm>
            <a:custGeom>
              <a:rect b="b" l="l" r="r" t="t"/>
              <a:pathLst>
                <a:path extrusionOk="0" h="1495" w="122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439"/>
                  </a:lnTo>
                  <a:cubicBezTo>
                    <a:pt x="1" y="1466"/>
                    <a:pt x="29" y="1494"/>
                    <a:pt x="66" y="1494"/>
                  </a:cubicBezTo>
                  <a:cubicBezTo>
                    <a:pt x="94" y="1494"/>
                    <a:pt x="121" y="1466"/>
                    <a:pt x="121" y="1439"/>
                  </a:cubicBezTo>
                  <a:lnTo>
                    <a:pt x="121" y="66"/>
                  </a:lnTo>
                  <a:cubicBezTo>
                    <a:pt x="121" y="29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1345750" y="2953850"/>
              <a:ext cx="3050" cy="47575"/>
            </a:xfrm>
            <a:custGeom>
              <a:rect b="b" l="l" r="r" t="t"/>
              <a:pathLst>
                <a:path extrusionOk="0" h="1903" w="12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847"/>
                  </a:lnTo>
                  <a:cubicBezTo>
                    <a:pt x="0" y="1874"/>
                    <a:pt x="28" y="1902"/>
                    <a:pt x="56" y="1902"/>
                  </a:cubicBezTo>
                  <a:cubicBezTo>
                    <a:pt x="93" y="1902"/>
                    <a:pt x="121" y="1884"/>
                    <a:pt x="121" y="1847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1144450" y="3030625"/>
              <a:ext cx="37125" cy="2800"/>
            </a:xfrm>
            <a:custGeom>
              <a:rect b="b" l="l" r="r" t="t"/>
              <a:pathLst>
                <a:path extrusionOk="0" h="112" w="1485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1"/>
                    <a:pt x="56" y="111"/>
                  </a:cubicBezTo>
                  <a:lnTo>
                    <a:pt x="1429" y="111"/>
                  </a:lnTo>
                  <a:cubicBezTo>
                    <a:pt x="1457" y="111"/>
                    <a:pt x="1485" y="84"/>
                    <a:pt x="1485" y="56"/>
                  </a:cubicBezTo>
                  <a:cubicBezTo>
                    <a:pt x="1485" y="19"/>
                    <a:pt x="145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1069300" y="2755800"/>
              <a:ext cx="323775" cy="82125"/>
            </a:xfrm>
            <a:custGeom>
              <a:rect b="b" l="l" r="r" t="t"/>
              <a:pathLst>
                <a:path extrusionOk="0" h="3285" w="12951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154"/>
                  </a:lnTo>
                  <a:cubicBezTo>
                    <a:pt x="1" y="3228"/>
                    <a:pt x="56" y="3284"/>
                    <a:pt x="121" y="3284"/>
                  </a:cubicBezTo>
                  <a:lnTo>
                    <a:pt x="12830" y="3284"/>
                  </a:lnTo>
                  <a:cubicBezTo>
                    <a:pt x="12895" y="3284"/>
                    <a:pt x="12951" y="3228"/>
                    <a:pt x="12951" y="3154"/>
                  </a:cubicBezTo>
                  <a:lnTo>
                    <a:pt x="12951" y="121"/>
                  </a:lnTo>
                  <a:cubicBezTo>
                    <a:pt x="12951" y="56"/>
                    <a:pt x="12895" y="0"/>
                    <a:pt x="12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1067925" y="2754400"/>
              <a:ext cx="326775" cy="84900"/>
            </a:xfrm>
            <a:custGeom>
              <a:rect b="b" l="l" r="r" t="t"/>
              <a:pathLst>
                <a:path extrusionOk="0" h="3396" w="13071">
                  <a:moveTo>
                    <a:pt x="12885" y="112"/>
                  </a:moveTo>
                  <a:cubicBezTo>
                    <a:pt x="12922" y="112"/>
                    <a:pt x="12950" y="140"/>
                    <a:pt x="12950" y="177"/>
                  </a:cubicBezTo>
                  <a:lnTo>
                    <a:pt x="12950" y="3210"/>
                  </a:lnTo>
                  <a:cubicBezTo>
                    <a:pt x="12950" y="3247"/>
                    <a:pt x="12922" y="3275"/>
                    <a:pt x="12885" y="3275"/>
                  </a:cubicBezTo>
                  <a:lnTo>
                    <a:pt x="176" y="3275"/>
                  </a:lnTo>
                  <a:cubicBezTo>
                    <a:pt x="139" y="3275"/>
                    <a:pt x="111" y="3247"/>
                    <a:pt x="111" y="3210"/>
                  </a:cubicBezTo>
                  <a:lnTo>
                    <a:pt x="111" y="177"/>
                  </a:lnTo>
                  <a:cubicBezTo>
                    <a:pt x="111" y="140"/>
                    <a:pt x="139" y="112"/>
                    <a:pt x="176" y="112"/>
                  </a:cubicBezTo>
                  <a:close/>
                  <a:moveTo>
                    <a:pt x="176" y="1"/>
                  </a:moveTo>
                  <a:cubicBezTo>
                    <a:pt x="74" y="1"/>
                    <a:pt x="0" y="75"/>
                    <a:pt x="0" y="177"/>
                  </a:cubicBezTo>
                  <a:lnTo>
                    <a:pt x="0" y="3210"/>
                  </a:lnTo>
                  <a:cubicBezTo>
                    <a:pt x="0" y="3312"/>
                    <a:pt x="74" y="3396"/>
                    <a:pt x="176" y="3396"/>
                  </a:cubicBezTo>
                  <a:lnTo>
                    <a:pt x="12885" y="3396"/>
                  </a:lnTo>
                  <a:cubicBezTo>
                    <a:pt x="12987" y="3396"/>
                    <a:pt x="13071" y="3312"/>
                    <a:pt x="13071" y="3210"/>
                  </a:cubicBezTo>
                  <a:lnTo>
                    <a:pt x="13071" y="177"/>
                  </a:lnTo>
                  <a:cubicBezTo>
                    <a:pt x="13071" y="75"/>
                    <a:pt x="12987" y="1"/>
                    <a:pt x="1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1070000" y="2873150"/>
              <a:ext cx="80725" cy="80725"/>
            </a:xfrm>
            <a:custGeom>
              <a:rect b="b" l="l" r="r" t="t"/>
              <a:pathLst>
                <a:path extrusionOk="0" h="3229" w="3229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21" y="3228"/>
                  </a:cubicBezTo>
                  <a:lnTo>
                    <a:pt x="3099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1068600" y="2871750"/>
              <a:ext cx="83525" cy="83525"/>
            </a:xfrm>
            <a:custGeom>
              <a:rect b="b" l="l" r="r" t="t"/>
              <a:pathLst>
                <a:path extrusionOk="0" h="3341" w="3341">
                  <a:moveTo>
                    <a:pt x="3155" y="112"/>
                  </a:moveTo>
                  <a:cubicBezTo>
                    <a:pt x="3192" y="112"/>
                    <a:pt x="3220" y="140"/>
                    <a:pt x="3220" y="177"/>
                  </a:cubicBezTo>
                  <a:lnTo>
                    <a:pt x="3220" y="3155"/>
                  </a:lnTo>
                  <a:cubicBezTo>
                    <a:pt x="3220" y="3192"/>
                    <a:pt x="3192" y="3220"/>
                    <a:pt x="3155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1" y="84"/>
                    <a:pt x="1" y="177"/>
                  </a:cubicBezTo>
                  <a:lnTo>
                    <a:pt x="1" y="3155"/>
                  </a:lnTo>
                  <a:cubicBezTo>
                    <a:pt x="1" y="3257"/>
                    <a:pt x="75" y="3340"/>
                    <a:pt x="177" y="3340"/>
                  </a:cubicBezTo>
                  <a:lnTo>
                    <a:pt x="3155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1190825" y="2873150"/>
              <a:ext cx="80725" cy="80725"/>
            </a:xfrm>
            <a:custGeom>
              <a:rect b="b" l="l" r="r" t="t"/>
              <a:pathLst>
                <a:path extrusionOk="0" h="3229" w="3229">
                  <a:moveTo>
                    <a:pt x="13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31" y="3228"/>
                  </a:cubicBezTo>
                  <a:lnTo>
                    <a:pt x="3108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1189450" y="2871750"/>
              <a:ext cx="83500" cy="83525"/>
            </a:xfrm>
            <a:custGeom>
              <a:rect b="b" l="l" r="r" t="t"/>
              <a:pathLst>
                <a:path extrusionOk="0" h="3341" w="3340">
                  <a:moveTo>
                    <a:pt x="3163" y="112"/>
                  </a:moveTo>
                  <a:cubicBezTo>
                    <a:pt x="3200" y="112"/>
                    <a:pt x="3228" y="140"/>
                    <a:pt x="3228" y="177"/>
                  </a:cubicBezTo>
                  <a:lnTo>
                    <a:pt x="3228" y="3155"/>
                  </a:lnTo>
                  <a:cubicBezTo>
                    <a:pt x="3228" y="3192"/>
                    <a:pt x="3200" y="3220"/>
                    <a:pt x="3163" y="3220"/>
                  </a:cubicBezTo>
                  <a:lnTo>
                    <a:pt x="186" y="3220"/>
                  </a:lnTo>
                  <a:cubicBezTo>
                    <a:pt x="148" y="3220"/>
                    <a:pt x="121" y="3192"/>
                    <a:pt x="121" y="3155"/>
                  </a:cubicBezTo>
                  <a:lnTo>
                    <a:pt x="121" y="177"/>
                  </a:lnTo>
                  <a:cubicBezTo>
                    <a:pt x="121" y="140"/>
                    <a:pt x="148" y="112"/>
                    <a:pt x="186" y="112"/>
                  </a:cubicBezTo>
                  <a:close/>
                  <a:moveTo>
                    <a:pt x="186" y="1"/>
                  </a:moveTo>
                  <a:cubicBezTo>
                    <a:pt x="83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83" y="3340"/>
                    <a:pt x="186" y="3340"/>
                  </a:cubicBezTo>
                  <a:lnTo>
                    <a:pt x="3163" y="3340"/>
                  </a:lnTo>
                  <a:cubicBezTo>
                    <a:pt x="3256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6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1309350" y="2873150"/>
              <a:ext cx="80500" cy="80725"/>
            </a:xfrm>
            <a:custGeom>
              <a:rect b="b" l="l" r="r" t="t"/>
              <a:pathLst>
                <a:path extrusionOk="0" h="3229" w="3220">
                  <a:moveTo>
                    <a:pt x="121" y="0"/>
                  </a:moveTo>
                  <a:cubicBezTo>
                    <a:pt x="56" y="0"/>
                    <a:pt x="0" y="56"/>
                    <a:pt x="0" y="121"/>
                  </a:cubicBezTo>
                  <a:lnTo>
                    <a:pt x="0" y="3099"/>
                  </a:lnTo>
                  <a:cubicBezTo>
                    <a:pt x="0" y="3173"/>
                    <a:pt x="56" y="3228"/>
                    <a:pt x="121" y="3228"/>
                  </a:cubicBezTo>
                  <a:lnTo>
                    <a:pt x="3098" y="3228"/>
                  </a:lnTo>
                  <a:cubicBezTo>
                    <a:pt x="3173" y="3228"/>
                    <a:pt x="3219" y="3173"/>
                    <a:pt x="3219" y="3099"/>
                  </a:cubicBezTo>
                  <a:lnTo>
                    <a:pt x="3219" y="121"/>
                  </a:lnTo>
                  <a:cubicBezTo>
                    <a:pt x="3219" y="56"/>
                    <a:pt x="3173" y="0"/>
                    <a:pt x="3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1307950" y="2871750"/>
              <a:ext cx="83500" cy="83525"/>
            </a:xfrm>
            <a:custGeom>
              <a:rect b="b" l="l" r="r" t="t"/>
              <a:pathLst>
                <a:path extrusionOk="0" h="3341" w="3340">
                  <a:moveTo>
                    <a:pt x="3154" y="112"/>
                  </a:moveTo>
                  <a:cubicBezTo>
                    <a:pt x="3192" y="112"/>
                    <a:pt x="3219" y="140"/>
                    <a:pt x="3219" y="177"/>
                  </a:cubicBezTo>
                  <a:lnTo>
                    <a:pt x="3219" y="3155"/>
                  </a:lnTo>
                  <a:cubicBezTo>
                    <a:pt x="3219" y="3192"/>
                    <a:pt x="3192" y="3220"/>
                    <a:pt x="3154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75" y="3340"/>
                    <a:pt x="177" y="3340"/>
                  </a:cubicBezTo>
                  <a:lnTo>
                    <a:pt x="3154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1180850" y="3001400"/>
              <a:ext cx="207375" cy="61700"/>
            </a:xfrm>
            <a:custGeom>
              <a:rect b="b" l="l" r="r" t="t"/>
              <a:pathLst>
                <a:path extrusionOk="0" h="2468" w="8295">
                  <a:moveTo>
                    <a:pt x="1235" y="0"/>
                  </a:moveTo>
                  <a:cubicBezTo>
                    <a:pt x="557" y="0"/>
                    <a:pt x="1" y="547"/>
                    <a:pt x="1" y="1234"/>
                  </a:cubicBezTo>
                  <a:cubicBezTo>
                    <a:pt x="1" y="1920"/>
                    <a:pt x="557" y="2468"/>
                    <a:pt x="1235" y="2468"/>
                  </a:cubicBezTo>
                  <a:lnTo>
                    <a:pt x="7051" y="2468"/>
                  </a:lnTo>
                  <a:cubicBezTo>
                    <a:pt x="7738" y="2468"/>
                    <a:pt x="8294" y="1920"/>
                    <a:pt x="8294" y="1234"/>
                  </a:cubicBezTo>
                  <a:cubicBezTo>
                    <a:pt x="8294" y="547"/>
                    <a:pt x="7738" y="0"/>
                    <a:pt x="7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1179475" y="2999775"/>
              <a:ext cx="210125" cy="64950"/>
            </a:xfrm>
            <a:custGeom>
              <a:rect b="b" l="l" r="r" t="t"/>
              <a:pathLst>
                <a:path extrusionOk="0" h="2598" w="8405">
                  <a:moveTo>
                    <a:pt x="7106" y="121"/>
                  </a:moveTo>
                  <a:cubicBezTo>
                    <a:pt x="7755" y="121"/>
                    <a:pt x="8284" y="650"/>
                    <a:pt x="8284" y="1299"/>
                  </a:cubicBezTo>
                  <a:cubicBezTo>
                    <a:pt x="8284" y="1948"/>
                    <a:pt x="7755" y="2477"/>
                    <a:pt x="7106" y="2477"/>
                  </a:cubicBezTo>
                  <a:lnTo>
                    <a:pt x="1290" y="2477"/>
                  </a:lnTo>
                  <a:cubicBezTo>
                    <a:pt x="640" y="2477"/>
                    <a:pt x="111" y="1948"/>
                    <a:pt x="111" y="1299"/>
                  </a:cubicBezTo>
                  <a:cubicBezTo>
                    <a:pt x="111" y="650"/>
                    <a:pt x="640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5"/>
                    <a:pt x="0" y="1299"/>
                  </a:cubicBezTo>
                  <a:cubicBezTo>
                    <a:pt x="0" y="2013"/>
                    <a:pt x="575" y="2598"/>
                    <a:pt x="1290" y="2598"/>
                  </a:cubicBezTo>
                  <a:lnTo>
                    <a:pt x="7106" y="2598"/>
                  </a:lnTo>
                  <a:cubicBezTo>
                    <a:pt x="7820" y="2598"/>
                    <a:pt x="8405" y="2013"/>
                    <a:pt x="8405" y="1299"/>
                  </a:cubicBezTo>
                  <a:cubicBezTo>
                    <a:pt x="8405" y="585"/>
                    <a:pt x="7820" y="0"/>
                    <a:pt x="7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1458450" y="2935300"/>
              <a:ext cx="70075" cy="2800"/>
            </a:xfrm>
            <a:custGeom>
              <a:rect b="b" l="l" r="r" t="t"/>
              <a:pathLst>
                <a:path extrusionOk="0" h="112" w="280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747" y="112"/>
                  </a:lnTo>
                  <a:cubicBezTo>
                    <a:pt x="2775" y="112"/>
                    <a:pt x="2803" y="93"/>
                    <a:pt x="2803" y="56"/>
                  </a:cubicBezTo>
                  <a:cubicBezTo>
                    <a:pt x="2803" y="28"/>
                    <a:pt x="2775" y="0"/>
                    <a:pt x="2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1553325" y="2935300"/>
              <a:ext cx="84425" cy="2800"/>
            </a:xfrm>
            <a:custGeom>
              <a:rect b="b" l="l" r="r" t="t"/>
              <a:pathLst>
                <a:path extrusionOk="0" h="112" w="3377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312" y="112"/>
                  </a:lnTo>
                  <a:cubicBezTo>
                    <a:pt x="3349" y="112"/>
                    <a:pt x="3377" y="93"/>
                    <a:pt x="3377" y="56"/>
                  </a:cubicBezTo>
                  <a:cubicBezTo>
                    <a:pt x="3377" y="28"/>
                    <a:pt x="3349" y="0"/>
                    <a:pt x="3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1458450" y="3043125"/>
              <a:ext cx="125500" cy="2825"/>
            </a:xfrm>
            <a:custGeom>
              <a:rect b="b" l="l" r="r" t="t"/>
              <a:pathLst>
                <a:path extrusionOk="0" h="113" w="502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4964" y="112"/>
                  </a:lnTo>
                  <a:cubicBezTo>
                    <a:pt x="4992" y="112"/>
                    <a:pt x="5020" y="94"/>
                    <a:pt x="5020" y="57"/>
                  </a:cubicBezTo>
                  <a:cubicBezTo>
                    <a:pt x="5020" y="29"/>
                    <a:pt x="4992" y="1"/>
                    <a:pt x="4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1458450" y="2972625"/>
              <a:ext cx="195775" cy="2825"/>
            </a:xfrm>
            <a:custGeom>
              <a:rect b="b" l="l" r="r" t="t"/>
              <a:pathLst>
                <a:path extrusionOk="0" h="113" w="7831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766" y="112"/>
                  </a:lnTo>
                  <a:cubicBezTo>
                    <a:pt x="7803" y="112"/>
                    <a:pt x="7830" y="94"/>
                    <a:pt x="7830" y="57"/>
                  </a:cubicBezTo>
                  <a:cubicBezTo>
                    <a:pt x="7830" y="29"/>
                    <a:pt x="7803" y="1"/>
                    <a:pt x="7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1458450" y="3008125"/>
              <a:ext cx="64050" cy="3025"/>
            </a:xfrm>
            <a:custGeom>
              <a:rect b="b" l="l" r="r" t="t"/>
              <a:pathLst>
                <a:path extrusionOk="0" h="121" w="256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2506" y="121"/>
                  </a:lnTo>
                  <a:cubicBezTo>
                    <a:pt x="2534" y="121"/>
                    <a:pt x="2561" y="93"/>
                    <a:pt x="2561" y="56"/>
                  </a:cubicBezTo>
                  <a:cubicBezTo>
                    <a:pt x="2561" y="28"/>
                    <a:pt x="2534" y="0"/>
                    <a:pt x="2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1538475" y="3008125"/>
              <a:ext cx="113900" cy="3025"/>
            </a:xfrm>
            <a:custGeom>
              <a:rect b="b" l="l" r="r" t="t"/>
              <a:pathLst>
                <a:path extrusionOk="0" h="121" w="4556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500" y="121"/>
                  </a:lnTo>
                  <a:cubicBezTo>
                    <a:pt x="4537" y="121"/>
                    <a:pt x="4555" y="93"/>
                    <a:pt x="4555" y="56"/>
                  </a:cubicBezTo>
                  <a:cubicBezTo>
                    <a:pt x="4555" y="28"/>
                    <a:pt x="453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1457300" y="2753925"/>
              <a:ext cx="203425" cy="24400"/>
            </a:xfrm>
            <a:custGeom>
              <a:rect b="b" l="l" r="r" t="t"/>
              <a:pathLst>
                <a:path extrusionOk="0" h="976" w="8137">
                  <a:moveTo>
                    <a:pt x="177" y="1"/>
                  </a:moveTo>
                  <a:cubicBezTo>
                    <a:pt x="75" y="1"/>
                    <a:pt x="1" y="75"/>
                    <a:pt x="1" y="177"/>
                  </a:cubicBezTo>
                  <a:lnTo>
                    <a:pt x="1" y="975"/>
                  </a:lnTo>
                  <a:lnTo>
                    <a:pt x="8136" y="975"/>
                  </a:lnTo>
                  <a:lnTo>
                    <a:pt x="8136" y="233"/>
                  </a:lnTo>
                  <a:cubicBezTo>
                    <a:pt x="8136" y="103"/>
                    <a:pt x="8025" y="1"/>
                    <a:pt x="7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1478875" y="2760425"/>
              <a:ext cx="10225" cy="10475"/>
            </a:xfrm>
            <a:custGeom>
              <a:rect b="b" l="l" r="r" t="t"/>
              <a:pathLst>
                <a:path extrusionOk="0" h="419" w="409">
                  <a:moveTo>
                    <a:pt x="204" y="121"/>
                  </a:moveTo>
                  <a:cubicBezTo>
                    <a:pt x="251" y="121"/>
                    <a:pt x="297" y="168"/>
                    <a:pt x="297" y="214"/>
                  </a:cubicBezTo>
                  <a:cubicBezTo>
                    <a:pt x="297" y="270"/>
                    <a:pt x="251" y="307"/>
                    <a:pt x="204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49" y="121"/>
                    <a:pt x="204" y="121"/>
                  </a:cubicBezTo>
                  <a:close/>
                  <a:moveTo>
                    <a:pt x="204" y="1"/>
                  </a:moveTo>
                  <a:cubicBezTo>
                    <a:pt x="93" y="1"/>
                    <a:pt x="0" y="103"/>
                    <a:pt x="0" y="214"/>
                  </a:cubicBezTo>
                  <a:cubicBezTo>
                    <a:pt x="0" y="325"/>
                    <a:pt x="93" y="418"/>
                    <a:pt x="204" y="418"/>
                  </a:cubicBezTo>
                  <a:cubicBezTo>
                    <a:pt x="316" y="418"/>
                    <a:pt x="408" y="335"/>
                    <a:pt x="408" y="214"/>
                  </a:cubicBezTo>
                  <a:cubicBezTo>
                    <a:pt x="408" y="103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1493475" y="2760425"/>
              <a:ext cx="10475" cy="10475"/>
            </a:xfrm>
            <a:custGeom>
              <a:rect b="b" l="l" r="r" t="t"/>
              <a:pathLst>
                <a:path extrusionOk="0" h="419" w="419">
                  <a:moveTo>
                    <a:pt x="205" y="121"/>
                  </a:moveTo>
                  <a:cubicBezTo>
                    <a:pt x="260" y="121"/>
                    <a:pt x="298" y="168"/>
                    <a:pt x="298" y="214"/>
                  </a:cubicBezTo>
                  <a:cubicBezTo>
                    <a:pt x="298" y="270"/>
                    <a:pt x="251" y="307"/>
                    <a:pt x="205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16" y="418"/>
                    <a:pt x="418" y="335"/>
                    <a:pt x="409" y="214"/>
                  </a:cubicBezTo>
                  <a:cubicBezTo>
                    <a:pt x="409" y="103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1464250" y="2760425"/>
              <a:ext cx="10475" cy="10475"/>
            </a:xfrm>
            <a:custGeom>
              <a:rect b="b" l="l" r="r" t="t"/>
              <a:pathLst>
                <a:path extrusionOk="0" h="419" w="419">
                  <a:moveTo>
                    <a:pt x="205" y="121"/>
                  </a:moveTo>
                  <a:cubicBezTo>
                    <a:pt x="261" y="121"/>
                    <a:pt x="298" y="168"/>
                    <a:pt x="298" y="214"/>
                  </a:cubicBezTo>
                  <a:cubicBezTo>
                    <a:pt x="298" y="270"/>
                    <a:pt x="261" y="307"/>
                    <a:pt x="205" y="307"/>
                  </a:cubicBezTo>
                  <a:cubicBezTo>
                    <a:pt x="159" y="307"/>
                    <a:pt x="112" y="270"/>
                    <a:pt x="112" y="214"/>
                  </a:cubicBezTo>
                  <a:cubicBezTo>
                    <a:pt x="112" y="168"/>
                    <a:pt x="159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26" y="418"/>
                    <a:pt x="418" y="335"/>
                    <a:pt x="418" y="214"/>
                  </a:cubicBezTo>
                  <a:cubicBezTo>
                    <a:pt x="418" y="103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1457075" y="2778300"/>
              <a:ext cx="203400" cy="119450"/>
            </a:xfrm>
            <a:custGeom>
              <a:rect b="b" l="l" r="r" t="t"/>
              <a:pathLst>
                <a:path extrusionOk="0" h="4778" w="8136">
                  <a:moveTo>
                    <a:pt x="28" y="0"/>
                  </a:moveTo>
                  <a:cubicBezTo>
                    <a:pt x="19" y="0"/>
                    <a:pt x="0" y="9"/>
                    <a:pt x="0" y="28"/>
                  </a:cubicBezTo>
                  <a:lnTo>
                    <a:pt x="0" y="4750"/>
                  </a:lnTo>
                  <a:cubicBezTo>
                    <a:pt x="0" y="4768"/>
                    <a:pt x="19" y="4778"/>
                    <a:pt x="28" y="4778"/>
                  </a:cubicBezTo>
                  <a:lnTo>
                    <a:pt x="8108" y="4778"/>
                  </a:lnTo>
                  <a:cubicBezTo>
                    <a:pt x="8127" y="4778"/>
                    <a:pt x="8136" y="4768"/>
                    <a:pt x="8136" y="4750"/>
                  </a:cubicBezTo>
                  <a:lnTo>
                    <a:pt x="8136" y="28"/>
                  </a:lnTo>
                  <a:cubicBezTo>
                    <a:pt x="8136" y="9"/>
                    <a:pt x="8127" y="0"/>
                    <a:pt x="8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1541250" y="2805875"/>
              <a:ext cx="94200" cy="2825"/>
            </a:xfrm>
            <a:custGeom>
              <a:rect b="b" l="l" r="r" t="t"/>
              <a:pathLst>
                <a:path extrusionOk="0" h="113" w="3768">
                  <a:moveTo>
                    <a:pt x="56" y="1"/>
                  </a:moveTo>
                  <a:cubicBezTo>
                    <a:pt x="19" y="1"/>
                    <a:pt x="1" y="20"/>
                    <a:pt x="1" y="57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11" y="112"/>
                  </a:lnTo>
                  <a:cubicBezTo>
                    <a:pt x="3739" y="112"/>
                    <a:pt x="3767" y="84"/>
                    <a:pt x="3767" y="57"/>
                  </a:cubicBezTo>
                  <a:cubicBezTo>
                    <a:pt x="3767" y="20"/>
                    <a:pt x="3739" y="1"/>
                    <a:pt x="3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1541025" y="2819800"/>
              <a:ext cx="35050" cy="2800"/>
            </a:xfrm>
            <a:custGeom>
              <a:rect b="b" l="l" r="r" t="t"/>
              <a:pathLst>
                <a:path extrusionOk="0" h="112" w="1402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1346" y="112"/>
                  </a:lnTo>
                  <a:cubicBezTo>
                    <a:pt x="1383" y="112"/>
                    <a:pt x="1401" y="84"/>
                    <a:pt x="1401" y="56"/>
                  </a:cubicBezTo>
                  <a:cubicBezTo>
                    <a:pt x="1401" y="19"/>
                    <a:pt x="1383" y="1"/>
                    <a:pt x="1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1586475" y="2819800"/>
              <a:ext cx="42000" cy="2800"/>
            </a:xfrm>
            <a:custGeom>
              <a:rect b="b" l="l" r="r" t="t"/>
              <a:pathLst>
                <a:path extrusionOk="0" h="112" w="168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1615" y="112"/>
                  </a:lnTo>
                  <a:cubicBezTo>
                    <a:pt x="1652" y="112"/>
                    <a:pt x="1680" y="84"/>
                    <a:pt x="1680" y="56"/>
                  </a:cubicBezTo>
                  <a:cubicBezTo>
                    <a:pt x="1680" y="19"/>
                    <a:pt x="1652" y="1"/>
                    <a:pt x="1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1541250" y="2861775"/>
              <a:ext cx="61500" cy="2800"/>
            </a:xfrm>
            <a:custGeom>
              <a:rect b="b" l="l" r="r" t="t"/>
              <a:pathLst>
                <a:path extrusionOk="0" h="112" w="246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394" y="112"/>
                  </a:lnTo>
                  <a:cubicBezTo>
                    <a:pt x="2431" y="112"/>
                    <a:pt x="2459" y="93"/>
                    <a:pt x="2459" y="56"/>
                  </a:cubicBezTo>
                  <a:cubicBezTo>
                    <a:pt x="2459" y="28"/>
                    <a:pt x="2431" y="1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1541250" y="2834175"/>
              <a:ext cx="95125" cy="3050"/>
            </a:xfrm>
            <a:custGeom>
              <a:rect b="b" l="l" r="r" t="t"/>
              <a:pathLst>
                <a:path extrusionOk="0" h="122" w="3805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3739" y="121"/>
                  </a:lnTo>
                  <a:cubicBezTo>
                    <a:pt x="3776" y="121"/>
                    <a:pt x="3804" y="93"/>
                    <a:pt x="3804" y="66"/>
                  </a:cubicBezTo>
                  <a:cubicBezTo>
                    <a:pt x="3804" y="29"/>
                    <a:pt x="3776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1541250" y="2848100"/>
              <a:ext cx="32025" cy="3025"/>
            </a:xfrm>
            <a:custGeom>
              <a:rect b="b" l="l" r="r" t="t"/>
              <a:pathLst>
                <a:path extrusionOk="0" h="121" w="128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25" y="121"/>
                  </a:lnTo>
                  <a:cubicBezTo>
                    <a:pt x="1253" y="121"/>
                    <a:pt x="1281" y="93"/>
                    <a:pt x="1281" y="56"/>
                  </a:cubicBezTo>
                  <a:cubicBezTo>
                    <a:pt x="1281" y="28"/>
                    <a:pt x="1253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1579300" y="2848100"/>
              <a:ext cx="56150" cy="3025"/>
            </a:xfrm>
            <a:custGeom>
              <a:rect b="b" l="l" r="r" t="t"/>
              <a:pathLst>
                <a:path extrusionOk="0" h="121" w="2246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189" y="121"/>
                  </a:lnTo>
                  <a:cubicBezTo>
                    <a:pt x="2217" y="121"/>
                    <a:pt x="2245" y="93"/>
                    <a:pt x="2245" y="56"/>
                  </a:cubicBezTo>
                  <a:cubicBezTo>
                    <a:pt x="2245" y="28"/>
                    <a:pt x="2217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1472150" y="2805425"/>
              <a:ext cx="26700" cy="32500"/>
            </a:xfrm>
            <a:custGeom>
              <a:rect b="b" l="l" r="r" t="t"/>
              <a:pathLst>
                <a:path extrusionOk="0" h="1300" w="1068">
                  <a:moveTo>
                    <a:pt x="1030" y="0"/>
                  </a:moveTo>
                  <a:cubicBezTo>
                    <a:pt x="418" y="102"/>
                    <a:pt x="0" y="687"/>
                    <a:pt x="112" y="1299"/>
                  </a:cubicBezTo>
                  <a:lnTo>
                    <a:pt x="325" y="1262"/>
                  </a:lnTo>
                  <a:cubicBezTo>
                    <a:pt x="316" y="1216"/>
                    <a:pt x="306" y="1160"/>
                    <a:pt x="306" y="1114"/>
                  </a:cubicBezTo>
                  <a:cubicBezTo>
                    <a:pt x="306" y="659"/>
                    <a:pt x="640" y="288"/>
                    <a:pt x="1067" y="204"/>
                  </a:cubicBezTo>
                  <a:lnTo>
                    <a:pt x="1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1530600" y="2828375"/>
              <a:ext cx="475" cy="5825"/>
            </a:xfrm>
            <a:custGeom>
              <a:rect b="b" l="l" r="r" t="t"/>
              <a:pathLst>
                <a:path extrusionOk="0" h="233" w="19">
                  <a:moveTo>
                    <a:pt x="0" y="1"/>
                  </a:moveTo>
                  <a:cubicBezTo>
                    <a:pt x="9" y="84"/>
                    <a:pt x="9" y="159"/>
                    <a:pt x="9" y="233"/>
                  </a:cubicBezTo>
                  <a:cubicBezTo>
                    <a:pt x="19" y="159"/>
                    <a:pt x="9" y="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1474925" y="2836975"/>
              <a:ext cx="32500" cy="24525"/>
            </a:xfrm>
            <a:custGeom>
              <a:rect b="b" l="l" r="r" t="t"/>
              <a:pathLst>
                <a:path extrusionOk="0" h="981" w="1300">
                  <a:moveTo>
                    <a:pt x="214" y="0"/>
                  </a:moveTo>
                  <a:lnTo>
                    <a:pt x="1" y="37"/>
                  </a:lnTo>
                  <a:cubicBezTo>
                    <a:pt x="92" y="587"/>
                    <a:pt x="573" y="980"/>
                    <a:pt x="1114" y="980"/>
                  </a:cubicBezTo>
                  <a:cubicBezTo>
                    <a:pt x="1175" y="980"/>
                    <a:pt x="1237" y="975"/>
                    <a:pt x="1299" y="965"/>
                  </a:cubicBezTo>
                  <a:lnTo>
                    <a:pt x="1262" y="751"/>
                  </a:lnTo>
                  <a:cubicBezTo>
                    <a:pt x="1216" y="761"/>
                    <a:pt x="1169" y="770"/>
                    <a:pt x="1114" y="770"/>
                  </a:cubicBezTo>
                  <a:cubicBezTo>
                    <a:pt x="659" y="770"/>
                    <a:pt x="288" y="436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1497900" y="2804975"/>
              <a:ext cx="33175" cy="56125"/>
            </a:xfrm>
            <a:custGeom>
              <a:rect b="b" l="l" r="r" t="t"/>
              <a:pathLst>
                <a:path extrusionOk="0" h="2245" w="1327">
                  <a:moveTo>
                    <a:pt x="199" y="0"/>
                  </a:moveTo>
                  <a:cubicBezTo>
                    <a:pt x="133" y="0"/>
                    <a:pt x="67" y="6"/>
                    <a:pt x="0" y="18"/>
                  </a:cubicBezTo>
                  <a:lnTo>
                    <a:pt x="37" y="222"/>
                  </a:lnTo>
                  <a:cubicBezTo>
                    <a:pt x="93" y="213"/>
                    <a:pt x="139" y="213"/>
                    <a:pt x="195" y="213"/>
                  </a:cubicBezTo>
                  <a:cubicBezTo>
                    <a:pt x="705" y="213"/>
                    <a:pt x="1113" y="621"/>
                    <a:pt x="1113" y="1132"/>
                  </a:cubicBezTo>
                  <a:cubicBezTo>
                    <a:pt x="1113" y="1586"/>
                    <a:pt x="779" y="1966"/>
                    <a:pt x="343" y="2031"/>
                  </a:cubicBezTo>
                  <a:lnTo>
                    <a:pt x="380" y="2245"/>
                  </a:lnTo>
                  <a:cubicBezTo>
                    <a:pt x="844" y="2161"/>
                    <a:pt x="1187" y="1818"/>
                    <a:pt x="1289" y="1391"/>
                  </a:cubicBezTo>
                  <a:cubicBezTo>
                    <a:pt x="1308" y="1317"/>
                    <a:pt x="1317" y="1243"/>
                    <a:pt x="1317" y="1169"/>
                  </a:cubicBezTo>
                  <a:cubicBezTo>
                    <a:pt x="1327" y="1094"/>
                    <a:pt x="1317" y="1020"/>
                    <a:pt x="1308" y="937"/>
                  </a:cubicBezTo>
                  <a:cubicBezTo>
                    <a:pt x="1209" y="391"/>
                    <a:pt x="734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762025" y="3044525"/>
              <a:ext cx="317750" cy="226600"/>
            </a:xfrm>
            <a:custGeom>
              <a:rect b="b" l="l" r="r" t="t"/>
              <a:pathLst>
                <a:path extrusionOk="0" h="9064" w="12710"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762025" y="3044525"/>
              <a:ext cx="317750" cy="226600"/>
            </a:xfrm>
            <a:custGeom>
              <a:rect b="b" l="l" r="r" t="t"/>
              <a:pathLst>
                <a:path extrusionOk="0" h="9064" w="12710">
                  <a:moveTo>
                    <a:pt x="232" y="9064"/>
                  </a:move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lnTo>
                    <a:pt x="232" y="1"/>
                  </a:ln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779875" y="3027375"/>
              <a:ext cx="317750" cy="38275"/>
            </a:xfrm>
            <a:custGeom>
              <a:rect b="b" l="l" r="r" t="t"/>
              <a:pathLst>
                <a:path extrusionOk="0" h="1531" w="12710">
                  <a:moveTo>
                    <a:pt x="279" y="0"/>
                  </a:moveTo>
                  <a:cubicBezTo>
                    <a:pt x="121" y="0"/>
                    <a:pt x="0" y="130"/>
                    <a:pt x="0" y="278"/>
                  </a:cubicBezTo>
                  <a:lnTo>
                    <a:pt x="0" y="1531"/>
                  </a:lnTo>
                  <a:lnTo>
                    <a:pt x="12709" y="1531"/>
                  </a:lnTo>
                  <a:lnTo>
                    <a:pt x="12709" y="362"/>
                  </a:lnTo>
                  <a:cubicBezTo>
                    <a:pt x="12709" y="167"/>
                    <a:pt x="12542" y="0"/>
                    <a:pt x="12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778250" y="3025975"/>
              <a:ext cx="320775" cy="41075"/>
            </a:xfrm>
            <a:custGeom>
              <a:rect b="b" l="l" r="r" t="t"/>
              <a:pathLst>
                <a:path extrusionOk="0" h="1643" w="12831">
                  <a:moveTo>
                    <a:pt x="12413" y="112"/>
                  </a:moveTo>
                  <a:cubicBezTo>
                    <a:pt x="12580" y="112"/>
                    <a:pt x="12719" y="251"/>
                    <a:pt x="12719" y="418"/>
                  </a:cubicBezTo>
                  <a:lnTo>
                    <a:pt x="12719" y="1522"/>
                  </a:lnTo>
                  <a:lnTo>
                    <a:pt x="121" y="1522"/>
                  </a:lnTo>
                  <a:lnTo>
                    <a:pt x="121" y="334"/>
                  </a:ln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0"/>
                  </a:moveTo>
                  <a:cubicBezTo>
                    <a:pt x="158" y="0"/>
                    <a:pt x="0" y="149"/>
                    <a:pt x="0" y="334"/>
                  </a:cubicBezTo>
                  <a:lnTo>
                    <a:pt x="0" y="1642"/>
                  </a:lnTo>
                  <a:lnTo>
                    <a:pt x="12830" y="1642"/>
                  </a:lnTo>
                  <a:lnTo>
                    <a:pt x="12830" y="418"/>
                  </a:lnTo>
                  <a:cubicBezTo>
                    <a:pt x="12830" y="186"/>
                    <a:pt x="12645" y="0"/>
                    <a:pt x="1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814200" y="3038725"/>
              <a:ext cx="14625" cy="14650"/>
            </a:xfrm>
            <a:custGeom>
              <a:rect b="b" l="l" r="r" t="t"/>
              <a:pathLst>
                <a:path extrusionOk="0" h="586" w="585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837150" y="3038725"/>
              <a:ext cx="14650" cy="14650"/>
            </a:xfrm>
            <a:custGeom>
              <a:rect b="b" l="l" r="r" t="t"/>
              <a:pathLst>
                <a:path extrusionOk="0" h="586" w="586">
                  <a:moveTo>
                    <a:pt x="288" y="112"/>
                  </a:moveTo>
                  <a:cubicBezTo>
                    <a:pt x="390" y="112"/>
                    <a:pt x="465" y="196"/>
                    <a:pt x="465" y="288"/>
                  </a:cubicBezTo>
                  <a:cubicBezTo>
                    <a:pt x="465" y="390"/>
                    <a:pt x="390" y="465"/>
                    <a:pt x="288" y="465"/>
                  </a:cubicBezTo>
                  <a:cubicBezTo>
                    <a:pt x="196" y="465"/>
                    <a:pt x="112" y="390"/>
                    <a:pt x="112" y="288"/>
                  </a:cubicBezTo>
                  <a:cubicBezTo>
                    <a:pt x="112" y="196"/>
                    <a:pt x="19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88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791475" y="3038725"/>
              <a:ext cx="14625" cy="14650"/>
            </a:xfrm>
            <a:custGeom>
              <a:rect b="b" l="l" r="r" t="t"/>
              <a:pathLst>
                <a:path extrusionOk="0" h="586" w="585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779650" y="3065625"/>
              <a:ext cx="317975" cy="186725"/>
            </a:xfrm>
            <a:custGeom>
              <a:rect b="b" l="l" r="r" t="t"/>
              <a:pathLst>
                <a:path extrusionOk="0" h="7469" w="12719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7431"/>
                  </a:lnTo>
                  <a:cubicBezTo>
                    <a:pt x="0" y="7450"/>
                    <a:pt x="19" y="7468"/>
                    <a:pt x="37" y="7468"/>
                  </a:cubicBezTo>
                  <a:lnTo>
                    <a:pt x="12672" y="7468"/>
                  </a:lnTo>
                  <a:cubicBezTo>
                    <a:pt x="12700" y="7468"/>
                    <a:pt x="12718" y="7450"/>
                    <a:pt x="12718" y="7431"/>
                  </a:cubicBezTo>
                  <a:lnTo>
                    <a:pt x="12718" y="38"/>
                  </a:lnTo>
                  <a:cubicBezTo>
                    <a:pt x="12718" y="19"/>
                    <a:pt x="12700" y="1"/>
                    <a:pt x="12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78250" y="3064000"/>
              <a:ext cx="320775" cy="189750"/>
            </a:xfrm>
            <a:custGeom>
              <a:rect b="b" l="l" r="r" t="t"/>
              <a:pathLst>
                <a:path extrusionOk="0" h="7590" w="12831">
                  <a:moveTo>
                    <a:pt x="12709" y="121"/>
                  </a:moveTo>
                  <a:lnTo>
                    <a:pt x="12709" y="7478"/>
                  </a:lnTo>
                  <a:lnTo>
                    <a:pt x="112" y="7478"/>
                  </a:lnTo>
                  <a:lnTo>
                    <a:pt x="112" y="121"/>
                  </a:ln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103"/>
                  </a:cubicBezTo>
                  <a:lnTo>
                    <a:pt x="0" y="7496"/>
                  </a:lnTo>
                  <a:cubicBezTo>
                    <a:pt x="0" y="7543"/>
                    <a:pt x="47" y="7589"/>
                    <a:pt x="93" y="7589"/>
                  </a:cubicBezTo>
                  <a:lnTo>
                    <a:pt x="12728" y="7589"/>
                  </a:lnTo>
                  <a:cubicBezTo>
                    <a:pt x="12784" y="7589"/>
                    <a:pt x="12830" y="7543"/>
                    <a:pt x="12830" y="7496"/>
                  </a:cubicBezTo>
                  <a:lnTo>
                    <a:pt x="12830" y="103"/>
                  </a:lnTo>
                  <a:cubicBezTo>
                    <a:pt x="12830" y="47"/>
                    <a:pt x="12784" y="1"/>
                    <a:pt x="1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911825" y="3109475"/>
              <a:ext cx="145675" cy="2800"/>
            </a:xfrm>
            <a:custGeom>
              <a:rect b="b" l="l" r="r" t="t"/>
              <a:pathLst>
                <a:path extrusionOk="0" h="112" w="5827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5771" y="111"/>
                  </a:lnTo>
                  <a:cubicBezTo>
                    <a:pt x="5799" y="111"/>
                    <a:pt x="5827" y="84"/>
                    <a:pt x="5827" y="56"/>
                  </a:cubicBezTo>
                  <a:cubicBezTo>
                    <a:pt x="5827" y="19"/>
                    <a:pt x="5799" y="0"/>
                    <a:pt x="5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911825" y="3131025"/>
              <a:ext cx="52900" cy="3050"/>
            </a:xfrm>
            <a:custGeom>
              <a:rect b="b" l="l" r="r" t="t"/>
              <a:pathLst>
                <a:path extrusionOk="0" h="122" w="2116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2060" y="121"/>
                  </a:lnTo>
                  <a:cubicBezTo>
                    <a:pt x="2097" y="121"/>
                    <a:pt x="2116" y="94"/>
                    <a:pt x="2116" y="56"/>
                  </a:cubicBezTo>
                  <a:cubicBezTo>
                    <a:pt x="2116" y="29"/>
                    <a:pt x="2097" y="1"/>
                    <a:pt x="2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982575" y="3131025"/>
              <a:ext cx="63800" cy="3050"/>
            </a:xfrm>
            <a:custGeom>
              <a:rect b="b" l="l" r="r" t="t"/>
              <a:pathLst>
                <a:path extrusionOk="0" h="122" w="255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2496" y="121"/>
                  </a:lnTo>
                  <a:cubicBezTo>
                    <a:pt x="2523" y="121"/>
                    <a:pt x="2551" y="94"/>
                    <a:pt x="2551" y="56"/>
                  </a:cubicBezTo>
                  <a:cubicBezTo>
                    <a:pt x="2551" y="29"/>
                    <a:pt x="252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911825" y="3196900"/>
              <a:ext cx="94425" cy="2800"/>
            </a:xfrm>
            <a:custGeom>
              <a:rect b="b" l="l" r="r" t="t"/>
              <a:pathLst>
                <a:path extrusionOk="0" h="112" w="3777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21" y="112"/>
                  </a:lnTo>
                  <a:cubicBezTo>
                    <a:pt x="3749" y="112"/>
                    <a:pt x="3776" y="84"/>
                    <a:pt x="3776" y="56"/>
                  </a:cubicBezTo>
                  <a:cubicBezTo>
                    <a:pt x="3776" y="19"/>
                    <a:pt x="3749" y="0"/>
                    <a:pt x="3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911825" y="3153750"/>
              <a:ext cx="147075" cy="3050"/>
            </a:xfrm>
            <a:custGeom>
              <a:rect b="b" l="l" r="r" t="t"/>
              <a:pathLst>
                <a:path extrusionOk="0" h="122" w="5883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2"/>
                    <a:pt x="56" y="122"/>
                  </a:cubicBezTo>
                  <a:lnTo>
                    <a:pt x="5817" y="122"/>
                  </a:lnTo>
                  <a:cubicBezTo>
                    <a:pt x="5854" y="122"/>
                    <a:pt x="5882" y="94"/>
                    <a:pt x="5882" y="66"/>
                  </a:cubicBezTo>
                  <a:cubicBezTo>
                    <a:pt x="5882" y="29"/>
                    <a:pt x="5854" y="1"/>
                    <a:pt x="5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911825" y="3175550"/>
              <a:ext cx="48500" cy="2825"/>
            </a:xfrm>
            <a:custGeom>
              <a:rect b="b" l="l" r="r" t="t"/>
              <a:pathLst>
                <a:path extrusionOk="0" h="113" w="1940">
                  <a:moveTo>
                    <a:pt x="56" y="1"/>
                  </a:moveTo>
                  <a:cubicBezTo>
                    <a:pt x="19" y="1"/>
                    <a:pt x="1" y="29"/>
                    <a:pt x="1" y="57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1884" y="112"/>
                  </a:lnTo>
                  <a:cubicBezTo>
                    <a:pt x="1912" y="112"/>
                    <a:pt x="1940" y="84"/>
                    <a:pt x="1940" y="57"/>
                  </a:cubicBezTo>
                  <a:cubicBezTo>
                    <a:pt x="1940" y="29"/>
                    <a:pt x="1912" y="1"/>
                    <a:pt x="1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971425" y="3175550"/>
              <a:ext cx="86075" cy="2825"/>
            </a:xfrm>
            <a:custGeom>
              <a:rect b="b" l="l" r="r" t="t"/>
              <a:pathLst>
                <a:path extrusionOk="0" h="113" w="3443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57" y="112"/>
                  </a:cubicBezTo>
                  <a:lnTo>
                    <a:pt x="3387" y="112"/>
                  </a:lnTo>
                  <a:cubicBezTo>
                    <a:pt x="3415" y="112"/>
                    <a:pt x="3443" y="84"/>
                    <a:pt x="3443" y="57"/>
                  </a:cubicBezTo>
                  <a:cubicBezTo>
                    <a:pt x="3443" y="29"/>
                    <a:pt x="3415" y="1"/>
                    <a:pt x="3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803075" y="3107850"/>
              <a:ext cx="41750" cy="50800"/>
            </a:xfrm>
            <a:custGeom>
              <a:rect b="b" l="l" r="r" t="t"/>
              <a:pathLst>
                <a:path extrusionOk="0" h="2032" w="1670">
                  <a:moveTo>
                    <a:pt x="1614" y="0"/>
                  </a:moveTo>
                  <a:cubicBezTo>
                    <a:pt x="649" y="167"/>
                    <a:pt x="0" y="1076"/>
                    <a:pt x="167" y="2032"/>
                  </a:cubicBezTo>
                  <a:lnTo>
                    <a:pt x="501" y="1976"/>
                  </a:lnTo>
                  <a:cubicBezTo>
                    <a:pt x="492" y="1902"/>
                    <a:pt x="482" y="1818"/>
                    <a:pt x="482" y="1744"/>
                  </a:cubicBezTo>
                  <a:cubicBezTo>
                    <a:pt x="482" y="1030"/>
                    <a:pt x="993" y="445"/>
                    <a:pt x="1670" y="325"/>
                  </a:cubicBezTo>
                  <a:lnTo>
                    <a:pt x="1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894200" y="3144025"/>
              <a:ext cx="725" cy="8825"/>
            </a:xfrm>
            <a:custGeom>
              <a:rect b="b" l="l" r="r" t="t"/>
              <a:pathLst>
                <a:path extrusionOk="0" h="353" w="29">
                  <a:moveTo>
                    <a:pt x="29" y="353"/>
                  </a:moveTo>
                  <a:cubicBezTo>
                    <a:pt x="29" y="241"/>
                    <a:pt x="19" y="121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9" y="121"/>
                    <a:pt x="29" y="241"/>
                    <a:pt x="2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807250" y="3157250"/>
              <a:ext cx="50800" cy="38250"/>
            </a:xfrm>
            <a:custGeom>
              <a:rect b="b" l="l" r="r" t="t"/>
              <a:pathLst>
                <a:path extrusionOk="0" h="1530" w="2032">
                  <a:moveTo>
                    <a:pt x="343" y="0"/>
                  </a:moveTo>
                  <a:lnTo>
                    <a:pt x="0" y="56"/>
                  </a:lnTo>
                  <a:cubicBezTo>
                    <a:pt x="149" y="919"/>
                    <a:pt x="892" y="1529"/>
                    <a:pt x="1731" y="1529"/>
                  </a:cubicBezTo>
                  <a:cubicBezTo>
                    <a:pt x="1830" y="1529"/>
                    <a:pt x="1931" y="1521"/>
                    <a:pt x="2032" y="1503"/>
                  </a:cubicBezTo>
                  <a:lnTo>
                    <a:pt x="1985" y="1178"/>
                  </a:lnTo>
                  <a:cubicBezTo>
                    <a:pt x="1902" y="1187"/>
                    <a:pt x="1828" y="1197"/>
                    <a:pt x="1753" y="1197"/>
                  </a:cubicBezTo>
                  <a:cubicBezTo>
                    <a:pt x="1039" y="1197"/>
                    <a:pt x="455" y="677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843425" y="3107175"/>
              <a:ext cx="51500" cy="87650"/>
            </a:xfrm>
            <a:custGeom>
              <a:rect b="b" l="l" r="r" t="t"/>
              <a:pathLst>
                <a:path extrusionOk="0" h="3506" w="2060">
                  <a:moveTo>
                    <a:pt x="301" y="1"/>
                  </a:moveTo>
                  <a:cubicBezTo>
                    <a:pt x="202" y="1"/>
                    <a:pt x="101" y="9"/>
                    <a:pt x="0" y="27"/>
                  </a:cubicBezTo>
                  <a:lnTo>
                    <a:pt x="56" y="352"/>
                  </a:lnTo>
                  <a:cubicBezTo>
                    <a:pt x="139" y="343"/>
                    <a:pt x="223" y="333"/>
                    <a:pt x="306" y="333"/>
                  </a:cubicBezTo>
                  <a:cubicBezTo>
                    <a:pt x="1095" y="333"/>
                    <a:pt x="1744" y="973"/>
                    <a:pt x="1744" y="1762"/>
                  </a:cubicBezTo>
                  <a:cubicBezTo>
                    <a:pt x="1744" y="2485"/>
                    <a:pt x="1215" y="3070"/>
                    <a:pt x="529" y="3181"/>
                  </a:cubicBezTo>
                  <a:lnTo>
                    <a:pt x="585" y="3506"/>
                  </a:lnTo>
                  <a:cubicBezTo>
                    <a:pt x="1308" y="3385"/>
                    <a:pt x="1856" y="2838"/>
                    <a:pt x="2013" y="2170"/>
                  </a:cubicBezTo>
                  <a:cubicBezTo>
                    <a:pt x="2032" y="2059"/>
                    <a:pt x="2050" y="1947"/>
                    <a:pt x="2060" y="1827"/>
                  </a:cubicBezTo>
                  <a:cubicBezTo>
                    <a:pt x="2060" y="1715"/>
                    <a:pt x="2050" y="1595"/>
                    <a:pt x="2032" y="1474"/>
                  </a:cubicBezTo>
                  <a:cubicBezTo>
                    <a:pt x="1891" y="612"/>
                    <a:pt x="114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1033825" y="2993500"/>
              <a:ext cx="104150" cy="104150"/>
            </a:xfrm>
            <a:custGeom>
              <a:rect b="b" l="l" r="r" t="t"/>
              <a:pathLst>
                <a:path extrusionOk="0" h="4166" w="4166">
                  <a:moveTo>
                    <a:pt x="2088" y="1"/>
                  </a:moveTo>
                  <a:cubicBezTo>
                    <a:pt x="928" y="1"/>
                    <a:pt x="0" y="928"/>
                    <a:pt x="0" y="2079"/>
                  </a:cubicBezTo>
                  <a:cubicBezTo>
                    <a:pt x="0" y="3229"/>
                    <a:pt x="92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1032425" y="2991875"/>
              <a:ext cx="106950" cy="107175"/>
            </a:xfrm>
            <a:custGeom>
              <a:rect b="b" l="l" r="r" t="t"/>
              <a:pathLst>
                <a:path extrusionOk="0" h="4287" w="4278">
                  <a:moveTo>
                    <a:pt x="2144" y="121"/>
                  </a:moveTo>
                  <a:cubicBezTo>
                    <a:pt x="3257" y="121"/>
                    <a:pt x="4166" y="1031"/>
                    <a:pt x="4166" y="2144"/>
                  </a:cubicBezTo>
                  <a:cubicBezTo>
                    <a:pt x="4166" y="3266"/>
                    <a:pt x="3257" y="4175"/>
                    <a:pt x="2144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1"/>
                    <a:pt x="1021" y="121"/>
                    <a:pt x="2144" y="121"/>
                  </a:cubicBezTo>
                  <a:close/>
                  <a:moveTo>
                    <a:pt x="2144" y="1"/>
                  </a:moveTo>
                  <a:cubicBezTo>
                    <a:pt x="956" y="1"/>
                    <a:pt x="1" y="966"/>
                    <a:pt x="1" y="2144"/>
                  </a:cubicBezTo>
                  <a:cubicBezTo>
                    <a:pt x="1" y="3331"/>
                    <a:pt x="956" y="4287"/>
                    <a:pt x="2144" y="4287"/>
                  </a:cubicBezTo>
                  <a:cubicBezTo>
                    <a:pt x="3322" y="4287"/>
                    <a:pt x="4277" y="3331"/>
                    <a:pt x="4277" y="2144"/>
                  </a:cubicBezTo>
                  <a:cubicBezTo>
                    <a:pt x="4277" y="966"/>
                    <a:pt x="3322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1038450" y="2988400"/>
              <a:ext cx="104175" cy="104150"/>
            </a:xfrm>
            <a:custGeom>
              <a:rect b="b" l="l" r="r" t="t"/>
              <a:pathLst>
                <a:path extrusionOk="0" h="4166" w="4167">
                  <a:moveTo>
                    <a:pt x="2088" y="1"/>
                  </a:moveTo>
                  <a:cubicBezTo>
                    <a:pt x="938" y="1"/>
                    <a:pt x="1" y="928"/>
                    <a:pt x="1" y="2079"/>
                  </a:cubicBezTo>
                  <a:cubicBezTo>
                    <a:pt x="1" y="3229"/>
                    <a:pt x="93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1037075" y="2986775"/>
              <a:ext cx="107175" cy="107175"/>
            </a:xfrm>
            <a:custGeom>
              <a:rect b="b" l="l" r="r" t="t"/>
              <a:pathLst>
                <a:path extrusionOk="0" h="4287" w="4287">
                  <a:moveTo>
                    <a:pt x="2143" y="121"/>
                  </a:moveTo>
                  <a:cubicBezTo>
                    <a:pt x="3256" y="121"/>
                    <a:pt x="4165" y="1030"/>
                    <a:pt x="4165" y="2144"/>
                  </a:cubicBezTo>
                  <a:cubicBezTo>
                    <a:pt x="4165" y="3266"/>
                    <a:pt x="3256" y="4175"/>
                    <a:pt x="2143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0"/>
                    <a:pt x="1021" y="121"/>
                    <a:pt x="2143" y="121"/>
                  </a:cubicBezTo>
                  <a:close/>
                  <a:moveTo>
                    <a:pt x="2143" y="1"/>
                  </a:moveTo>
                  <a:cubicBezTo>
                    <a:pt x="965" y="1"/>
                    <a:pt x="0" y="966"/>
                    <a:pt x="0" y="2144"/>
                  </a:cubicBezTo>
                  <a:cubicBezTo>
                    <a:pt x="0" y="3331"/>
                    <a:pt x="965" y="4287"/>
                    <a:pt x="2143" y="4287"/>
                  </a:cubicBezTo>
                  <a:cubicBezTo>
                    <a:pt x="3321" y="4287"/>
                    <a:pt x="4286" y="3331"/>
                    <a:pt x="4286" y="2144"/>
                  </a:cubicBezTo>
                  <a:cubicBezTo>
                    <a:pt x="4286" y="966"/>
                    <a:pt x="3321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1065350" y="3040125"/>
              <a:ext cx="49200" cy="24700"/>
            </a:xfrm>
            <a:custGeom>
              <a:rect b="b" l="l" r="r" t="t"/>
              <a:pathLst>
                <a:path extrusionOk="0" h="988" w="1968">
                  <a:moveTo>
                    <a:pt x="984" y="0"/>
                  </a:moveTo>
                  <a:cubicBezTo>
                    <a:pt x="446" y="0"/>
                    <a:pt x="1" y="446"/>
                    <a:pt x="1" y="984"/>
                  </a:cubicBezTo>
                  <a:cubicBezTo>
                    <a:pt x="1" y="984"/>
                    <a:pt x="875" y="988"/>
                    <a:pt x="1458" y="988"/>
                  </a:cubicBezTo>
                  <a:cubicBezTo>
                    <a:pt x="1749" y="988"/>
                    <a:pt x="1968" y="987"/>
                    <a:pt x="1968" y="984"/>
                  </a:cubicBezTo>
                  <a:cubicBezTo>
                    <a:pt x="1968" y="446"/>
                    <a:pt x="1532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1063975" y="3038725"/>
              <a:ext cx="51975" cy="27625"/>
            </a:xfrm>
            <a:custGeom>
              <a:rect b="b" l="l" r="r" t="t"/>
              <a:pathLst>
                <a:path extrusionOk="0" h="1105" w="2079">
                  <a:moveTo>
                    <a:pt x="1039" y="112"/>
                  </a:moveTo>
                  <a:cubicBezTo>
                    <a:pt x="1531" y="112"/>
                    <a:pt x="1939" y="502"/>
                    <a:pt x="1967" y="984"/>
                  </a:cubicBezTo>
                  <a:lnTo>
                    <a:pt x="121" y="984"/>
                  </a:lnTo>
                  <a:cubicBezTo>
                    <a:pt x="149" y="502"/>
                    <a:pt x="548" y="121"/>
                    <a:pt x="1039" y="112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cubicBezTo>
                    <a:pt x="0" y="1095"/>
                    <a:pt x="0" y="1095"/>
                    <a:pt x="408" y="1105"/>
                  </a:cubicBezTo>
                  <a:lnTo>
                    <a:pt x="1151" y="1105"/>
                  </a:lnTo>
                  <a:cubicBezTo>
                    <a:pt x="2078" y="1105"/>
                    <a:pt x="2078" y="1105"/>
                    <a:pt x="2078" y="1040"/>
                  </a:cubicBezTo>
                  <a:cubicBezTo>
                    <a:pt x="2078" y="465"/>
                    <a:pt x="1614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1076250" y="3008825"/>
              <a:ext cx="27875" cy="28075"/>
            </a:xfrm>
            <a:custGeom>
              <a:rect b="b" l="l" r="r" t="t"/>
              <a:pathLst>
                <a:path extrusionOk="0" h="1123" w="1115">
                  <a:moveTo>
                    <a:pt x="558" y="0"/>
                  </a:moveTo>
                  <a:cubicBezTo>
                    <a:pt x="251" y="0"/>
                    <a:pt x="1" y="250"/>
                    <a:pt x="1" y="566"/>
                  </a:cubicBezTo>
                  <a:cubicBezTo>
                    <a:pt x="1" y="872"/>
                    <a:pt x="251" y="1122"/>
                    <a:pt x="558" y="1122"/>
                  </a:cubicBezTo>
                  <a:cubicBezTo>
                    <a:pt x="864" y="1122"/>
                    <a:pt x="1114" y="872"/>
                    <a:pt x="1114" y="566"/>
                  </a:cubicBezTo>
                  <a:cubicBezTo>
                    <a:pt x="1114" y="250"/>
                    <a:pt x="864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1074875" y="3007425"/>
              <a:ext cx="30625" cy="30875"/>
            </a:xfrm>
            <a:custGeom>
              <a:rect b="b" l="l" r="r" t="t"/>
              <a:pathLst>
                <a:path extrusionOk="0" h="1235" w="1225">
                  <a:moveTo>
                    <a:pt x="613" y="121"/>
                  </a:moveTo>
                  <a:cubicBezTo>
                    <a:pt x="891" y="121"/>
                    <a:pt x="1114" y="344"/>
                    <a:pt x="1114" y="622"/>
                  </a:cubicBezTo>
                  <a:cubicBezTo>
                    <a:pt x="1114" y="891"/>
                    <a:pt x="891" y="1114"/>
                    <a:pt x="613" y="1114"/>
                  </a:cubicBezTo>
                  <a:cubicBezTo>
                    <a:pt x="334" y="1114"/>
                    <a:pt x="112" y="891"/>
                    <a:pt x="112" y="622"/>
                  </a:cubicBezTo>
                  <a:cubicBezTo>
                    <a:pt x="112" y="344"/>
                    <a:pt x="334" y="121"/>
                    <a:pt x="613" y="121"/>
                  </a:cubicBezTo>
                  <a:close/>
                  <a:moveTo>
                    <a:pt x="613" y="0"/>
                  </a:moveTo>
                  <a:cubicBezTo>
                    <a:pt x="269" y="0"/>
                    <a:pt x="0" y="279"/>
                    <a:pt x="0" y="622"/>
                  </a:cubicBezTo>
                  <a:cubicBezTo>
                    <a:pt x="0" y="956"/>
                    <a:pt x="269" y="1234"/>
                    <a:pt x="613" y="1234"/>
                  </a:cubicBezTo>
                  <a:cubicBezTo>
                    <a:pt x="956" y="1234"/>
                    <a:pt x="1225" y="956"/>
                    <a:pt x="1225" y="622"/>
                  </a:cubicBezTo>
                  <a:cubicBezTo>
                    <a:pt x="1225" y="279"/>
                    <a:pt x="95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1418350" y="2437150"/>
              <a:ext cx="234950" cy="153550"/>
            </a:xfrm>
            <a:custGeom>
              <a:rect b="b" l="l" r="r" t="t"/>
              <a:pathLst>
                <a:path extrusionOk="0" h="6142" w="9398">
                  <a:moveTo>
                    <a:pt x="0" y="0"/>
                  </a:moveTo>
                  <a:lnTo>
                    <a:pt x="0" y="6141"/>
                  </a:lnTo>
                  <a:lnTo>
                    <a:pt x="9397" y="6141"/>
                  </a:lnTo>
                  <a:lnTo>
                    <a:pt x="93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1416950" y="2435750"/>
              <a:ext cx="237975" cy="156575"/>
            </a:xfrm>
            <a:custGeom>
              <a:rect b="b" l="l" r="r" t="t"/>
              <a:pathLst>
                <a:path extrusionOk="0" h="6263" w="9519">
                  <a:moveTo>
                    <a:pt x="9398" y="112"/>
                  </a:moveTo>
                  <a:lnTo>
                    <a:pt x="9398" y="6142"/>
                  </a:lnTo>
                  <a:lnTo>
                    <a:pt x="112" y="6142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6197"/>
                  </a:lnTo>
                  <a:cubicBezTo>
                    <a:pt x="0" y="6234"/>
                    <a:pt x="28" y="6262"/>
                    <a:pt x="56" y="6262"/>
                  </a:cubicBezTo>
                  <a:lnTo>
                    <a:pt x="9463" y="6262"/>
                  </a:lnTo>
                  <a:cubicBezTo>
                    <a:pt x="9490" y="6262"/>
                    <a:pt x="9518" y="6234"/>
                    <a:pt x="9518" y="6197"/>
                  </a:cubicBezTo>
                  <a:lnTo>
                    <a:pt x="9518" y="56"/>
                  </a:lnTo>
                  <a:cubicBezTo>
                    <a:pt x="9518" y="19"/>
                    <a:pt x="9490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1410675" y="2356900"/>
              <a:ext cx="295975" cy="86050"/>
            </a:xfrm>
            <a:custGeom>
              <a:rect b="b" l="l" r="r" t="t"/>
              <a:pathLst>
                <a:path extrusionOk="0" h="3442" w="11839"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60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1409075" y="2355500"/>
              <a:ext cx="298950" cy="88850"/>
            </a:xfrm>
            <a:custGeom>
              <a:rect b="b" l="l" r="r" t="t"/>
              <a:pathLst>
                <a:path extrusionOk="0" h="3554" w="11958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75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75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1410675" y="2450825"/>
              <a:ext cx="295975" cy="86075"/>
            </a:xfrm>
            <a:custGeom>
              <a:rect b="b" l="l" r="r" t="t"/>
              <a:pathLst>
                <a:path extrusionOk="0" h="3443" w="11839">
                  <a:moveTo>
                    <a:pt x="56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51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1409075" y="2449425"/>
              <a:ext cx="298950" cy="88850"/>
            </a:xfrm>
            <a:custGeom>
              <a:rect b="b" l="l" r="r" t="t"/>
              <a:pathLst>
                <a:path extrusionOk="0" h="3554" w="11958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01"/>
                    <a:pt x="11614" y="3433"/>
                    <a:pt x="11327" y="3433"/>
                  </a:cubicBezTo>
                  <a:lnTo>
                    <a:pt x="631" y="3433"/>
                  </a:lnTo>
                  <a:cubicBezTo>
                    <a:pt x="353" y="3433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66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66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1410675" y="2546825"/>
              <a:ext cx="295975" cy="85850"/>
            </a:xfrm>
            <a:custGeom>
              <a:rect b="b" l="l" r="r" t="t"/>
              <a:pathLst>
                <a:path extrusionOk="0" h="3434" w="11839"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lnTo>
                    <a:pt x="1" y="2867"/>
                  </a:lnTo>
                  <a:cubicBezTo>
                    <a:pt x="1" y="3183"/>
                    <a:pt x="251" y="3433"/>
                    <a:pt x="567" y="3433"/>
                  </a:cubicBezTo>
                  <a:lnTo>
                    <a:pt x="11263" y="3433"/>
                  </a:lnTo>
                  <a:cubicBezTo>
                    <a:pt x="11578" y="3433"/>
                    <a:pt x="11838" y="3183"/>
                    <a:pt x="11838" y="2867"/>
                  </a:cubicBezTo>
                  <a:lnTo>
                    <a:pt x="11838" y="567"/>
                  </a:lnTo>
                  <a:cubicBezTo>
                    <a:pt x="11838" y="251"/>
                    <a:pt x="11578" y="1"/>
                    <a:pt x="1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1409075" y="2545225"/>
              <a:ext cx="298950" cy="89075"/>
            </a:xfrm>
            <a:custGeom>
              <a:rect b="b" l="l" r="r" t="t"/>
              <a:pathLst>
                <a:path extrusionOk="0" h="3563" w="11958">
                  <a:moveTo>
                    <a:pt x="11327" y="121"/>
                  </a:moveTo>
                  <a:cubicBezTo>
                    <a:pt x="11614" y="121"/>
                    <a:pt x="11837" y="353"/>
                    <a:pt x="11837" y="640"/>
                  </a:cubicBezTo>
                  <a:lnTo>
                    <a:pt x="11837" y="2931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31"/>
                  </a:cubicBezTo>
                  <a:lnTo>
                    <a:pt x="121" y="640"/>
                  </a:lnTo>
                  <a:cubicBezTo>
                    <a:pt x="121" y="353"/>
                    <a:pt x="353" y="121"/>
                    <a:pt x="631" y="121"/>
                  </a:cubicBezTo>
                  <a:close/>
                  <a:moveTo>
                    <a:pt x="631" y="0"/>
                  </a:moveTo>
                  <a:cubicBezTo>
                    <a:pt x="288" y="0"/>
                    <a:pt x="0" y="288"/>
                    <a:pt x="0" y="631"/>
                  </a:cubicBezTo>
                  <a:lnTo>
                    <a:pt x="0" y="2931"/>
                  </a:lnTo>
                  <a:cubicBezTo>
                    <a:pt x="0" y="3275"/>
                    <a:pt x="288" y="3562"/>
                    <a:pt x="631" y="3562"/>
                  </a:cubicBezTo>
                  <a:lnTo>
                    <a:pt x="11327" y="3562"/>
                  </a:lnTo>
                  <a:cubicBezTo>
                    <a:pt x="11670" y="3562"/>
                    <a:pt x="11958" y="3275"/>
                    <a:pt x="11958" y="2931"/>
                  </a:cubicBezTo>
                  <a:lnTo>
                    <a:pt x="11958" y="631"/>
                  </a:lnTo>
                  <a:cubicBezTo>
                    <a:pt x="11958" y="288"/>
                    <a:pt x="11670" y="0"/>
                    <a:pt x="1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1458000" y="2356900"/>
              <a:ext cx="262100" cy="86050"/>
            </a:xfrm>
            <a:custGeom>
              <a:rect b="b" l="l" r="r" t="t"/>
              <a:pathLst>
                <a:path extrusionOk="0" h="3442" w="10484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201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456600" y="2355500"/>
              <a:ext cx="264875" cy="88850"/>
            </a:xfrm>
            <a:custGeom>
              <a:rect b="b" l="l" r="r" t="t"/>
              <a:pathLst>
                <a:path extrusionOk="0" h="3554" w="10595">
                  <a:moveTo>
                    <a:pt x="10001" y="112"/>
                  </a:moveTo>
                  <a:cubicBezTo>
                    <a:pt x="10261" y="112"/>
                    <a:pt x="10474" y="335"/>
                    <a:pt x="10474" y="594"/>
                  </a:cubicBezTo>
                  <a:lnTo>
                    <a:pt x="10474" y="2960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60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485375" y="2386825"/>
              <a:ext cx="26450" cy="26225"/>
            </a:xfrm>
            <a:custGeom>
              <a:rect b="b" l="l" r="r" t="t"/>
              <a:pathLst>
                <a:path extrusionOk="0" h="1049" w="1058">
                  <a:moveTo>
                    <a:pt x="529" y="0"/>
                  </a:moveTo>
                  <a:cubicBezTo>
                    <a:pt x="241" y="0"/>
                    <a:pt x="0" y="232"/>
                    <a:pt x="0" y="529"/>
                  </a:cubicBezTo>
                  <a:cubicBezTo>
                    <a:pt x="0" y="816"/>
                    <a:pt x="241" y="1048"/>
                    <a:pt x="529" y="1048"/>
                  </a:cubicBezTo>
                  <a:cubicBezTo>
                    <a:pt x="826" y="1048"/>
                    <a:pt x="1058" y="816"/>
                    <a:pt x="1058" y="529"/>
                  </a:cubicBezTo>
                  <a:cubicBezTo>
                    <a:pt x="1058" y="23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1483975" y="2385200"/>
              <a:ext cx="29250" cy="29475"/>
            </a:xfrm>
            <a:custGeom>
              <a:rect b="b" l="l" r="r" t="t"/>
              <a:pathLst>
                <a:path extrusionOk="0" h="1179" w="1170">
                  <a:moveTo>
                    <a:pt x="585" y="121"/>
                  </a:moveTo>
                  <a:cubicBezTo>
                    <a:pt x="845" y="121"/>
                    <a:pt x="1058" y="334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34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1539400" y="2382875"/>
              <a:ext cx="155175" cy="34125"/>
            </a:xfrm>
            <a:custGeom>
              <a:rect b="b" l="l" r="r" t="t"/>
              <a:pathLst>
                <a:path extrusionOk="0" h="1365" w="6207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1537775" y="2381250"/>
              <a:ext cx="158425" cy="37125"/>
            </a:xfrm>
            <a:custGeom>
              <a:rect b="b" l="l" r="r" t="t"/>
              <a:pathLst>
                <a:path extrusionOk="0" h="1485" w="6337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64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64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1552850" y="2392600"/>
              <a:ext cx="54300" cy="3050"/>
            </a:xfrm>
            <a:custGeom>
              <a:rect b="b" l="l" r="r" t="t"/>
              <a:pathLst>
                <a:path extrusionOk="0" h="122" w="2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2"/>
                    <a:pt x="56" y="122"/>
                  </a:cubicBezTo>
                  <a:lnTo>
                    <a:pt x="2106" y="122"/>
                  </a:lnTo>
                  <a:cubicBezTo>
                    <a:pt x="2143" y="122"/>
                    <a:pt x="2171" y="94"/>
                    <a:pt x="2171" y="66"/>
                  </a:cubicBezTo>
                  <a:cubicBezTo>
                    <a:pt x="2171" y="29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1614300" y="2392600"/>
              <a:ext cx="33675" cy="3050"/>
            </a:xfrm>
            <a:custGeom>
              <a:rect b="b" l="l" r="r" t="t"/>
              <a:pathLst>
                <a:path extrusionOk="0" h="122" w="1347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2"/>
                    <a:pt x="57" y="122"/>
                  </a:cubicBezTo>
                  <a:lnTo>
                    <a:pt x="1290" y="122"/>
                  </a:lnTo>
                  <a:cubicBezTo>
                    <a:pt x="1318" y="122"/>
                    <a:pt x="1346" y="94"/>
                    <a:pt x="1346" y="6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1557025" y="2403750"/>
              <a:ext cx="33650" cy="3025"/>
            </a:xfrm>
            <a:custGeom>
              <a:rect b="b" l="l" r="r" t="t"/>
              <a:pathLst>
                <a:path extrusionOk="0" h="121" w="1346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65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1657450" y="2392600"/>
              <a:ext cx="20900" cy="3050"/>
            </a:xfrm>
            <a:custGeom>
              <a:rect b="b" l="l" r="r" t="t"/>
              <a:pathLst>
                <a:path extrusionOk="0" h="122" w="836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780" y="122"/>
                  </a:lnTo>
                  <a:cubicBezTo>
                    <a:pt x="807" y="122"/>
                    <a:pt x="835" y="94"/>
                    <a:pt x="835" y="66"/>
                  </a:cubicBezTo>
                  <a:cubicBezTo>
                    <a:pt x="835" y="29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1612925" y="2404675"/>
              <a:ext cx="20900" cy="3025"/>
            </a:xfrm>
            <a:custGeom>
              <a:rect b="b" l="l" r="r" t="t"/>
              <a:pathLst>
                <a:path extrusionOk="0" h="121" w="836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65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1458000" y="2450825"/>
              <a:ext cx="262100" cy="86075"/>
            </a:xfrm>
            <a:custGeom>
              <a:rect b="b" l="l" r="r" t="t"/>
              <a:pathLst>
                <a:path extrusionOk="0" h="3443" w="10484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192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1456600" y="2449425"/>
              <a:ext cx="264875" cy="88850"/>
            </a:xfrm>
            <a:custGeom>
              <a:rect b="b" l="l" r="r" t="t"/>
              <a:pathLst>
                <a:path extrusionOk="0" h="3554" w="10595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1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51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1485375" y="2480500"/>
              <a:ext cx="26450" cy="26475"/>
            </a:xfrm>
            <a:custGeom>
              <a:rect b="b" l="l" r="r" t="t"/>
              <a:pathLst>
                <a:path extrusionOk="0" h="1059" w="1058">
                  <a:moveTo>
                    <a:pt x="529" y="1"/>
                  </a:moveTo>
                  <a:cubicBezTo>
                    <a:pt x="241" y="1"/>
                    <a:pt x="0" y="242"/>
                    <a:pt x="0" y="530"/>
                  </a:cubicBezTo>
                  <a:cubicBezTo>
                    <a:pt x="0" y="826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30"/>
                  </a:cubicBezTo>
                  <a:cubicBezTo>
                    <a:pt x="1058" y="242"/>
                    <a:pt x="826" y="1"/>
                    <a:pt x="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1483975" y="2479125"/>
              <a:ext cx="29250" cy="29475"/>
            </a:xfrm>
            <a:custGeom>
              <a:rect b="b" l="l" r="r" t="t"/>
              <a:pathLst>
                <a:path extrusionOk="0" h="1179" w="1170">
                  <a:moveTo>
                    <a:pt x="585" y="121"/>
                  </a:moveTo>
                  <a:cubicBezTo>
                    <a:pt x="845" y="121"/>
                    <a:pt x="1058" y="325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1539400" y="2476800"/>
              <a:ext cx="155175" cy="34125"/>
            </a:xfrm>
            <a:custGeom>
              <a:rect b="b" l="l" r="r" t="t"/>
              <a:pathLst>
                <a:path extrusionOk="0" h="1365" w="6207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1537775" y="2475175"/>
              <a:ext cx="158425" cy="37125"/>
            </a:xfrm>
            <a:custGeom>
              <a:rect b="b" l="l" r="r" t="t"/>
              <a:pathLst>
                <a:path extrusionOk="0" h="1485" w="6337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55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55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1552850" y="2486550"/>
              <a:ext cx="54300" cy="3025"/>
            </a:xfrm>
            <a:custGeom>
              <a:rect b="b" l="l" r="r" t="t"/>
              <a:pathLst>
                <a:path extrusionOk="0" h="121" w="217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106" y="121"/>
                  </a:lnTo>
                  <a:cubicBezTo>
                    <a:pt x="2143" y="121"/>
                    <a:pt x="2171" y="93"/>
                    <a:pt x="2171" y="56"/>
                  </a:cubicBezTo>
                  <a:cubicBezTo>
                    <a:pt x="2171" y="28"/>
                    <a:pt x="2143" y="0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1614300" y="2486550"/>
              <a:ext cx="33675" cy="3025"/>
            </a:xfrm>
            <a:custGeom>
              <a:rect b="b" l="l" r="r" t="t"/>
              <a:pathLst>
                <a:path extrusionOk="0" h="121" w="1347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1557025" y="2497675"/>
              <a:ext cx="33650" cy="3025"/>
            </a:xfrm>
            <a:custGeom>
              <a:rect b="b" l="l" r="r" t="t"/>
              <a:pathLst>
                <a:path extrusionOk="0" h="121" w="134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1657450" y="2486550"/>
              <a:ext cx="20900" cy="3025"/>
            </a:xfrm>
            <a:custGeom>
              <a:rect b="b" l="l" r="r" t="t"/>
              <a:pathLst>
                <a:path extrusionOk="0" h="121" w="83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80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17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1612925" y="2498600"/>
              <a:ext cx="20900" cy="3025"/>
            </a:xfrm>
            <a:custGeom>
              <a:rect b="b" l="l" r="r" t="t"/>
              <a:pathLst>
                <a:path extrusionOk="0" h="121" w="83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1471450" y="2442950"/>
              <a:ext cx="235200" cy="7900"/>
            </a:xfrm>
            <a:custGeom>
              <a:rect b="b" l="l" r="r" t="t"/>
              <a:pathLst>
                <a:path extrusionOk="0" h="316" w="9408">
                  <a:moveTo>
                    <a:pt x="0" y="0"/>
                  </a:moveTo>
                  <a:lnTo>
                    <a:pt x="0" y="315"/>
                  </a:lnTo>
                  <a:lnTo>
                    <a:pt x="9407" y="31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1470050" y="2441550"/>
              <a:ext cx="237975" cy="10700"/>
            </a:xfrm>
            <a:custGeom>
              <a:rect b="b" l="l" r="r" t="t"/>
              <a:pathLst>
                <a:path extrusionOk="0" h="428" w="9519">
                  <a:moveTo>
                    <a:pt x="9398" y="112"/>
                  </a:moveTo>
                  <a:lnTo>
                    <a:pt x="9398" y="316"/>
                  </a:lnTo>
                  <a:lnTo>
                    <a:pt x="112" y="316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371"/>
                  </a:lnTo>
                  <a:cubicBezTo>
                    <a:pt x="1" y="409"/>
                    <a:pt x="29" y="427"/>
                    <a:pt x="56" y="427"/>
                  </a:cubicBezTo>
                  <a:lnTo>
                    <a:pt x="9463" y="427"/>
                  </a:lnTo>
                  <a:cubicBezTo>
                    <a:pt x="9491" y="427"/>
                    <a:pt x="9519" y="399"/>
                    <a:pt x="9519" y="371"/>
                  </a:cubicBezTo>
                  <a:lnTo>
                    <a:pt x="9519" y="56"/>
                  </a:lnTo>
                  <a:cubicBezTo>
                    <a:pt x="9519" y="19"/>
                    <a:pt x="9491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1458000" y="2546825"/>
              <a:ext cx="262100" cy="85850"/>
            </a:xfrm>
            <a:custGeom>
              <a:rect b="b" l="l" r="r" t="t"/>
              <a:pathLst>
                <a:path extrusionOk="0" h="3434" w="10484">
                  <a:moveTo>
                    <a:pt x="538" y="1"/>
                  </a:moveTo>
                  <a:cubicBezTo>
                    <a:pt x="242" y="1"/>
                    <a:pt x="0" y="242"/>
                    <a:pt x="0" y="539"/>
                  </a:cubicBezTo>
                  <a:lnTo>
                    <a:pt x="0" y="2895"/>
                  </a:lnTo>
                  <a:cubicBezTo>
                    <a:pt x="0" y="3192"/>
                    <a:pt x="242" y="3433"/>
                    <a:pt x="538" y="3433"/>
                  </a:cubicBezTo>
                  <a:lnTo>
                    <a:pt x="9945" y="3433"/>
                  </a:lnTo>
                  <a:cubicBezTo>
                    <a:pt x="10242" y="3433"/>
                    <a:pt x="10483" y="3192"/>
                    <a:pt x="10483" y="2895"/>
                  </a:cubicBezTo>
                  <a:lnTo>
                    <a:pt x="10483" y="539"/>
                  </a:lnTo>
                  <a:cubicBezTo>
                    <a:pt x="10483" y="242"/>
                    <a:pt x="10242" y="1"/>
                    <a:pt x="9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1456600" y="2545450"/>
              <a:ext cx="264875" cy="88850"/>
            </a:xfrm>
            <a:custGeom>
              <a:rect b="b" l="l" r="r" t="t"/>
              <a:pathLst>
                <a:path extrusionOk="0" h="3554" w="10595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0"/>
                  </a:lnTo>
                  <a:cubicBezTo>
                    <a:pt x="10474" y="3219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19"/>
                    <a:pt x="112" y="2950"/>
                  </a:cubicBezTo>
                  <a:lnTo>
                    <a:pt x="112" y="594"/>
                  </a:lnTo>
                  <a:cubicBezTo>
                    <a:pt x="112" y="325"/>
                    <a:pt x="325" y="112"/>
                    <a:pt x="594" y="112"/>
                  </a:cubicBezTo>
                  <a:close/>
                  <a:moveTo>
                    <a:pt x="594" y="0"/>
                  </a:moveTo>
                  <a:cubicBezTo>
                    <a:pt x="270" y="0"/>
                    <a:pt x="1" y="260"/>
                    <a:pt x="1" y="594"/>
                  </a:cubicBezTo>
                  <a:lnTo>
                    <a:pt x="1" y="2950"/>
                  </a:lnTo>
                  <a:cubicBezTo>
                    <a:pt x="1" y="3284"/>
                    <a:pt x="270" y="3553"/>
                    <a:pt x="594" y="3553"/>
                  </a:cubicBezTo>
                  <a:lnTo>
                    <a:pt x="10001" y="3553"/>
                  </a:lnTo>
                  <a:cubicBezTo>
                    <a:pt x="10326" y="3553"/>
                    <a:pt x="10595" y="3284"/>
                    <a:pt x="10595" y="2950"/>
                  </a:cubicBezTo>
                  <a:lnTo>
                    <a:pt x="10595" y="594"/>
                  </a:lnTo>
                  <a:cubicBezTo>
                    <a:pt x="10595" y="269"/>
                    <a:pt x="10326" y="0"/>
                    <a:pt x="10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1485375" y="2576525"/>
              <a:ext cx="26450" cy="26450"/>
            </a:xfrm>
            <a:custGeom>
              <a:rect b="b" l="l" r="r" t="t"/>
              <a:pathLst>
                <a:path extrusionOk="0" h="1058" w="1058">
                  <a:moveTo>
                    <a:pt x="529" y="0"/>
                  </a:moveTo>
                  <a:cubicBezTo>
                    <a:pt x="241" y="0"/>
                    <a:pt x="0" y="242"/>
                    <a:pt x="0" y="529"/>
                  </a:cubicBezTo>
                  <a:cubicBezTo>
                    <a:pt x="0" y="817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29"/>
                  </a:cubicBezTo>
                  <a:cubicBezTo>
                    <a:pt x="1058" y="24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1483975" y="2575125"/>
              <a:ext cx="29250" cy="29250"/>
            </a:xfrm>
            <a:custGeom>
              <a:rect b="b" l="l" r="r" t="t"/>
              <a:pathLst>
                <a:path extrusionOk="0" h="1170" w="1170">
                  <a:moveTo>
                    <a:pt x="585" y="112"/>
                  </a:moveTo>
                  <a:cubicBezTo>
                    <a:pt x="845" y="112"/>
                    <a:pt x="1058" y="325"/>
                    <a:pt x="1058" y="585"/>
                  </a:cubicBezTo>
                  <a:cubicBezTo>
                    <a:pt x="1058" y="845"/>
                    <a:pt x="845" y="1058"/>
                    <a:pt x="585" y="1058"/>
                  </a:cubicBezTo>
                  <a:cubicBezTo>
                    <a:pt x="325" y="1058"/>
                    <a:pt x="121" y="845"/>
                    <a:pt x="121" y="585"/>
                  </a:cubicBezTo>
                  <a:cubicBezTo>
                    <a:pt x="121" y="325"/>
                    <a:pt x="325" y="112"/>
                    <a:pt x="585" y="112"/>
                  </a:cubicBezTo>
                  <a:close/>
                  <a:moveTo>
                    <a:pt x="585" y="1"/>
                  </a:moveTo>
                  <a:cubicBezTo>
                    <a:pt x="269" y="1"/>
                    <a:pt x="0" y="260"/>
                    <a:pt x="0" y="585"/>
                  </a:cubicBezTo>
                  <a:cubicBezTo>
                    <a:pt x="0" y="910"/>
                    <a:pt x="260" y="1170"/>
                    <a:pt x="585" y="1170"/>
                  </a:cubicBezTo>
                  <a:cubicBezTo>
                    <a:pt x="910" y="1170"/>
                    <a:pt x="1169" y="910"/>
                    <a:pt x="1169" y="585"/>
                  </a:cubicBezTo>
                  <a:cubicBezTo>
                    <a:pt x="1169" y="260"/>
                    <a:pt x="91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1539400" y="2572575"/>
              <a:ext cx="155175" cy="34350"/>
            </a:xfrm>
            <a:custGeom>
              <a:rect b="b" l="l" r="r" t="t"/>
              <a:pathLst>
                <a:path extrusionOk="0" h="1374" w="6207">
                  <a:moveTo>
                    <a:pt x="6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299"/>
                  </a:lnTo>
                  <a:cubicBezTo>
                    <a:pt x="1" y="1336"/>
                    <a:pt x="28" y="1374"/>
                    <a:pt x="65" y="1374"/>
                  </a:cubicBezTo>
                  <a:lnTo>
                    <a:pt x="6142" y="1374"/>
                  </a:lnTo>
                  <a:cubicBezTo>
                    <a:pt x="6179" y="1374"/>
                    <a:pt x="6207" y="1336"/>
                    <a:pt x="6207" y="1299"/>
                  </a:cubicBezTo>
                  <a:lnTo>
                    <a:pt x="6207" y="75"/>
                  </a:lnTo>
                  <a:cubicBezTo>
                    <a:pt x="6207" y="38"/>
                    <a:pt x="6179" y="1"/>
                    <a:pt x="6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1537775" y="2571175"/>
              <a:ext cx="158425" cy="37150"/>
            </a:xfrm>
            <a:custGeom>
              <a:rect b="b" l="l" r="r" t="t"/>
              <a:pathLst>
                <a:path extrusionOk="0" h="1486" w="6337">
                  <a:moveTo>
                    <a:pt x="6207" y="122"/>
                  </a:moveTo>
                  <a:cubicBezTo>
                    <a:pt x="6207" y="122"/>
                    <a:pt x="6216" y="122"/>
                    <a:pt x="6216" y="131"/>
                  </a:cubicBezTo>
                  <a:lnTo>
                    <a:pt x="6216" y="1355"/>
                  </a:lnTo>
                  <a:cubicBezTo>
                    <a:pt x="6216" y="1365"/>
                    <a:pt x="6207" y="1374"/>
                    <a:pt x="6207" y="1374"/>
                  </a:cubicBezTo>
                  <a:lnTo>
                    <a:pt x="130" y="1374"/>
                  </a:lnTo>
                  <a:cubicBezTo>
                    <a:pt x="121" y="1374"/>
                    <a:pt x="121" y="1365"/>
                    <a:pt x="121" y="1355"/>
                  </a:cubicBezTo>
                  <a:lnTo>
                    <a:pt x="121" y="131"/>
                  </a:lnTo>
                  <a:cubicBezTo>
                    <a:pt x="121" y="122"/>
                    <a:pt x="121" y="122"/>
                    <a:pt x="130" y="122"/>
                  </a:cubicBezTo>
                  <a:close/>
                  <a:moveTo>
                    <a:pt x="130" y="1"/>
                  </a:moveTo>
                  <a:cubicBezTo>
                    <a:pt x="66" y="1"/>
                    <a:pt x="1" y="57"/>
                    <a:pt x="1" y="131"/>
                  </a:cubicBezTo>
                  <a:lnTo>
                    <a:pt x="1" y="1355"/>
                  </a:lnTo>
                  <a:cubicBezTo>
                    <a:pt x="1" y="1430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30"/>
                    <a:pt x="6337" y="1355"/>
                  </a:cubicBezTo>
                  <a:lnTo>
                    <a:pt x="6337" y="131"/>
                  </a:lnTo>
                  <a:cubicBezTo>
                    <a:pt x="6337" y="57"/>
                    <a:pt x="6272" y="1"/>
                    <a:pt x="6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1552850" y="2582550"/>
              <a:ext cx="54300" cy="2800"/>
            </a:xfrm>
            <a:custGeom>
              <a:rect b="b" l="l" r="r" t="t"/>
              <a:pathLst>
                <a:path extrusionOk="0" h="112" w="2172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2106" y="112"/>
                  </a:lnTo>
                  <a:cubicBezTo>
                    <a:pt x="2143" y="112"/>
                    <a:pt x="2171" y="93"/>
                    <a:pt x="2171" y="56"/>
                  </a:cubicBezTo>
                  <a:cubicBezTo>
                    <a:pt x="2171" y="28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1614300" y="2582550"/>
              <a:ext cx="33675" cy="2800"/>
            </a:xfrm>
            <a:custGeom>
              <a:rect b="b" l="l" r="r" t="t"/>
              <a:pathLst>
                <a:path extrusionOk="0" h="112" w="1347">
                  <a:moveTo>
                    <a:pt x="57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1290" y="112"/>
                  </a:lnTo>
                  <a:cubicBezTo>
                    <a:pt x="1318" y="112"/>
                    <a:pt x="1346" y="93"/>
                    <a:pt x="1346" y="56"/>
                  </a:cubicBezTo>
                  <a:cubicBezTo>
                    <a:pt x="1346" y="28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1557025" y="2593675"/>
              <a:ext cx="33650" cy="2825"/>
            </a:xfrm>
            <a:custGeom>
              <a:rect b="b" l="l" r="r" t="t"/>
              <a:pathLst>
                <a:path extrusionOk="0" h="113" w="1346">
                  <a:moveTo>
                    <a:pt x="56" y="1"/>
                  </a:moveTo>
                  <a:cubicBezTo>
                    <a:pt x="28" y="1"/>
                    <a:pt x="1" y="29"/>
                    <a:pt x="1" y="56"/>
                  </a:cubicBezTo>
                  <a:cubicBezTo>
                    <a:pt x="1" y="94"/>
                    <a:pt x="28" y="112"/>
                    <a:pt x="56" y="112"/>
                  </a:cubicBezTo>
                  <a:lnTo>
                    <a:pt x="1290" y="112"/>
                  </a:lnTo>
                  <a:cubicBezTo>
                    <a:pt x="1318" y="112"/>
                    <a:pt x="1346" y="94"/>
                    <a:pt x="1346" y="5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1657450" y="2582550"/>
              <a:ext cx="20900" cy="2800"/>
            </a:xfrm>
            <a:custGeom>
              <a:rect b="b" l="l" r="r" t="t"/>
              <a:pathLst>
                <a:path extrusionOk="0" h="112" w="836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780" y="112"/>
                  </a:lnTo>
                  <a:cubicBezTo>
                    <a:pt x="807" y="112"/>
                    <a:pt x="835" y="93"/>
                    <a:pt x="835" y="56"/>
                  </a:cubicBezTo>
                  <a:cubicBezTo>
                    <a:pt x="835" y="28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1612925" y="2594600"/>
              <a:ext cx="20900" cy="2825"/>
            </a:xfrm>
            <a:custGeom>
              <a:rect b="b" l="l" r="r" t="t"/>
              <a:pathLst>
                <a:path extrusionOk="0" h="113" w="836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779" y="112"/>
                  </a:lnTo>
                  <a:cubicBezTo>
                    <a:pt x="807" y="112"/>
                    <a:pt x="835" y="94"/>
                    <a:pt x="835" y="57"/>
                  </a:cubicBezTo>
                  <a:cubicBezTo>
                    <a:pt x="835" y="29"/>
                    <a:pt x="807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1471450" y="2538725"/>
              <a:ext cx="235200" cy="8125"/>
            </a:xfrm>
            <a:custGeom>
              <a:rect b="b" l="l" r="r" t="t"/>
              <a:pathLst>
                <a:path extrusionOk="0" h="325" w="9408">
                  <a:moveTo>
                    <a:pt x="0" y="0"/>
                  </a:moveTo>
                  <a:lnTo>
                    <a:pt x="0" y="325"/>
                  </a:lnTo>
                  <a:lnTo>
                    <a:pt x="9407" y="32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1470050" y="2537325"/>
              <a:ext cx="237975" cy="10925"/>
            </a:xfrm>
            <a:custGeom>
              <a:rect b="b" l="l" r="r" t="t"/>
              <a:pathLst>
                <a:path extrusionOk="0" h="437" w="9519">
                  <a:moveTo>
                    <a:pt x="9398" y="121"/>
                  </a:moveTo>
                  <a:lnTo>
                    <a:pt x="9398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6" y="437"/>
                  </a:cubicBezTo>
                  <a:lnTo>
                    <a:pt x="9463" y="437"/>
                  </a:lnTo>
                  <a:cubicBezTo>
                    <a:pt x="9491" y="437"/>
                    <a:pt x="9519" y="409"/>
                    <a:pt x="9519" y="381"/>
                  </a:cubicBezTo>
                  <a:lnTo>
                    <a:pt x="9519" y="66"/>
                  </a:lnTo>
                  <a:cubicBezTo>
                    <a:pt x="9519" y="28"/>
                    <a:pt x="9491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799825" y="2522025"/>
              <a:ext cx="52425" cy="44325"/>
            </a:xfrm>
            <a:custGeom>
              <a:rect b="b" l="l" r="r" t="t"/>
              <a:pathLst>
                <a:path extrusionOk="0" h="1773" w="2097">
                  <a:moveTo>
                    <a:pt x="0" y="0"/>
                  </a:moveTo>
                  <a:lnTo>
                    <a:pt x="0" y="1772"/>
                  </a:lnTo>
                  <a:lnTo>
                    <a:pt x="2097" y="1772"/>
                  </a:lnTo>
                  <a:lnTo>
                    <a:pt x="2097" y="19"/>
                  </a:lnTo>
                  <a:lnTo>
                    <a:pt x="1976" y="19"/>
                  </a:lnTo>
                  <a:lnTo>
                    <a:pt x="1976" y="1661"/>
                  </a:lnTo>
                  <a:lnTo>
                    <a:pt x="121" y="166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829050" y="2521100"/>
              <a:ext cx="60550" cy="2800"/>
            </a:xfrm>
            <a:custGeom>
              <a:rect b="b" l="l" r="r" t="t"/>
              <a:pathLst>
                <a:path extrusionOk="0" h="112" w="2422">
                  <a:moveTo>
                    <a:pt x="0" y="0"/>
                  </a:moveTo>
                  <a:lnTo>
                    <a:pt x="0" y="112"/>
                  </a:lnTo>
                  <a:lnTo>
                    <a:pt x="2421" y="112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29050" y="2492325"/>
              <a:ext cx="60550" cy="3050"/>
            </a:xfrm>
            <a:custGeom>
              <a:rect b="b" l="l" r="r" t="t"/>
              <a:pathLst>
                <a:path extrusionOk="0" h="122" w="2422">
                  <a:moveTo>
                    <a:pt x="0" y="1"/>
                  </a:moveTo>
                  <a:lnTo>
                    <a:pt x="0" y="122"/>
                  </a:lnTo>
                  <a:lnTo>
                    <a:pt x="2421" y="122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794475" y="2510200"/>
              <a:ext cx="13950" cy="13700"/>
            </a:xfrm>
            <a:custGeom>
              <a:rect b="b" l="l" r="r" t="t"/>
              <a:pathLst>
                <a:path extrusionOk="0" h="548" w="558">
                  <a:moveTo>
                    <a:pt x="279" y="121"/>
                  </a:moveTo>
                  <a:cubicBezTo>
                    <a:pt x="363" y="121"/>
                    <a:pt x="437" y="186"/>
                    <a:pt x="437" y="279"/>
                  </a:cubicBezTo>
                  <a:cubicBezTo>
                    <a:pt x="437" y="362"/>
                    <a:pt x="363" y="436"/>
                    <a:pt x="279" y="436"/>
                  </a:cubicBezTo>
                  <a:cubicBezTo>
                    <a:pt x="186" y="436"/>
                    <a:pt x="121" y="362"/>
                    <a:pt x="121" y="279"/>
                  </a:cubicBezTo>
                  <a:cubicBezTo>
                    <a:pt x="121" y="186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27"/>
                    <a:pt x="131" y="548"/>
                    <a:pt x="279" y="548"/>
                  </a:cubicBezTo>
                  <a:cubicBezTo>
                    <a:pt x="428" y="548"/>
                    <a:pt x="557" y="427"/>
                    <a:pt x="557" y="279"/>
                  </a:cubicBezTo>
                  <a:cubicBezTo>
                    <a:pt x="557" y="121"/>
                    <a:pt x="428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816975" y="2515750"/>
              <a:ext cx="13700" cy="13725"/>
            </a:xfrm>
            <a:custGeom>
              <a:rect b="b" l="l" r="r" t="t"/>
              <a:pathLst>
                <a:path extrusionOk="0" h="549" w="548">
                  <a:moveTo>
                    <a:pt x="279" y="112"/>
                  </a:moveTo>
                  <a:cubicBezTo>
                    <a:pt x="362" y="112"/>
                    <a:pt x="437" y="186"/>
                    <a:pt x="437" y="270"/>
                  </a:cubicBezTo>
                  <a:cubicBezTo>
                    <a:pt x="437" y="363"/>
                    <a:pt x="362" y="437"/>
                    <a:pt x="279" y="437"/>
                  </a:cubicBezTo>
                  <a:cubicBezTo>
                    <a:pt x="186" y="437"/>
                    <a:pt x="121" y="363"/>
                    <a:pt x="121" y="270"/>
                  </a:cubicBezTo>
                  <a:cubicBezTo>
                    <a:pt x="121" y="186"/>
                    <a:pt x="186" y="112"/>
                    <a:pt x="279" y="112"/>
                  </a:cubicBezTo>
                  <a:close/>
                  <a:moveTo>
                    <a:pt x="27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28"/>
                    <a:pt x="121" y="548"/>
                    <a:pt x="279" y="548"/>
                  </a:cubicBezTo>
                  <a:cubicBezTo>
                    <a:pt x="427" y="548"/>
                    <a:pt x="548" y="428"/>
                    <a:pt x="548" y="270"/>
                  </a:cubicBezTo>
                  <a:cubicBezTo>
                    <a:pt x="548" y="12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816975" y="2486775"/>
              <a:ext cx="13700" cy="13925"/>
            </a:xfrm>
            <a:custGeom>
              <a:rect b="b" l="l" r="r" t="t"/>
              <a:pathLst>
                <a:path extrusionOk="0" h="557" w="548">
                  <a:moveTo>
                    <a:pt x="279" y="121"/>
                  </a:moveTo>
                  <a:cubicBezTo>
                    <a:pt x="362" y="121"/>
                    <a:pt x="437" y="195"/>
                    <a:pt x="437" y="279"/>
                  </a:cubicBezTo>
                  <a:cubicBezTo>
                    <a:pt x="437" y="371"/>
                    <a:pt x="362" y="436"/>
                    <a:pt x="279" y="436"/>
                  </a:cubicBezTo>
                  <a:cubicBezTo>
                    <a:pt x="186" y="436"/>
                    <a:pt x="121" y="371"/>
                    <a:pt x="121" y="279"/>
                  </a:cubicBezTo>
                  <a:cubicBezTo>
                    <a:pt x="121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27"/>
                    <a:pt x="121" y="557"/>
                    <a:pt x="279" y="557"/>
                  </a:cubicBezTo>
                  <a:cubicBezTo>
                    <a:pt x="427" y="557"/>
                    <a:pt x="548" y="427"/>
                    <a:pt x="548" y="279"/>
                  </a:cubicBezTo>
                  <a:cubicBezTo>
                    <a:pt x="548" y="130"/>
                    <a:pt x="427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884925" y="2342975"/>
              <a:ext cx="446475" cy="258150"/>
            </a:xfrm>
            <a:custGeom>
              <a:rect b="b" l="l" r="r" t="t"/>
              <a:pathLst>
                <a:path extrusionOk="0" h="10326" w="17859">
                  <a:moveTo>
                    <a:pt x="8517" y="1"/>
                  </a:move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884925" y="2342975"/>
              <a:ext cx="446475" cy="258150"/>
            </a:xfrm>
            <a:custGeom>
              <a:rect b="b" l="l" r="r" t="t"/>
              <a:pathLst>
                <a:path extrusionOk="0" h="10326" w="17859">
                  <a:moveTo>
                    <a:pt x="17728" y="6587"/>
                  </a:move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885400" y="2326050"/>
              <a:ext cx="446700" cy="258375"/>
            </a:xfrm>
            <a:custGeom>
              <a:rect b="b" l="l" r="r" t="t"/>
              <a:pathLst>
                <a:path extrusionOk="0" h="10335" w="17868">
                  <a:moveTo>
                    <a:pt x="8526" y="1"/>
                  </a:moveTo>
                  <a:cubicBezTo>
                    <a:pt x="5835" y="1"/>
                    <a:pt x="3646" y="2153"/>
                    <a:pt x="3572" y="4824"/>
                  </a:cubicBezTo>
                  <a:lnTo>
                    <a:pt x="2746" y="4824"/>
                  </a:lnTo>
                  <a:cubicBezTo>
                    <a:pt x="1234" y="4824"/>
                    <a:pt x="0" y="6049"/>
                    <a:pt x="0" y="7561"/>
                  </a:cubicBezTo>
                  <a:lnTo>
                    <a:pt x="0" y="7598"/>
                  </a:lnTo>
                  <a:cubicBezTo>
                    <a:pt x="0" y="9110"/>
                    <a:pt x="1234" y="10335"/>
                    <a:pt x="2746" y="10335"/>
                  </a:cubicBezTo>
                  <a:lnTo>
                    <a:pt x="14453" y="10335"/>
                  </a:lnTo>
                  <a:cubicBezTo>
                    <a:pt x="16522" y="10335"/>
                    <a:pt x="17867" y="8368"/>
                    <a:pt x="17737" y="6596"/>
                  </a:cubicBezTo>
                  <a:cubicBezTo>
                    <a:pt x="17728" y="6559"/>
                    <a:pt x="17737" y="6522"/>
                    <a:pt x="17737" y="6485"/>
                  </a:cubicBezTo>
                  <a:cubicBezTo>
                    <a:pt x="17700" y="4537"/>
                    <a:pt x="16012" y="2941"/>
                    <a:pt x="14082" y="2941"/>
                  </a:cubicBezTo>
                  <a:cubicBezTo>
                    <a:pt x="13748" y="2941"/>
                    <a:pt x="13424" y="2988"/>
                    <a:pt x="13117" y="3071"/>
                  </a:cubicBezTo>
                  <a:cubicBezTo>
                    <a:pt x="12375" y="1271"/>
                    <a:pt x="10594" y="1"/>
                    <a:pt x="8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884000" y="2324650"/>
              <a:ext cx="448100" cy="261175"/>
            </a:xfrm>
            <a:custGeom>
              <a:rect b="b" l="l" r="r" t="t"/>
              <a:pathLst>
                <a:path extrusionOk="0" h="10447" w="17924">
                  <a:moveTo>
                    <a:pt x="8582" y="122"/>
                  </a:moveTo>
                  <a:cubicBezTo>
                    <a:pt x="10576" y="122"/>
                    <a:pt x="12357" y="1309"/>
                    <a:pt x="13118" y="3155"/>
                  </a:cubicBezTo>
                  <a:cubicBezTo>
                    <a:pt x="13125" y="3178"/>
                    <a:pt x="13146" y="3194"/>
                    <a:pt x="13168" y="3194"/>
                  </a:cubicBezTo>
                  <a:cubicBezTo>
                    <a:pt x="13173" y="3194"/>
                    <a:pt x="13178" y="3194"/>
                    <a:pt x="13183" y="3192"/>
                  </a:cubicBezTo>
                  <a:cubicBezTo>
                    <a:pt x="13498" y="3109"/>
                    <a:pt x="13814" y="3062"/>
                    <a:pt x="14138" y="3062"/>
                  </a:cubicBezTo>
                  <a:cubicBezTo>
                    <a:pt x="16049" y="3062"/>
                    <a:pt x="17701" y="4658"/>
                    <a:pt x="17728" y="6541"/>
                  </a:cubicBezTo>
                  <a:cubicBezTo>
                    <a:pt x="17728" y="6560"/>
                    <a:pt x="17728" y="6569"/>
                    <a:pt x="17728" y="6587"/>
                  </a:cubicBezTo>
                  <a:cubicBezTo>
                    <a:pt x="17728" y="6606"/>
                    <a:pt x="17728" y="6634"/>
                    <a:pt x="17728" y="6652"/>
                  </a:cubicBezTo>
                  <a:cubicBezTo>
                    <a:pt x="17803" y="7608"/>
                    <a:pt x="17450" y="8600"/>
                    <a:pt x="16782" y="9324"/>
                  </a:cubicBezTo>
                  <a:cubicBezTo>
                    <a:pt x="16179" y="9973"/>
                    <a:pt x="15372" y="10335"/>
                    <a:pt x="14509" y="10335"/>
                  </a:cubicBezTo>
                  <a:lnTo>
                    <a:pt x="2802" y="10335"/>
                  </a:lnTo>
                  <a:cubicBezTo>
                    <a:pt x="1318" y="10335"/>
                    <a:pt x="121" y="9129"/>
                    <a:pt x="121" y="7654"/>
                  </a:cubicBezTo>
                  <a:lnTo>
                    <a:pt x="121" y="7617"/>
                  </a:lnTo>
                  <a:cubicBezTo>
                    <a:pt x="121" y="6142"/>
                    <a:pt x="1318" y="4936"/>
                    <a:pt x="2802" y="4936"/>
                  </a:cubicBezTo>
                  <a:lnTo>
                    <a:pt x="3628" y="4936"/>
                  </a:lnTo>
                  <a:cubicBezTo>
                    <a:pt x="3656" y="4936"/>
                    <a:pt x="3683" y="4918"/>
                    <a:pt x="3683" y="4880"/>
                  </a:cubicBezTo>
                  <a:cubicBezTo>
                    <a:pt x="3758" y="2209"/>
                    <a:pt x="5910" y="122"/>
                    <a:pt x="8582" y="122"/>
                  </a:cubicBezTo>
                  <a:close/>
                  <a:moveTo>
                    <a:pt x="8582" y="1"/>
                  </a:moveTo>
                  <a:cubicBezTo>
                    <a:pt x="5863" y="1"/>
                    <a:pt x="3674" y="2116"/>
                    <a:pt x="3572" y="4815"/>
                  </a:cubicBezTo>
                  <a:lnTo>
                    <a:pt x="2802" y="4815"/>
                  </a:lnTo>
                  <a:cubicBezTo>
                    <a:pt x="1262" y="4815"/>
                    <a:pt x="1" y="6077"/>
                    <a:pt x="1" y="7617"/>
                  </a:cubicBezTo>
                  <a:lnTo>
                    <a:pt x="1" y="7654"/>
                  </a:lnTo>
                  <a:cubicBezTo>
                    <a:pt x="1" y="9194"/>
                    <a:pt x="1262" y="10446"/>
                    <a:pt x="2802" y="10446"/>
                  </a:cubicBezTo>
                  <a:lnTo>
                    <a:pt x="14509" y="10446"/>
                  </a:lnTo>
                  <a:cubicBezTo>
                    <a:pt x="15400" y="10446"/>
                    <a:pt x="16244" y="10075"/>
                    <a:pt x="16866" y="9407"/>
                  </a:cubicBezTo>
                  <a:cubicBezTo>
                    <a:pt x="17552" y="8656"/>
                    <a:pt x="17923" y="7626"/>
                    <a:pt x="17849" y="6643"/>
                  </a:cubicBezTo>
                  <a:cubicBezTo>
                    <a:pt x="17849" y="6624"/>
                    <a:pt x="17849" y="6606"/>
                    <a:pt x="17849" y="6587"/>
                  </a:cubicBezTo>
                  <a:lnTo>
                    <a:pt x="17849" y="6541"/>
                  </a:lnTo>
                  <a:cubicBezTo>
                    <a:pt x="17812" y="4593"/>
                    <a:pt x="16114" y="2942"/>
                    <a:pt x="14138" y="2942"/>
                  </a:cubicBezTo>
                  <a:cubicBezTo>
                    <a:pt x="13823" y="2942"/>
                    <a:pt x="13507" y="2979"/>
                    <a:pt x="13201" y="3062"/>
                  </a:cubicBezTo>
                  <a:cubicBezTo>
                    <a:pt x="12413" y="1198"/>
                    <a:pt x="10604" y="1"/>
                    <a:pt x="8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1065600" y="2496750"/>
              <a:ext cx="3025" cy="86050"/>
            </a:xfrm>
            <a:custGeom>
              <a:rect b="b" l="l" r="r" t="t"/>
              <a:pathLst>
                <a:path extrusionOk="0" h="3442" w="12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28" y="3442"/>
                    <a:pt x="56" y="3442"/>
                  </a:cubicBezTo>
                  <a:cubicBezTo>
                    <a:pt x="93" y="3442"/>
                    <a:pt x="121" y="3423"/>
                    <a:pt x="121" y="338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1030100" y="2503225"/>
              <a:ext cx="37850" cy="33200"/>
            </a:xfrm>
            <a:custGeom>
              <a:rect b="b" l="l" r="r" t="t"/>
              <a:pathLst>
                <a:path extrusionOk="0" h="1328" w="1514">
                  <a:moveTo>
                    <a:pt x="57" y="1"/>
                  </a:moveTo>
                  <a:cubicBezTo>
                    <a:pt x="19" y="1"/>
                    <a:pt x="1" y="19"/>
                    <a:pt x="1" y="57"/>
                  </a:cubicBezTo>
                  <a:lnTo>
                    <a:pt x="1" y="1272"/>
                  </a:lnTo>
                  <a:cubicBezTo>
                    <a:pt x="1" y="1309"/>
                    <a:pt x="19" y="1327"/>
                    <a:pt x="57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cubicBezTo>
                    <a:pt x="1513" y="1244"/>
                    <a:pt x="1494" y="1216"/>
                    <a:pt x="1457" y="1216"/>
                  </a:cubicBezTo>
                  <a:lnTo>
                    <a:pt x="112" y="1216"/>
                  </a:lnTo>
                  <a:lnTo>
                    <a:pt x="112" y="57"/>
                  </a:lnTo>
                  <a:cubicBezTo>
                    <a:pt x="112" y="1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1025700" y="2493950"/>
              <a:ext cx="11850" cy="11850"/>
            </a:xfrm>
            <a:custGeom>
              <a:rect b="b" l="l" r="r" t="t"/>
              <a:pathLst>
                <a:path extrusionOk="0" h="474" w="474">
                  <a:moveTo>
                    <a:pt x="233" y="112"/>
                  </a:moveTo>
                  <a:cubicBezTo>
                    <a:pt x="298" y="112"/>
                    <a:pt x="353" y="168"/>
                    <a:pt x="353" y="233"/>
                  </a:cubicBezTo>
                  <a:cubicBezTo>
                    <a:pt x="353" y="298"/>
                    <a:pt x="298" y="353"/>
                    <a:pt x="233" y="353"/>
                  </a:cubicBezTo>
                  <a:cubicBezTo>
                    <a:pt x="168" y="353"/>
                    <a:pt x="121" y="298"/>
                    <a:pt x="121" y="233"/>
                  </a:cubicBezTo>
                  <a:cubicBezTo>
                    <a:pt x="121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63"/>
                    <a:pt x="103" y="474"/>
                    <a:pt x="233" y="474"/>
                  </a:cubicBezTo>
                  <a:cubicBezTo>
                    <a:pt x="362" y="474"/>
                    <a:pt x="474" y="363"/>
                    <a:pt x="474" y="233"/>
                  </a:cubicBezTo>
                  <a:cubicBezTo>
                    <a:pt x="474" y="103"/>
                    <a:pt x="362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1105250" y="2456625"/>
              <a:ext cx="2800" cy="126650"/>
            </a:xfrm>
            <a:custGeom>
              <a:rect b="b" l="l" r="r" t="t"/>
              <a:pathLst>
                <a:path extrusionOk="0" h="5066" w="11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5000"/>
                  </a:lnTo>
                  <a:cubicBezTo>
                    <a:pt x="1" y="5038"/>
                    <a:pt x="19" y="5065"/>
                    <a:pt x="56" y="5065"/>
                  </a:cubicBezTo>
                  <a:cubicBezTo>
                    <a:pt x="84" y="5065"/>
                    <a:pt x="112" y="5038"/>
                    <a:pt x="112" y="5000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1058175" y="2480975"/>
              <a:ext cx="17875" cy="17875"/>
            </a:xfrm>
            <a:custGeom>
              <a:rect b="b" l="l" r="r" t="t"/>
              <a:pathLst>
                <a:path extrusionOk="0" h="715" w="715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15" y="557"/>
                    <a:pt x="715" y="353"/>
                  </a:cubicBezTo>
                  <a:cubicBezTo>
                    <a:pt x="71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1146075" y="2496750"/>
              <a:ext cx="2800" cy="86050"/>
            </a:xfrm>
            <a:custGeom>
              <a:rect b="b" l="l" r="r" t="t"/>
              <a:pathLst>
                <a:path extrusionOk="0" h="3442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19" y="3442"/>
                    <a:pt x="56" y="3442"/>
                  </a:cubicBezTo>
                  <a:cubicBezTo>
                    <a:pt x="84" y="3442"/>
                    <a:pt x="112" y="3423"/>
                    <a:pt x="112" y="338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1146525" y="2503225"/>
              <a:ext cx="37825" cy="33200"/>
            </a:xfrm>
            <a:custGeom>
              <a:rect b="b" l="l" r="r" t="t"/>
              <a:pathLst>
                <a:path extrusionOk="0" h="1328" w="1513">
                  <a:moveTo>
                    <a:pt x="1457" y="1"/>
                  </a:moveTo>
                  <a:cubicBezTo>
                    <a:pt x="1429" y="1"/>
                    <a:pt x="1402" y="19"/>
                    <a:pt x="1402" y="57"/>
                  </a:cubicBezTo>
                  <a:lnTo>
                    <a:pt x="1402" y="1216"/>
                  </a:lnTo>
                  <a:lnTo>
                    <a:pt x="56" y="1216"/>
                  </a:lnTo>
                  <a:cubicBezTo>
                    <a:pt x="19" y="1216"/>
                    <a:pt x="1" y="1244"/>
                    <a:pt x="1" y="1272"/>
                  </a:cubicBezTo>
                  <a:cubicBezTo>
                    <a:pt x="1" y="1309"/>
                    <a:pt x="19" y="1327"/>
                    <a:pt x="56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lnTo>
                    <a:pt x="1513" y="57"/>
                  </a:lnTo>
                  <a:cubicBezTo>
                    <a:pt x="1513" y="19"/>
                    <a:pt x="1494" y="1"/>
                    <a:pt x="1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1176925" y="2493950"/>
              <a:ext cx="11850" cy="11850"/>
            </a:xfrm>
            <a:custGeom>
              <a:rect b="b" l="l" r="r" t="t"/>
              <a:pathLst>
                <a:path extrusionOk="0" h="474" w="474">
                  <a:moveTo>
                    <a:pt x="241" y="112"/>
                  </a:moveTo>
                  <a:cubicBezTo>
                    <a:pt x="306" y="112"/>
                    <a:pt x="362" y="168"/>
                    <a:pt x="362" y="233"/>
                  </a:cubicBezTo>
                  <a:cubicBezTo>
                    <a:pt x="362" y="298"/>
                    <a:pt x="306" y="353"/>
                    <a:pt x="241" y="353"/>
                  </a:cubicBezTo>
                  <a:cubicBezTo>
                    <a:pt x="176" y="353"/>
                    <a:pt x="121" y="298"/>
                    <a:pt x="121" y="233"/>
                  </a:cubicBezTo>
                  <a:cubicBezTo>
                    <a:pt x="121" y="168"/>
                    <a:pt x="176" y="112"/>
                    <a:pt x="241" y="112"/>
                  </a:cubicBezTo>
                  <a:close/>
                  <a:moveTo>
                    <a:pt x="241" y="1"/>
                  </a:moveTo>
                  <a:cubicBezTo>
                    <a:pt x="111" y="1"/>
                    <a:pt x="0" y="103"/>
                    <a:pt x="0" y="233"/>
                  </a:cubicBezTo>
                  <a:cubicBezTo>
                    <a:pt x="0" y="363"/>
                    <a:pt x="111" y="474"/>
                    <a:pt x="241" y="474"/>
                  </a:cubicBezTo>
                  <a:cubicBezTo>
                    <a:pt x="371" y="474"/>
                    <a:pt x="473" y="363"/>
                    <a:pt x="473" y="233"/>
                  </a:cubicBezTo>
                  <a:cubicBezTo>
                    <a:pt x="473" y="103"/>
                    <a:pt x="371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1138650" y="2480975"/>
              <a:ext cx="17650" cy="17875"/>
            </a:xfrm>
            <a:custGeom>
              <a:rect b="b" l="l" r="r" t="t"/>
              <a:pathLst>
                <a:path extrusionOk="0" h="715" w="706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05" y="557"/>
                    <a:pt x="705" y="353"/>
                  </a:cubicBezTo>
                  <a:cubicBezTo>
                    <a:pt x="70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1096450" y="2437825"/>
              <a:ext cx="20650" cy="20675"/>
            </a:xfrm>
            <a:custGeom>
              <a:rect b="b" l="l" r="r" t="t"/>
              <a:pathLst>
                <a:path extrusionOk="0" h="827" w="826">
                  <a:moveTo>
                    <a:pt x="408" y="122"/>
                  </a:moveTo>
                  <a:cubicBezTo>
                    <a:pt x="575" y="122"/>
                    <a:pt x="705" y="251"/>
                    <a:pt x="705" y="418"/>
                  </a:cubicBezTo>
                  <a:cubicBezTo>
                    <a:pt x="705" y="576"/>
                    <a:pt x="575" y="715"/>
                    <a:pt x="408" y="715"/>
                  </a:cubicBezTo>
                  <a:cubicBezTo>
                    <a:pt x="251" y="715"/>
                    <a:pt x="111" y="576"/>
                    <a:pt x="111" y="418"/>
                  </a:cubicBezTo>
                  <a:cubicBezTo>
                    <a:pt x="111" y="251"/>
                    <a:pt x="251" y="122"/>
                    <a:pt x="408" y="122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18"/>
                  </a:cubicBezTo>
                  <a:cubicBezTo>
                    <a:pt x="0" y="641"/>
                    <a:pt x="186" y="827"/>
                    <a:pt x="408" y="827"/>
                  </a:cubicBezTo>
                  <a:cubicBezTo>
                    <a:pt x="640" y="827"/>
                    <a:pt x="826" y="641"/>
                    <a:pt x="826" y="418"/>
                  </a:cubicBezTo>
                  <a:cubicBezTo>
                    <a:pt x="826" y="186"/>
                    <a:pt x="640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