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20B6F-7A46-498E-B531-F12C5D961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7A3D41-76F7-450B-82CA-35D9C1D59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03B5FA-84C1-44B3-9158-1AD2BE0D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CB0C-31B5-4FE8-8063-932636363A37}" type="datetimeFigureOut">
              <a:rPr lang="zh-TW" altLang="en-US" smtClean="0"/>
              <a:t>2025/2/13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BFC6B-7646-46BE-8A7D-ED9BD6C2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1D808A-9F47-4E9D-B42D-10285BCF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A2DF-F418-4B70-92EE-E5543F29A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00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F569C-09C2-4B85-9576-F8C36B53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AE8588-6A9F-4BD3-9288-F788ADF92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69A71F-7E4B-4E3E-9C77-D9D962A2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CB0C-31B5-4FE8-8063-932636363A37}" type="datetimeFigureOut">
              <a:rPr lang="zh-TW" altLang="en-US" smtClean="0"/>
              <a:t>2025/2/13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B6F860-5037-4A21-BF6E-371B6E33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B102DC-15E9-4BB2-A368-4B5B6AFD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A2DF-F418-4B70-92EE-E5543F29A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5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AD8931-3F50-43A7-84D4-49362D8A0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ED1F8E-5737-4626-9553-D56D99403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2FD05-EA21-45A9-8F09-68CE97C7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CB0C-31B5-4FE8-8063-932636363A37}" type="datetimeFigureOut">
              <a:rPr lang="zh-TW" altLang="en-US" smtClean="0"/>
              <a:t>2025/2/13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E9D2F3-1A42-41BC-91AC-A8575A22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94267B-42D2-4EE0-B21F-DFCD1F36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A2DF-F418-4B70-92EE-E5543F29A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2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0698A-C0E3-4744-A889-36D0538B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B32B3F-EC24-4F54-86AB-84F14A69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764CBD-8BC8-42A4-A036-1A44CA9D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CB0C-31B5-4FE8-8063-932636363A37}" type="datetimeFigureOut">
              <a:rPr lang="zh-TW" altLang="en-US" smtClean="0"/>
              <a:t>2025/2/13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D9A845-5C46-4E7C-B331-02870D21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FD1B92-F934-4B33-8A30-D6E5830A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A2DF-F418-4B70-92EE-E5543F29A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67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EC80D-514C-46F8-B878-4BA8D3E7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5544B9-150C-4C2A-8528-6A235370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1ED824-DF35-4794-BB9F-059379CD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CB0C-31B5-4FE8-8063-932636363A37}" type="datetimeFigureOut">
              <a:rPr lang="zh-TW" altLang="en-US" smtClean="0"/>
              <a:t>2025/2/13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104B75-E3FF-4461-81C8-D6F9FE39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22621C-45B6-49F0-9703-477F922B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A2DF-F418-4B70-92EE-E5543F29A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9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2C46F-F9DB-49EE-B275-EB10DF28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698E4A-5E2D-47B5-BEAF-8D2D6B357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AC9DE9-C0BD-4D88-8034-D8E70ABDE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A3F914-2A53-4050-8C73-11C0E1A9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CB0C-31B5-4FE8-8063-932636363A37}" type="datetimeFigureOut">
              <a:rPr lang="zh-TW" altLang="en-US" smtClean="0"/>
              <a:t>2025/2/13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AB51AC-F09F-45E9-8A8F-37A45663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9AB917-4898-4806-85B3-6C47C433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A2DF-F418-4B70-92EE-E5543F29A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65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8A7EFD-538A-412A-8196-E5922701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F99ABE-F54A-49B1-8892-8D37DAB2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08FBED-32F3-4F3E-91CC-8D83BF36C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82F5F5-48E6-4979-9731-797CFB29B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349EF9-3373-4527-821F-F2F98B890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45FCA0-F3D9-4DAD-B5AF-CE0B4B53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CB0C-31B5-4FE8-8063-932636363A37}" type="datetimeFigureOut">
              <a:rPr lang="zh-TW" altLang="en-US" smtClean="0"/>
              <a:t>2025/2/13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F6E29C-4E15-4D58-BBD4-FC24D950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076B8C-4821-4BF8-A61D-7B206713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A2DF-F418-4B70-92EE-E5543F29A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73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84425-567C-4381-AE0D-EA6AEDA4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A5F574-F606-44B0-BD98-1722D977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CB0C-31B5-4FE8-8063-932636363A37}" type="datetimeFigureOut">
              <a:rPr lang="zh-TW" altLang="en-US" smtClean="0"/>
              <a:t>2025/2/13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307888-4B5B-43B4-BE9B-1DA74564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6BFA2A-6F9A-4D55-9A4F-552DFCE5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A2DF-F418-4B70-92EE-E5543F29A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48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8C3C01-98A1-4FE0-A944-43FEB336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CB0C-31B5-4FE8-8063-932636363A37}" type="datetimeFigureOut">
              <a:rPr lang="zh-TW" altLang="en-US" smtClean="0"/>
              <a:t>2025/2/13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C9659F-222C-4E24-825A-DD1BE82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7F53F1-9625-4F53-A579-41C47415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A2DF-F418-4B70-92EE-E5543F29A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7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ACE55-863F-4A89-96AD-7B1674D1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677DB-1FC4-4157-BB61-8A4FAF0DD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6BF8D5-3E11-467F-A268-0A582000E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9F3836-DC2E-402F-AA9B-BF5B90BD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CB0C-31B5-4FE8-8063-932636363A37}" type="datetimeFigureOut">
              <a:rPr lang="zh-TW" altLang="en-US" smtClean="0"/>
              <a:t>2025/2/13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E61DD1-2852-44F9-BFF1-1D84EA54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6E511-3038-4A1C-92D3-4D3DEDCD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A2DF-F418-4B70-92EE-E5543F29A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43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E43CC-D555-43AD-B7BE-9ABF0464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30F27A-3594-4C26-99D4-FD3BCF98B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816C4C-66D1-4EC8-90A5-3532541A7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002263-501F-4EBA-B834-A41E5B69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CB0C-31B5-4FE8-8063-932636363A37}" type="datetimeFigureOut">
              <a:rPr lang="zh-TW" altLang="en-US" smtClean="0"/>
              <a:t>2025/2/13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BC7F29-82DF-4D85-88B5-AF3CBB49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92ED66-DF81-48EA-B0A3-A24E5E2C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A2DF-F418-4B70-92EE-E5543F29A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55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278A5-6849-44AC-ABB8-9B102E2C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BB9EAD-002D-4653-BA17-022EDB6D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7B9FF-D4B7-465C-820F-A5F73C6BF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BCB0C-31B5-4FE8-8063-932636363A37}" type="datetimeFigureOut">
              <a:rPr lang="zh-TW" altLang="en-US" smtClean="0"/>
              <a:t>2025/2/13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F3979B-9C21-46F3-BF29-67B2752A3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C0515B-E811-4212-8699-35960A406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A2DF-F418-4B70-92EE-E5543F29A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70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61247050S@gapps.ntnu.edu.t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23A06B1-953A-462B-BBF4-DDEC5C783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734" y="484464"/>
            <a:ext cx="11492918" cy="588907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Advanced Computer Architecture</a:t>
            </a:r>
          </a:p>
          <a:p>
            <a:pPr algn="l">
              <a:lnSpc>
                <a:spcPct val="10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Course information</a:t>
            </a:r>
          </a:p>
          <a:p>
            <a:pPr algn="l">
              <a:lnSpc>
                <a:spcPct val="100000"/>
              </a:lnSpc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課程名稱：高等計算機結構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(Advanced Computer Architecture)</a:t>
            </a:r>
          </a:p>
          <a:p>
            <a:pPr algn="l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授課老師：黃文吉教授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(Professor, Wen-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Jyi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Hwang) </a:t>
            </a:r>
          </a:p>
          <a:p>
            <a:pPr algn="l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•  </a:t>
            </a:r>
            <a:r>
              <a:rPr lang="fr-FR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Email: whwang@ntnu.edu.tw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課程教材都會公告在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Moodle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上</a:t>
            </a:r>
          </a:p>
        </p:txBody>
      </p:sp>
    </p:spTree>
    <p:extLst>
      <p:ext uri="{BB962C8B-B14F-4D97-AF65-F5344CB8AC3E}">
        <p14:creationId xmlns:p14="http://schemas.microsoft.com/office/powerpoint/2010/main" val="237844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23A06B1-953A-462B-BBF4-DDEC5C783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421" y="484464"/>
            <a:ext cx="11492918" cy="588907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助教聯絡資訊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助教：黃子晏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613k0011C@gapps.ntnu.edu.tw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•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實驗室：資工系館二樓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研究室</a:t>
            </a:r>
          </a:p>
        </p:txBody>
      </p:sp>
    </p:spTree>
    <p:extLst>
      <p:ext uri="{BB962C8B-B14F-4D97-AF65-F5344CB8AC3E}">
        <p14:creationId xmlns:p14="http://schemas.microsoft.com/office/powerpoint/2010/main" val="357591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75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JiaHao</dc:creator>
  <cp:lastModifiedBy>鄭琮達</cp:lastModifiedBy>
  <cp:revision>12</cp:revision>
  <dcterms:created xsi:type="dcterms:W3CDTF">2021-09-22T06:48:18Z</dcterms:created>
  <dcterms:modified xsi:type="dcterms:W3CDTF">2025-02-13T03:57:52Z</dcterms:modified>
</cp:coreProperties>
</file>