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Sora"/>
      <p:regular r:id="rId14"/>
      <p:bold r:id="rId15"/>
    </p:embeddedFont>
    <p:embeddedFont>
      <p:font typeface="Roboto Mono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4" roundtripDataSignature="AMtx7mhcffoII1VtEJwKvwT9iKtXintb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ra-bold.fntdata"/><Relationship Id="rId14" Type="http://schemas.openxmlformats.org/officeDocument/2006/relationships/font" Target="fonts/Sora-regular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2" name="Google Shape;7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2" name="Google Shape;10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34a8edea3e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8" name="Google Shape;1068;g34a8edea3e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34a8edea3e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4" name="Google Shape;1114;g34a8edea3e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34a8edea3e7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1" name="Google Shape;1131;g34a8edea3e7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34a8edea3e7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1" name="Google Shape;1141;g34a8edea3e7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4a8edea3e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8" name="Google Shape;1158;g34a8edea3e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34a8edea3e7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4" name="Google Shape;1164;g34a8edea3e7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4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0" name="Google Shape;10;p4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" name="Google Shape;11;p4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" name="Google Shape;12;p4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3" name="Google Shape;13;p4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4" name="Google Shape;14;p4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" name="Google Shape;15;p4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" name="Google Shape;16;p4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7" name="Google Shape;17;p4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18" name="Google Shape;18;p42"/>
          <p:cNvSpPr txBox="1"/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9" name="Google Shape;19;p42"/>
          <p:cNvSpPr txBox="1"/>
          <p:nvPr>
            <p:ph idx="1" type="subTitle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1"/>
          <p:cNvSpPr txBox="1"/>
          <p:nvPr>
            <p:ph hasCustomPrompt="1" type="title"/>
          </p:nvPr>
        </p:nvSpPr>
        <p:spPr>
          <a:xfrm>
            <a:off x="3110500" y="1782613"/>
            <a:ext cx="53202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6" name="Google Shape;156;p51"/>
          <p:cNvSpPr txBox="1"/>
          <p:nvPr>
            <p:ph idx="1" type="subTitle"/>
          </p:nvPr>
        </p:nvSpPr>
        <p:spPr>
          <a:xfrm>
            <a:off x="3110500" y="2863787"/>
            <a:ext cx="53202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57" name="Google Shape;157;p5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58" name="Google Shape;158;p5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9" name="Google Shape;159;p5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5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61" name="Google Shape;161;p5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62" name="Google Shape;162;p5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63" name="Google Shape;163;p5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4" name="Google Shape;164;p5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65" name="Google Shape;165;p5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5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68" name="Google Shape;168;p5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9" name="Google Shape;169;p5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0" name="Google Shape;170;p5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71" name="Google Shape;171;p5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72" name="Google Shape;172;p5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73" name="Google Shape;173;p5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4" name="Google Shape;174;p5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75" name="Google Shape;175;p5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176" name="Google Shape;176;p52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3"/>
          <p:cNvSpPr txBox="1"/>
          <p:nvPr>
            <p:ph type="title"/>
          </p:nvPr>
        </p:nvSpPr>
        <p:spPr>
          <a:xfrm>
            <a:off x="3758050" y="1937075"/>
            <a:ext cx="323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9" name="Google Shape;179;p53"/>
          <p:cNvSpPr txBox="1"/>
          <p:nvPr>
            <p:ph idx="1" type="subTitle"/>
          </p:nvPr>
        </p:nvSpPr>
        <p:spPr>
          <a:xfrm>
            <a:off x="3758050" y="2433575"/>
            <a:ext cx="32331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80" name="Google Shape;180;p5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81" name="Google Shape;181;p5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82" name="Google Shape;182;p5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3" name="Google Shape;183;p5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84" name="Google Shape;184;p5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85" name="Google Shape;185;p5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86" name="Google Shape;186;p5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7" name="Google Shape;187;p5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88" name="Google Shape;188;p5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4"/>
          <p:cNvSpPr txBox="1"/>
          <p:nvPr>
            <p:ph type="title"/>
          </p:nvPr>
        </p:nvSpPr>
        <p:spPr>
          <a:xfrm>
            <a:off x="3982663" y="53950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54"/>
          <p:cNvSpPr txBox="1"/>
          <p:nvPr>
            <p:ph idx="1" type="subTitle"/>
          </p:nvPr>
        </p:nvSpPr>
        <p:spPr>
          <a:xfrm>
            <a:off x="3982625" y="171992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2" name="Google Shape;192;p54"/>
          <p:cNvSpPr txBox="1"/>
          <p:nvPr/>
        </p:nvSpPr>
        <p:spPr>
          <a:xfrm>
            <a:off x="3982500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b="0" i="0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i="0" lang="en" sz="10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i="0" lang="en" sz="10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i="0" lang="en" sz="10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0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i="0" sz="1000" u="sng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93" name="Google Shape;193;p5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94" name="Google Shape;194;p5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95" name="Google Shape;195;p5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6" name="Google Shape;196;p5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97" name="Google Shape;197;p5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98" name="Google Shape;198;p5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99" name="Google Shape;199;p5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0" name="Google Shape;200;p5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01" name="Google Shape;201;p5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04" name="Google Shape;204;p5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05" name="Google Shape;205;p5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06" name="Google Shape;206;p5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7" name="Google Shape;207;p5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08" name="Google Shape;208;p5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09" name="Google Shape;209;p5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10" name="Google Shape;210;p5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1" name="Google Shape;211;p5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12" name="Google Shape;212;p5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9"/>
          <p:cNvSpPr txBox="1"/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5" name="Google Shape;215;p59"/>
          <p:cNvSpPr txBox="1"/>
          <p:nvPr>
            <p:ph idx="1" type="subTitle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16" name="Google Shape;216;p5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17" name="Google Shape;217;p5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18" name="Google Shape;218;p5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9" name="Google Shape;219;p5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20" name="Google Shape;220;p5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21" name="Google Shape;221;p5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22" name="Google Shape;222;p5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3" name="Google Shape;223;p5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24" name="Google Shape;224;p5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7" name="Google Shape;227;p6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6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1" name="Google Shape;231;p6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2" name="Google Shape;232;p6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3" name="Google Shape;233;p6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34" name="Google Shape;234;p6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35" name="Google Shape;235;p6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6" name="Google Shape;236;p6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p6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38" name="Google Shape;238;p6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grpSp>
        <p:nvGrpSpPr>
          <p:cNvPr id="239" name="Google Shape;239;p62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240" name="Google Shape;240;p62"/>
            <p:cNvSpPr/>
            <p:nvPr/>
          </p:nvSpPr>
          <p:spPr>
            <a:xfrm>
              <a:off x="1913656" y="3200832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62"/>
            <p:cNvSpPr/>
            <p:nvPr/>
          </p:nvSpPr>
          <p:spPr>
            <a:xfrm>
              <a:off x="1910411" y="3196997"/>
              <a:ext cx="46022" cy="46081"/>
            </a:xfrm>
            <a:custGeom>
              <a:rect b="b" l="l" r="r" t="t"/>
              <a:pathLst>
                <a:path extrusionOk="0" h="781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2" name="Google Shape;242;p62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243" name="Google Shape;243;p62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rect b="b" l="l" r="r" t="t"/>
                <a:pathLst>
                  <a:path extrusionOk="0" h="2645" w="5474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62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rect b="b" l="l" r="r" t="t"/>
                <a:pathLst>
                  <a:path extrusionOk="0" h="1661" w="3415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62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rect b="b" l="l" r="r" t="t"/>
                <a:pathLst>
                  <a:path extrusionOk="0" h="6272" w="8304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62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rect b="b" l="l" r="r" t="t"/>
                <a:pathLst>
                  <a:path extrusionOk="0" h="1643" w="1643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62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rect b="b" l="l" r="r" t="t"/>
                <a:pathLst>
                  <a:path extrusionOk="0" h="2051" w="206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62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rect b="b" l="l" r="r" t="t"/>
                <a:pathLst>
                  <a:path extrusionOk="0" h="882" w="882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62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rect b="b" l="l" r="r" t="t"/>
                <a:pathLst>
                  <a:path extrusionOk="0" h="567" w="567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62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rect b="b" l="l" r="r" t="t"/>
                <a:pathLst>
                  <a:path extrusionOk="0" h="13787" w="13796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62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rect b="b" l="l" r="r" t="t"/>
                <a:pathLst>
                  <a:path extrusionOk="0" h="11235" w="16244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62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rect b="b" l="l" r="r" t="t"/>
                <a:pathLst>
                  <a:path extrusionOk="0" h="11346" w="16374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62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rect b="b" l="l" r="r" t="t"/>
                <a:pathLst>
                  <a:path extrusionOk="0" h="9083" w="1387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62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62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rect b="b" l="l" r="r" t="t"/>
                <a:pathLst>
                  <a:path extrusionOk="0" h="3044" w="113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62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rect b="b" l="l" r="r" t="t"/>
                <a:pathLst>
                  <a:path extrusionOk="0" h="363" w="362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62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62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rect b="b" l="l" r="r" t="t"/>
                <a:pathLst>
                  <a:path extrusionOk="0" h="1568" w="2168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62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62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rect b="b" l="l" r="r" t="t"/>
                <a:pathLst>
                  <a:path extrusionOk="0" h="456" w="412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62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rect b="b" l="l" r="r" t="t"/>
                <a:pathLst>
                  <a:path extrusionOk="0" h="576" w="424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62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62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62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rect b="b" l="l" r="r" t="t"/>
                <a:pathLst>
                  <a:path extrusionOk="0" h="6486" w="7552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62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62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62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rect b="b" l="l" r="r" t="t"/>
                <a:pathLst>
                  <a:path extrusionOk="0" h="288" w="3981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62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62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rect b="b" l="l" r="r" t="t"/>
                <a:pathLst>
                  <a:path extrusionOk="0" h="521" w="3471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62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62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62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rect b="b" l="l" r="r" t="t"/>
                <a:pathLst>
                  <a:path extrusionOk="0" h="196" w="186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62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62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62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62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rect b="b" l="l" r="r" t="t"/>
                <a:pathLst>
                  <a:path extrusionOk="0" h="2154" w="2153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62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rect b="b" l="l" r="r" t="t"/>
                <a:pathLst>
                  <a:path extrusionOk="0" h="2264" w="2265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62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rect b="b" l="l" r="r" t="t"/>
                <a:pathLst>
                  <a:path extrusionOk="0" h="484" w="956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62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62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rect b="b" l="l" r="r" t="t"/>
                <a:pathLst>
                  <a:path extrusionOk="0" h="549" w="548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62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rect b="b" l="l" r="r" t="t"/>
                <a:pathLst>
                  <a:path extrusionOk="0" h="659" w="66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62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rect b="b" l="l" r="r" t="t"/>
                <a:pathLst>
                  <a:path extrusionOk="0" h="492" w="1587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62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rect b="b" l="l" r="r" t="t"/>
                <a:pathLst>
                  <a:path extrusionOk="0" h="604" w="1707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62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rect b="b" l="l" r="r" t="t"/>
                <a:pathLst>
                  <a:path extrusionOk="0" h="9600" w="964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62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rect b="b" l="l" r="r" t="t"/>
                <a:pathLst>
                  <a:path extrusionOk="0" h="9714" w="9751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62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rect b="b" l="l" r="r" t="t"/>
                <a:pathLst>
                  <a:path extrusionOk="0" h="11235" w="16253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62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rect b="b" l="l" r="r" t="t"/>
                <a:pathLst>
                  <a:path extrusionOk="0" h="11356" w="16365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62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rect b="b" l="l" r="r" t="t"/>
                <a:pathLst>
                  <a:path extrusionOk="0" h="9074" w="13879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62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62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rect b="b" l="l" r="r" t="t"/>
                <a:pathLst>
                  <a:path extrusionOk="0" h="3043" w="12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62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rect b="b" l="l" r="r" t="t"/>
                <a:pathLst>
                  <a:path extrusionOk="0" h="363" w="373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62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62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rect b="b" l="l" r="r" t="t"/>
                <a:pathLst>
                  <a:path extrusionOk="0" h="1568" w="21689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62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62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rect b="b" l="l" r="r" t="t"/>
                <a:pathLst>
                  <a:path extrusionOk="0" h="456" w="4119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62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rect b="b" l="l" r="r" t="t"/>
                <a:pathLst>
                  <a:path extrusionOk="0" h="567" w="4231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62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rect b="b" l="l" r="r" t="t"/>
                <a:pathLst>
                  <a:path extrusionOk="0" h="6365" w="7431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62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rect b="b" l="l" r="r" t="t"/>
                <a:pathLst>
                  <a:path extrusionOk="0" h="6365" w="7432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62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rect b="b" l="l" r="r" t="t"/>
                <a:pathLst>
                  <a:path extrusionOk="0" h="6476" w="7552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62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62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62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rect b="b" l="l" r="r" t="t"/>
                <a:pathLst>
                  <a:path extrusionOk="0" h="288" w="399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62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62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rect b="b" l="l" r="r" t="t"/>
                <a:pathLst>
                  <a:path extrusionOk="0" h="511" w="3471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62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62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62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62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62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62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62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rect b="b" l="l" r="r" t="t"/>
                <a:pathLst>
                  <a:path extrusionOk="0" h="2144" w="2153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62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rect b="b" l="l" r="r" t="t"/>
                <a:pathLst>
                  <a:path extrusionOk="0" h="2274" w="2265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62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rect b="b" l="l" r="r" t="t"/>
                <a:pathLst>
                  <a:path extrusionOk="0" h="483" w="956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62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62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rect b="b" l="l" r="r" t="t"/>
                <a:pathLst>
                  <a:path extrusionOk="0" h="539" w="539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62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rect b="b" l="l" r="r" t="t"/>
                <a:pathLst>
                  <a:path extrusionOk="0" h="660" w="66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62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rect b="b" l="l" r="r" t="t"/>
                <a:pathLst>
                  <a:path extrusionOk="0" h="492" w="1588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62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rect b="b" l="l" r="r" t="t"/>
                <a:pathLst>
                  <a:path extrusionOk="0" h="613" w="1698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62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rect b="b" l="l" r="r" t="t"/>
                <a:pathLst>
                  <a:path extrusionOk="0" h="8897" w="1220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62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rect b="b" l="l" r="r" t="t"/>
                <a:pathLst>
                  <a:path extrusionOk="0" h="1503" w="1220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62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rect b="b" l="l" r="r" t="t"/>
                <a:pathLst>
                  <a:path extrusionOk="0" h="1615" w="12321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62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62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62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rect b="b" l="l" r="r" t="t"/>
                <a:pathLst>
                  <a:path extrusionOk="0" h="576" w="576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62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rect b="b" l="l" r="r" t="t"/>
                <a:pathLst>
                  <a:path extrusionOk="0" h="7339" w="1220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62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rect b="b" l="l" r="r" t="t"/>
                <a:pathLst>
                  <a:path extrusionOk="0" h="7450" w="12321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62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rect b="b" l="l" r="r" t="t"/>
                <a:pathLst>
                  <a:path extrusionOk="0" h="4157" w="2701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62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rect b="b" l="l" r="r" t="t"/>
                <a:pathLst>
                  <a:path extrusionOk="0" h="4287" w="2812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62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rect b="b" l="l" r="r" t="t"/>
                <a:pathLst>
                  <a:path extrusionOk="0" h="4036" w="2608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62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rect b="b" l="l" r="r" t="t"/>
                <a:pathLst>
                  <a:path extrusionOk="0" h="4148" w="2738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62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rect b="b" l="l" r="r" t="t"/>
                <a:pathLst>
                  <a:path extrusionOk="0" h="4092" w="2598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62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rect b="b" l="l" r="r" t="t"/>
                <a:pathLst>
                  <a:path extrusionOk="0" h="4219" w="2728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62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rect b="b" l="l" r="r" t="t"/>
                <a:pathLst>
                  <a:path extrusionOk="0" h="121" w="5734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62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rect b="b" l="l" r="r" t="t"/>
                <a:pathLst>
                  <a:path extrusionOk="0" h="122" w="2088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62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rect b="b" l="l" r="r" t="t"/>
                <a:pathLst>
                  <a:path extrusionOk="0" h="122" w="2515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62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rect b="b" l="l" r="r" t="t"/>
                <a:pathLst>
                  <a:path extrusionOk="0" h="113" w="3721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62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rect b="b" l="l" r="r" t="t"/>
                <a:pathLst>
                  <a:path extrusionOk="0" h="112" w="578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62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rect b="b" l="l" r="r" t="t"/>
                <a:pathLst>
                  <a:path extrusionOk="0" h="113" w="1912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62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rect b="b" l="l" r="r" t="t"/>
                <a:pathLst>
                  <a:path extrusionOk="0" h="113" w="3387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62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rect b="b" l="l" r="r" t="t"/>
                <a:pathLst>
                  <a:path extrusionOk="0" h="354" w="2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62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rect b="b" l="l" r="r" t="t"/>
                <a:pathLst>
                  <a:path extrusionOk="0" h="6625" w="9306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62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rect b="b" l="l" r="r" t="t"/>
                <a:pathLst>
                  <a:path extrusionOk="0" h="6754" w="9427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62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rect b="b" l="l" r="r" t="t"/>
                <a:pathLst>
                  <a:path extrusionOk="0" h="1114" w="9305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62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rect b="b" l="l" r="r" t="t"/>
                <a:pathLst>
                  <a:path extrusionOk="0" h="1235" w="9417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62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rect b="b" l="l" r="r" t="t"/>
                <a:pathLst>
                  <a:path extrusionOk="0" h="456" w="456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62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rect b="b" l="l" r="r" t="t"/>
                <a:pathLst>
                  <a:path extrusionOk="0" h="456" w="465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62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rect b="b" l="l" r="r" t="t"/>
                <a:pathLst>
                  <a:path extrusionOk="0" h="456" w="464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62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rect b="b" l="l" r="r" t="t"/>
                <a:pathLst>
                  <a:path extrusionOk="0" h="5465" w="9305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62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rect b="b" l="l" r="r" t="t"/>
                <a:pathLst>
                  <a:path extrusionOk="0" h="5585" w="9426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62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rect b="b" l="l" r="r" t="t"/>
                <a:pathLst>
                  <a:path extrusionOk="0" h="113" w="3944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62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rect b="b" l="l" r="r" t="t"/>
                <a:pathLst>
                  <a:path extrusionOk="0" h="122" w="1458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62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rect b="b" l="l" r="r" t="t"/>
                <a:pathLst>
                  <a:path extrusionOk="0" h="122" w="1754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62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rect b="b" l="l" r="r" t="t"/>
                <a:pathLst>
                  <a:path extrusionOk="0" h="112" w="2571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62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rect b="b" l="l" r="r" t="t"/>
                <a:pathLst>
                  <a:path extrusionOk="0" h="112" w="3981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62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rect b="b" l="l" r="r" t="t"/>
                <a:pathLst>
                  <a:path extrusionOk="0" h="121" w="1337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62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rect b="b" l="l" r="r" t="t"/>
                <a:pathLst>
                  <a:path extrusionOk="0" h="121" w="2348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62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rect b="b" l="l" r="r" t="t"/>
                <a:pathLst>
                  <a:path extrusionOk="0" h="2821" w="2821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62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rect b="b" l="l" r="r" t="t"/>
                <a:pathLst>
                  <a:path extrusionOk="0" h="2942" w="2932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62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rect b="b" l="l" r="r" t="t"/>
                <a:pathLst>
                  <a:path extrusionOk="0" h="2822" w="2821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62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rect b="b" l="l" r="r" t="t"/>
                <a:pathLst>
                  <a:path extrusionOk="0" h="2941" w="2933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62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rect b="b" l="l" r="r" t="t"/>
                <a:pathLst>
                  <a:path extrusionOk="0" h="4194" w="4713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62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rect b="b" l="l" r="r" t="t"/>
                <a:pathLst>
                  <a:path extrusionOk="0" h="4305" w="4305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62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rect b="b" l="l" r="r" t="t"/>
                <a:pathLst>
                  <a:path extrusionOk="0" h="4193" w="4509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62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rect b="b" l="l" r="r" t="t"/>
                <a:pathLst>
                  <a:path extrusionOk="0" h="4306" w="4314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62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rect b="b" l="l" r="r" t="t"/>
                <a:pathLst>
                  <a:path extrusionOk="0" h="4306" w="1365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62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rect b="b" l="l" r="r" t="t"/>
                <a:pathLst>
                  <a:path extrusionOk="0" h="112" w="3962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62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rect b="b" l="l" r="r" t="t"/>
                <a:pathLst>
                  <a:path extrusionOk="0" h="121" w="3962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8" name="Google Shape;368;p62"/>
            <p:cNvSpPr/>
            <p:nvPr/>
          </p:nvSpPr>
          <p:spPr>
            <a:xfrm>
              <a:off x="1925692" y="2196479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9" name="Google Shape;369;p62"/>
            <p:cNvGrpSpPr/>
            <p:nvPr/>
          </p:nvGrpSpPr>
          <p:grpSpPr>
            <a:xfrm>
              <a:off x="3729110" y="795775"/>
              <a:ext cx="1239905" cy="584116"/>
              <a:chOff x="6947135" y="2460525"/>
              <a:chExt cx="1239905" cy="584116"/>
            </a:xfrm>
          </p:grpSpPr>
          <p:sp>
            <p:nvSpPr>
              <p:cNvPr id="370" name="Google Shape;370;p62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rect b="b" l="l" r="r" t="t"/>
                <a:pathLst>
                  <a:path extrusionOk="0" h="493" w="3823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62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rect b="b" l="l" r="r" t="t"/>
                <a:pathLst>
                  <a:path extrusionOk="0" h="604" w="3944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62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rect b="b" l="l" r="r" t="t"/>
                <a:pathLst>
                  <a:path extrusionOk="0" h="317" w="219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62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62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rect b="b" l="l" r="r" t="t"/>
                <a:pathLst>
                  <a:path extrusionOk="0" h="316" w="219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62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62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rect b="b" l="l" r="r" t="t"/>
                <a:pathLst>
                  <a:path extrusionOk="0" h="1606" w="3711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62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rect b="b" l="l" r="r" t="t"/>
                <a:pathLst>
                  <a:path extrusionOk="0" h="1715" w="3841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62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rect b="b" l="l" r="r" t="t"/>
                <a:pathLst>
                  <a:path extrusionOk="0" h="604" w="613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62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rect b="b" l="l" r="r" t="t"/>
                <a:pathLst>
                  <a:path extrusionOk="0" h="719" w="725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62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rect b="b" l="l" r="r" t="t"/>
                <a:pathLst>
                  <a:path extrusionOk="0" h="6927" w="7432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62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rect b="b" l="l" r="r" t="t"/>
                <a:pathLst>
                  <a:path extrusionOk="0" h="7049" w="7404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62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rect b="b" l="l" r="r" t="t"/>
                <a:pathLst>
                  <a:path extrusionOk="0" h="6931" w="7877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62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rect b="b" l="l" r="r" t="t"/>
                <a:pathLst>
                  <a:path extrusionOk="0" h="7046" w="7552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62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rect b="b" l="l" r="r" t="t"/>
                <a:pathLst>
                  <a:path extrusionOk="0" h="1697" w="1689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62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rect b="b" l="l" r="r" t="t"/>
                <a:pathLst>
                  <a:path extrusionOk="0" h="3768" w="3285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62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rect b="b" l="l" r="r" t="t"/>
                <a:pathLst>
                  <a:path extrusionOk="0" h="3878" w="3405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62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rect b="b" l="l" r="r" t="t"/>
                <a:pathLst>
                  <a:path extrusionOk="0" h="400" w="2005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62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rect b="b" l="l" r="r" t="t"/>
                <a:pathLst>
                  <a:path extrusionOk="0" h="521" w="2126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62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rect b="b" l="l" r="r" t="t"/>
                <a:pathLst>
                  <a:path extrusionOk="0" h="697" w="696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62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rect b="b" l="l" r="r" t="t"/>
                <a:pathLst>
                  <a:path extrusionOk="0" h="817" w="817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62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rect b="b" l="l" r="r" t="t"/>
                <a:pathLst>
                  <a:path extrusionOk="0" h="280" w="288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62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rect b="b" l="l" r="r" t="t"/>
                <a:pathLst>
                  <a:path extrusionOk="0" h="400" w="40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62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62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rect b="b" l="l" r="r" t="t"/>
                <a:pathLst>
                  <a:path extrusionOk="0" h="122" w="855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62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62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62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62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rect b="b" l="l" r="r" t="t"/>
                <a:pathLst>
                  <a:path extrusionOk="0" h="112" w="2236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62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62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1" name="Google Shape;401;p62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402" name="Google Shape;402;p62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rect b="b" l="l" r="r" t="t"/>
                <a:pathLst>
                  <a:path extrusionOk="0" h="1875" w="1875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62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rect b="b" l="l" r="r" t="t"/>
                <a:pathLst>
                  <a:path extrusionOk="0" h="762" w="113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62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rect b="b" l="l" r="r" t="t"/>
                <a:pathLst>
                  <a:path extrusionOk="0" h="752" w="113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62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62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62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62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rect b="b" l="l" r="r" t="t"/>
                <a:pathLst>
                  <a:path extrusionOk="0" h="569" w="586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62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rect b="b" l="l" r="r" t="t"/>
                <a:pathLst>
                  <a:path extrusionOk="0" h="446" w="455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62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rect b="b" l="l" r="r" t="t"/>
                <a:pathLst>
                  <a:path extrusionOk="0" h="571" w="585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62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rect b="b" l="l" r="r" t="t"/>
                <a:pathLst>
                  <a:path extrusionOk="0" h="446" w="456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62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rect b="b" l="l" r="r" t="t"/>
                <a:pathLst>
                  <a:path extrusionOk="0" h="571" w="586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62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62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rect b="b" l="l" r="r" t="t"/>
                <a:pathLst>
                  <a:path extrusionOk="0" h="569" w="585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62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rect b="b" l="l" r="r" t="t"/>
                <a:pathLst>
                  <a:path extrusionOk="0" h="688" w="678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62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rect b="b" l="l" r="r" t="t"/>
                <a:pathLst>
                  <a:path extrusionOk="0" h="2070" w="1698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62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rect b="b" l="l" r="r" t="t"/>
                <a:pathLst>
                  <a:path extrusionOk="0" h="2183" w="1717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62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rect b="b" l="l" r="r" t="t"/>
                <a:pathLst>
                  <a:path extrusionOk="0" h="1548" w="2069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62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rect b="b" l="l" r="r" t="t"/>
                <a:pathLst>
                  <a:path extrusionOk="0" h="1661" w="2181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62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rect b="b" l="l" r="r" t="t"/>
                <a:pathLst>
                  <a:path extrusionOk="0" h="3562" w="2097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62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rect b="b" l="l" r="r" t="t"/>
                <a:pathLst>
                  <a:path extrusionOk="0" h="3681" w="2218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62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rect b="b" l="l" r="r" t="t"/>
                <a:pathLst>
                  <a:path extrusionOk="0" h="5724" w="130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62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rect b="b" l="l" r="r" t="t"/>
                <a:pathLst>
                  <a:path extrusionOk="0" h="5836" w="1411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62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rect b="b" l="l" r="r" t="t"/>
                <a:pathLst>
                  <a:path extrusionOk="0" h="3628" w="1291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62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rect b="b" l="l" r="r" t="t"/>
                <a:pathLst>
                  <a:path extrusionOk="0" h="3740" w="1401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62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rect b="b" l="l" r="r" t="t"/>
                <a:pathLst>
                  <a:path extrusionOk="0" h="2051" w="1299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62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rect b="b" l="l" r="r" t="t"/>
                <a:pathLst>
                  <a:path extrusionOk="0" h="2153" w="1402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62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62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62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62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62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62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62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62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62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rect b="b" l="l" r="r" t="t"/>
                <a:pathLst>
                  <a:path extrusionOk="0" h="6736" w="1299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62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rect b="b" l="l" r="r" t="t"/>
                <a:pathLst>
                  <a:path extrusionOk="0" h="6829" w="1384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62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rect b="b" l="l" r="r" t="t"/>
                <a:pathLst>
                  <a:path extrusionOk="0" h="6587" w="130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62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rect b="b" l="l" r="r" t="t"/>
                <a:pathLst>
                  <a:path extrusionOk="0" h="6699" w="1402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62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62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62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62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62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rect b="b" l="l" r="r" t="t"/>
                <a:pathLst>
                  <a:path extrusionOk="0" h="836" w="130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62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rect b="b" l="l" r="r" t="t"/>
                <a:pathLst>
                  <a:path extrusionOk="0" h="947" w="1402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62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62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62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62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62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rect b="b" l="l" r="r" t="t"/>
                <a:pathLst>
                  <a:path extrusionOk="0" h="1597" w="3712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62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rect b="b" l="l" r="r" t="t"/>
                <a:pathLst>
                  <a:path extrusionOk="0" h="1711" w="3842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62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rect b="b" l="l" r="r" t="t"/>
                <a:pathLst>
                  <a:path extrusionOk="0" h="604" w="604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62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rect b="b" l="l" r="r" t="t"/>
                <a:pathLst>
                  <a:path extrusionOk="0" h="723" w="734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62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rect b="b" l="l" r="r" t="t"/>
                <a:pathLst>
                  <a:path extrusionOk="0" h="6930" w="7422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62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rect b="b" l="l" r="r" t="t"/>
                <a:pathLst>
                  <a:path extrusionOk="0" h="7045" w="7404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62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rect b="b" l="l" r="r" t="t"/>
                <a:pathLst>
                  <a:path extrusionOk="0" h="6928" w="7877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62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rect b="b" l="l" r="r" t="t"/>
                <a:pathLst>
                  <a:path extrusionOk="0" h="7047" w="7394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62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rect b="b" l="l" r="r" t="t"/>
                <a:pathLst>
                  <a:path extrusionOk="0" h="1696" w="169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62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rect b="b" l="l" r="r" t="t"/>
                <a:pathLst>
                  <a:path extrusionOk="0" h="484" w="3823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62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rect b="b" l="l" r="r" t="t"/>
                <a:pathLst>
                  <a:path extrusionOk="0" h="604" w="3943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62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rect b="b" l="l" r="r" t="t"/>
                <a:pathLst>
                  <a:path extrusionOk="0" h="325" w="220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62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62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62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62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rect b="b" l="l" r="r" t="t"/>
                <a:pathLst>
                  <a:path extrusionOk="0" h="1448" w="1959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62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rect b="b" l="l" r="r" t="t"/>
                <a:pathLst>
                  <a:path extrusionOk="0" h="1578" w="2069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62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rect b="b" l="l" r="r" t="t"/>
                <a:pathLst>
                  <a:path extrusionOk="0" h="2422" w="2905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62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rect b="b" l="l" r="r" t="t"/>
                <a:pathLst>
                  <a:path extrusionOk="0" h="2543" w="3016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62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rect b="b" l="l" r="r" t="t"/>
                <a:pathLst>
                  <a:path extrusionOk="0" h="1012" w="529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62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rect b="b" l="l" r="r" t="t"/>
                <a:pathLst>
                  <a:path extrusionOk="0" h="1124" w="65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1" name="Google Shape;471;p62"/>
            <p:cNvGrpSpPr/>
            <p:nvPr/>
          </p:nvGrpSpPr>
          <p:grpSpPr>
            <a:xfrm flipH="1">
              <a:off x="3725956" y="3512636"/>
              <a:ext cx="1329442" cy="916475"/>
              <a:chOff x="713230" y="2963286"/>
              <a:chExt cx="1329442" cy="916475"/>
            </a:xfrm>
          </p:grpSpPr>
          <p:sp>
            <p:nvSpPr>
              <p:cNvPr id="472" name="Google Shape;472;p62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rect b="b" l="l" r="r" t="t"/>
                <a:pathLst>
                  <a:path extrusionOk="0" h="762" w="121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62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rect b="b" l="l" r="r" t="t"/>
                <a:pathLst>
                  <a:path extrusionOk="0" h="753" w="121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62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rect b="b" l="l" r="r" t="t"/>
                <a:pathLst>
                  <a:path extrusionOk="0" h="122" w="762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62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rect b="b" l="l" r="r" t="t"/>
                <a:pathLst>
                  <a:path extrusionOk="0" h="122" w="753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62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62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rect b="b" l="l" r="r" t="t"/>
                <a:pathLst>
                  <a:path extrusionOk="0" h="572" w="586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62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62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rect b="b" l="l" r="r" t="t"/>
                <a:pathLst>
                  <a:path extrusionOk="0" h="578" w="585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62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62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rect b="b" l="l" r="r" t="t"/>
                <a:pathLst>
                  <a:path extrusionOk="0" h="578" w="586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62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62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rect b="b" l="l" r="r" t="t"/>
                <a:pathLst>
                  <a:path extrusionOk="0" h="572" w="585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62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rect b="b" l="l" r="r" t="t"/>
                <a:pathLst>
                  <a:path extrusionOk="0" h="910" w="901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62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rect b="b" l="l" r="r" t="t"/>
                <a:pathLst>
                  <a:path extrusionOk="0" h="493" w="3823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62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rect b="b" l="l" r="r" t="t"/>
                <a:pathLst>
                  <a:path extrusionOk="0" h="604" w="3935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62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62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rect b="b" l="l" r="r" t="t"/>
                <a:pathLst>
                  <a:path extrusionOk="0" h="428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62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62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62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rect b="b" l="l" r="r" t="t"/>
                <a:pathLst>
                  <a:path extrusionOk="0" h="6926" w="7422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62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rect b="b" l="l" r="r" t="t"/>
                <a:pathLst>
                  <a:path extrusionOk="0" h="7047" w="7246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62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rect b="b" l="l" r="r" t="t"/>
                <a:pathLst>
                  <a:path extrusionOk="0" h="6929" w="7905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62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rect b="b" l="l" r="r" t="t"/>
                <a:pathLst>
                  <a:path extrusionOk="0" h="7044" w="7404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62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rect b="b" l="l" r="r" t="t"/>
                <a:pathLst>
                  <a:path extrusionOk="0" h="1522" w="1495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62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rect b="b" l="l" r="r" t="t"/>
                <a:pathLst>
                  <a:path extrusionOk="0" h="1696" w="1689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62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rect b="b" l="l" r="r" t="t"/>
                <a:pathLst>
                  <a:path extrusionOk="0" h="604" w="604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62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rect b="b" l="l" r="r" t="t"/>
                <a:pathLst>
                  <a:path extrusionOk="0" h="973" w="193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62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62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62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rect b="b" l="l" r="r" t="t"/>
                <a:pathLst>
                  <a:path extrusionOk="0" h="1216" w="1217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62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rect b="b" l="l" r="r" t="t"/>
                <a:pathLst>
                  <a:path extrusionOk="0" h="973" w="194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62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62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62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rect b="b" l="l" r="r" t="t"/>
                <a:pathLst>
                  <a:path extrusionOk="0" h="1216" w="1216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62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rect b="b" l="l" r="r" t="t"/>
                <a:pathLst>
                  <a:path extrusionOk="0" h="1100" w="2191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62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rect b="b" l="l" r="r" t="t"/>
                <a:pathLst>
                  <a:path extrusionOk="0" h="1216" w="2301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62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rect b="b" l="l" r="r" t="t"/>
                <a:pathLst>
                  <a:path extrusionOk="0" h="1253" w="1244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62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rect b="b" l="l" r="r" t="t"/>
                <a:pathLst>
                  <a:path extrusionOk="0" h="1365" w="1365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62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rect b="b" l="l" r="r" t="t"/>
                <a:pathLst>
                  <a:path extrusionOk="0" h="718" w="725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62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rect b="b" l="l" r="r" t="t"/>
                <a:pathLst>
                  <a:path extrusionOk="0" h="1711" w="3841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6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14" name="Google Shape;514;p6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5" name="Google Shape;515;p6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6" name="Google Shape;516;p6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517" name="Google Shape;517;p6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518" name="Google Shape;518;p6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19" name="Google Shape;519;p6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0" name="Google Shape;520;p6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521" name="Google Shape;521;p6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grpSp>
        <p:nvGrpSpPr>
          <p:cNvPr id="522" name="Google Shape;522;p63"/>
          <p:cNvGrpSpPr/>
          <p:nvPr/>
        </p:nvGrpSpPr>
        <p:grpSpPr>
          <a:xfrm>
            <a:off x="5441862" y="1343334"/>
            <a:ext cx="2955371" cy="2456833"/>
            <a:chOff x="5475412" y="1860275"/>
            <a:chExt cx="2955371" cy="2456833"/>
          </a:xfrm>
        </p:grpSpPr>
        <p:sp>
          <p:nvSpPr>
            <p:cNvPr id="523" name="Google Shape;523;p63"/>
            <p:cNvSpPr/>
            <p:nvPr/>
          </p:nvSpPr>
          <p:spPr>
            <a:xfrm>
              <a:off x="5581433" y="2425462"/>
              <a:ext cx="115169" cy="115739"/>
            </a:xfrm>
            <a:custGeom>
              <a:rect b="b" l="l" r="r" t="t"/>
              <a:pathLst>
                <a:path extrusionOk="0" h="2033" w="2023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63"/>
            <p:cNvSpPr/>
            <p:nvPr/>
          </p:nvSpPr>
          <p:spPr>
            <a:xfrm>
              <a:off x="8233235" y="2755955"/>
              <a:ext cx="67690" cy="67633"/>
            </a:xfrm>
            <a:custGeom>
              <a:rect b="b" l="l" r="r" t="t"/>
              <a:pathLst>
                <a:path extrusionOk="0" h="1188" w="1189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63"/>
            <p:cNvSpPr/>
            <p:nvPr/>
          </p:nvSpPr>
          <p:spPr>
            <a:xfrm>
              <a:off x="5475412" y="3604065"/>
              <a:ext cx="119382" cy="119439"/>
            </a:xfrm>
            <a:custGeom>
              <a:rect b="b" l="l" r="r" t="t"/>
              <a:pathLst>
                <a:path extrusionOk="0" h="2098" w="2097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63"/>
            <p:cNvSpPr/>
            <p:nvPr/>
          </p:nvSpPr>
          <p:spPr>
            <a:xfrm>
              <a:off x="8311913" y="3834088"/>
              <a:ext cx="118870" cy="118870"/>
            </a:xfrm>
            <a:custGeom>
              <a:rect b="b" l="l" r="r" t="t"/>
              <a:pathLst>
                <a:path extrusionOk="0" h="2088" w="2088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63"/>
            <p:cNvSpPr/>
            <p:nvPr/>
          </p:nvSpPr>
          <p:spPr>
            <a:xfrm>
              <a:off x="8015063" y="1953753"/>
              <a:ext cx="6945" cy="42811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63"/>
            <p:cNvSpPr/>
            <p:nvPr/>
          </p:nvSpPr>
          <p:spPr>
            <a:xfrm>
              <a:off x="8015063" y="2047230"/>
              <a:ext cx="6945" cy="43381"/>
            </a:xfrm>
            <a:custGeom>
              <a:rect b="b" l="l" r="r" t="t"/>
              <a:pathLst>
                <a:path extrusionOk="0" h="762" w="122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63"/>
            <p:cNvSpPr/>
            <p:nvPr/>
          </p:nvSpPr>
          <p:spPr>
            <a:xfrm>
              <a:off x="8044097" y="2018709"/>
              <a:ext cx="42868" cy="6376"/>
            </a:xfrm>
            <a:custGeom>
              <a:rect b="b" l="l" r="r" t="t"/>
              <a:pathLst>
                <a:path extrusionOk="0" h="112" w="753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63"/>
            <p:cNvSpPr/>
            <p:nvPr/>
          </p:nvSpPr>
          <p:spPr>
            <a:xfrm>
              <a:off x="7950107" y="2018709"/>
              <a:ext cx="43381" cy="6376"/>
            </a:xfrm>
            <a:custGeom>
              <a:rect b="b" l="l" r="r" t="t"/>
              <a:pathLst>
                <a:path extrusionOk="0" h="112" w="762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63"/>
            <p:cNvSpPr/>
            <p:nvPr/>
          </p:nvSpPr>
          <p:spPr>
            <a:xfrm>
              <a:off x="797230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63"/>
            <p:cNvSpPr/>
            <p:nvPr/>
          </p:nvSpPr>
          <p:spPr>
            <a:xfrm>
              <a:off x="7969121" y="2039032"/>
              <a:ext cx="32792" cy="32564"/>
            </a:xfrm>
            <a:custGeom>
              <a:rect b="b" l="l" r="r" t="t"/>
              <a:pathLst>
                <a:path extrusionOk="0" h="572" w="576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63"/>
            <p:cNvSpPr/>
            <p:nvPr/>
          </p:nvSpPr>
          <p:spPr>
            <a:xfrm>
              <a:off x="803885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63"/>
            <p:cNvSpPr/>
            <p:nvPr/>
          </p:nvSpPr>
          <p:spPr>
            <a:xfrm>
              <a:off x="8035159" y="1972653"/>
              <a:ext cx="33304" cy="32393"/>
            </a:xfrm>
            <a:custGeom>
              <a:rect b="b" l="l" r="r" t="t"/>
              <a:pathLst>
                <a:path extrusionOk="0" h="569" w="585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63"/>
            <p:cNvSpPr/>
            <p:nvPr/>
          </p:nvSpPr>
          <p:spPr>
            <a:xfrm>
              <a:off x="797230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63"/>
            <p:cNvSpPr/>
            <p:nvPr/>
          </p:nvSpPr>
          <p:spPr>
            <a:xfrm>
              <a:off x="7969121" y="1972653"/>
              <a:ext cx="32792" cy="32393"/>
            </a:xfrm>
            <a:custGeom>
              <a:rect b="b" l="l" r="r" t="t"/>
              <a:pathLst>
                <a:path extrusionOk="0" h="569" w="576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63"/>
            <p:cNvSpPr/>
            <p:nvPr/>
          </p:nvSpPr>
          <p:spPr>
            <a:xfrm>
              <a:off x="803885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63"/>
            <p:cNvSpPr/>
            <p:nvPr/>
          </p:nvSpPr>
          <p:spPr>
            <a:xfrm>
              <a:off x="8035159" y="2039032"/>
              <a:ext cx="33304" cy="32564"/>
            </a:xfrm>
            <a:custGeom>
              <a:rect b="b" l="l" r="r" t="t"/>
              <a:pathLst>
                <a:path extrusionOk="0" h="572" w="585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63"/>
            <p:cNvSpPr/>
            <p:nvPr/>
          </p:nvSpPr>
          <p:spPr>
            <a:xfrm>
              <a:off x="8355158" y="2208282"/>
              <a:ext cx="51294" cy="51294"/>
            </a:xfrm>
            <a:custGeom>
              <a:rect b="b" l="l" r="r" t="t"/>
              <a:pathLst>
                <a:path extrusionOk="0" h="901" w="901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63"/>
            <p:cNvSpPr/>
            <p:nvPr/>
          </p:nvSpPr>
          <p:spPr>
            <a:xfrm>
              <a:off x="5739149" y="2773380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63"/>
            <p:cNvSpPr/>
            <p:nvPr/>
          </p:nvSpPr>
          <p:spPr>
            <a:xfrm>
              <a:off x="6637773" y="1860275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63"/>
            <p:cNvSpPr/>
            <p:nvPr/>
          </p:nvSpPr>
          <p:spPr>
            <a:xfrm>
              <a:off x="6622459" y="2287528"/>
              <a:ext cx="584671" cy="391621"/>
            </a:xfrm>
            <a:custGeom>
              <a:rect b="b" l="l" r="r" t="t"/>
              <a:pathLst>
                <a:path extrusionOk="0" h="6879" w="1027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63"/>
            <p:cNvSpPr/>
            <p:nvPr/>
          </p:nvSpPr>
          <p:spPr>
            <a:xfrm>
              <a:off x="6619783" y="2282746"/>
              <a:ext cx="591560" cy="399876"/>
            </a:xfrm>
            <a:custGeom>
              <a:rect b="b" l="l" r="r" t="t"/>
              <a:pathLst>
                <a:path extrusionOk="0" h="7024" w="10391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63"/>
            <p:cNvSpPr/>
            <p:nvPr/>
          </p:nvSpPr>
          <p:spPr>
            <a:xfrm>
              <a:off x="6175621" y="2313943"/>
              <a:ext cx="289489" cy="289432"/>
            </a:xfrm>
            <a:custGeom>
              <a:rect b="b" l="l" r="r" t="t"/>
              <a:pathLst>
                <a:path extrusionOk="0" h="5084" w="5085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63"/>
            <p:cNvSpPr/>
            <p:nvPr/>
          </p:nvSpPr>
          <p:spPr>
            <a:xfrm>
              <a:off x="6172490" y="2310755"/>
              <a:ext cx="295808" cy="295808"/>
            </a:xfrm>
            <a:custGeom>
              <a:rect b="b" l="l" r="r" t="t"/>
              <a:pathLst>
                <a:path extrusionOk="0" h="5196" w="5196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63"/>
            <p:cNvSpPr/>
            <p:nvPr/>
          </p:nvSpPr>
          <p:spPr>
            <a:xfrm>
              <a:off x="6359445" y="2342407"/>
              <a:ext cx="77653" cy="77709"/>
            </a:xfrm>
            <a:custGeom>
              <a:rect b="b" l="l" r="r" t="t"/>
              <a:pathLst>
                <a:path extrusionOk="0" h="1365" w="1364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63"/>
            <p:cNvSpPr/>
            <p:nvPr/>
          </p:nvSpPr>
          <p:spPr>
            <a:xfrm>
              <a:off x="6356257" y="2338764"/>
              <a:ext cx="84029" cy="84541"/>
            </a:xfrm>
            <a:custGeom>
              <a:rect b="b" l="l" r="r" t="t"/>
              <a:pathLst>
                <a:path extrusionOk="0" h="1485" w="1476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63"/>
            <p:cNvSpPr/>
            <p:nvPr/>
          </p:nvSpPr>
          <p:spPr>
            <a:xfrm>
              <a:off x="6631966" y="2285421"/>
              <a:ext cx="584671" cy="391223"/>
            </a:xfrm>
            <a:custGeom>
              <a:rect b="b" l="l" r="r" t="t"/>
              <a:pathLst>
                <a:path extrusionOk="0" h="6872" w="1027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63"/>
            <p:cNvSpPr/>
            <p:nvPr/>
          </p:nvSpPr>
          <p:spPr>
            <a:xfrm>
              <a:off x="6629290" y="2280127"/>
              <a:ext cx="591047" cy="399819"/>
            </a:xfrm>
            <a:custGeom>
              <a:rect b="b" l="l" r="r" t="t"/>
              <a:pathLst>
                <a:path extrusionOk="0" h="7023" w="10382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63"/>
            <p:cNvSpPr/>
            <p:nvPr/>
          </p:nvSpPr>
          <p:spPr>
            <a:xfrm>
              <a:off x="7338003" y="2218302"/>
              <a:ext cx="81410" cy="321711"/>
            </a:xfrm>
            <a:custGeom>
              <a:rect b="b" l="l" r="r" t="t"/>
              <a:pathLst>
                <a:path extrusionOk="0" h="5651" w="143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63"/>
            <p:cNvSpPr/>
            <p:nvPr/>
          </p:nvSpPr>
          <p:spPr>
            <a:xfrm>
              <a:off x="7334359" y="2214658"/>
              <a:ext cx="88241" cy="328543"/>
            </a:xfrm>
            <a:custGeom>
              <a:rect b="b" l="l" r="r" t="t"/>
              <a:pathLst>
                <a:path extrusionOk="0" h="5771" w="155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63"/>
            <p:cNvSpPr/>
            <p:nvPr/>
          </p:nvSpPr>
          <p:spPr>
            <a:xfrm>
              <a:off x="7468997" y="2075239"/>
              <a:ext cx="81922" cy="464777"/>
            </a:xfrm>
            <a:custGeom>
              <a:rect b="b" l="l" r="r" t="t"/>
              <a:pathLst>
                <a:path extrusionOk="0" h="8164" w="1439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63"/>
            <p:cNvSpPr/>
            <p:nvPr/>
          </p:nvSpPr>
          <p:spPr>
            <a:xfrm>
              <a:off x="7465297" y="2072051"/>
              <a:ext cx="88811" cy="471153"/>
            </a:xfrm>
            <a:custGeom>
              <a:rect b="b" l="l" r="r" t="t"/>
              <a:pathLst>
                <a:path extrusionOk="0" h="8276" w="156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63"/>
            <p:cNvSpPr/>
            <p:nvPr/>
          </p:nvSpPr>
          <p:spPr>
            <a:xfrm>
              <a:off x="7587296" y="2272214"/>
              <a:ext cx="81922" cy="267799"/>
            </a:xfrm>
            <a:custGeom>
              <a:rect b="b" l="l" r="r" t="t"/>
              <a:pathLst>
                <a:path extrusionOk="0" h="4704" w="1439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63"/>
            <p:cNvSpPr/>
            <p:nvPr/>
          </p:nvSpPr>
          <p:spPr>
            <a:xfrm>
              <a:off x="7583596" y="2269026"/>
              <a:ext cx="88811" cy="274175"/>
            </a:xfrm>
            <a:custGeom>
              <a:rect b="b" l="l" r="r" t="t"/>
              <a:pathLst>
                <a:path extrusionOk="0" h="4816" w="156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63"/>
            <p:cNvSpPr/>
            <p:nvPr/>
          </p:nvSpPr>
          <p:spPr>
            <a:xfrm>
              <a:off x="6112258" y="2077573"/>
              <a:ext cx="375055" cy="118642"/>
            </a:xfrm>
            <a:custGeom>
              <a:rect b="b" l="l" r="r" t="t"/>
              <a:pathLst>
                <a:path extrusionOk="0" h="2084" w="6588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63"/>
            <p:cNvSpPr/>
            <p:nvPr/>
          </p:nvSpPr>
          <p:spPr>
            <a:xfrm>
              <a:off x="6086412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63"/>
            <p:cNvSpPr/>
            <p:nvPr/>
          </p:nvSpPr>
          <p:spPr>
            <a:xfrm>
              <a:off x="6083224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63"/>
            <p:cNvSpPr/>
            <p:nvPr/>
          </p:nvSpPr>
          <p:spPr>
            <a:xfrm>
              <a:off x="6314016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63"/>
            <p:cNvSpPr/>
            <p:nvPr/>
          </p:nvSpPr>
          <p:spPr>
            <a:xfrm>
              <a:off x="6310315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63"/>
            <p:cNvSpPr/>
            <p:nvPr/>
          </p:nvSpPr>
          <p:spPr>
            <a:xfrm>
              <a:off x="6194635" y="2159722"/>
              <a:ext cx="59776" cy="59207"/>
            </a:xfrm>
            <a:custGeom>
              <a:rect b="b" l="l" r="r" t="t"/>
              <a:pathLst>
                <a:path extrusionOk="0" h="1040" w="105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63"/>
            <p:cNvSpPr/>
            <p:nvPr/>
          </p:nvSpPr>
          <p:spPr>
            <a:xfrm>
              <a:off x="6191504" y="2156022"/>
              <a:ext cx="66039" cy="66039"/>
            </a:xfrm>
            <a:custGeom>
              <a:rect b="b" l="l" r="r" t="t"/>
              <a:pathLst>
                <a:path extrusionOk="0" h="1160" w="116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63"/>
            <p:cNvSpPr/>
            <p:nvPr/>
          </p:nvSpPr>
          <p:spPr>
            <a:xfrm>
              <a:off x="6449223" y="2065163"/>
              <a:ext cx="362872" cy="228745"/>
            </a:xfrm>
            <a:custGeom>
              <a:rect b="b" l="l" r="r" t="t"/>
              <a:pathLst>
                <a:path extrusionOk="0" h="4018" w="6374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63"/>
            <p:cNvSpPr/>
            <p:nvPr/>
          </p:nvSpPr>
          <p:spPr>
            <a:xfrm>
              <a:off x="6446035" y="2062032"/>
              <a:ext cx="369760" cy="235064"/>
            </a:xfrm>
            <a:custGeom>
              <a:rect b="b" l="l" r="r" t="t"/>
              <a:pathLst>
                <a:path extrusionOk="0" h="4129" w="6495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63"/>
            <p:cNvSpPr/>
            <p:nvPr/>
          </p:nvSpPr>
          <p:spPr>
            <a:xfrm>
              <a:off x="6930332" y="1988081"/>
              <a:ext cx="278900" cy="261821"/>
            </a:xfrm>
            <a:custGeom>
              <a:rect b="b" l="l" r="r" t="t"/>
              <a:pathLst>
                <a:path extrusionOk="0" h="4599" w="4899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63"/>
            <p:cNvSpPr/>
            <p:nvPr/>
          </p:nvSpPr>
          <p:spPr>
            <a:xfrm>
              <a:off x="6927144" y="1984893"/>
              <a:ext cx="285276" cy="268368"/>
            </a:xfrm>
            <a:custGeom>
              <a:rect b="b" l="l" r="r" t="t"/>
              <a:pathLst>
                <a:path extrusionOk="0" h="4714" w="5011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63"/>
            <p:cNvSpPr/>
            <p:nvPr/>
          </p:nvSpPr>
          <p:spPr>
            <a:xfrm>
              <a:off x="6987888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63"/>
            <p:cNvSpPr/>
            <p:nvPr/>
          </p:nvSpPr>
          <p:spPr>
            <a:xfrm>
              <a:off x="7051250" y="2066757"/>
              <a:ext cx="40762" cy="40705"/>
            </a:xfrm>
            <a:custGeom>
              <a:rect b="b" l="l" r="r" t="t"/>
              <a:pathLst>
                <a:path extrusionOk="0" h="715" w="716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63"/>
            <p:cNvSpPr/>
            <p:nvPr/>
          </p:nvSpPr>
          <p:spPr>
            <a:xfrm>
              <a:off x="7114100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63"/>
            <p:cNvSpPr/>
            <p:nvPr/>
          </p:nvSpPr>
          <p:spPr>
            <a:xfrm>
              <a:off x="5743641" y="2204582"/>
              <a:ext cx="264098" cy="247873"/>
            </a:xfrm>
            <a:custGeom>
              <a:rect b="b" l="l" r="r" t="t"/>
              <a:pathLst>
                <a:path extrusionOk="0" h="4354" w="4639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63"/>
            <p:cNvSpPr/>
            <p:nvPr/>
          </p:nvSpPr>
          <p:spPr>
            <a:xfrm>
              <a:off x="5740453" y="2201451"/>
              <a:ext cx="270474" cy="254079"/>
            </a:xfrm>
            <a:custGeom>
              <a:rect b="b" l="l" r="r" t="t"/>
              <a:pathLst>
                <a:path extrusionOk="0" h="4463" w="4751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63"/>
            <p:cNvSpPr/>
            <p:nvPr/>
          </p:nvSpPr>
          <p:spPr>
            <a:xfrm>
              <a:off x="5914201" y="2279045"/>
              <a:ext cx="39168" cy="39168"/>
            </a:xfrm>
            <a:custGeom>
              <a:rect b="b" l="l" r="r" t="t"/>
              <a:pathLst>
                <a:path extrusionOk="0" h="688" w="688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63"/>
            <p:cNvSpPr/>
            <p:nvPr/>
          </p:nvSpPr>
          <p:spPr>
            <a:xfrm>
              <a:off x="5854027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63"/>
            <p:cNvSpPr/>
            <p:nvPr/>
          </p:nvSpPr>
          <p:spPr>
            <a:xfrm>
              <a:off x="5794878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63"/>
            <p:cNvSpPr/>
            <p:nvPr/>
          </p:nvSpPr>
          <p:spPr>
            <a:xfrm>
              <a:off x="7974415" y="2277337"/>
              <a:ext cx="216049" cy="210413"/>
            </a:xfrm>
            <a:custGeom>
              <a:rect b="b" l="l" r="r" t="t"/>
              <a:pathLst>
                <a:path extrusionOk="0" h="3696" w="3795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63"/>
            <p:cNvSpPr/>
            <p:nvPr/>
          </p:nvSpPr>
          <p:spPr>
            <a:xfrm>
              <a:off x="7970715" y="2274035"/>
              <a:ext cx="219750" cy="216846"/>
            </a:xfrm>
            <a:custGeom>
              <a:rect b="b" l="l" r="r" t="t"/>
              <a:pathLst>
                <a:path extrusionOk="0" h="3809" w="386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63"/>
            <p:cNvSpPr/>
            <p:nvPr/>
          </p:nvSpPr>
          <p:spPr>
            <a:xfrm>
              <a:off x="7946406" y="2402126"/>
              <a:ext cx="113063" cy="113120"/>
            </a:xfrm>
            <a:custGeom>
              <a:rect b="b" l="l" r="r" t="t"/>
              <a:pathLst>
                <a:path extrusionOk="0" h="1987" w="1986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63"/>
            <p:cNvSpPr/>
            <p:nvPr/>
          </p:nvSpPr>
          <p:spPr>
            <a:xfrm>
              <a:off x="7942706" y="2398938"/>
              <a:ext cx="119952" cy="119952"/>
            </a:xfrm>
            <a:custGeom>
              <a:rect b="b" l="l" r="r" t="t"/>
              <a:pathLst>
                <a:path extrusionOk="0" h="2107" w="2107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63"/>
            <p:cNvSpPr/>
            <p:nvPr/>
          </p:nvSpPr>
          <p:spPr>
            <a:xfrm>
              <a:off x="7741005" y="2150215"/>
              <a:ext cx="160030" cy="159518"/>
            </a:xfrm>
            <a:custGeom>
              <a:rect b="b" l="l" r="r" t="t"/>
              <a:pathLst>
                <a:path extrusionOk="0" h="2802" w="2811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63"/>
            <p:cNvSpPr/>
            <p:nvPr/>
          </p:nvSpPr>
          <p:spPr>
            <a:xfrm>
              <a:off x="7737817" y="2147027"/>
              <a:ext cx="166406" cy="166406"/>
            </a:xfrm>
            <a:custGeom>
              <a:rect b="b" l="l" r="r" t="t"/>
              <a:pathLst>
                <a:path extrusionOk="0" h="2923" w="2923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63"/>
            <p:cNvSpPr/>
            <p:nvPr/>
          </p:nvSpPr>
          <p:spPr>
            <a:xfrm>
              <a:off x="7784272" y="2170538"/>
              <a:ext cx="116763" cy="82719"/>
            </a:xfrm>
            <a:custGeom>
              <a:rect b="b" l="l" r="r" t="t"/>
              <a:pathLst>
                <a:path extrusionOk="0" h="1453" w="2051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63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63"/>
            <p:cNvSpPr/>
            <p:nvPr/>
          </p:nvSpPr>
          <p:spPr>
            <a:xfrm>
              <a:off x="6902835" y="3774116"/>
              <a:ext cx="96212" cy="96212"/>
            </a:xfrm>
            <a:custGeom>
              <a:rect b="b" l="l" r="r" t="t"/>
              <a:pathLst>
                <a:path extrusionOk="0" h="1690" w="169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63"/>
            <p:cNvSpPr/>
            <p:nvPr/>
          </p:nvSpPr>
          <p:spPr>
            <a:xfrm>
              <a:off x="5894162" y="2528850"/>
              <a:ext cx="2115690" cy="1276541"/>
            </a:xfrm>
            <a:custGeom>
              <a:rect b="b" l="l" r="r" t="t"/>
              <a:pathLst>
                <a:path extrusionOk="0" h="22423" w="37163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63"/>
            <p:cNvSpPr/>
            <p:nvPr/>
          </p:nvSpPr>
          <p:spPr>
            <a:xfrm>
              <a:off x="5890974" y="2525662"/>
              <a:ext cx="2122066" cy="1282861"/>
            </a:xfrm>
            <a:custGeom>
              <a:rect b="b" l="l" r="r" t="t"/>
              <a:pathLst>
                <a:path extrusionOk="0" h="22534" w="37275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63"/>
            <p:cNvSpPr/>
            <p:nvPr/>
          </p:nvSpPr>
          <p:spPr>
            <a:xfrm>
              <a:off x="5995041" y="2636047"/>
              <a:ext cx="1891272" cy="1092771"/>
            </a:xfrm>
            <a:custGeom>
              <a:rect b="b" l="l" r="r" t="t"/>
              <a:pathLst>
                <a:path extrusionOk="0" h="19195" w="33221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63"/>
            <p:cNvSpPr/>
            <p:nvPr/>
          </p:nvSpPr>
          <p:spPr>
            <a:xfrm>
              <a:off x="5991341" y="2632916"/>
              <a:ext cx="1898103" cy="1099603"/>
            </a:xfrm>
            <a:custGeom>
              <a:rect b="b" l="l" r="r" t="t"/>
              <a:pathLst>
                <a:path extrusionOk="0" h="19315" w="33341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63"/>
            <p:cNvSpPr/>
            <p:nvPr/>
          </p:nvSpPr>
          <p:spPr>
            <a:xfrm>
              <a:off x="6933520" y="2560559"/>
              <a:ext cx="36492" cy="35980"/>
            </a:xfrm>
            <a:custGeom>
              <a:rect b="b" l="l" r="r" t="t"/>
              <a:pathLst>
                <a:path extrusionOk="0" h="632" w="641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63"/>
            <p:cNvSpPr/>
            <p:nvPr/>
          </p:nvSpPr>
          <p:spPr>
            <a:xfrm>
              <a:off x="6930332" y="2556859"/>
              <a:ext cx="43381" cy="43324"/>
            </a:xfrm>
            <a:custGeom>
              <a:rect b="b" l="l" r="r" t="t"/>
              <a:pathLst>
                <a:path extrusionOk="0" h="761" w="762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63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63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63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63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63"/>
            <p:cNvSpPr/>
            <p:nvPr/>
          </p:nvSpPr>
          <p:spPr>
            <a:xfrm>
              <a:off x="5893081" y="3731363"/>
              <a:ext cx="2115747" cy="206542"/>
            </a:xfrm>
            <a:custGeom>
              <a:rect b="b" l="l" r="r" t="t"/>
              <a:pathLst>
                <a:path extrusionOk="0" h="3628" w="37164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63"/>
            <p:cNvSpPr/>
            <p:nvPr/>
          </p:nvSpPr>
          <p:spPr>
            <a:xfrm>
              <a:off x="5889950" y="3727662"/>
              <a:ext cx="2122066" cy="213431"/>
            </a:xfrm>
            <a:custGeom>
              <a:rect b="b" l="l" r="r" t="t"/>
              <a:pathLst>
                <a:path extrusionOk="0" h="3749" w="37275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63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63"/>
            <p:cNvSpPr/>
            <p:nvPr/>
          </p:nvSpPr>
          <p:spPr>
            <a:xfrm>
              <a:off x="6431802" y="4215089"/>
              <a:ext cx="1038346" cy="98318"/>
            </a:xfrm>
            <a:custGeom>
              <a:rect b="b" l="l" r="r" t="t"/>
              <a:pathLst>
                <a:path extrusionOk="0" h="1727" w="18239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63"/>
            <p:cNvSpPr/>
            <p:nvPr/>
          </p:nvSpPr>
          <p:spPr>
            <a:xfrm>
              <a:off x="6428614" y="4211958"/>
              <a:ext cx="1044666" cy="105150"/>
            </a:xfrm>
            <a:custGeom>
              <a:rect b="b" l="l" r="r" t="t"/>
              <a:pathLst>
                <a:path extrusionOk="0" h="1847" w="1835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63"/>
            <p:cNvSpPr/>
            <p:nvPr/>
          </p:nvSpPr>
          <p:spPr>
            <a:xfrm>
              <a:off x="6691628" y="4215089"/>
              <a:ext cx="519202" cy="49188"/>
            </a:xfrm>
            <a:custGeom>
              <a:rect b="b" l="l" r="r" t="t"/>
              <a:pathLst>
                <a:path extrusionOk="0" h="864" w="912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63"/>
            <p:cNvSpPr/>
            <p:nvPr/>
          </p:nvSpPr>
          <p:spPr>
            <a:xfrm>
              <a:off x="6687927" y="4211958"/>
              <a:ext cx="526033" cy="56019"/>
            </a:xfrm>
            <a:custGeom>
              <a:rect b="b" l="l" r="r" t="t"/>
              <a:pathLst>
                <a:path extrusionOk="0" h="984" w="924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63"/>
            <p:cNvSpPr/>
            <p:nvPr/>
          </p:nvSpPr>
          <p:spPr>
            <a:xfrm>
              <a:off x="7160554" y="2782355"/>
              <a:ext cx="560419" cy="804364"/>
            </a:xfrm>
            <a:custGeom>
              <a:rect b="b" l="l" r="r" t="t"/>
              <a:pathLst>
                <a:path extrusionOk="0" h="14129" w="9844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63"/>
            <p:cNvSpPr/>
            <p:nvPr/>
          </p:nvSpPr>
          <p:spPr>
            <a:xfrm>
              <a:off x="7157423" y="2779167"/>
              <a:ext cx="566738" cy="810740"/>
            </a:xfrm>
            <a:custGeom>
              <a:rect b="b" l="l" r="r" t="t"/>
              <a:pathLst>
                <a:path extrusionOk="0" h="14241" w="9955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63"/>
            <p:cNvSpPr/>
            <p:nvPr/>
          </p:nvSpPr>
          <p:spPr>
            <a:xfrm>
              <a:off x="7228186" y="2854200"/>
              <a:ext cx="187015" cy="186958"/>
            </a:xfrm>
            <a:custGeom>
              <a:rect b="b" l="l" r="r" t="t"/>
              <a:pathLst>
                <a:path extrusionOk="0" h="3284" w="3285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63"/>
            <p:cNvSpPr/>
            <p:nvPr/>
          </p:nvSpPr>
          <p:spPr>
            <a:xfrm>
              <a:off x="7592078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63"/>
            <p:cNvSpPr/>
            <p:nvPr/>
          </p:nvSpPr>
          <p:spPr>
            <a:xfrm>
              <a:off x="7624243" y="2824084"/>
              <a:ext cx="21747" cy="22203"/>
            </a:xfrm>
            <a:custGeom>
              <a:rect b="b" l="l" r="r" t="t"/>
              <a:pathLst>
                <a:path extrusionOk="0" h="390" w="382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63"/>
            <p:cNvSpPr/>
            <p:nvPr/>
          </p:nvSpPr>
          <p:spPr>
            <a:xfrm>
              <a:off x="7653334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63"/>
            <p:cNvSpPr/>
            <p:nvPr/>
          </p:nvSpPr>
          <p:spPr>
            <a:xfrm>
              <a:off x="7471104" y="2903842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63"/>
            <p:cNvSpPr/>
            <p:nvPr/>
          </p:nvSpPr>
          <p:spPr>
            <a:xfrm>
              <a:off x="7471104" y="2947677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63"/>
            <p:cNvSpPr/>
            <p:nvPr/>
          </p:nvSpPr>
          <p:spPr>
            <a:xfrm>
              <a:off x="7471104" y="2991456"/>
              <a:ext cx="172213" cy="6433"/>
            </a:xfrm>
            <a:custGeom>
              <a:rect b="b" l="l" r="r" t="t"/>
              <a:pathLst>
                <a:path extrusionOk="0" h="113" w="3025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63"/>
            <p:cNvSpPr/>
            <p:nvPr/>
          </p:nvSpPr>
          <p:spPr>
            <a:xfrm>
              <a:off x="7453171" y="3091309"/>
              <a:ext cx="186446" cy="187015"/>
            </a:xfrm>
            <a:custGeom>
              <a:rect b="b" l="l" r="r" t="t"/>
              <a:pathLst>
                <a:path extrusionOk="0" h="3285" w="3275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63"/>
            <p:cNvSpPr/>
            <p:nvPr/>
          </p:nvSpPr>
          <p:spPr>
            <a:xfrm>
              <a:off x="7231374" y="3221734"/>
              <a:ext cx="165325" cy="6945"/>
            </a:xfrm>
            <a:custGeom>
              <a:rect b="b" l="l" r="r" t="t"/>
              <a:pathLst>
                <a:path extrusionOk="0" h="122" w="2904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63"/>
            <p:cNvSpPr/>
            <p:nvPr/>
          </p:nvSpPr>
          <p:spPr>
            <a:xfrm>
              <a:off x="7231374" y="3178411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63"/>
            <p:cNvSpPr/>
            <p:nvPr/>
          </p:nvSpPr>
          <p:spPr>
            <a:xfrm>
              <a:off x="7231374" y="3134575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63"/>
            <p:cNvSpPr/>
            <p:nvPr/>
          </p:nvSpPr>
          <p:spPr>
            <a:xfrm>
              <a:off x="7417761" y="3341114"/>
              <a:ext cx="185990" cy="6376"/>
            </a:xfrm>
            <a:custGeom>
              <a:rect b="b" l="l" r="r" t="t"/>
              <a:pathLst>
                <a:path extrusionOk="0" h="112" w="3267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63"/>
            <p:cNvSpPr/>
            <p:nvPr/>
          </p:nvSpPr>
          <p:spPr>
            <a:xfrm>
              <a:off x="7245607" y="3341114"/>
              <a:ext cx="143179" cy="6376"/>
            </a:xfrm>
            <a:custGeom>
              <a:rect b="b" l="l" r="r" t="t"/>
              <a:pathLst>
                <a:path extrusionOk="0" h="112" w="251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63"/>
            <p:cNvSpPr/>
            <p:nvPr/>
          </p:nvSpPr>
          <p:spPr>
            <a:xfrm>
              <a:off x="7245607" y="3390756"/>
              <a:ext cx="281519" cy="6376"/>
            </a:xfrm>
            <a:custGeom>
              <a:rect b="b" l="l" r="r" t="t"/>
              <a:pathLst>
                <a:path extrusionOk="0" h="112" w="494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63"/>
            <p:cNvSpPr/>
            <p:nvPr/>
          </p:nvSpPr>
          <p:spPr>
            <a:xfrm>
              <a:off x="7337490" y="2894335"/>
              <a:ext cx="44975" cy="47024"/>
            </a:xfrm>
            <a:custGeom>
              <a:rect b="b" l="l" r="r" t="t"/>
              <a:pathLst>
                <a:path extrusionOk="0" h="826" w="79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63"/>
            <p:cNvSpPr/>
            <p:nvPr/>
          </p:nvSpPr>
          <p:spPr>
            <a:xfrm>
              <a:off x="7333790" y="2890065"/>
              <a:ext cx="51806" cy="54994"/>
            </a:xfrm>
            <a:custGeom>
              <a:rect b="b" l="l" r="r" t="t"/>
              <a:pathLst>
                <a:path extrusionOk="0" h="966" w="91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>
              <a:off x="7250389" y="2883404"/>
              <a:ext cx="133672" cy="129971"/>
            </a:xfrm>
            <a:custGeom>
              <a:rect b="b" l="l" r="r" t="t"/>
              <a:pathLst>
                <a:path extrusionOk="0" h="2283" w="2348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63"/>
            <p:cNvSpPr/>
            <p:nvPr/>
          </p:nvSpPr>
          <p:spPr>
            <a:xfrm>
              <a:off x="7249819" y="2879875"/>
              <a:ext cx="138454" cy="137031"/>
            </a:xfrm>
            <a:custGeom>
              <a:rect b="b" l="l" r="r" t="t"/>
              <a:pathLst>
                <a:path extrusionOk="0" h="2407" w="2432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63"/>
            <p:cNvSpPr/>
            <p:nvPr/>
          </p:nvSpPr>
          <p:spPr>
            <a:xfrm>
              <a:off x="7464272" y="3113853"/>
              <a:ext cx="157411" cy="137714"/>
            </a:xfrm>
            <a:custGeom>
              <a:rect b="b" l="l" r="r" t="t"/>
              <a:pathLst>
                <a:path extrusionOk="0" h="2419" w="2765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>
              <a:off x="7461084" y="3111177"/>
              <a:ext cx="156899" cy="144431"/>
            </a:xfrm>
            <a:custGeom>
              <a:rect b="b" l="l" r="r" t="t"/>
              <a:pathLst>
                <a:path extrusionOk="0" h="2537" w="2756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63"/>
            <p:cNvSpPr/>
            <p:nvPr/>
          </p:nvSpPr>
          <p:spPr>
            <a:xfrm>
              <a:off x="7495925" y="3135657"/>
              <a:ext cx="95130" cy="95642"/>
            </a:xfrm>
            <a:custGeom>
              <a:rect b="b" l="l" r="r" t="t"/>
              <a:pathLst>
                <a:path extrusionOk="0" h="1680" w="1671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63"/>
            <p:cNvSpPr/>
            <p:nvPr/>
          </p:nvSpPr>
          <p:spPr>
            <a:xfrm>
              <a:off x="7492224" y="3132469"/>
              <a:ext cx="102531" cy="102019"/>
            </a:xfrm>
            <a:custGeom>
              <a:rect b="b" l="l" r="r" t="t"/>
              <a:pathLst>
                <a:path extrusionOk="0" h="1792" w="1801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63"/>
            <p:cNvSpPr/>
            <p:nvPr/>
          </p:nvSpPr>
          <p:spPr>
            <a:xfrm>
              <a:off x="7504920" y="3149434"/>
              <a:ext cx="77140" cy="67576"/>
            </a:xfrm>
            <a:custGeom>
              <a:rect b="b" l="l" r="r" t="t"/>
              <a:pathLst>
                <a:path extrusionOk="0" h="1187" w="1355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63"/>
            <p:cNvSpPr/>
            <p:nvPr/>
          </p:nvSpPr>
          <p:spPr>
            <a:xfrm>
              <a:off x="7501219" y="3146246"/>
              <a:ext cx="84541" cy="74521"/>
            </a:xfrm>
            <a:custGeom>
              <a:rect b="b" l="l" r="r" t="t"/>
              <a:pathLst>
                <a:path extrusionOk="0" h="1309" w="1485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63"/>
            <p:cNvSpPr/>
            <p:nvPr/>
          </p:nvSpPr>
          <p:spPr>
            <a:xfrm>
              <a:off x="7526553" y="3166797"/>
              <a:ext cx="33873" cy="33361"/>
            </a:xfrm>
            <a:custGeom>
              <a:rect b="b" l="l" r="r" t="t"/>
              <a:pathLst>
                <a:path extrusionOk="0" h="586" w="595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63"/>
            <p:cNvSpPr/>
            <p:nvPr/>
          </p:nvSpPr>
          <p:spPr>
            <a:xfrm>
              <a:off x="7523422" y="3163097"/>
              <a:ext cx="40193" cy="40193"/>
            </a:xfrm>
            <a:custGeom>
              <a:rect b="b" l="l" r="r" t="t"/>
              <a:pathLst>
                <a:path extrusionOk="0" h="706" w="706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63"/>
            <p:cNvSpPr/>
            <p:nvPr/>
          </p:nvSpPr>
          <p:spPr>
            <a:xfrm>
              <a:off x="7495412" y="3128939"/>
              <a:ext cx="49188" cy="55905"/>
            </a:xfrm>
            <a:custGeom>
              <a:rect b="b" l="l" r="r" t="t"/>
              <a:pathLst>
                <a:path extrusionOk="0" h="982" w="864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63"/>
            <p:cNvSpPr/>
            <p:nvPr/>
          </p:nvSpPr>
          <p:spPr>
            <a:xfrm>
              <a:off x="7493818" y="3127231"/>
              <a:ext cx="52319" cy="59720"/>
            </a:xfrm>
            <a:custGeom>
              <a:rect b="b" l="l" r="r" t="t"/>
              <a:pathLst>
                <a:path extrusionOk="0" h="1049" w="919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63"/>
            <p:cNvSpPr/>
            <p:nvPr/>
          </p:nvSpPr>
          <p:spPr>
            <a:xfrm>
              <a:off x="7482205" y="3116130"/>
              <a:ext cx="19072" cy="18502"/>
            </a:xfrm>
            <a:custGeom>
              <a:rect b="b" l="l" r="r" t="t"/>
              <a:pathLst>
                <a:path extrusionOk="0" h="325" w="335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63"/>
            <p:cNvSpPr/>
            <p:nvPr/>
          </p:nvSpPr>
          <p:spPr>
            <a:xfrm>
              <a:off x="7481123" y="3114536"/>
              <a:ext cx="21747" cy="21690"/>
            </a:xfrm>
            <a:custGeom>
              <a:rect b="b" l="l" r="r" t="t"/>
              <a:pathLst>
                <a:path extrusionOk="0" h="381" w="382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63"/>
            <p:cNvSpPr/>
            <p:nvPr/>
          </p:nvSpPr>
          <p:spPr>
            <a:xfrm>
              <a:off x="7487499" y="3121937"/>
              <a:ext cx="18502" cy="18218"/>
            </a:xfrm>
            <a:custGeom>
              <a:rect b="b" l="l" r="r" t="t"/>
              <a:pathLst>
                <a:path extrusionOk="0" h="320" w="325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63"/>
            <p:cNvSpPr/>
            <p:nvPr/>
          </p:nvSpPr>
          <p:spPr>
            <a:xfrm>
              <a:off x="7485905" y="3120115"/>
              <a:ext cx="21690" cy="21918"/>
            </a:xfrm>
            <a:custGeom>
              <a:rect b="b" l="l" r="r" t="t"/>
              <a:pathLst>
                <a:path extrusionOk="0" h="385" w="381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63"/>
            <p:cNvSpPr/>
            <p:nvPr/>
          </p:nvSpPr>
          <p:spPr>
            <a:xfrm>
              <a:off x="6932439" y="3332119"/>
              <a:ext cx="175914" cy="249866"/>
            </a:xfrm>
            <a:custGeom>
              <a:rect b="b" l="l" r="r" t="t"/>
              <a:pathLst>
                <a:path extrusionOk="0" h="4389" w="309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63"/>
            <p:cNvSpPr/>
            <p:nvPr/>
          </p:nvSpPr>
          <p:spPr>
            <a:xfrm>
              <a:off x="6929251" y="3328419"/>
              <a:ext cx="182802" cy="256697"/>
            </a:xfrm>
            <a:custGeom>
              <a:rect b="b" l="l" r="r" t="t"/>
              <a:pathLst>
                <a:path extrusionOk="0" h="4509" w="3211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63"/>
            <p:cNvSpPr/>
            <p:nvPr/>
          </p:nvSpPr>
          <p:spPr>
            <a:xfrm>
              <a:off x="6626671" y="3327906"/>
              <a:ext cx="268880" cy="268880"/>
            </a:xfrm>
            <a:custGeom>
              <a:rect b="b" l="l" r="r" t="t"/>
              <a:pathLst>
                <a:path extrusionOk="0" h="4723" w="4723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63"/>
            <p:cNvSpPr/>
            <p:nvPr/>
          </p:nvSpPr>
          <p:spPr>
            <a:xfrm>
              <a:off x="6623483" y="3324718"/>
              <a:ext cx="275769" cy="275200"/>
            </a:xfrm>
            <a:custGeom>
              <a:rect b="b" l="l" r="r" t="t"/>
              <a:pathLst>
                <a:path extrusionOk="0" h="4834" w="4844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63"/>
            <p:cNvSpPr/>
            <p:nvPr/>
          </p:nvSpPr>
          <p:spPr>
            <a:xfrm>
              <a:off x="6695328" y="3411877"/>
              <a:ext cx="136290" cy="100937"/>
            </a:xfrm>
            <a:custGeom>
              <a:rect b="b" l="l" r="r" t="t"/>
              <a:pathLst>
                <a:path extrusionOk="0" h="1773" w="2394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63"/>
            <p:cNvSpPr/>
            <p:nvPr/>
          </p:nvSpPr>
          <p:spPr>
            <a:xfrm>
              <a:off x="6692140" y="3408689"/>
              <a:ext cx="142667" cy="107768"/>
            </a:xfrm>
            <a:custGeom>
              <a:rect b="b" l="l" r="r" t="t"/>
              <a:pathLst>
                <a:path extrusionOk="0" h="1893" w="2506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63"/>
            <p:cNvSpPr/>
            <p:nvPr/>
          </p:nvSpPr>
          <p:spPr>
            <a:xfrm>
              <a:off x="6695328" y="3425597"/>
              <a:ext cx="136290" cy="37232"/>
            </a:xfrm>
            <a:custGeom>
              <a:rect b="b" l="l" r="r" t="t"/>
              <a:pathLst>
                <a:path extrusionOk="0" h="654" w="2394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63"/>
            <p:cNvSpPr/>
            <p:nvPr/>
          </p:nvSpPr>
          <p:spPr>
            <a:xfrm>
              <a:off x="6693734" y="3422409"/>
              <a:ext cx="139479" cy="43381"/>
            </a:xfrm>
            <a:custGeom>
              <a:rect b="b" l="l" r="r" t="t"/>
              <a:pathLst>
                <a:path extrusionOk="0" h="762" w="245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63"/>
            <p:cNvSpPr/>
            <p:nvPr/>
          </p:nvSpPr>
          <p:spPr>
            <a:xfrm>
              <a:off x="6732275" y="3079126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63"/>
            <p:cNvSpPr/>
            <p:nvPr/>
          </p:nvSpPr>
          <p:spPr>
            <a:xfrm>
              <a:off x="6732275" y="3083908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63"/>
            <p:cNvSpPr/>
            <p:nvPr/>
          </p:nvSpPr>
          <p:spPr>
            <a:xfrm>
              <a:off x="6728575" y="3080720"/>
              <a:ext cx="380862" cy="208136"/>
            </a:xfrm>
            <a:custGeom>
              <a:rect b="b" l="l" r="r" t="t"/>
              <a:pathLst>
                <a:path extrusionOk="0" h="3656" w="669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63"/>
            <p:cNvSpPr/>
            <p:nvPr/>
          </p:nvSpPr>
          <p:spPr>
            <a:xfrm>
              <a:off x="6793531" y="3145164"/>
              <a:ext cx="125246" cy="6376"/>
            </a:xfrm>
            <a:custGeom>
              <a:rect b="b" l="l" r="r" t="t"/>
              <a:pathLst>
                <a:path extrusionOk="0" h="112" w="220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63"/>
            <p:cNvSpPr/>
            <p:nvPr/>
          </p:nvSpPr>
          <p:spPr>
            <a:xfrm>
              <a:off x="6942971" y="3145164"/>
              <a:ext cx="112038" cy="6376"/>
            </a:xfrm>
            <a:custGeom>
              <a:rect b="b" l="l" r="r" t="t"/>
              <a:pathLst>
                <a:path extrusionOk="0" h="112" w="196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63"/>
            <p:cNvSpPr/>
            <p:nvPr/>
          </p:nvSpPr>
          <p:spPr>
            <a:xfrm>
              <a:off x="6793531" y="3208526"/>
              <a:ext cx="112551" cy="6945"/>
            </a:xfrm>
            <a:custGeom>
              <a:rect b="b" l="l" r="r" t="t"/>
              <a:pathLst>
                <a:path extrusionOk="0" h="122" w="1977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63"/>
            <p:cNvSpPr/>
            <p:nvPr/>
          </p:nvSpPr>
          <p:spPr>
            <a:xfrm>
              <a:off x="6893328" y="3175280"/>
              <a:ext cx="112551" cy="6376"/>
            </a:xfrm>
            <a:custGeom>
              <a:rect b="b" l="l" r="r" t="t"/>
              <a:pathLst>
                <a:path extrusionOk="0" h="112" w="197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63"/>
            <p:cNvSpPr/>
            <p:nvPr/>
          </p:nvSpPr>
          <p:spPr>
            <a:xfrm>
              <a:off x="6793531" y="3175280"/>
              <a:ext cx="76115" cy="6376"/>
            </a:xfrm>
            <a:custGeom>
              <a:rect b="b" l="l" r="r" t="t"/>
              <a:pathLst>
                <a:path extrusionOk="0" h="112" w="133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63"/>
            <p:cNvSpPr/>
            <p:nvPr/>
          </p:nvSpPr>
          <p:spPr>
            <a:xfrm>
              <a:off x="6931926" y="3208526"/>
              <a:ext cx="49131" cy="6945"/>
            </a:xfrm>
            <a:custGeom>
              <a:rect b="b" l="l" r="r" t="t"/>
              <a:pathLst>
                <a:path extrusionOk="0" h="122" w="863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63"/>
            <p:cNvSpPr/>
            <p:nvPr/>
          </p:nvSpPr>
          <p:spPr>
            <a:xfrm>
              <a:off x="6732275" y="2787650"/>
              <a:ext cx="373973" cy="250378"/>
            </a:xfrm>
            <a:custGeom>
              <a:rect b="b" l="l" r="r" t="t"/>
              <a:pathLst>
                <a:path extrusionOk="0" h="4398" w="6569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63"/>
            <p:cNvSpPr/>
            <p:nvPr/>
          </p:nvSpPr>
          <p:spPr>
            <a:xfrm>
              <a:off x="6728575" y="2783949"/>
              <a:ext cx="380862" cy="257210"/>
            </a:xfrm>
            <a:custGeom>
              <a:rect b="b" l="l" r="r" t="t"/>
              <a:pathLst>
                <a:path extrusionOk="0" h="4518" w="669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63"/>
            <p:cNvSpPr/>
            <p:nvPr/>
          </p:nvSpPr>
          <p:spPr>
            <a:xfrm>
              <a:off x="6997395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63"/>
            <p:cNvSpPr/>
            <p:nvPr/>
          </p:nvSpPr>
          <p:spPr>
            <a:xfrm>
              <a:off x="7035424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63"/>
            <p:cNvSpPr/>
            <p:nvPr/>
          </p:nvSpPr>
          <p:spPr>
            <a:xfrm>
              <a:off x="7073452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63"/>
            <p:cNvSpPr/>
            <p:nvPr/>
          </p:nvSpPr>
          <p:spPr>
            <a:xfrm>
              <a:off x="6833154" y="2829891"/>
              <a:ext cx="173295" cy="173295"/>
            </a:xfrm>
            <a:custGeom>
              <a:rect b="b" l="l" r="r" t="t"/>
              <a:pathLst>
                <a:path extrusionOk="0" h="3044" w="3044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63"/>
            <p:cNvSpPr/>
            <p:nvPr/>
          </p:nvSpPr>
          <p:spPr>
            <a:xfrm>
              <a:off x="6829966" y="2826703"/>
              <a:ext cx="179614" cy="180127"/>
            </a:xfrm>
            <a:custGeom>
              <a:rect b="b" l="l" r="r" t="t"/>
              <a:pathLst>
                <a:path extrusionOk="0" h="3164" w="3155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63"/>
            <p:cNvSpPr/>
            <p:nvPr/>
          </p:nvSpPr>
          <p:spPr>
            <a:xfrm>
              <a:off x="6851656" y="2848393"/>
              <a:ext cx="136290" cy="136290"/>
            </a:xfrm>
            <a:custGeom>
              <a:rect b="b" l="l" r="r" t="t"/>
              <a:pathLst>
                <a:path extrusionOk="0" h="2394" w="2394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63"/>
            <p:cNvSpPr/>
            <p:nvPr/>
          </p:nvSpPr>
          <p:spPr>
            <a:xfrm>
              <a:off x="6848468" y="2845205"/>
              <a:ext cx="142667" cy="142667"/>
            </a:xfrm>
            <a:custGeom>
              <a:rect b="b" l="l" r="r" t="t"/>
              <a:pathLst>
                <a:path extrusionOk="0" h="2506" w="2506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63"/>
            <p:cNvSpPr/>
            <p:nvPr/>
          </p:nvSpPr>
          <p:spPr>
            <a:xfrm>
              <a:off x="6915018" y="2877939"/>
              <a:ext cx="38599" cy="43381"/>
            </a:xfrm>
            <a:custGeom>
              <a:rect b="b" l="l" r="r" t="t"/>
              <a:pathLst>
                <a:path extrusionOk="0" h="762" w="678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63"/>
            <p:cNvSpPr/>
            <p:nvPr/>
          </p:nvSpPr>
          <p:spPr>
            <a:xfrm>
              <a:off x="6909724" y="2906973"/>
              <a:ext cx="20666" cy="20666"/>
            </a:xfrm>
            <a:custGeom>
              <a:rect b="b" l="l" r="r" t="t"/>
              <a:pathLst>
                <a:path extrusionOk="0" h="363" w="363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63"/>
            <p:cNvSpPr/>
            <p:nvPr/>
          </p:nvSpPr>
          <p:spPr>
            <a:xfrm>
              <a:off x="6906536" y="2903842"/>
              <a:ext cx="26985" cy="26985"/>
            </a:xfrm>
            <a:custGeom>
              <a:rect b="b" l="l" r="r" t="t"/>
              <a:pathLst>
                <a:path extrusionOk="0" h="474" w="474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63"/>
            <p:cNvSpPr/>
            <p:nvPr/>
          </p:nvSpPr>
          <p:spPr>
            <a:xfrm>
              <a:off x="6131273" y="2776548"/>
              <a:ext cx="556206" cy="494892"/>
            </a:xfrm>
            <a:custGeom>
              <a:rect b="b" l="l" r="r" t="t"/>
              <a:pathLst>
                <a:path extrusionOk="0" h="8693" w="977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63"/>
            <p:cNvSpPr/>
            <p:nvPr/>
          </p:nvSpPr>
          <p:spPr>
            <a:xfrm>
              <a:off x="6127572" y="2773360"/>
              <a:ext cx="563550" cy="501269"/>
            </a:xfrm>
            <a:custGeom>
              <a:rect b="b" l="l" r="r" t="t"/>
              <a:pathLst>
                <a:path extrusionOk="0" h="8805" w="9899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63"/>
            <p:cNvSpPr/>
            <p:nvPr/>
          </p:nvSpPr>
          <p:spPr>
            <a:xfrm>
              <a:off x="6317204" y="2829094"/>
              <a:ext cx="183827" cy="167488"/>
            </a:xfrm>
            <a:custGeom>
              <a:rect b="b" l="l" r="r" t="t"/>
              <a:pathLst>
                <a:path extrusionOk="0" h="2942" w="3229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63"/>
            <p:cNvSpPr/>
            <p:nvPr/>
          </p:nvSpPr>
          <p:spPr>
            <a:xfrm>
              <a:off x="6322441" y="2825678"/>
              <a:ext cx="173807" cy="174320"/>
            </a:xfrm>
            <a:custGeom>
              <a:rect b="b" l="l" r="r" t="t"/>
              <a:pathLst>
                <a:path extrusionOk="0" h="3062" w="3053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63"/>
            <p:cNvSpPr/>
            <p:nvPr/>
          </p:nvSpPr>
          <p:spPr>
            <a:xfrm>
              <a:off x="6370547" y="2912780"/>
              <a:ext cx="76058" cy="38485"/>
            </a:xfrm>
            <a:custGeom>
              <a:rect b="b" l="l" r="r" t="t"/>
              <a:pathLst>
                <a:path extrusionOk="0" h="676" w="1336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63"/>
            <p:cNvSpPr/>
            <p:nvPr/>
          </p:nvSpPr>
          <p:spPr>
            <a:xfrm>
              <a:off x="6366846" y="2909649"/>
              <a:ext cx="82947" cy="44918"/>
            </a:xfrm>
            <a:custGeom>
              <a:rect b="b" l="l" r="r" t="t"/>
              <a:pathLst>
                <a:path extrusionOk="0" h="789" w="1457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63"/>
            <p:cNvSpPr/>
            <p:nvPr/>
          </p:nvSpPr>
          <p:spPr>
            <a:xfrm>
              <a:off x="6386885" y="2864731"/>
              <a:ext cx="43381" cy="43381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63"/>
            <p:cNvSpPr/>
            <p:nvPr/>
          </p:nvSpPr>
          <p:spPr>
            <a:xfrm>
              <a:off x="6383697" y="2861031"/>
              <a:ext cx="50269" cy="50212"/>
            </a:xfrm>
            <a:custGeom>
              <a:rect b="b" l="l" r="r" t="t"/>
              <a:pathLst>
                <a:path extrusionOk="0" h="882" w="883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63"/>
            <p:cNvSpPr/>
            <p:nvPr/>
          </p:nvSpPr>
          <p:spPr>
            <a:xfrm>
              <a:off x="6246953" y="3037967"/>
              <a:ext cx="324843" cy="58695"/>
            </a:xfrm>
            <a:custGeom>
              <a:rect b="b" l="l" r="r" t="t"/>
              <a:pathLst>
                <a:path extrusionOk="0" h="1031" w="5706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63"/>
            <p:cNvSpPr/>
            <p:nvPr/>
          </p:nvSpPr>
          <p:spPr>
            <a:xfrm>
              <a:off x="6243765" y="3034779"/>
              <a:ext cx="331731" cy="65014"/>
            </a:xfrm>
            <a:custGeom>
              <a:rect b="b" l="l" r="r" t="t"/>
              <a:pathLst>
                <a:path extrusionOk="0" h="1142" w="5827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63"/>
            <p:cNvSpPr/>
            <p:nvPr/>
          </p:nvSpPr>
          <p:spPr>
            <a:xfrm>
              <a:off x="6246953" y="3133038"/>
              <a:ext cx="324843" cy="58638"/>
            </a:xfrm>
            <a:custGeom>
              <a:rect b="b" l="l" r="r" t="t"/>
              <a:pathLst>
                <a:path extrusionOk="0" h="1030" w="5706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63"/>
            <p:cNvSpPr/>
            <p:nvPr/>
          </p:nvSpPr>
          <p:spPr>
            <a:xfrm>
              <a:off x="6243765" y="3129850"/>
              <a:ext cx="331731" cy="65526"/>
            </a:xfrm>
            <a:custGeom>
              <a:rect b="b" l="l" r="r" t="t"/>
              <a:pathLst>
                <a:path extrusionOk="0" h="1151" w="5827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63"/>
            <p:cNvSpPr/>
            <p:nvPr/>
          </p:nvSpPr>
          <p:spPr>
            <a:xfrm>
              <a:off x="6362576" y="3211714"/>
              <a:ext cx="93536" cy="10589"/>
            </a:xfrm>
            <a:custGeom>
              <a:rect b="b" l="l" r="r" t="t"/>
              <a:pathLst>
                <a:path extrusionOk="0" h="186" w="1643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63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63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63"/>
            <p:cNvSpPr/>
            <p:nvPr/>
          </p:nvSpPr>
          <p:spPr>
            <a:xfrm>
              <a:off x="6131273" y="3328419"/>
              <a:ext cx="460564" cy="268880"/>
            </a:xfrm>
            <a:custGeom>
              <a:rect b="b" l="l" r="r" t="t"/>
              <a:pathLst>
                <a:path extrusionOk="0" h="4723" w="809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63"/>
            <p:cNvSpPr/>
            <p:nvPr/>
          </p:nvSpPr>
          <p:spPr>
            <a:xfrm>
              <a:off x="6466643" y="3355346"/>
              <a:ext cx="71903" cy="201248"/>
            </a:xfrm>
            <a:custGeom>
              <a:rect b="b" l="l" r="r" t="t"/>
              <a:pathLst>
                <a:path extrusionOk="0" h="3535" w="1263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63"/>
            <p:cNvSpPr/>
            <p:nvPr/>
          </p:nvSpPr>
          <p:spPr>
            <a:xfrm>
              <a:off x="6463455" y="3352158"/>
              <a:ext cx="78222" cy="208136"/>
            </a:xfrm>
            <a:custGeom>
              <a:rect b="b" l="l" r="r" t="t"/>
              <a:pathLst>
                <a:path extrusionOk="0" h="3656" w="1374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63"/>
            <p:cNvSpPr/>
            <p:nvPr/>
          </p:nvSpPr>
          <p:spPr>
            <a:xfrm>
              <a:off x="6365252" y="3443017"/>
              <a:ext cx="71846" cy="113575"/>
            </a:xfrm>
            <a:custGeom>
              <a:rect b="b" l="l" r="r" t="t"/>
              <a:pathLst>
                <a:path extrusionOk="0" h="1995" w="1262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63"/>
            <p:cNvSpPr/>
            <p:nvPr/>
          </p:nvSpPr>
          <p:spPr>
            <a:xfrm>
              <a:off x="6362064" y="3439829"/>
              <a:ext cx="78222" cy="120464"/>
            </a:xfrm>
            <a:custGeom>
              <a:rect b="b" l="l" r="r" t="t"/>
              <a:pathLst>
                <a:path extrusionOk="0" h="2116" w="1374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63"/>
            <p:cNvSpPr/>
            <p:nvPr/>
          </p:nvSpPr>
          <p:spPr>
            <a:xfrm>
              <a:off x="6461861" y="3355346"/>
              <a:ext cx="71390" cy="194416"/>
            </a:xfrm>
            <a:custGeom>
              <a:rect b="b" l="l" r="r" t="t"/>
              <a:pathLst>
                <a:path extrusionOk="0" h="3415" w="1254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63"/>
            <p:cNvSpPr/>
            <p:nvPr/>
          </p:nvSpPr>
          <p:spPr>
            <a:xfrm>
              <a:off x="6458161" y="3352158"/>
              <a:ext cx="78791" cy="200792"/>
            </a:xfrm>
            <a:custGeom>
              <a:rect b="b" l="l" r="r" t="t"/>
              <a:pathLst>
                <a:path extrusionOk="0" h="3527" w="1384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63"/>
            <p:cNvSpPr/>
            <p:nvPr/>
          </p:nvSpPr>
          <p:spPr>
            <a:xfrm>
              <a:off x="6359958" y="3443017"/>
              <a:ext cx="71903" cy="106744"/>
            </a:xfrm>
            <a:custGeom>
              <a:rect b="b" l="l" r="r" t="t"/>
              <a:pathLst>
                <a:path extrusionOk="0" h="1875" w="1263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63"/>
            <p:cNvSpPr/>
            <p:nvPr/>
          </p:nvSpPr>
          <p:spPr>
            <a:xfrm>
              <a:off x="6356770" y="3439829"/>
              <a:ext cx="78222" cy="113120"/>
            </a:xfrm>
            <a:custGeom>
              <a:rect b="b" l="l" r="r" t="t"/>
              <a:pathLst>
                <a:path extrusionOk="0" h="1987" w="1374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63"/>
            <p:cNvSpPr/>
            <p:nvPr/>
          </p:nvSpPr>
          <p:spPr>
            <a:xfrm>
              <a:off x="6263292" y="3494765"/>
              <a:ext cx="71903" cy="62395"/>
            </a:xfrm>
            <a:custGeom>
              <a:rect b="b" l="l" r="r" t="t"/>
              <a:pathLst>
                <a:path extrusionOk="0" h="1096" w="1263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63"/>
            <p:cNvSpPr/>
            <p:nvPr/>
          </p:nvSpPr>
          <p:spPr>
            <a:xfrm>
              <a:off x="6260161" y="3491577"/>
              <a:ext cx="78222" cy="68715"/>
            </a:xfrm>
            <a:custGeom>
              <a:rect b="b" l="l" r="r" t="t"/>
              <a:pathLst>
                <a:path extrusionOk="0" h="1207" w="1374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63"/>
            <p:cNvSpPr/>
            <p:nvPr/>
          </p:nvSpPr>
          <p:spPr>
            <a:xfrm>
              <a:off x="6258054" y="3494765"/>
              <a:ext cx="71846" cy="58182"/>
            </a:xfrm>
            <a:custGeom>
              <a:rect b="b" l="l" r="r" t="t"/>
              <a:pathLst>
                <a:path extrusionOk="0" h="1022" w="1262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63"/>
            <p:cNvSpPr/>
            <p:nvPr/>
          </p:nvSpPr>
          <p:spPr>
            <a:xfrm>
              <a:off x="6254866" y="3491577"/>
              <a:ext cx="78222" cy="64502"/>
            </a:xfrm>
            <a:custGeom>
              <a:rect b="b" l="l" r="r" t="t"/>
              <a:pathLst>
                <a:path extrusionOk="0" h="1133" w="1374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63"/>
            <p:cNvSpPr/>
            <p:nvPr/>
          </p:nvSpPr>
          <p:spPr>
            <a:xfrm>
              <a:off x="6166113" y="3528069"/>
              <a:ext cx="71903" cy="29091"/>
            </a:xfrm>
            <a:custGeom>
              <a:rect b="b" l="l" r="r" t="t"/>
              <a:pathLst>
                <a:path extrusionOk="0" h="511" w="1263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63"/>
            <p:cNvSpPr/>
            <p:nvPr/>
          </p:nvSpPr>
          <p:spPr>
            <a:xfrm>
              <a:off x="6162470" y="3524369"/>
              <a:ext cx="78734" cy="35923"/>
            </a:xfrm>
            <a:custGeom>
              <a:rect b="b" l="l" r="r" t="t"/>
              <a:pathLst>
                <a:path extrusionOk="0" h="631" w="1383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63"/>
            <p:cNvSpPr/>
            <p:nvPr/>
          </p:nvSpPr>
          <p:spPr>
            <a:xfrm>
              <a:off x="6160876" y="3528069"/>
              <a:ext cx="71846" cy="26985"/>
            </a:xfrm>
            <a:custGeom>
              <a:rect b="b" l="l" r="r" t="t"/>
              <a:pathLst>
                <a:path extrusionOk="0" h="474" w="1262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63"/>
            <p:cNvSpPr/>
            <p:nvPr/>
          </p:nvSpPr>
          <p:spPr>
            <a:xfrm>
              <a:off x="6157176" y="3524369"/>
              <a:ext cx="78734" cy="34386"/>
            </a:xfrm>
            <a:custGeom>
              <a:rect b="b" l="l" r="r" t="t"/>
              <a:pathLst>
                <a:path extrusionOk="0" h="604" w="1383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63"/>
            <p:cNvSpPr/>
            <p:nvPr/>
          </p:nvSpPr>
          <p:spPr>
            <a:xfrm>
              <a:off x="6176190" y="3382729"/>
              <a:ext cx="163731" cy="111184"/>
            </a:xfrm>
            <a:custGeom>
              <a:rect b="b" l="l" r="r" t="t"/>
              <a:pathLst>
                <a:path extrusionOk="0" h="1953" w="2876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63"/>
            <p:cNvSpPr/>
            <p:nvPr/>
          </p:nvSpPr>
          <p:spPr>
            <a:xfrm>
              <a:off x="6297108" y="3363259"/>
              <a:ext cx="49188" cy="58182"/>
            </a:xfrm>
            <a:custGeom>
              <a:rect b="b" l="l" r="r" t="t"/>
              <a:pathLst>
                <a:path extrusionOk="0" h="1022" w="864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63"/>
            <p:cNvSpPr/>
            <p:nvPr/>
          </p:nvSpPr>
          <p:spPr>
            <a:xfrm>
              <a:off x="7410929" y="3726638"/>
              <a:ext cx="278331" cy="6889"/>
            </a:xfrm>
            <a:custGeom>
              <a:rect b="b" l="l" r="r" t="t"/>
              <a:pathLst>
                <a:path extrusionOk="0" h="121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63"/>
            <p:cNvSpPr/>
            <p:nvPr/>
          </p:nvSpPr>
          <p:spPr>
            <a:xfrm>
              <a:off x="5696618" y="4217195"/>
              <a:ext cx="117845" cy="42868"/>
            </a:xfrm>
            <a:custGeom>
              <a:rect b="b" l="l" r="r" t="t"/>
              <a:pathLst>
                <a:path extrusionOk="0" h="753" w="207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3"/>
          <p:cNvSpPr txBox="1"/>
          <p:nvPr>
            <p:ph idx="1" type="body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2" name="Google Shape;22;p4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" name="Google Shape;23;p4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4" name="Google Shape;24;p4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" name="Google Shape;25;p4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6" name="Google Shape;26;p4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7" name="Google Shape;27;p4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8" name="Google Shape;28;p4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" name="Google Shape;29;p4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30" name="Google Shape;30;p4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31" name="Google Shape;31;p43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4"/>
          <p:cNvSpPr txBox="1"/>
          <p:nvPr>
            <p:ph type="title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" name="Google Shape;34;p44"/>
          <p:cNvSpPr txBox="1"/>
          <p:nvPr>
            <p:ph idx="2" type="title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44"/>
          <p:cNvSpPr txBox="1"/>
          <p:nvPr>
            <p:ph idx="3" type="title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" name="Google Shape;36;p44"/>
          <p:cNvSpPr txBox="1"/>
          <p:nvPr>
            <p:ph idx="4" type="title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" name="Google Shape;37;p44"/>
          <p:cNvSpPr txBox="1"/>
          <p:nvPr>
            <p:ph idx="5" type="title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8" name="Google Shape;38;p44"/>
          <p:cNvSpPr txBox="1"/>
          <p:nvPr>
            <p:ph idx="6" type="title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" name="Google Shape;39;p44"/>
          <p:cNvSpPr txBox="1"/>
          <p:nvPr>
            <p:ph idx="1" type="subTitle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0" name="Google Shape;40;p44"/>
          <p:cNvSpPr txBox="1"/>
          <p:nvPr>
            <p:ph idx="7" type="subTitle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1" name="Google Shape;41;p44"/>
          <p:cNvSpPr txBox="1"/>
          <p:nvPr>
            <p:ph idx="8" type="subTitle"/>
          </p:nvPr>
        </p:nvSpPr>
        <p:spPr>
          <a:xfrm>
            <a:off x="4698355" y="185226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2" name="Google Shape;42;p44"/>
          <p:cNvSpPr txBox="1"/>
          <p:nvPr>
            <p:ph idx="9" type="subTitle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3" name="Google Shape;43;p44"/>
          <p:cNvSpPr txBox="1"/>
          <p:nvPr>
            <p:ph idx="13" type="subTitle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4" name="Google Shape;44;p44"/>
          <p:cNvSpPr txBox="1"/>
          <p:nvPr>
            <p:ph idx="14" type="subTitle"/>
          </p:nvPr>
        </p:nvSpPr>
        <p:spPr>
          <a:xfrm>
            <a:off x="4698355" y="351424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45" name="Google Shape;45;p4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46" name="Google Shape;46;p4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47" name="Google Shape;47;p4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4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49" name="Google Shape;49;p4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50" name="Google Shape;50;p4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1" name="Google Shape;51;p4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" name="Google Shape;52;p4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53" name="Google Shape;53;p4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54" name="Google Shape;54;p44"/>
          <p:cNvSpPr txBox="1"/>
          <p:nvPr>
            <p:ph idx="15"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5"/>
          <p:cNvSpPr txBox="1"/>
          <p:nvPr>
            <p:ph idx="1" type="subTitle"/>
          </p:nvPr>
        </p:nvSpPr>
        <p:spPr>
          <a:xfrm>
            <a:off x="713225" y="1900863"/>
            <a:ext cx="4306500" cy="19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" name="Google Shape;57;p45"/>
          <p:cNvSpPr txBox="1"/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8" name="Google Shape;58;p45"/>
          <p:cNvSpPr/>
          <p:nvPr>
            <p:ph idx="2" type="pic"/>
          </p:nvPr>
        </p:nvSpPr>
        <p:spPr>
          <a:xfrm>
            <a:off x="5019725" y="965076"/>
            <a:ext cx="2203500" cy="3213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59" name="Google Shape;59;p4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60" name="Google Shape;60;p4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61" name="Google Shape;61;p4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" name="Google Shape;62;p4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63" name="Google Shape;63;p4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64" name="Google Shape;64;p4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5" name="Google Shape;65;p4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6" name="Google Shape;66;p4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67" name="Google Shape;67;p4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6"/>
          <p:cNvSpPr txBox="1"/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46"/>
          <p:cNvSpPr txBox="1"/>
          <p:nvPr>
            <p:ph idx="2" type="title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71" name="Google Shape;71;p4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72" name="Google Shape;72;p4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73" name="Google Shape;73;p4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4" name="Google Shape;74;p4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75" name="Google Shape;75;p4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76" name="Google Shape;76;p4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77" name="Google Shape;77;p4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8" name="Google Shape;78;p4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79" name="Google Shape;79;p4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7"/>
          <p:cNvSpPr txBox="1"/>
          <p:nvPr>
            <p:ph idx="1" type="subTitle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" name="Google Shape;82;p47"/>
          <p:cNvSpPr txBox="1"/>
          <p:nvPr>
            <p:ph idx="2" type="subTitle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" name="Google Shape;83;p47"/>
          <p:cNvSpPr txBox="1"/>
          <p:nvPr>
            <p:ph idx="3" type="subTitle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4" name="Google Shape;84;p47"/>
          <p:cNvSpPr txBox="1"/>
          <p:nvPr>
            <p:ph idx="4" type="subTitle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85" name="Google Shape;85;p4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6" name="Google Shape;86;p4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7" name="Google Shape;87;p4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8" name="Google Shape;88;p4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89" name="Google Shape;89;p4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90" name="Google Shape;90;p4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1" name="Google Shape;91;p4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2" name="Google Shape;92;p4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93" name="Google Shape;93;p4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94" name="Google Shape;94;p47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8"/>
          <p:cNvSpPr txBox="1"/>
          <p:nvPr>
            <p:ph idx="1" type="subTitle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7" name="Google Shape;97;p48"/>
          <p:cNvSpPr txBox="1"/>
          <p:nvPr>
            <p:ph idx="2" type="subTitle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" name="Google Shape;98;p48"/>
          <p:cNvSpPr txBox="1"/>
          <p:nvPr>
            <p:ph idx="3" type="subTitle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9" name="Google Shape;99;p48"/>
          <p:cNvSpPr txBox="1"/>
          <p:nvPr>
            <p:ph idx="4" type="subTitle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0" name="Google Shape;100;p48"/>
          <p:cNvSpPr txBox="1"/>
          <p:nvPr>
            <p:ph idx="5" type="subTitle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1" name="Google Shape;101;p48"/>
          <p:cNvSpPr txBox="1"/>
          <p:nvPr>
            <p:ph idx="6" type="subTitle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02" name="Google Shape;102;p4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03" name="Google Shape;103;p4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04" name="Google Shape;104;p4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5" name="Google Shape;105;p4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06" name="Google Shape;106;p4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07" name="Google Shape;107;p4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08" name="Google Shape;108;p4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9" name="Google Shape;109;p4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10" name="Google Shape;110;p4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111" name="Google Shape;111;p48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9"/>
          <p:cNvSpPr txBox="1"/>
          <p:nvPr>
            <p:ph idx="1" type="subTitle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" name="Google Shape;114;p49"/>
          <p:cNvSpPr txBox="1"/>
          <p:nvPr>
            <p:ph idx="2" type="subTitle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5" name="Google Shape;115;p49"/>
          <p:cNvSpPr txBox="1"/>
          <p:nvPr>
            <p:ph idx="3" type="subTitle"/>
          </p:nvPr>
        </p:nvSpPr>
        <p:spPr>
          <a:xfrm>
            <a:off x="2321754" y="3409475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49"/>
          <p:cNvSpPr txBox="1"/>
          <p:nvPr>
            <p:ph idx="4" type="subTitle"/>
          </p:nvPr>
        </p:nvSpPr>
        <p:spPr>
          <a:xfrm>
            <a:off x="5614906" y="3409475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7" name="Google Shape;117;p49"/>
          <p:cNvSpPr txBox="1"/>
          <p:nvPr>
            <p:ph idx="5" type="subTitle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8" name="Google Shape;118;p49"/>
          <p:cNvSpPr txBox="1"/>
          <p:nvPr>
            <p:ph idx="6" type="subTitle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9" name="Google Shape;119;p49"/>
          <p:cNvSpPr txBox="1"/>
          <p:nvPr>
            <p:ph idx="7" type="subTitle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0" name="Google Shape;120;p49"/>
          <p:cNvSpPr txBox="1"/>
          <p:nvPr>
            <p:ph idx="8" type="subTitle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21" name="Google Shape;121;p4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22" name="Google Shape;122;p4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23" name="Google Shape;123;p4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" name="Google Shape;124;p4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25" name="Google Shape;125;p4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26" name="Google Shape;126;p4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27" name="Google Shape;127;p4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8" name="Google Shape;128;p4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29" name="Google Shape;129;p4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130" name="Google Shape;130;p49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0"/>
          <p:cNvSpPr txBox="1"/>
          <p:nvPr>
            <p:ph idx="1" type="subTitle"/>
          </p:nvPr>
        </p:nvSpPr>
        <p:spPr>
          <a:xfrm>
            <a:off x="720000" y="1710171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3" name="Google Shape;133;p50"/>
          <p:cNvSpPr txBox="1"/>
          <p:nvPr>
            <p:ph idx="2" type="subTitle"/>
          </p:nvPr>
        </p:nvSpPr>
        <p:spPr>
          <a:xfrm>
            <a:off x="3490950" y="1710149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4" name="Google Shape;134;p50"/>
          <p:cNvSpPr txBox="1"/>
          <p:nvPr>
            <p:ph idx="3" type="subTitle"/>
          </p:nvPr>
        </p:nvSpPr>
        <p:spPr>
          <a:xfrm>
            <a:off x="720000" y="3498800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5" name="Google Shape;135;p50"/>
          <p:cNvSpPr txBox="1"/>
          <p:nvPr>
            <p:ph idx="4" type="subTitle"/>
          </p:nvPr>
        </p:nvSpPr>
        <p:spPr>
          <a:xfrm>
            <a:off x="3490950" y="3498796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6" name="Google Shape;136;p50"/>
          <p:cNvSpPr txBox="1"/>
          <p:nvPr>
            <p:ph idx="5" type="subTitle"/>
          </p:nvPr>
        </p:nvSpPr>
        <p:spPr>
          <a:xfrm>
            <a:off x="6268669" y="1710149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7" name="Google Shape;137;p50"/>
          <p:cNvSpPr txBox="1"/>
          <p:nvPr>
            <p:ph idx="6" type="subTitle"/>
          </p:nvPr>
        </p:nvSpPr>
        <p:spPr>
          <a:xfrm>
            <a:off x="6268669" y="3498796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8" name="Google Shape;138;p50"/>
          <p:cNvSpPr txBox="1"/>
          <p:nvPr>
            <p:ph idx="7" type="subTitle"/>
          </p:nvPr>
        </p:nvSpPr>
        <p:spPr>
          <a:xfrm>
            <a:off x="720000" y="1017725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9" name="Google Shape;139;p50"/>
          <p:cNvSpPr txBox="1"/>
          <p:nvPr>
            <p:ph idx="8" type="subTitle"/>
          </p:nvPr>
        </p:nvSpPr>
        <p:spPr>
          <a:xfrm>
            <a:off x="3490950" y="1017725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0" name="Google Shape;140;p50"/>
          <p:cNvSpPr txBox="1"/>
          <p:nvPr>
            <p:ph idx="9" type="subTitle"/>
          </p:nvPr>
        </p:nvSpPr>
        <p:spPr>
          <a:xfrm>
            <a:off x="6268669" y="1017725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1" name="Google Shape;141;p50"/>
          <p:cNvSpPr txBox="1"/>
          <p:nvPr>
            <p:ph idx="13" type="subTitle"/>
          </p:nvPr>
        </p:nvSpPr>
        <p:spPr>
          <a:xfrm>
            <a:off x="720000" y="2803097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2" name="Google Shape;142;p50"/>
          <p:cNvSpPr txBox="1"/>
          <p:nvPr>
            <p:ph idx="14" type="subTitle"/>
          </p:nvPr>
        </p:nvSpPr>
        <p:spPr>
          <a:xfrm>
            <a:off x="3490950" y="2803097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3" name="Google Shape;143;p50"/>
          <p:cNvSpPr txBox="1"/>
          <p:nvPr>
            <p:ph idx="15" type="subTitle"/>
          </p:nvPr>
        </p:nvSpPr>
        <p:spPr>
          <a:xfrm>
            <a:off x="6268669" y="2803097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44" name="Google Shape;144;p5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45" name="Google Shape;145;p5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46" name="Google Shape;146;p5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7" name="Google Shape;147;p5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48" name="Google Shape;148;p5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49" name="Google Shape;149;p5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0" name="Google Shape;150;p5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p5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52" name="Google Shape;152;p5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153" name="Google Shape;153;p50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" name="Google Shape;7;p4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"/>
          <p:cNvSpPr txBox="1"/>
          <p:nvPr>
            <p:ph type="ctrTitle"/>
          </p:nvPr>
        </p:nvSpPr>
        <p:spPr>
          <a:xfrm>
            <a:off x="713225" y="1135702"/>
            <a:ext cx="4370100" cy="21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/>
              <a:t>Parallel</a:t>
            </a:r>
            <a:r>
              <a:rPr lang="en" sz="3600"/>
              <a:t> </a:t>
            </a:r>
            <a:r>
              <a:rPr lang="en" sz="3600"/>
              <a:t>Computing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0"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0" lang="en" sz="2400"/>
              <a:t>Inverse Kinematics Solver</a:t>
            </a:r>
            <a:endParaRPr b="0" sz="2400"/>
          </a:p>
        </p:txBody>
      </p:sp>
      <p:sp>
        <p:nvSpPr>
          <p:cNvPr id="705" name="Google Shape;705;p1"/>
          <p:cNvSpPr txBox="1"/>
          <p:nvPr>
            <p:ph idx="1" type="subTitle"/>
          </p:nvPr>
        </p:nvSpPr>
        <p:spPr>
          <a:xfrm>
            <a:off x="713225" y="3567173"/>
            <a:ext cx="43701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Midterm Report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電機碩 陳昕佑 61375017H</a:t>
            </a:r>
            <a:endParaRPr/>
          </a:p>
        </p:txBody>
      </p:sp>
      <p:grpSp>
        <p:nvGrpSpPr>
          <p:cNvPr id="706" name="Google Shape;706;p1"/>
          <p:cNvGrpSpPr/>
          <p:nvPr/>
        </p:nvGrpSpPr>
        <p:grpSpPr>
          <a:xfrm>
            <a:off x="5148240" y="1213448"/>
            <a:ext cx="3374951" cy="2676564"/>
            <a:chOff x="5148240" y="1213448"/>
            <a:chExt cx="3374951" cy="2676564"/>
          </a:xfrm>
        </p:grpSpPr>
        <p:grpSp>
          <p:nvGrpSpPr>
            <p:cNvPr id="707" name="Google Shape;707;p1"/>
            <p:cNvGrpSpPr/>
            <p:nvPr/>
          </p:nvGrpSpPr>
          <p:grpSpPr>
            <a:xfrm>
              <a:off x="8384122" y="2614871"/>
              <a:ext cx="139069" cy="139071"/>
              <a:chOff x="5448853" y="3419595"/>
              <a:chExt cx="78735" cy="78736"/>
            </a:xfrm>
          </p:grpSpPr>
          <p:sp>
            <p:nvSpPr>
              <p:cNvPr id="708" name="Google Shape;708;p1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1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1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1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1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1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1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6" name="Google Shape;716;p1"/>
            <p:cNvSpPr/>
            <p:nvPr/>
          </p:nvSpPr>
          <p:spPr>
            <a:xfrm>
              <a:off x="6756905" y="3331665"/>
              <a:ext cx="323574" cy="155533"/>
            </a:xfrm>
            <a:custGeom>
              <a:rect b="b" l="l" r="r" t="t"/>
              <a:pathLst>
                <a:path extrusionOk="0" h="2636" w="5484">
                  <a:moveTo>
                    <a:pt x="66" y="1"/>
                  </a:moveTo>
                  <a:cubicBezTo>
                    <a:pt x="29" y="1"/>
                    <a:pt x="1" y="19"/>
                    <a:pt x="1" y="56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cubicBezTo>
                    <a:pt x="94" y="576"/>
                    <a:pt x="121" y="548"/>
                    <a:pt x="121" y="520"/>
                  </a:cubicBezTo>
                  <a:lnTo>
                    <a:pt x="121" y="56"/>
                  </a:lnTo>
                  <a:cubicBezTo>
                    <a:pt x="121" y="19"/>
                    <a:pt x="94" y="1"/>
                    <a:pt x="66" y="1"/>
                  </a:cubicBezTo>
                  <a:close/>
                  <a:moveTo>
                    <a:pt x="66" y="928"/>
                  </a:moveTo>
                  <a:cubicBezTo>
                    <a:pt x="29" y="928"/>
                    <a:pt x="1" y="947"/>
                    <a:pt x="1" y="984"/>
                  </a:cubicBezTo>
                  <a:lnTo>
                    <a:pt x="1" y="1448"/>
                  </a:lnTo>
                  <a:cubicBezTo>
                    <a:pt x="1" y="1476"/>
                    <a:pt x="29" y="1503"/>
                    <a:pt x="66" y="1503"/>
                  </a:cubicBezTo>
                  <a:cubicBezTo>
                    <a:pt x="94" y="1503"/>
                    <a:pt x="121" y="1476"/>
                    <a:pt x="121" y="1448"/>
                  </a:cubicBezTo>
                  <a:lnTo>
                    <a:pt x="121" y="984"/>
                  </a:lnTo>
                  <a:cubicBezTo>
                    <a:pt x="121" y="947"/>
                    <a:pt x="94" y="928"/>
                    <a:pt x="66" y="928"/>
                  </a:cubicBezTo>
                  <a:close/>
                  <a:moveTo>
                    <a:pt x="66" y="1856"/>
                  </a:moveTo>
                  <a:cubicBezTo>
                    <a:pt x="29" y="1856"/>
                    <a:pt x="1" y="1875"/>
                    <a:pt x="1" y="1912"/>
                  </a:cubicBezTo>
                  <a:lnTo>
                    <a:pt x="1" y="2375"/>
                  </a:lnTo>
                  <a:cubicBezTo>
                    <a:pt x="1" y="2403"/>
                    <a:pt x="29" y="2431"/>
                    <a:pt x="66" y="2431"/>
                  </a:cubicBezTo>
                  <a:cubicBezTo>
                    <a:pt x="94" y="2431"/>
                    <a:pt x="121" y="2403"/>
                    <a:pt x="121" y="2375"/>
                  </a:cubicBezTo>
                  <a:lnTo>
                    <a:pt x="121" y="1912"/>
                  </a:lnTo>
                  <a:cubicBezTo>
                    <a:pt x="121" y="1875"/>
                    <a:pt x="94" y="1856"/>
                    <a:pt x="66" y="1856"/>
                  </a:cubicBezTo>
                  <a:close/>
                  <a:moveTo>
                    <a:pt x="316" y="2524"/>
                  </a:moveTo>
                  <a:cubicBezTo>
                    <a:pt x="288" y="2524"/>
                    <a:pt x="260" y="2552"/>
                    <a:pt x="260" y="2580"/>
                  </a:cubicBezTo>
                  <a:cubicBezTo>
                    <a:pt x="260" y="2617"/>
                    <a:pt x="288" y="2635"/>
                    <a:pt x="316" y="2635"/>
                  </a:cubicBezTo>
                  <a:lnTo>
                    <a:pt x="780" y="2635"/>
                  </a:lnTo>
                  <a:cubicBezTo>
                    <a:pt x="817" y="2635"/>
                    <a:pt x="845" y="2617"/>
                    <a:pt x="845" y="2580"/>
                  </a:cubicBezTo>
                  <a:cubicBezTo>
                    <a:pt x="845" y="2552"/>
                    <a:pt x="817" y="2524"/>
                    <a:pt x="780" y="2524"/>
                  </a:cubicBezTo>
                  <a:close/>
                  <a:moveTo>
                    <a:pt x="1244" y="2524"/>
                  </a:moveTo>
                  <a:cubicBezTo>
                    <a:pt x="1216" y="2524"/>
                    <a:pt x="1188" y="2552"/>
                    <a:pt x="1188" y="2580"/>
                  </a:cubicBezTo>
                  <a:cubicBezTo>
                    <a:pt x="1188" y="2617"/>
                    <a:pt x="1216" y="2635"/>
                    <a:pt x="1244" y="2635"/>
                  </a:cubicBezTo>
                  <a:lnTo>
                    <a:pt x="1708" y="2635"/>
                  </a:lnTo>
                  <a:cubicBezTo>
                    <a:pt x="1745" y="2635"/>
                    <a:pt x="1773" y="2617"/>
                    <a:pt x="1773" y="2580"/>
                  </a:cubicBezTo>
                  <a:cubicBezTo>
                    <a:pt x="1773" y="2552"/>
                    <a:pt x="1745" y="2524"/>
                    <a:pt x="1708" y="2524"/>
                  </a:cubicBezTo>
                  <a:close/>
                  <a:moveTo>
                    <a:pt x="2171" y="2524"/>
                  </a:moveTo>
                  <a:cubicBezTo>
                    <a:pt x="2144" y="2524"/>
                    <a:pt x="2116" y="2552"/>
                    <a:pt x="2116" y="2580"/>
                  </a:cubicBezTo>
                  <a:cubicBezTo>
                    <a:pt x="2116" y="2617"/>
                    <a:pt x="2144" y="2635"/>
                    <a:pt x="2171" y="2635"/>
                  </a:cubicBezTo>
                  <a:lnTo>
                    <a:pt x="2635" y="2635"/>
                  </a:lnTo>
                  <a:cubicBezTo>
                    <a:pt x="2672" y="2635"/>
                    <a:pt x="2700" y="2617"/>
                    <a:pt x="2700" y="2580"/>
                  </a:cubicBezTo>
                  <a:cubicBezTo>
                    <a:pt x="2700" y="2552"/>
                    <a:pt x="2672" y="2524"/>
                    <a:pt x="2635" y="2524"/>
                  </a:cubicBezTo>
                  <a:close/>
                  <a:moveTo>
                    <a:pt x="3099" y="2524"/>
                  </a:moveTo>
                  <a:cubicBezTo>
                    <a:pt x="3071" y="2524"/>
                    <a:pt x="3043" y="2552"/>
                    <a:pt x="3043" y="2580"/>
                  </a:cubicBezTo>
                  <a:cubicBezTo>
                    <a:pt x="3043" y="2617"/>
                    <a:pt x="3071" y="2635"/>
                    <a:pt x="3099" y="2635"/>
                  </a:cubicBezTo>
                  <a:lnTo>
                    <a:pt x="3563" y="2635"/>
                  </a:lnTo>
                  <a:cubicBezTo>
                    <a:pt x="3600" y="2635"/>
                    <a:pt x="3628" y="2617"/>
                    <a:pt x="3628" y="2580"/>
                  </a:cubicBezTo>
                  <a:cubicBezTo>
                    <a:pt x="3628" y="2552"/>
                    <a:pt x="3600" y="2524"/>
                    <a:pt x="3563" y="2524"/>
                  </a:cubicBezTo>
                  <a:close/>
                  <a:moveTo>
                    <a:pt x="4027" y="2524"/>
                  </a:moveTo>
                  <a:cubicBezTo>
                    <a:pt x="3999" y="2524"/>
                    <a:pt x="3971" y="2552"/>
                    <a:pt x="3971" y="2580"/>
                  </a:cubicBezTo>
                  <a:cubicBezTo>
                    <a:pt x="3971" y="2617"/>
                    <a:pt x="3999" y="2635"/>
                    <a:pt x="4027" y="2635"/>
                  </a:cubicBezTo>
                  <a:lnTo>
                    <a:pt x="4491" y="2635"/>
                  </a:lnTo>
                  <a:cubicBezTo>
                    <a:pt x="4528" y="2635"/>
                    <a:pt x="4556" y="2617"/>
                    <a:pt x="4556" y="2580"/>
                  </a:cubicBezTo>
                  <a:cubicBezTo>
                    <a:pt x="4556" y="2552"/>
                    <a:pt x="4528" y="2524"/>
                    <a:pt x="4491" y="2524"/>
                  </a:cubicBezTo>
                  <a:close/>
                  <a:moveTo>
                    <a:pt x="4954" y="2524"/>
                  </a:moveTo>
                  <a:cubicBezTo>
                    <a:pt x="4927" y="2524"/>
                    <a:pt x="4899" y="2552"/>
                    <a:pt x="4899" y="2580"/>
                  </a:cubicBezTo>
                  <a:cubicBezTo>
                    <a:pt x="4899" y="2617"/>
                    <a:pt x="4927" y="2635"/>
                    <a:pt x="4954" y="2635"/>
                  </a:cubicBezTo>
                  <a:lnTo>
                    <a:pt x="5418" y="2635"/>
                  </a:lnTo>
                  <a:cubicBezTo>
                    <a:pt x="5455" y="2635"/>
                    <a:pt x="5483" y="2617"/>
                    <a:pt x="5483" y="2580"/>
                  </a:cubicBezTo>
                  <a:cubicBezTo>
                    <a:pt x="5483" y="2552"/>
                    <a:pt x="5455" y="2524"/>
                    <a:pt x="5418" y="25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"/>
            <p:cNvSpPr/>
            <p:nvPr/>
          </p:nvSpPr>
          <p:spPr>
            <a:xfrm>
              <a:off x="6048099" y="1992822"/>
              <a:ext cx="6608" cy="77235"/>
            </a:xfrm>
            <a:custGeom>
              <a:rect b="b" l="l" r="r" t="t"/>
              <a:pathLst>
                <a:path extrusionOk="0" h="1309" w="112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26"/>
                  </a:lnTo>
                  <a:cubicBezTo>
                    <a:pt x="0" y="353"/>
                    <a:pt x="28" y="381"/>
                    <a:pt x="56" y="381"/>
                  </a:cubicBezTo>
                  <a:cubicBezTo>
                    <a:pt x="93" y="381"/>
                    <a:pt x="112" y="353"/>
                    <a:pt x="112" y="326"/>
                  </a:cubicBezTo>
                  <a:lnTo>
                    <a:pt x="112" y="66"/>
                  </a:lnTo>
                  <a:cubicBezTo>
                    <a:pt x="112" y="29"/>
                    <a:pt x="93" y="1"/>
                    <a:pt x="56" y="1"/>
                  </a:cubicBezTo>
                  <a:close/>
                  <a:moveTo>
                    <a:pt x="56" y="734"/>
                  </a:moveTo>
                  <a:cubicBezTo>
                    <a:pt x="28" y="734"/>
                    <a:pt x="0" y="752"/>
                    <a:pt x="0" y="789"/>
                  </a:cubicBezTo>
                  <a:lnTo>
                    <a:pt x="0" y="1253"/>
                  </a:lnTo>
                  <a:cubicBezTo>
                    <a:pt x="0" y="1281"/>
                    <a:pt x="28" y="1309"/>
                    <a:pt x="56" y="1309"/>
                  </a:cubicBezTo>
                  <a:cubicBezTo>
                    <a:pt x="93" y="1309"/>
                    <a:pt x="112" y="1281"/>
                    <a:pt x="112" y="1253"/>
                  </a:cubicBezTo>
                  <a:lnTo>
                    <a:pt x="112" y="789"/>
                  </a:lnTo>
                  <a:cubicBezTo>
                    <a:pt x="112" y="752"/>
                    <a:pt x="93" y="734"/>
                    <a:pt x="56" y="7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"/>
            <p:cNvSpPr/>
            <p:nvPr/>
          </p:nvSpPr>
          <p:spPr>
            <a:xfrm>
              <a:off x="6344236" y="1821005"/>
              <a:ext cx="327350" cy="131400"/>
            </a:xfrm>
            <a:custGeom>
              <a:rect b="b" l="l" r="r" t="t"/>
              <a:pathLst>
                <a:path extrusionOk="0" h="2227" w="5548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20" y="111"/>
                  </a:lnTo>
                  <a:cubicBezTo>
                    <a:pt x="557" y="111"/>
                    <a:pt x="585" y="93"/>
                    <a:pt x="585" y="56"/>
                  </a:cubicBezTo>
                  <a:cubicBezTo>
                    <a:pt x="585" y="28"/>
                    <a:pt x="557" y="0"/>
                    <a:pt x="520" y="0"/>
                  </a:cubicBezTo>
                  <a:close/>
                  <a:moveTo>
                    <a:pt x="983" y="0"/>
                  </a:moveTo>
                  <a:cubicBezTo>
                    <a:pt x="956" y="0"/>
                    <a:pt x="928" y="28"/>
                    <a:pt x="928" y="56"/>
                  </a:cubicBezTo>
                  <a:cubicBezTo>
                    <a:pt x="928" y="93"/>
                    <a:pt x="956" y="111"/>
                    <a:pt x="983" y="111"/>
                  </a:cubicBezTo>
                  <a:lnTo>
                    <a:pt x="1447" y="111"/>
                  </a:lnTo>
                  <a:cubicBezTo>
                    <a:pt x="1484" y="111"/>
                    <a:pt x="1512" y="93"/>
                    <a:pt x="1512" y="56"/>
                  </a:cubicBezTo>
                  <a:cubicBezTo>
                    <a:pt x="1512" y="28"/>
                    <a:pt x="1484" y="0"/>
                    <a:pt x="1447" y="0"/>
                  </a:cubicBezTo>
                  <a:close/>
                  <a:moveTo>
                    <a:pt x="1911" y="0"/>
                  </a:moveTo>
                  <a:cubicBezTo>
                    <a:pt x="1883" y="0"/>
                    <a:pt x="1855" y="28"/>
                    <a:pt x="1855" y="56"/>
                  </a:cubicBezTo>
                  <a:cubicBezTo>
                    <a:pt x="1855" y="93"/>
                    <a:pt x="1883" y="111"/>
                    <a:pt x="1911" y="111"/>
                  </a:cubicBezTo>
                  <a:lnTo>
                    <a:pt x="2375" y="111"/>
                  </a:lnTo>
                  <a:cubicBezTo>
                    <a:pt x="2412" y="111"/>
                    <a:pt x="2440" y="93"/>
                    <a:pt x="2440" y="56"/>
                  </a:cubicBezTo>
                  <a:cubicBezTo>
                    <a:pt x="2440" y="28"/>
                    <a:pt x="2412" y="0"/>
                    <a:pt x="2375" y="0"/>
                  </a:cubicBezTo>
                  <a:close/>
                  <a:moveTo>
                    <a:pt x="2839" y="0"/>
                  </a:moveTo>
                  <a:cubicBezTo>
                    <a:pt x="2811" y="0"/>
                    <a:pt x="2783" y="28"/>
                    <a:pt x="2783" y="56"/>
                  </a:cubicBezTo>
                  <a:cubicBezTo>
                    <a:pt x="2783" y="93"/>
                    <a:pt x="2811" y="111"/>
                    <a:pt x="2839" y="111"/>
                  </a:cubicBezTo>
                  <a:lnTo>
                    <a:pt x="3303" y="111"/>
                  </a:lnTo>
                  <a:cubicBezTo>
                    <a:pt x="3340" y="111"/>
                    <a:pt x="3368" y="93"/>
                    <a:pt x="3368" y="56"/>
                  </a:cubicBezTo>
                  <a:cubicBezTo>
                    <a:pt x="3368" y="28"/>
                    <a:pt x="3340" y="0"/>
                    <a:pt x="3303" y="0"/>
                  </a:cubicBezTo>
                  <a:close/>
                  <a:moveTo>
                    <a:pt x="3766" y="0"/>
                  </a:moveTo>
                  <a:cubicBezTo>
                    <a:pt x="3739" y="0"/>
                    <a:pt x="3711" y="19"/>
                    <a:pt x="3711" y="56"/>
                  </a:cubicBezTo>
                  <a:cubicBezTo>
                    <a:pt x="3711" y="93"/>
                    <a:pt x="3739" y="111"/>
                    <a:pt x="3766" y="111"/>
                  </a:cubicBezTo>
                  <a:lnTo>
                    <a:pt x="3850" y="111"/>
                  </a:lnTo>
                  <a:lnTo>
                    <a:pt x="3850" y="380"/>
                  </a:lnTo>
                  <a:cubicBezTo>
                    <a:pt x="3850" y="418"/>
                    <a:pt x="3878" y="436"/>
                    <a:pt x="3906" y="436"/>
                  </a:cubicBezTo>
                  <a:cubicBezTo>
                    <a:pt x="3943" y="436"/>
                    <a:pt x="3971" y="418"/>
                    <a:pt x="3971" y="380"/>
                  </a:cubicBezTo>
                  <a:lnTo>
                    <a:pt x="3971" y="56"/>
                  </a:lnTo>
                  <a:cubicBezTo>
                    <a:pt x="3971" y="19"/>
                    <a:pt x="3943" y="0"/>
                    <a:pt x="3906" y="0"/>
                  </a:cubicBezTo>
                  <a:close/>
                  <a:moveTo>
                    <a:pt x="3906" y="789"/>
                  </a:moveTo>
                  <a:cubicBezTo>
                    <a:pt x="3878" y="789"/>
                    <a:pt x="3850" y="816"/>
                    <a:pt x="3850" y="844"/>
                  </a:cubicBezTo>
                  <a:lnTo>
                    <a:pt x="3850" y="1308"/>
                  </a:lnTo>
                  <a:cubicBezTo>
                    <a:pt x="3850" y="1345"/>
                    <a:pt x="3878" y="1364"/>
                    <a:pt x="3906" y="1364"/>
                  </a:cubicBezTo>
                  <a:cubicBezTo>
                    <a:pt x="3943" y="1364"/>
                    <a:pt x="3971" y="1345"/>
                    <a:pt x="3971" y="1308"/>
                  </a:cubicBezTo>
                  <a:lnTo>
                    <a:pt x="3971" y="844"/>
                  </a:lnTo>
                  <a:cubicBezTo>
                    <a:pt x="3971" y="816"/>
                    <a:pt x="3943" y="789"/>
                    <a:pt x="3906" y="789"/>
                  </a:cubicBezTo>
                  <a:close/>
                  <a:moveTo>
                    <a:pt x="3906" y="1716"/>
                  </a:moveTo>
                  <a:cubicBezTo>
                    <a:pt x="3878" y="1716"/>
                    <a:pt x="3850" y="1744"/>
                    <a:pt x="3850" y="1772"/>
                  </a:cubicBezTo>
                  <a:lnTo>
                    <a:pt x="3850" y="2162"/>
                  </a:lnTo>
                  <a:cubicBezTo>
                    <a:pt x="3850" y="2199"/>
                    <a:pt x="3878" y="2227"/>
                    <a:pt x="3906" y="2227"/>
                  </a:cubicBezTo>
                  <a:lnTo>
                    <a:pt x="3980" y="2227"/>
                  </a:lnTo>
                  <a:cubicBezTo>
                    <a:pt x="4017" y="2227"/>
                    <a:pt x="4035" y="2199"/>
                    <a:pt x="4035" y="2162"/>
                  </a:cubicBezTo>
                  <a:cubicBezTo>
                    <a:pt x="4035" y="2134"/>
                    <a:pt x="4017" y="2106"/>
                    <a:pt x="3980" y="2106"/>
                  </a:cubicBezTo>
                  <a:lnTo>
                    <a:pt x="3971" y="2106"/>
                  </a:lnTo>
                  <a:lnTo>
                    <a:pt x="3971" y="1772"/>
                  </a:lnTo>
                  <a:cubicBezTo>
                    <a:pt x="3971" y="1744"/>
                    <a:pt x="3943" y="1716"/>
                    <a:pt x="3906" y="1716"/>
                  </a:cubicBezTo>
                  <a:close/>
                  <a:moveTo>
                    <a:pt x="4444" y="2106"/>
                  </a:moveTo>
                  <a:cubicBezTo>
                    <a:pt x="4416" y="2106"/>
                    <a:pt x="4388" y="2134"/>
                    <a:pt x="4388" y="2162"/>
                  </a:cubicBezTo>
                  <a:cubicBezTo>
                    <a:pt x="4388" y="2199"/>
                    <a:pt x="4416" y="2227"/>
                    <a:pt x="4444" y="2227"/>
                  </a:cubicBezTo>
                  <a:lnTo>
                    <a:pt x="4907" y="2227"/>
                  </a:lnTo>
                  <a:cubicBezTo>
                    <a:pt x="4945" y="2227"/>
                    <a:pt x="4963" y="2199"/>
                    <a:pt x="4963" y="2162"/>
                  </a:cubicBezTo>
                  <a:cubicBezTo>
                    <a:pt x="4963" y="2134"/>
                    <a:pt x="4945" y="2106"/>
                    <a:pt x="4907" y="2106"/>
                  </a:cubicBezTo>
                  <a:close/>
                  <a:moveTo>
                    <a:pt x="5371" y="2106"/>
                  </a:moveTo>
                  <a:cubicBezTo>
                    <a:pt x="5343" y="2106"/>
                    <a:pt x="5316" y="2134"/>
                    <a:pt x="5316" y="2162"/>
                  </a:cubicBezTo>
                  <a:cubicBezTo>
                    <a:pt x="5316" y="2199"/>
                    <a:pt x="5343" y="2227"/>
                    <a:pt x="5371" y="2227"/>
                  </a:cubicBezTo>
                  <a:lnTo>
                    <a:pt x="5492" y="2227"/>
                  </a:lnTo>
                  <a:cubicBezTo>
                    <a:pt x="5520" y="2227"/>
                    <a:pt x="5548" y="2199"/>
                    <a:pt x="5548" y="2162"/>
                  </a:cubicBezTo>
                  <a:cubicBezTo>
                    <a:pt x="5548" y="2134"/>
                    <a:pt x="5520" y="2106"/>
                    <a:pt x="5492" y="21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"/>
            <p:cNvSpPr/>
            <p:nvPr/>
          </p:nvSpPr>
          <p:spPr>
            <a:xfrm>
              <a:off x="7379802" y="2174552"/>
              <a:ext cx="423171" cy="165917"/>
            </a:xfrm>
            <a:custGeom>
              <a:rect b="b" l="l" r="r" t="t"/>
              <a:pathLst>
                <a:path extrusionOk="0" h="2812" w="7172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1"/>
                    <a:pt x="56" y="121"/>
                  </a:cubicBezTo>
                  <a:lnTo>
                    <a:pt x="520" y="121"/>
                  </a:lnTo>
                  <a:cubicBezTo>
                    <a:pt x="557" y="121"/>
                    <a:pt x="576" y="94"/>
                    <a:pt x="576" y="66"/>
                  </a:cubicBezTo>
                  <a:cubicBezTo>
                    <a:pt x="576" y="29"/>
                    <a:pt x="557" y="1"/>
                    <a:pt x="520" y="1"/>
                  </a:cubicBezTo>
                  <a:close/>
                  <a:moveTo>
                    <a:pt x="984" y="1"/>
                  </a:moveTo>
                  <a:cubicBezTo>
                    <a:pt x="956" y="1"/>
                    <a:pt x="928" y="29"/>
                    <a:pt x="928" y="66"/>
                  </a:cubicBezTo>
                  <a:cubicBezTo>
                    <a:pt x="928" y="94"/>
                    <a:pt x="956" y="121"/>
                    <a:pt x="984" y="121"/>
                  </a:cubicBezTo>
                  <a:lnTo>
                    <a:pt x="1448" y="121"/>
                  </a:lnTo>
                  <a:cubicBezTo>
                    <a:pt x="1485" y="121"/>
                    <a:pt x="1503" y="94"/>
                    <a:pt x="1503" y="66"/>
                  </a:cubicBezTo>
                  <a:cubicBezTo>
                    <a:pt x="1503" y="29"/>
                    <a:pt x="1485" y="1"/>
                    <a:pt x="1448" y="1"/>
                  </a:cubicBezTo>
                  <a:close/>
                  <a:moveTo>
                    <a:pt x="1912" y="1"/>
                  </a:moveTo>
                  <a:cubicBezTo>
                    <a:pt x="1875" y="1"/>
                    <a:pt x="1856" y="29"/>
                    <a:pt x="1856" y="66"/>
                  </a:cubicBezTo>
                  <a:cubicBezTo>
                    <a:pt x="1856" y="94"/>
                    <a:pt x="1875" y="121"/>
                    <a:pt x="1912" y="121"/>
                  </a:cubicBezTo>
                  <a:lnTo>
                    <a:pt x="2264" y="121"/>
                  </a:lnTo>
                  <a:cubicBezTo>
                    <a:pt x="2273" y="149"/>
                    <a:pt x="2301" y="168"/>
                    <a:pt x="2329" y="168"/>
                  </a:cubicBezTo>
                  <a:cubicBezTo>
                    <a:pt x="2357" y="168"/>
                    <a:pt x="2385" y="149"/>
                    <a:pt x="2385" y="112"/>
                  </a:cubicBezTo>
                  <a:lnTo>
                    <a:pt x="2385" y="66"/>
                  </a:lnTo>
                  <a:cubicBezTo>
                    <a:pt x="2385" y="29"/>
                    <a:pt x="2357" y="1"/>
                    <a:pt x="2329" y="1"/>
                  </a:cubicBezTo>
                  <a:close/>
                  <a:moveTo>
                    <a:pt x="2329" y="520"/>
                  </a:moveTo>
                  <a:cubicBezTo>
                    <a:pt x="2292" y="520"/>
                    <a:pt x="2264" y="548"/>
                    <a:pt x="2264" y="576"/>
                  </a:cubicBezTo>
                  <a:lnTo>
                    <a:pt x="2264" y="1040"/>
                  </a:lnTo>
                  <a:cubicBezTo>
                    <a:pt x="2264" y="1068"/>
                    <a:pt x="2292" y="1095"/>
                    <a:pt x="2329" y="1095"/>
                  </a:cubicBezTo>
                  <a:cubicBezTo>
                    <a:pt x="2357" y="1095"/>
                    <a:pt x="2385" y="1077"/>
                    <a:pt x="2385" y="1040"/>
                  </a:cubicBezTo>
                  <a:lnTo>
                    <a:pt x="2385" y="576"/>
                  </a:lnTo>
                  <a:cubicBezTo>
                    <a:pt x="2385" y="548"/>
                    <a:pt x="2357" y="520"/>
                    <a:pt x="2329" y="520"/>
                  </a:cubicBezTo>
                  <a:close/>
                  <a:moveTo>
                    <a:pt x="2329" y="1448"/>
                  </a:moveTo>
                  <a:cubicBezTo>
                    <a:pt x="2292" y="1448"/>
                    <a:pt x="2264" y="1476"/>
                    <a:pt x="2264" y="1504"/>
                  </a:cubicBezTo>
                  <a:lnTo>
                    <a:pt x="2264" y="1680"/>
                  </a:lnTo>
                  <a:cubicBezTo>
                    <a:pt x="2264" y="1717"/>
                    <a:pt x="2292" y="1745"/>
                    <a:pt x="2329" y="1745"/>
                  </a:cubicBezTo>
                  <a:lnTo>
                    <a:pt x="2607" y="1745"/>
                  </a:lnTo>
                  <a:cubicBezTo>
                    <a:pt x="2644" y="1745"/>
                    <a:pt x="2672" y="1717"/>
                    <a:pt x="2672" y="1680"/>
                  </a:cubicBezTo>
                  <a:cubicBezTo>
                    <a:pt x="2672" y="1652"/>
                    <a:pt x="2644" y="1624"/>
                    <a:pt x="2607" y="1624"/>
                  </a:cubicBezTo>
                  <a:lnTo>
                    <a:pt x="2385" y="1624"/>
                  </a:lnTo>
                  <a:lnTo>
                    <a:pt x="2385" y="1504"/>
                  </a:lnTo>
                  <a:cubicBezTo>
                    <a:pt x="2385" y="1476"/>
                    <a:pt x="2357" y="1448"/>
                    <a:pt x="2329" y="1448"/>
                  </a:cubicBezTo>
                  <a:close/>
                  <a:moveTo>
                    <a:pt x="3071" y="1624"/>
                  </a:moveTo>
                  <a:cubicBezTo>
                    <a:pt x="3043" y="1624"/>
                    <a:pt x="3016" y="1652"/>
                    <a:pt x="3016" y="1680"/>
                  </a:cubicBezTo>
                  <a:cubicBezTo>
                    <a:pt x="3016" y="1717"/>
                    <a:pt x="3043" y="1745"/>
                    <a:pt x="3071" y="1745"/>
                  </a:cubicBezTo>
                  <a:lnTo>
                    <a:pt x="3535" y="1745"/>
                  </a:lnTo>
                  <a:cubicBezTo>
                    <a:pt x="3572" y="1745"/>
                    <a:pt x="3600" y="1717"/>
                    <a:pt x="3600" y="1680"/>
                  </a:cubicBezTo>
                  <a:cubicBezTo>
                    <a:pt x="3600" y="1652"/>
                    <a:pt x="3572" y="1624"/>
                    <a:pt x="3535" y="1624"/>
                  </a:cubicBezTo>
                  <a:close/>
                  <a:moveTo>
                    <a:pt x="3999" y="1624"/>
                  </a:moveTo>
                  <a:cubicBezTo>
                    <a:pt x="3971" y="1624"/>
                    <a:pt x="3943" y="1652"/>
                    <a:pt x="3943" y="1680"/>
                  </a:cubicBezTo>
                  <a:cubicBezTo>
                    <a:pt x="3943" y="1717"/>
                    <a:pt x="3971" y="1745"/>
                    <a:pt x="3999" y="1745"/>
                  </a:cubicBezTo>
                  <a:lnTo>
                    <a:pt x="4463" y="1745"/>
                  </a:lnTo>
                  <a:cubicBezTo>
                    <a:pt x="4500" y="1745"/>
                    <a:pt x="4528" y="1717"/>
                    <a:pt x="4528" y="1680"/>
                  </a:cubicBezTo>
                  <a:cubicBezTo>
                    <a:pt x="4528" y="1652"/>
                    <a:pt x="4500" y="1624"/>
                    <a:pt x="4463" y="1624"/>
                  </a:cubicBezTo>
                  <a:close/>
                  <a:moveTo>
                    <a:pt x="4927" y="1624"/>
                  </a:moveTo>
                  <a:cubicBezTo>
                    <a:pt x="4899" y="1624"/>
                    <a:pt x="4871" y="1652"/>
                    <a:pt x="4871" y="1680"/>
                  </a:cubicBezTo>
                  <a:cubicBezTo>
                    <a:pt x="4871" y="1717"/>
                    <a:pt x="4899" y="1745"/>
                    <a:pt x="4927" y="1745"/>
                  </a:cubicBezTo>
                  <a:lnTo>
                    <a:pt x="5390" y="1745"/>
                  </a:lnTo>
                  <a:cubicBezTo>
                    <a:pt x="5427" y="1745"/>
                    <a:pt x="5455" y="1717"/>
                    <a:pt x="5455" y="1680"/>
                  </a:cubicBezTo>
                  <a:cubicBezTo>
                    <a:pt x="5455" y="1652"/>
                    <a:pt x="5427" y="1624"/>
                    <a:pt x="5390" y="1624"/>
                  </a:cubicBezTo>
                  <a:close/>
                  <a:moveTo>
                    <a:pt x="5854" y="1624"/>
                  </a:moveTo>
                  <a:cubicBezTo>
                    <a:pt x="5826" y="1624"/>
                    <a:pt x="5799" y="1652"/>
                    <a:pt x="5799" y="1680"/>
                  </a:cubicBezTo>
                  <a:cubicBezTo>
                    <a:pt x="5799" y="1717"/>
                    <a:pt x="5826" y="1745"/>
                    <a:pt x="5854" y="1745"/>
                  </a:cubicBezTo>
                  <a:lnTo>
                    <a:pt x="6318" y="1745"/>
                  </a:lnTo>
                  <a:cubicBezTo>
                    <a:pt x="6355" y="1745"/>
                    <a:pt x="6383" y="1717"/>
                    <a:pt x="6383" y="1680"/>
                  </a:cubicBezTo>
                  <a:cubicBezTo>
                    <a:pt x="6383" y="1652"/>
                    <a:pt x="6355" y="1624"/>
                    <a:pt x="6318" y="1624"/>
                  </a:cubicBezTo>
                  <a:close/>
                  <a:moveTo>
                    <a:pt x="6782" y="1624"/>
                  </a:moveTo>
                  <a:cubicBezTo>
                    <a:pt x="6754" y="1624"/>
                    <a:pt x="6726" y="1652"/>
                    <a:pt x="6726" y="1689"/>
                  </a:cubicBezTo>
                  <a:cubicBezTo>
                    <a:pt x="6726" y="1717"/>
                    <a:pt x="6754" y="1745"/>
                    <a:pt x="6782" y="1745"/>
                  </a:cubicBezTo>
                  <a:lnTo>
                    <a:pt x="7051" y="1745"/>
                  </a:lnTo>
                  <a:lnTo>
                    <a:pt x="7051" y="1828"/>
                  </a:lnTo>
                  <a:cubicBezTo>
                    <a:pt x="7051" y="1856"/>
                    <a:pt x="7079" y="1884"/>
                    <a:pt x="7107" y="1884"/>
                  </a:cubicBezTo>
                  <a:cubicBezTo>
                    <a:pt x="7144" y="1884"/>
                    <a:pt x="7172" y="1856"/>
                    <a:pt x="7172" y="1828"/>
                  </a:cubicBezTo>
                  <a:lnTo>
                    <a:pt x="7172" y="1689"/>
                  </a:lnTo>
                  <a:cubicBezTo>
                    <a:pt x="7172" y="1652"/>
                    <a:pt x="7144" y="1624"/>
                    <a:pt x="7107" y="1624"/>
                  </a:cubicBezTo>
                  <a:close/>
                  <a:moveTo>
                    <a:pt x="7107" y="2227"/>
                  </a:moveTo>
                  <a:cubicBezTo>
                    <a:pt x="7079" y="2227"/>
                    <a:pt x="7051" y="2255"/>
                    <a:pt x="7051" y="2292"/>
                  </a:cubicBezTo>
                  <a:lnTo>
                    <a:pt x="7051" y="2756"/>
                  </a:lnTo>
                  <a:cubicBezTo>
                    <a:pt x="7051" y="2784"/>
                    <a:pt x="7079" y="2812"/>
                    <a:pt x="7107" y="2812"/>
                  </a:cubicBezTo>
                  <a:cubicBezTo>
                    <a:pt x="7144" y="2812"/>
                    <a:pt x="7172" y="2784"/>
                    <a:pt x="7172" y="2756"/>
                  </a:cubicBezTo>
                  <a:lnTo>
                    <a:pt x="7172" y="2292"/>
                  </a:lnTo>
                  <a:cubicBezTo>
                    <a:pt x="7172" y="2255"/>
                    <a:pt x="7144" y="2227"/>
                    <a:pt x="7107" y="22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"/>
            <p:cNvSpPr/>
            <p:nvPr/>
          </p:nvSpPr>
          <p:spPr>
            <a:xfrm>
              <a:off x="7580708" y="2958941"/>
              <a:ext cx="85437" cy="160430"/>
            </a:xfrm>
            <a:custGeom>
              <a:rect b="b" l="l" r="r" t="t"/>
              <a:pathLst>
                <a:path extrusionOk="0" h="2719" w="1448">
                  <a:moveTo>
                    <a:pt x="1392" y="0"/>
                  </a:moveTo>
                  <a:cubicBezTo>
                    <a:pt x="1364" y="0"/>
                    <a:pt x="1336" y="28"/>
                    <a:pt x="1336" y="65"/>
                  </a:cubicBezTo>
                  <a:lnTo>
                    <a:pt x="1336" y="529"/>
                  </a:lnTo>
                  <a:cubicBezTo>
                    <a:pt x="1336" y="557"/>
                    <a:pt x="1364" y="585"/>
                    <a:pt x="1392" y="585"/>
                  </a:cubicBezTo>
                  <a:cubicBezTo>
                    <a:pt x="1429" y="585"/>
                    <a:pt x="1447" y="557"/>
                    <a:pt x="1447" y="529"/>
                  </a:cubicBezTo>
                  <a:lnTo>
                    <a:pt x="1447" y="65"/>
                  </a:lnTo>
                  <a:cubicBezTo>
                    <a:pt x="1447" y="28"/>
                    <a:pt x="1429" y="0"/>
                    <a:pt x="1392" y="0"/>
                  </a:cubicBezTo>
                  <a:close/>
                  <a:moveTo>
                    <a:pt x="1392" y="928"/>
                  </a:moveTo>
                  <a:cubicBezTo>
                    <a:pt x="1364" y="928"/>
                    <a:pt x="1336" y="956"/>
                    <a:pt x="1336" y="993"/>
                  </a:cubicBezTo>
                  <a:lnTo>
                    <a:pt x="1336" y="1457"/>
                  </a:lnTo>
                  <a:cubicBezTo>
                    <a:pt x="1336" y="1485"/>
                    <a:pt x="1364" y="1512"/>
                    <a:pt x="1392" y="1512"/>
                  </a:cubicBezTo>
                  <a:cubicBezTo>
                    <a:pt x="1429" y="1512"/>
                    <a:pt x="1447" y="1485"/>
                    <a:pt x="1447" y="1457"/>
                  </a:cubicBezTo>
                  <a:lnTo>
                    <a:pt x="1447" y="993"/>
                  </a:lnTo>
                  <a:cubicBezTo>
                    <a:pt x="1447" y="956"/>
                    <a:pt x="1429" y="928"/>
                    <a:pt x="1392" y="928"/>
                  </a:cubicBezTo>
                  <a:close/>
                  <a:moveTo>
                    <a:pt x="520" y="1447"/>
                  </a:moveTo>
                  <a:cubicBezTo>
                    <a:pt x="483" y="1447"/>
                    <a:pt x="455" y="1475"/>
                    <a:pt x="455" y="1503"/>
                  </a:cubicBezTo>
                  <a:cubicBezTo>
                    <a:pt x="455" y="1540"/>
                    <a:pt x="483" y="1559"/>
                    <a:pt x="520" y="1559"/>
                  </a:cubicBezTo>
                  <a:lnTo>
                    <a:pt x="983" y="1559"/>
                  </a:lnTo>
                  <a:cubicBezTo>
                    <a:pt x="1011" y="1559"/>
                    <a:pt x="1039" y="1540"/>
                    <a:pt x="1039" y="1503"/>
                  </a:cubicBezTo>
                  <a:cubicBezTo>
                    <a:pt x="1039" y="1475"/>
                    <a:pt x="1011" y="1447"/>
                    <a:pt x="983" y="1447"/>
                  </a:cubicBezTo>
                  <a:close/>
                  <a:moveTo>
                    <a:pt x="56" y="1447"/>
                  </a:moveTo>
                  <a:cubicBezTo>
                    <a:pt x="28" y="1447"/>
                    <a:pt x="0" y="1475"/>
                    <a:pt x="0" y="1503"/>
                  </a:cubicBezTo>
                  <a:lnTo>
                    <a:pt x="0" y="1967"/>
                  </a:lnTo>
                  <a:cubicBezTo>
                    <a:pt x="0" y="2004"/>
                    <a:pt x="28" y="2032"/>
                    <a:pt x="56" y="2032"/>
                  </a:cubicBezTo>
                  <a:cubicBezTo>
                    <a:pt x="93" y="2032"/>
                    <a:pt x="111" y="2004"/>
                    <a:pt x="111" y="1967"/>
                  </a:cubicBezTo>
                  <a:lnTo>
                    <a:pt x="111" y="1503"/>
                  </a:lnTo>
                  <a:cubicBezTo>
                    <a:pt x="111" y="1475"/>
                    <a:pt x="93" y="1447"/>
                    <a:pt x="56" y="1447"/>
                  </a:cubicBezTo>
                  <a:close/>
                  <a:moveTo>
                    <a:pt x="56" y="2375"/>
                  </a:moveTo>
                  <a:cubicBezTo>
                    <a:pt x="28" y="2375"/>
                    <a:pt x="0" y="2403"/>
                    <a:pt x="0" y="2431"/>
                  </a:cubicBezTo>
                  <a:lnTo>
                    <a:pt x="0" y="2653"/>
                  </a:lnTo>
                  <a:cubicBezTo>
                    <a:pt x="0" y="2690"/>
                    <a:pt x="28" y="2718"/>
                    <a:pt x="56" y="2718"/>
                  </a:cubicBezTo>
                  <a:cubicBezTo>
                    <a:pt x="93" y="2718"/>
                    <a:pt x="111" y="2690"/>
                    <a:pt x="111" y="2653"/>
                  </a:cubicBezTo>
                  <a:lnTo>
                    <a:pt x="111" y="2431"/>
                  </a:lnTo>
                  <a:cubicBezTo>
                    <a:pt x="111" y="2403"/>
                    <a:pt x="93" y="2375"/>
                    <a:pt x="56" y="2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"/>
            <p:cNvSpPr/>
            <p:nvPr/>
          </p:nvSpPr>
          <p:spPr>
            <a:xfrm>
              <a:off x="8240247" y="1261064"/>
              <a:ext cx="108448" cy="108389"/>
            </a:xfrm>
            <a:custGeom>
              <a:rect b="b" l="l" r="r" t="t"/>
              <a:pathLst>
                <a:path extrusionOk="0" h="1837" w="1838">
                  <a:moveTo>
                    <a:pt x="928" y="186"/>
                  </a:moveTo>
                  <a:lnTo>
                    <a:pt x="1179" y="649"/>
                  </a:lnTo>
                  <a:cubicBezTo>
                    <a:pt x="1179" y="659"/>
                    <a:pt x="1188" y="659"/>
                    <a:pt x="1197" y="668"/>
                  </a:cubicBezTo>
                  <a:lnTo>
                    <a:pt x="1661" y="928"/>
                  </a:lnTo>
                  <a:lnTo>
                    <a:pt x="1197" y="1178"/>
                  </a:lnTo>
                  <a:cubicBezTo>
                    <a:pt x="1188" y="1178"/>
                    <a:pt x="1179" y="1188"/>
                    <a:pt x="1179" y="1197"/>
                  </a:cubicBezTo>
                  <a:lnTo>
                    <a:pt x="919" y="1661"/>
                  </a:lnTo>
                  <a:lnTo>
                    <a:pt x="669" y="1197"/>
                  </a:lnTo>
                  <a:cubicBezTo>
                    <a:pt x="659" y="1188"/>
                    <a:pt x="650" y="1178"/>
                    <a:pt x="641" y="1178"/>
                  </a:cubicBezTo>
                  <a:lnTo>
                    <a:pt x="186" y="918"/>
                  </a:lnTo>
                  <a:lnTo>
                    <a:pt x="650" y="668"/>
                  </a:lnTo>
                  <a:cubicBezTo>
                    <a:pt x="659" y="659"/>
                    <a:pt x="659" y="649"/>
                    <a:pt x="669" y="640"/>
                  </a:cubicBezTo>
                  <a:lnTo>
                    <a:pt x="928" y="186"/>
                  </a:lnTo>
                  <a:close/>
                  <a:moveTo>
                    <a:pt x="928" y="0"/>
                  </a:moveTo>
                  <a:cubicBezTo>
                    <a:pt x="900" y="0"/>
                    <a:pt x="882" y="9"/>
                    <a:pt x="873" y="28"/>
                  </a:cubicBezTo>
                  <a:lnTo>
                    <a:pt x="576" y="575"/>
                  </a:lnTo>
                  <a:lnTo>
                    <a:pt x="28" y="863"/>
                  </a:lnTo>
                  <a:cubicBezTo>
                    <a:pt x="10" y="881"/>
                    <a:pt x="1" y="900"/>
                    <a:pt x="1" y="918"/>
                  </a:cubicBezTo>
                  <a:cubicBezTo>
                    <a:pt x="1" y="937"/>
                    <a:pt x="10" y="956"/>
                    <a:pt x="28" y="965"/>
                  </a:cubicBezTo>
                  <a:lnTo>
                    <a:pt x="576" y="1271"/>
                  </a:lnTo>
                  <a:lnTo>
                    <a:pt x="863" y="1809"/>
                  </a:lnTo>
                  <a:cubicBezTo>
                    <a:pt x="882" y="1828"/>
                    <a:pt x="900" y="1837"/>
                    <a:pt x="919" y="1837"/>
                  </a:cubicBezTo>
                  <a:cubicBezTo>
                    <a:pt x="938" y="1837"/>
                    <a:pt x="956" y="1828"/>
                    <a:pt x="975" y="1809"/>
                  </a:cubicBezTo>
                  <a:lnTo>
                    <a:pt x="1271" y="1271"/>
                  </a:lnTo>
                  <a:lnTo>
                    <a:pt x="1810" y="974"/>
                  </a:lnTo>
                  <a:cubicBezTo>
                    <a:pt x="1828" y="965"/>
                    <a:pt x="1837" y="946"/>
                    <a:pt x="1837" y="928"/>
                  </a:cubicBezTo>
                  <a:cubicBezTo>
                    <a:pt x="1837" y="900"/>
                    <a:pt x="1828" y="881"/>
                    <a:pt x="1810" y="872"/>
                  </a:cubicBezTo>
                  <a:lnTo>
                    <a:pt x="1271" y="575"/>
                  </a:lnTo>
                  <a:lnTo>
                    <a:pt x="975" y="28"/>
                  </a:lnTo>
                  <a:cubicBezTo>
                    <a:pt x="965" y="9"/>
                    <a:pt x="947" y="0"/>
                    <a:pt x="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"/>
            <p:cNvSpPr/>
            <p:nvPr/>
          </p:nvSpPr>
          <p:spPr>
            <a:xfrm>
              <a:off x="6505138" y="1371577"/>
              <a:ext cx="121547" cy="121075"/>
            </a:xfrm>
            <a:custGeom>
              <a:rect b="b" l="l" r="r" t="t"/>
              <a:pathLst>
                <a:path extrusionOk="0" h="2052" w="2060">
                  <a:moveTo>
                    <a:pt x="1030" y="177"/>
                  </a:moveTo>
                  <a:lnTo>
                    <a:pt x="1318" y="715"/>
                  </a:lnTo>
                  <a:cubicBezTo>
                    <a:pt x="1327" y="725"/>
                    <a:pt x="1336" y="725"/>
                    <a:pt x="1346" y="734"/>
                  </a:cubicBezTo>
                  <a:lnTo>
                    <a:pt x="1874" y="1031"/>
                  </a:lnTo>
                  <a:lnTo>
                    <a:pt x="1346" y="1318"/>
                  </a:lnTo>
                  <a:cubicBezTo>
                    <a:pt x="1336" y="1318"/>
                    <a:pt x="1327" y="1328"/>
                    <a:pt x="1318" y="1337"/>
                  </a:cubicBezTo>
                  <a:lnTo>
                    <a:pt x="1030" y="1875"/>
                  </a:lnTo>
                  <a:lnTo>
                    <a:pt x="733" y="1337"/>
                  </a:lnTo>
                  <a:cubicBezTo>
                    <a:pt x="733" y="1328"/>
                    <a:pt x="724" y="1318"/>
                    <a:pt x="715" y="1318"/>
                  </a:cubicBezTo>
                  <a:lnTo>
                    <a:pt x="177" y="1021"/>
                  </a:lnTo>
                  <a:lnTo>
                    <a:pt x="715" y="734"/>
                  </a:lnTo>
                  <a:cubicBezTo>
                    <a:pt x="724" y="725"/>
                    <a:pt x="733" y="715"/>
                    <a:pt x="743" y="706"/>
                  </a:cubicBezTo>
                  <a:lnTo>
                    <a:pt x="1030" y="177"/>
                  </a:lnTo>
                  <a:close/>
                  <a:moveTo>
                    <a:pt x="1030" y="1"/>
                  </a:moveTo>
                  <a:cubicBezTo>
                    <a:pt x="1012" y="1"/>
                    <a:pt x="993" y="10"/>
                    <a:pt x="984" y="29"/>
                  </a:cubicBezTo>
                  <a:lnTo>
                    <a:pt x="641" y="641"/>
                  </a:lnTo>
                  <a:lnTo>
                    <a:pt x="28" y="975"/>
                  </a:lnTo>
                  <a:cubicBezTo>
                    <a:pt x="10" y="984"/>
                    <a:pt x="0" y="1003"/>
                    <a:pt x="0" y="1021"/>
                  </a:cubicBezTo>
                  <a:cubicBezTo>
                    <a:pt x="0" y="1040"/>
                    <a:pt x="10" y="1059"/>
                    <a:pt x="28" y="1077"/>
                  </a:cubicBezTo>
                  <a:lnTo>
                    <a:pt x="641" y="1411"/>
                  </a:lnTo>
                  <a:lnTo>
                    <a:pt x="975" y="2023"/>
                  </a:lnTo>
                  <a:cubicBezTo>
                    <a:pt x="984" y="2042"/>
                    <a:pt x="1002" y="2051"/>
                    <a:pt x="1030" y="2051"/>
                  </a:cubicBezTo>
                  <a:cubicBezTo>
                    <a:pt x="1049" y="2051"/>
                    <a:pt x="1067" y="2042"/>
                    <a:pt x="1077" y="2023"/>
                  </a:cubicBezTo>
                  <a:lnTo>
                    <a:pt x="1411" y="1411"/>
                  </a:lnTo>
                  <a:lnTo>
                    <a:pt x="2023" y="1077"/>
                  </a:lnTo>
                  <a:cubicBezTo>
                    <a:pt x="2041" y="1068"/>
                    <a:pt x="2060" y="1049"/>
                    <a:pt x="2060" y="1021"/>
                  </a:cubicBezTo>
                  <a:cubicBezTo>
                    <a:pt x="2060" y="1003"/>
                    <a:pt x="2041" y="984"/>
                    <a:pt x="2023" y="975"/>
                  </a:cubicBezTo>
                  <a:lnTo>
                    <a:pt x="1411" y="641"/>
                  </a:lnTo>
                  <a:lnTo>
                    <a:pt x="1086" y="29"/>
                  </a:lnTo>
                  <a:cubicBezTo>
                    <a:pt x="1067" y="10"/>
                    <a:pt x="1049" y="1"/>
                    <a:pt x="1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"/>
            <p:cNvSpPr/>
            <p:nvPr/>
          </p:nvSpPr>
          <p:spPr>
            <a:xfrm>
              <a:off x="5489220" y="1480556"/>
              <a:ext cx="7198" cy="44370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1"/>
                    <a:pt x="66" y="751"/>
                  </a:cubicBezTo>
                  <a:cubicBezTo>
                    <a:pt x="94" y="751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"/>
            <p:cNvSpPr/>
            <p:nvPr/>
          </p:nvSpPr>
          <p:spPr>
            <a:xfrm>
              <a:off x="5489220" y="1575787"/>
              <a:ext cx="7198" cy="44370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2"/>
                    <a:pt x="66" y="752"/>
                  </a:cubicBezTo>
                  <a:cubicBezTo>
                    <a:pt x="94" y="752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"/>
            <p:cNvSpPr/>
            <p:nvPr/>
          </p:nvSpPr>
          <p:spPr>
            <a:xfrm>
              <a:off x="5518250" y="1546757"/>
              <a:ext cx="44370" cy="7198"/>
            </a:xfrm>
            <a:custGeom>
              <a:rect b="b" l="l" r="r" t="t"/>
              <a:pathLst>
                <a:path extrusionOk="0" h="122" w="752">
                  <a:moveTo>
                    <a:pt x="6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66" y="121"/>
                  </a:cubicBezTo>
                  <a:lnTo>
                    <a:pt x="696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"/>
            <p:cNvSpPr/>
            <p:nvPr/>
          </p:nvSpPr>
          <p:spPr>
            <a:xfrm>
              <a:off x="5423018" y="1546757"/>
              <a:ext cx="44370" cy="7198"/>
            </a:xfrm>
            <a:custGeom>
              <a:rect b="b" l="l" r="r" t="t"/>
              <a:pathLst>
                <a:path extrusionOk="0" h="122" w="752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687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"/>
            <p:cNvSpPr/>
            <p:nvPr/>
          </p:nvSpPr>
          <p:spPr>
            <a:xfrm>
              <a:off x="5446030" y="1570831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"/>
            <p:cNvSpPr/>
            <p:nvPr/>
          </p:nvSpPr>
          <p:spPr>
            <a:xfrm>
              <a:off x="5442194" y="1567291"/>
              <a:ext cx="33986" cy="33160"/>
            </a:xfrm>
            <a:custGeom>
              <a:rect b="b" l="l" r="r" t="t"/>
              <a:pathLst>
                <a:path extrusionOk="0" h="562" w="576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5"/>
                    <a:pt x="28" y="543"/>
                  </a:cubicBezTo>
                  <a:cubicBezTo>
                    <a:pt x="37" y="562"/>
                    <a:pt x="47" y="562"/>
                    <a:pt x="65" y="562"/>
                  </a:cubicBezTo>
                  <a:cubicBezTo>
                    <a:pt x="84" y="562"/>
                    <a:pt x="93" y="56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"/>
            <p:cNvSpPr/>
            <p:nvPr/>
          </p:nvSpPr>
          <p:spPr>
            <a:xfrm>
              <a:off x="5513352" y="1503508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"/>
            <p:cNvSpPr/>
            <p:nvPr/>
          </p:nvSpPr>
          <p:spPr>
            <a:xfrm>
              <a:off x="5509517" y="1499968"/>
              <a:ext cx="33986" cy="33160"/>
            </a:xfrm>
            <a:custGeom>
              <a:rect b="b" l="l" r="r" t="t"/>
              <a:pathLst>
                <a:path extrusionOk="0" h="562" w="576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4"/>
                    <a:pt x="28" y="543"/>
                  </a:cubicBezTo>
                  <a:cubicBezTo>
                    <a:pt x="37" y="552"/>
                    <a:pt x="56" y="562"/>
                    <a:pt x="65" y="562"/>
                  </a:cubicBezTo>
                  <a:cubicBezTo>
                    <a:pt x="84" y="562"/>
                    <a:pt x="93" y="55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"/>
            <p:cNvSpPr/>
            <p:nvPr/>
          </p:nvSpPr>
          <p:spPr>
            <a:xfrm>
              <a:off x="5446030" y="1503508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"/>
            <p:cNvSpPr/>
            <p:nvPr/>
          </p:nvSpPr>
          <p:spPr>
            <a:xfrm>
              <a:off x="5442194" y="1499968"/>
              <a:ext cx="33986" cy="33160"/>
            </a:xfrm>
            <a:custGeom>
              <a:rect b="b" l="l" r="r" t="t"/>
              <a:pathLst>
                <a:path extrusionOk="0" h="562" w="576">
                  <a:moveTo>
                    <a:pt x="65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52"/>
                    <a:pt x="492" y="562"/>
                    <a:pt x="510" y="562"/>
                  </a:cubicBezTo>
                  <a:cubicBezTo>
                    <a:pt x="529" y="562"/>
                    <a:pt x="538" y="552"/>
                    <a:pt x="547" y="543"/>
                  </a:cubicBezTo>
                  <a:cubicBezTo>
                    <a:pt x="575" y="524"/>
                    <a:pt x="575" y="487"/>
                    <a:pt x="547" y="460"/>
                  </a:cubicBezTo>
                  <a:lnTo>
                    <a:pt x="102" y="14"/>
                  </a:lnTo>
                  <a:cubicBezTo>
                    <a:pt x="93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"/>
            <p:cNvSpPr/>
            <p:nvPr/>
          </p:nvSpPr>
          <p:spPr>
            <a:xfrm>
              <a:off x="5513352" y="1570831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"/>
            <p:cNvSpPr/>
            <p:nvPr/>
          </p:nvSpPr>
          <p:spPr>
            <a:xfrm>
              <a:off x="5509517" y="1567291"/>
              <a:ext cx="33986" cy="33160"/>
            </a:xfrm>
            <a:custGeom>
              <a:rect b="b" l="l" r="r" t="t"/>
              <a:pathLst>
                <a:path extrusionOk="0" h="562" w="576">
                  <a:moveTo>
                    <a:pt x="66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62"/>
                    <a:pt x="492" y="562"/>
                    <a:pt x="510" y="562"/>
                  </a:cubicBezTo>
                  <a:cubicBezTo>
                    <a:pt x="529" y="562"/>
                    <a:pt x="538" y="562"/>
                    <a:pt x="547" y="543"/>
                  </a:cubicBezTo>
                  <a:cubicBezTo>
                    <a:pt x="575" y="525"/>
                    <a:pt x="575" y="487"/>
                    <a:pt x="547" y="460"/>
                  </a:cubicBezTo>
                  <a:lnTo>
                    <a:pt x="111" y="14"/>
                  </a:lnTo>
                  <a:cubicBezTo>
                    <a:pt x="98" y="5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"/>
            <p:cNvSpPr/>
            <p:nvPr/>
          </p:nvSpPr>
          <p:spPr>
            <a:xfrm>
              <a:off x="8380379" y="2008694"/>
              <a:ext cx="26315" cy="25784"/>
            </a:xfrm>
            <a:custGeom>
              <a:rect b="b" l="l" r="r" t="t"/>
              <a:pathLst>
                <a:path extrusionOk="0" h="437" w="446">
                  <a:moveTo>
                    <a:pt x="0" y="437"/>
                  </a:moveTo>
                  <a:lnTo>
                    <a:pt x="44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"/>
            <p:cNvSpPr/>
            <p:nvPr/>
          </p:nvSpPr>
          <p:spPr>
            <a:xfrm>
              <a:off x="8380379" y="1940840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"/>
            <p:cNvSpPr/>
            <p:nvPr/>
          </p:nvSpPr>
          <p:spPr>
            <a:xfrm>
              <a:off x="7173999" y="2893271"/>
              <a:ext cx="6608" cy="43839"/>
            </a:xfrm>
            <a:custGeom>
              <a:rect b="b" l="l" r="r" t="t"/>
              <a:pathLst>
                <a:path extrusionOk="0" h="743" w="112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"/>
            <p:cNvSpPr/>
            <p:nvPr/>
          </p:nvSpPr>
          <p:spPr>
            <a:xfrm>
              <a:off x="7173999" y="2988502"/>
              <a:ext cx="6608" cy="43839"/>
            </a:xfrm>
            <a:custGeom>
              <a:rect b="b" l="l" r="r" t="t"/>
              <a:pathLst>
                <a:path extrusionOk="0" h="743" w="112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"/>
            <p:cNvSpPr/>
            <p:nvPr/>
          </p:nvSpPr>
          <p:spPr>
            <a:xfrm>
              <a:off x="7203028" y="2959472"/>
              <a:ext cx="43839" cy="6608"/>
            </a:xfrm>
            <a:custGeom>
              <a:rect b="b" l="l" r="r" t="t"/>
              <a:pathLst>
                <a:path extrusionOk="0" h="112" w="743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"/>
            <p:cNvSpPr/>
            <p:nvPr/>
          </p:nvSpPr>
          <p:spPr>
            <a:xfrm>
              <a:off x="7107797" y="2959472"/>
              <a:ext cx="43839" cy="6608"/>
            </a:xfrm>
            <a:custGeom>
              <a:rect b="b" l="l" r="r" t="t"/>
              <a:pathLst>
                <a:path extrusionOk="0" h="112" w="743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"/>
            <p:cNvSpPr/>
            <p:nvPr/>
          </p:nvSpPr>
          <p:spPr>
            <a:xfrm>
              <a:off x="7130750" y="2983015"/>
              <a:ext cx="25784" cy="26315"/>
            </a:xfrm>
            <a:custGeom>
              <a:rect b="b" l="l" r="r" t="t"/>
              <a:pathLst>
                <a:path extrusionOk="0" h="446" w="437">
                  <a:moveTo>
                    <a:pt x="1" y="446"/>
                  </a:moveTo>
                  <a:lnTo>
                    <a:pt x="43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"/>
            <p:cNvSpPr/>
            <p:nvPr/>
          </p:nvSpPr>
          <p:spPr>
            <a:xfrm>
              <a:off x="7126914" y="2979592"/>
              <a:ext cx="33986" cy="33573"/>
            </a:xfrm>
            <a:custGeom>
              <a:rect b="b" l="l" r="r" t="t"/>
              <a:pathLst>
                <a:path extrusionOk="0" h="569" w="576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29" y="559"/>
                    <a:pt x="47" y="569"/>
                    <a:pt x="66" y="569"/>
                  </a:cubicBezTo>
                  <a:cubicBezTo>
                    <a:pt x="75" y="56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"/>
            <p:cNvSpPr/>
            <p:nvPr/>
          </p:nvSpPr>
          <p:spPr>
            <a:xfrm>
              <a:off x="7198072" y="2915692"/>
              <a:ext cx="26374" cy="26315"/>
            </a:xfrm>
            <a:custGeom>
              <a:rect b="b" l="l" r="r" t="t"/>
              <a:pathLst>
                <a:path extrusionOk="0" h="446" w="447">
                  <a:moveTo>
                    <a:pt x="1" y="446"/>
                  </a:moveTo>
                  <a:lnTo>
                    <a:pt x="44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"/>
            <p:cNvSpPr/>
            <p:nvPr/>
          </p:nvSpPr>
          <p:spPr>
            <a:xfrm>
              <a:off x="7194237" y="2912270"/>
              <a:ext cx="33986" cy="33042"/>
            </a:xfrm>
            <a:custGeom>
              <a:rect b="b" l="l" r="r" t="t"/>
              <a:pathLst>
                <a:path extrusionOk="0" h="560" w="576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38" y="559"/>
                    <a:pt x="47" y="559"/>
                    <a:pt x="66" y="559"/>
                  </a:cubicBezTo>
                  <a:cubicBezTo>
                    <a:pt x="75" y="55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"/>
            <p:cNvSpPr/>
            <p:nvPr/>
          </p:nvSpPr>
          <p:spPr>
            <a:xfrm>
              <a:off x="7130750" y="2915692"/>
              <a:ext cx="25784" cy="26315"/>
            </a:xfrm>
            <a:custGeom>
              <a:rect b="b" l="l" r="r" t="t"/>
              <a:pathLst>
                <a:path extrusionOk="0" h="446" w="437">
                  <a:moveTo>
                    <a:pt x="1" y="0"/>
                  </a:moveTo>
                  <a:lnTo>
                    <a:pt x="437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"/>
            <p:cNvSpPr/>
            <p:nvPr/>
          </p:nvSpPr>
          <p:spPr>
            <a:xfrm>
              <a:off x="7126914" y="2912270"/>
              <a:ext cx="33986" cy="33042"/>
            </a:xfrm>
            <a:custGeom>
              <a:rect b="b" l="l" r="r" t="t"/>
              <a:pathLst>
                <a:path extrusionOk="0" h="560" w="576">
                  <a:moveTo>
                    <a:pt x="65" y="0"/>
                  </a:moveTo>
                  <a:cubicBezTo>
                    <a:pt x="49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59"/>
                    <a:pt x="511" y="559"/>
                  </a:cubicBezTo>
                  <a:cubicBezTo>
                    <a:pt x="520" y="55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"/>
            <p:cNvSpPr/>
            <p:nvPr/>
          </p:nvSpPr>
          <p:spPr>
            <a:xfrm>
              <a:off x="7198072" y="2983015"/>
              <a:ext cx="26374" cy="26315"/>
            </a:xfrm>
            <a:custGeom>
              <a:rect b="b" l="l" r="r" t="t"/>
              <a:pathLst>
                <a:path extrusionOk="0" h="446" w="447">
                  <a:moveTo>
                    <a:pt x="1" y="0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"/>
            <p:cNvSpPr/>
            <p:nvPr/>
          </p:nvSpPr>
          <p:spPr>
            <a:xfrm>
              <a:off x="7194237" y="2979592"/>
              <a:ext cx="33986" cy="33573"/>
            </a:xfrm>
            <a:custGeom>
              <a:rect b="b" l="l" r="r" t="t"/>
              <a:pathLst>
                <a:path extrusionOk="0" h="569" w="576">
                  <a:moveTo>
                    <a:pt x="65" y="0"/>
                  </a:moveTo>
                  <a:cubicBezTo>
                    <a:pt x="50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69"/>
                    <a:pt x="511" y="569"/>
                  </a:cubicBezTo>
                  <a:cubicBezTo>
                    <a:pt x="520" y="56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"/>
            <p:cNvSpPr/>
            <p:nvPr/>
          </p:nvSpPr>
          <p:spPr>
            <a:xfrm>
              <a:off x="6401705" y="1879536"/>
              <a:ext cx="52572" cy="52041"/>
            </a:xfrm>
            <a:custGeom>
              <a:rect b="b" l="l" r="r" t="t"/>
              <a:pathLst>
                <a:path extrusionOk="0" h="882" w="891">
                  <a:moveTo>
                    <a:pt x="445" y="112"/>
                  </a:moveTo>
                  <a:cubicBezTo>
                    <a:pt x="631" y="112"/>
                    <a:pt x="770" y="260"/>
                    <a:pt x="770" y="446"/>
                  </a:cubicBezTo>
                  <a:cubicBezTo>
                    <a:pt x="770" y="622"/>
                    <a:pt x="631" y="771"/>
                    <a:pt x="445" y="771"/>
                  </a:cubicBezTo>
                  <a:cubicBezTo>
                    <a:pt x="269" y="771"/>
                    <a:pt x="121" y="622"/>
                    <a:pt x="121" y="446"/>
                  </a:cubicBezTo>
                  <a:cubicBezTo>
                    <a:pt x="121" y="260"/>
                    <a:pt x="269" y="112"/>
                    <a:pt x="445" y="112"/>
                  </a:cubicBezTo>
                  <a:close/>
                  <a:moveTo>
                    <a:pt x="445" y="1"/>
                  </a:moveTo>
                  <a:cubicBezTo>
                    <a:pt x="204" y="1"/>
                    <a:pt x="0" y="196"/>
                    <a:pt x="0" y="446"/>
                  </a:cubicBezTo>
                  <a:cubicBezTo>
                    <a:pt x="0" y="687"/>
                    <a:pt x="204" y="882"/>
                    <a:pt x="445" y="882"/>
                  </a:cubicBezTo>
                  <a:cubicBezTo>
                    <a:pt x="696" y="882"/>
                    <a:pt x="891" y="687"/>
                    <a:pt x="891" y="446"/>
                  </a:cubicBezTo>
                  <a:cubicBezTo>
                    <a:pt x="891" y="196"/>
                    <a:pt x="687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"/>
            <p:cNvSpPr/>
            <p:nvPr/>
          </p:nvSpPr>
          <p:spPr>
            <a:xfrm>
              <a:off x="8286210" y="1697806"/>
              <a:ext cx="47144" cy="47675"/>
            </a:xfrm>
            <a:custGeom>
              <a:rect b="b" l="l" r="r" t="t"/>
              <a:pathLst>
                <a:path extrusionOk="0" h="808" w="799">
                  <a:moveTo>
                    <a:pt x="400" y="112"/>
                  </a:moveTo>
                  <a:cubicBezTo>
                    <a:pt x="557" y="112"/>
                    <a:pt x="687" y="242"/>
                    <a:pt x="687" y="400"/>
                  </a:cubicBezTo>
                  <a:cubicBezTo>
                    <a:pt x="687" y="557"/>
                    <a:pt x="557" y="687"/>
                    <a:pt x="400" y="687"/>
                  </a:cubicBezTo>
                  <a:cubicBezTo>
                    <a:pt x="242" y="687"/>
                    <a:pt x="112" y="557"/>
                    <a:pt x="112" y="400"/>
                  </a:cubicBezTo>
                  <a:cubicBezTo>
                    <a:pt x="112" y="242"/>
                    <a:pt x="242" y="112"/>
                    <a:pt x="400" y="112"/>
                  </a:cubicBezTo>
                  <a:close/>
                  <a:moveTo>
                    <a:pt x="400" y="1"/>
                  </a:moveTo>
                  <a:cubicBezTo>
                    <a:pt x="177" y="1"/>
                    <a:pt x="1" y="177"/>
                    <a:pt x="1" y="400"/>
                  </a:cubicBezTo>
                  <a:cubicBezTo>
                    <a:pt x="1" y="622"/>
                    <a:pt x="177" y="808"/>
                    <a:pt x="400" y="808"/>
                  </a:cubicBezTo>
                  <a:cubicBezTo>
                    <a:pt x="622" y="808"/>
                    <a:pt x="799" y="622"/>
                    <a:pt x="799" y="400"/>
                  </a:cubicBezTo>
                  <a:cubicBezTo>
                    <a:pt x="799" y="177"/>
                    <a:pt x="622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"/>
            <p:cNvSpPr/>
            <p:nvPr/>
          </p:nvSpPr>
          <p:spPr>
            <a:xfrm>
              <a:off x="8222723" y="3615765"/>
              <a:ext cx="33455" cy="33455"/>
            </a:xfrm>
            <a:custGeom>
              <a:rect b="b" l="l" r="r" t="t"/>
              <a:pathLst>
                <a:path extrusionOk="0" h="567" w="567">
                  <a:moveTo>
                    <a:pt x="288" y="112"/>
                  </a:moveTo>
                  <a:cubicBezTo>
                    <a:pt x="381" y="112"/>
                    <a:pt x="455" y="186"/>
                    <a:pt x="455" y="279"/>
                  </a:cubicBezTo>
                  <a:cubicBezTo>
                    <a:pt x="455" y="371"/>
                    <a:pt x="381" y="445"/>
                    <a:pt x="288" y="445"/>
                  </a:cubicBezTo>
                  <a:cubicBezTo>
                    <a:pt x="196" y="445"/>
                    <a:pt x="121" y="371"/>
                    <a:pt x="121" y="279"/>
                  </a:cubicBezTo>
                  <a:cubicBezTo>
                    <a:pt x="121" y="186"/>
                    <a:pt x="196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66"/>
                    <a:pt x="288" y="566"/>
                  </a:cubicBezTo>
                  <a:cubicBezTo>
                    <a:pt x="446" y="566"/>
                    <a:pt x="567" y="436"/>
                    <a:pt x="567" y="279"/>
                  </a:cubicBezTo>
                  <a:cubicBezTo>
                    <a:pt x="567" y="121"/>
                    <a:pt x="437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"/>
            <p:cNvSpPr/>
            <p:nvPr/>
          </p:nvSpPr>
          <p:spPr>
            <a:xfrm>
              <a:off x="5649591" y="1243540"/>
              <a:ext cx="33455" cy="32865"/>
            </a:xfrm>
            <a:custGeom>
              <a:rect b="b" l="l" r="r" t="t"/>
              <a:pathLst>
                <a:path extrusionOk="0" h="557" w="567">
                  <a:moveTo>
                    <a:pt x="289" y="112"/>
                  </a:moveTo>
                  <a:cubicBezTo>
                    <a:pt x="381" y="112"/>
                    <a:pt x="456" y="186"/>
                    <a:pt x="456" y="279"/>
                  </a:cubicBezTo>
                  <a:cubicBezTo>
                    <a:pt x="456" y="371"/>
                    <a:pt x="381" y="446"/>
                    <a:pt x="289" y="446"/>
                  </a:cubicBezTo>
                  <a:cubicBezTo>
                    <a:pt x="196" y="446"/>
                    <a:pt x="122" y="371"/>
                    <a:pt x="122" y="279"/>
                  </a:cubicBezTo>
                  <a:cubicBezTo>
                    <a:pt x="122" y="186"/>
                    <a:pt x="196" y="112"/>
                    <a:pt x="289" y="112"/>
                  </a:cubicBezTo>
                  <a:close/>
                  <a:moveTo>
                    <a:pt x="28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57"/>
                    <a:pt x="289" y="557"/>
                  </a:cubicBezTo>
                  <a:cubicBezTo>
                    <a:pt x="437" y="557"/>
                    <a:pt x="567" y="436"/>
                    <a:pt x="567" y="279"/>
                  </a:cubicBezTo>
                  <a:cubicBezTo>
                    <a:pt x="567" y="121"/>
                    <a:pt x="437" y="0"/>
                    <a:pt x="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"/>
            <p:cNvSpPr/>
            <p:nvPr/>
          </p:nvSpPr>
          <p:spPr>
            <a:xfrm>
              <a:off x="6843404" y="1371577"/>
              <a:ext cx="517872" cy="515688"/>
            </a:xfrm>
            <a:custGeom>
              <a:rect b="b" l="l" r="r" t="t"/>
              <a:pathLst>
                <a:path extrusionOk="0" h="8740" w="8777">
                  <a:moveTo>
                    <a:pt x="4373" y="2429"/>
                  </a:moveTo>
                  <a:cubicBezTo>
                    <a:pt x="4599" y="2429"/>
                    <a:pt x="4826" y="2469"/>
                    <a:pt x="5047" y="2552"/>
                  </a:cubicBezTo>
                  <a:cubicBezTo>
                    <a:pt x="5733" y="2803"/>
                    <a:pt x="6327" y="3656"/>
                    <a:pt x="6309" y="4389"/>
                  </a:cubicBezTo>
                  <a:cubicBezTo>
                    <a:pt x="6290" y="5029"/>
                    <a:pt x="5984" y="5595"/>
                    <a:pt x="5464" y="5947"/>
                  </a:cubicBezTo>
                  <a:cubicBezTo>
                    <a:pt x="5138" y="6175"/>
                    <a:pt x="4763" y="6289"/>
                    <a:pt x="4380" y="6289"/>
                  </a:cubicBezTo>
                  <a:cubicBezTo>
                    <a:pt x="4154" y="6289"/>
                    <a:pt x="3926" y="6249"/>
                    <a:pt x="3702" y="6170"/>
                  </a:cubicBezTo>
                  <a:cubicBezTo>
                    <a:pt x="3015" y="5919"/>
                    <a:pt x="2431" y="5057"/>
                    <a:pt x="2450" y="4324"/>
                  </a:cubicBezTo>
                  <a:cubicBezTo>
                    <a:pt x="2459" y="3693"/>
                    <a:pt x="2765" y="3118"/>
                    <a:pt x="3284" y="2765"/>
                  </a:cubicBezTo>
                  <a:cubicBezTo>
                    <a:pt x="3616" y="2544"/>
                    <a:pt x="3992" y="2429"/>
                    <a:pt x="4373" y="2429"/>
                  </a:cubicBezTo>
                  <a:close/>
                  <a:moveTo>
                    <a:pt x="4370" y="2312"/>
                  </a:moveTo>
                  <a:cubicBezTo>
                    <a:pt x="3966" y="2312"/>
                    <a:pt x="3569" y="2434"/>
                    <a:pt x="3219" y="2673"/>
                  </a:cubicBezTo>
                  <a:cubicBezTo>
                    <a:pt x="2672" y="3044"/>
                    <a:pt x="2347" y="3647"/>
                    <a:pt x="2329" y="4324"/>
                  </a:cubicBezTo>
                  <a:cubicBezTo>
                    <a:pt x="2310" y="5112"/>
                    <a:pt x="2923" y="6003"/>
                    <a:pt x="3665" y="6272"/>
                  </a:cubicBezTo>
                  <a:cubicBezTo>
                    <a:pt x="3897" y="6365"/>
                    <a:pt x="4138" y="6402"/>
                    <a:pt x="4379" y="6402"/>
                  </a:cubicBezTo>
                  <a:cubicBezTo>
                    <a:pt x="4787" y="6402"/>
                    <a:pt x="5186" y="6281"/>
                    <a:pt x="5529" y="6049"/>
                  </a:cubicBezTo>
                  <a:cubicBezTo>
                    <a:pt x="6077" y="5669"/>
                    <a:pt x="6401" y="5066"/>
                    <a:pt x="6420" y="4389"/>
                  </a:cubicBezTo>
                  <a:cubicBezTo>
                    <a:pt x="6438" y="3600"/>
                    <a:pt x="5826" y="2710"/>
                    <a:pt x="5084" y="2441"/>
                  </a:cubicBezTo>
                  <a:cubicBezTo>
                    <a:pt x="4850" y="2355"/>
                    <a:pt x="4609" y="2312"/>
                    <a:pt x="4370" y="2312"/>
                  </a:cubicBezTo>
                  <a:close/>
                  <a:moveTo>
                    <a:pt x="5019" y="112"/>
                  </a:moveTo>
                  <a:lnTo>
                    <a:pt x="6197" y="474"/>
                  </a:lnTo>
                  <a:cubicBezTo>
                    <a:pt x="6216" y="474"/>
                    <a:pt x="6234" y="493"/>
                    <a:pt x="6244" y="511"/>
                  </a:cubicBezTo>
                  <a:cubicBezTo>
                    <a:pt x="6253" y="530"/>
                    <a:pt x="6253" y="548"/>
                    <a:pt x="6253" y="567"/>
                  </a:cubicBezTo>
                  <a:lnTo>
                    <a:pt x="6012" y="1346"/>
                  </a:lnTo>
                  <a:cubicBezTo>
                    <a:pt x="5993" y="1430"/>
                    <a:pt x="6021" y="1522"/>
                    <a:pt x="6105" y="1569"/>
                  </a:cubicBezTo>
                  <a:cubicBezTo>
                    <a:pt x="6346" y="1726"/>
                    <a:pt x="6578" y="1912"/>
                    <a:pt x="6772" y="2125"/>
                  </a:cubicBezTo>
                  <a:cubicBezTo>
                    <a:pt x="6813" y="2166"/>
                    <a:pt x="6864" y="2188"/>
                    <a:pt x="6917" y="2188"/>
                  </a:cubicBezTo>
                  <a:cubicBezTo>
                    <a:pt x="6949" y="2188"/>
                    <a:pt x="6982" y="2180"/>
                    <a:pt x="7014" y="2162"/>
                  </a:cubicBezTo>
                  <a:lnTo>
                    <a:pt x="7728" y="1782"/>
                  </a:lnTo>
                  <a:cubicBezTo>
                    <a:pt x="7741" y="1776"/>
                    <a:pt x="7754" y="1769"/>
                    <a:pt x="7771" y="1769"/>
                  </a:cubicBezTo>
                  <a:cubicBezTo>
                    <a:pt x="7777" y="1769"/>
                    <a:pt x="7785" y="1770"/>
                    <a:pt x="7793" y="1773"/>
                  </a:cubicBezTo>
                  <a:cubicBezTo>
                    <a:pt x="7811" y="1782"/>
                    <a:pt x="7830" y="1791"/>
                    <a:pt x="7839" y="1810"/>
                  </a:cubicBezTo>
                  <a:lnTo>
                    <a:pt x="8424" y="2895"/>
                  </a:lnTo>
                  <a:cubicBezTo>
                    <a:pt x="8433" y="2914"/>
                    <a:pt x="8433" y="2932"/>
                    <a:pt x="8424" y="2960"/>
                  </a:cubicBezTo>
                  <a:cubicBezTo>
                    <a:pt x="8424" y="2979"/>
                    <a:pt x="8405" y="2997"/>
                    <a:pt x="8387" y="3007"/>
                  </a:cubicBezTo>
                  <a:lnTo>
                    <a:pt x="7672" y="3387"/>
                  </a:lnTo>
                  <a:cubicBezTo>
                    <a:pt x="7598" y="3433"/>
                    <a:pt x="7552" y="3517"/>
                    <a:pt x="7580" y="3610"/>
                  </a:cubicBezTo>
                  <a:cubicBezTo>
                    <a:pt x="7644" y="3888"/>
                    <a:pt x="7672" y="4185"/>
                    <a:pt x="7663" y="4472"/>
                  </a:cubicBezTo>
                  <a:cubicBezTo>
                    <a:pt x="7663" y="4565"/>
                    <a:pt x="7719" y="4649"/>
                    <a:pt x="7802" y="4667"/>
                  </a:cubicBezTo>
                  <a:lnTo>
                    <a:pt x="8581" y="4908"/>
                  </a:lnTo>
                  <a:cubicBezTo>
                    <a:pt x="8619" y="4918"/>
                    <a:pt x="8646" y="4964"/>
                    <a:pt x="8637" y="5001"/>
                  </a:cubicBezTo>
                  <a:lnTo>
                    <a:pt x="8275" y="6189"/>
                  </a:lnTo>
                  <a:cubicBezTo>
                    <a:pt x="8268" y="6217"/>
                    <a:pt x="8238" y="6241"/>
                    <a:pt x="8208" y="6241"/>
                  </a:cubicBezTo>
                  <a:cubicBezTo>
                    <a:pt x="8199" y="6241"/>
                    <a:pt x="8191" y="6239"/>
                    <a:pt x="8183" y="6235"/>
                  </a:cubicBezTo>
                  <a:lnTo>
                    <a:pt x="7403" y="6003"/>
                  </a:lnTo>
                  <a:cubicBezTo>
                    <a:pt x="7384" y="5997"/>
                    <a:pt x="7365" y="5994"/>
                    <a:pt x="7346" y="5994"/>
                  </a:cubicBezTo>
                  <a:cubicBezTo>
                    <a:pt x="7280" y="5994"/>
                    <a:pt x="7217" y="6029"/>
                    <a:pt x="7181" y="6086"/>
                  </a:cubicBezTo>
                  <a:cubicBezTo>
                    <a:pt x="7023" y="6337"/>
                    <a:pt x="6837" y="6569"/>
                    <a:pt x="6624" y="6764"/>
                  </a:cubicBezTo>
                  <a:cubicBezTo>
                    <a:pt x="6559" y="6829"/>
                    <a:pt x="6550" y="6921"/>
                    <a:pt x="6587" y="7005"/>
                  </a:cubicBezTo>
                  <a:lnTo>
                    <a:pt x="6977" y="7719"/>
                  </a:lnTo>
                  <a:cubicBezTo>
                    <a:pt x="6995" y="7756"/>
                    <a:pt x="6977" y="7803"/>
                    <a:pt x="6939" y="7830"/>
                  </a:cubicBezTo>
                  <a:lnTo>
                    <a:pt x="5854" y="8406"/>
                  </a:lnTo>
                  <a:cubicBezTo>
                    <a:pt x="5842" y="8415"/>
                    <a:pt x="5828" y="8419"/>
                    <a:pt x="5815" y="8419"/>
                  </a:cubicBezTo>
                  <a:cubicBezTo>
                    <a:pt x="5788" y="8419"/>
                    <a:pt x="5761" y="8403"/>
                    <a:pt x="5743" y="8378"/>
                  </a:cubicBezTo>
                  <a:lnTo>
                    <a:pt x="5362" y="7663"/>
                  </a:lnTo>
                  <a:cubicBezTo>
                    <a:pt x="5324" y="7594"/>
                    <a:pt x="5260" y="7557"/>
                    <a:pt x="5186" y="7557"/>
                  </a:cubicBezTo>
                  <a:cubicBezTo>
                    <a:pt x="5171" y="7557"/>
                    <a:pt x="5155" y="7558"/>
                    <a:pt x="5140" y="7561"/>
                  </a:cubicBezTo>
                  <a:cubicBezTo>
                    <a:pt x="4896" y="7627"/>
                    <a:pt x="4637" y="7656"/>
                    <a:pt x="4384" y="7656"/>
                  </a:cubicBezTo>
                  <a:cubicBezTo>
                    <a:pt x="4348" y="7656"/>
                    <a:pt x="4312" y="7655"/>
                    <a:pt x="4277" y="7654"/>
                  </a:cubicBezTo>
                  <a:cubicBezTo>
                    <a:pt x="4271" y="7654"/>
                    <a:pt x="4265" y="7653"/>
                    <a:pt x="4259" y="7653"/>
                  </a:cubicBezTo>
                  <a:cubicBezTo>
                    <a:pt x="4174" y="7653"/>
                    <a:pt x="4100" y="7715"/>
                    <a:pt x="4082" y="7793"/>
                  </a:cubicBezTo>
                  <a:lnTo>
                    <a:pt x="3841" y="8573"/>
                  </a:lnTo>
                  <a:cubicBezTo>
                    <a:pt x="3841" y="8591"/>
                    <a:pt x="3822" y="8610"/>
                    <a:pt x="3804" y="8619"/>
                  </a:cubicBezTo>
                  <a:cubicBezTo>
                    <a:pt x="3795" y="8624"/>
                    <a:pt x="3785" y="8626"/>
                    <a:pt x="3776" y="8626"/>
                  </a:cubicBezTo>
                  <a:cubicBezTo>
                    <a:pt x="3767" y="8626"/>
                    <a:pt x="3758" y="8624"/>
                    <a:pt x="3748" y="8619"/>
                  </a:cubicBezTo>
                  <a:lnTo>
                    <a:pt x="2570" y="8266"/>
                  </a:lnTo>
                  <a:cubicBezTo>
                    <a:pt x="2524" y="8257"/>
                    <a:pt x="2496" y="8211"/>
                    <a:pt x="2514" y="8164"/>
                  </a:cubicBezTo>
                  <a:lnTo>
                    <a:pt x="2746" y="7394"/>
                  </a:lnTo>
                  <a:cubicBezTo>
                    <a:pt x="2774" y="7302"/>
                    <a:pt x="2737" y="7218"/>
                    <a:pt x="2663" y="7172"/>
                  </a:cubicBezTo>
                  <a:cubicBezTo>
                    <a:pt x="2412" y="7014"/>
                    <a:pt x="2180" y="6829"/>
                    <a:pt x="1986" y="6615"/>
                  </a:cubicBezTo>
                  <a:cubicBezTo>
                    <a:pt x="1949" y="6578"/>
                    <a:pt x="1893" y="6550"/>
                    <a:pt x="1837" y="6550"/>
                  </a:cubicBezTo>
                  <a:cubicBezTo>
                    <a:pt x="1809" y="6550"/>
                    <a:pt x="1782" y="6560"/>
                    <a:pt x="1744" y="6578"/>
                  </a:cubicBezTo>
                  <a:lnTo>
                    <a:pt x="1030" y="6958"/>
                  </a:lnTo>
                  <a:cubicBezTo>
                    <a:pt x="1018" y="6965"/>
                    <a:pt x="1004" y="6968"/>
                    <a:pt x="991" y="6968"/>
                  </a:cubicBezTo>
                  <a:cubicBezTo>
                    <a:pt x="964" y="6968"/>
                    <a:pt x="937" y="6955"/>
                    <a:pt x="919" y="6931"/>
                  </a:cubicBezTo>
                  <a:lnTo>
                    <a:pt x="334" y="5845"/>
                  </a:lnTo>
                  <a:cubicBezTo>
                    <a:pt x="325" y="5827"/>
                    <a:pt x="325" y="5799"/>
                    <a:pt x="334" y="5780"/>
                  </a:cubicBezTo>
                  <a:cubicBezTo>
                    <a:pt x="334" y="5762"/>
                    <a:pt x="353" y="5743"/>
                    <a:pt x="372" y="5734"/>
                  </a:cubicBezTo>
                  <a:lnTo>
                    <a:pt x="1086" y="5344"/>
                  </a:lnTo>
                  <a:cubicBezTo>
                    <a:pt x="1160" y="5307"/>
                    <a:pt x="1206" y="5214"/>
                    <a:pt x="1179" y="5131"/>
                  </a:cubicBezTo>
                  <a:cubicBezTo>
                    <a:pt x="1114" y="4843"/>
                    <a:pt x="1086" y="4556"/>
                    <a:pt x="1095" y="4259"/>
                  </a:cubicBezTo>
                  <a:cubicBezTo>
                    <a:pt x="1095" y="4175"/>
                    <a:pt x="1039" y="4092"/>
                    <a:pt x="956" y="4064"/>
                  </a:cubicBezTo>
                  <a:lnTo>
                    <a:pt x="177" y="3832"/>
                  </a:lnTo>
                  <a:cubicBezTo>
                    <a:pt x="158" y="3823"/>
                    <a:pt x="140" y="3814"/>
                    <a:pt x="130" y="3795"/>
                  </a:cubicBezTo>
                  <a:cubicBezTo>
                    <a:pt x="121" y="3777"/>
                    <a:pt x="121" y="3749"/>
                    <a:pt x="121" y="3730"/>
                  </a:cubicBezTo>
                  <a:lnTo>
                    <a:pt x="483" y="2552"/>
                  </a:lnTo>
                  <a:cubicBezTo>
                    <a:pt x="483" y="2534"/>
                    <a:pt x="501" y="2515"/>
                    <a:pt x="520" y="2506"/>
                  </a:cubicBezTo>
                  <a:cubicBezTo>
                    <a:pt x="539" y="2496"/>
                    <a:pt x="557" y="2496"/>
                    <a:pt x="576" y="2496"/>
                  </a:cubicBezTo>
                  <a:lnTo>
                    <a:pt x="1355" y="2738"/>
                  </a:lnTo>
                  <a:cubicBezTo>
                    <a:pt x="1369" y="2741"/>
                    <a:pt x="1384" y="2742"/>
                    <a:pt x="1398" y="2742"/>
                  </a:cubicBezTo>
                  <a:cubicBezTo>
                    <a:pt x="1469" y="2742"/>
                    <a:pt x="1539" y="2706"/>
                    <a:pt x="1577" y="2645"/>
                  </a:cubicBezTo>
                  <a:cubicBezTo>
                    <a:pt x="1735" y="2394"/>
                    <a:pt x="1921" y="2172"/>
                    <a:pt x="2134" y="1968"/>
                  </a:cubicBezTo>
                  <a:cubicBezTo>
                    <a:pt x="2199" y="1912"/>
                    <a:pt x="2208" y="1810"/>
                    <a:pt x="2171" y="1736"/>
                  </a:cubicBezTo>
                  <a:lnTo>
                    <a:pt x="1782" y="1021"/>
                  </a:lnTo>
                  <a:cubicBezTo>
                    <a:pt x="1782" y="1003"/>
                    <a:pt x="1772" y="975"/>
                    <a:pt x="1782" y="956"/>
                  </a:cubicBezTo>
                  <a:cubicBezTo>
                    <a:pt x="1791" y="938"/>
                    <a:pt x="1800" y="919"/>
                    <a:pt x="1819" y="910"/>
                  </a:cubicBezTo>
                  <a:lnTo>
                    <a:pt x="2904" y="326"/>
                  </a:lnTo>
                  <a:cubicBezTo>
                    <a:pt x="2913" y="321"/>
                    <a:pt x="2923" y="319"/>
                    <a:pt x="2933" y="319"/>
                  </a:cubicBezTo>
                  <a:cubicBezTo>
                    <a:pt x="2943" y="319"/>
                    <a:pt x="2955" y="321"/>
                    <a:pt x="2969" y="326"/>
                  </a:cubicBezTo>
                  <a:cubicBezTo>
                    <a:pt x="2988" y="326"/>
                    <a:pt x="3006" y="344"/>
                    <a:pt x="3015" y="363"/>
                  </a:cubicBezTo>
                  <a:lnTo>
                    <a:pt x="3396" y="1077"/>
                  </a:lnTo>
                  <a:cubicBezTo>
                    <a:pt x="3433" y="1136"/>
                    <a:pt x="3500" y="1178"/>
                    <a:pt x="3568" y="1178"/>
                  </a:cubicBezTo>
                  <a:cubicBezTo>
                    <a:pt x="3585" y="1178"/>
                    <a:pt x="3602" y="1175"/>
                    <a:pt x="3618" y="1170"/>
                  </a:cubicBezTo>
                  <a:cubicBezTo>
                    <a:pt x="3870" y="1113"/>
                    <a:pt x="4122" y="1085"/>
                    <a:pt x="4379" y="1085"/>
                  </a:cubicBezTo>
                  <a:cubicBezTo>
                    <a:pt x="4416" y="1085"/>
                    <a:pt x="4453" y="1085"/>
                    <a:pt x="4490" y="1086"/>
                  </a:cubicBezTo>
                  <a:cubicBezTo>
                    <a:pt x="4574" y="1086"/>
                    <a:pt x="4657" y="1031"/>
                    <a:pt x="4685" y="947"/>
                  </a:cubicBezTo>
                  <a:lnTo>
                    <a:pt x="4917" y="168"/>
                  </a:lnTo>
                  <a:cubicBezTo>
                    <a:pt x="4917" y="149"/>
                    <a:pt x="4936" y="131"/>
                    <a:pt x="4954" y="122"/>
                  </a:cubicBezTo>
                  <a:cubicBezTo>
                    <a:pt x="4973" y="112"/>
                    <a:pt x="4991" y="112"/>
                    <a:pt x="5019" y="112"/>
                  </a:cubicBezTo>
                  <a:close/>
                  <a:moveTo>
                    <a:pt x="4993" y="0"/>
                  </a:moveTo>
                  <a:cubicBezTo>
                    <a:pt x="4959" y="0"/>
                    <a:pt x="4927" y="8"/>
                    <a:pt x="4899" y="20"/>
                  </a:cubicBezTo>
                  <a:cubicBezTo>
                    <a:pt x="4852" y="47"/>
                    <a:pt x="4824" y="84"/>
                    <a:pt x="4806" y="140"/>
                  </a:cubicBezTo>
                  <a:lnTo>
                    <a:pt x="4574" y="919"/>
                  </a:lnTo>
                  <a:cubicBezTo>
                    <a:pt x="4565" y="947"/>
                    <a:pt x="4537" y="975"/>
                    <a:pt x="4490" y="975"/>
                  </a:cubicBezTo>
                  <a:cubicBezTo>
                    <a:pt x="4439" y="972"/>
                    <a:pt x="4387" y="970"/>
                    <a:pt x="4334" y="970"/>
                  </a:cubicBezTo>
                  <a:cubicBezTo>
                    <a:pt x="4087" y="970"/>
                    <a:pt x="3836" y="1005"/>
                    <a:pt x="3591" y="1059"/>
                  </a:cubicBezTo>
                  <a:cubicBezTo>
                    <a:pt x="3582" y="1061"/>
                    <a:pt x="3574" y="1062"/>
                    <a:pt x="3566" y="1062"/>
                  </a:cubicBezTo>
                  <a:cubicBezTo>
                    <a:pt x="3541" y="1062"/>
                    <a:pt x="3521" y="1050"/>
                    <a:pt x="3507" y="1021"/>
                  </a:cubicBezTo>
                  <a:lnTo>
                    <a:pt x="3117" y="307"/>
                  </a:lnTo>
                  <a:cubicBezTo>
                    <a:pt x="3099" y="261"/>
                    <a:pt x="3052" y="224"/>
                    <a:pt x="3006" y="214"/>
                  </a:cubicBezTo>
                  <a:cubicBezTo>
                    <a:pt x="2985" y="207"/>
                    <a:pt x="2965" y="204"/>
                    <a:pt x="2946" y="204"/>
                  </a:cubicBezTo>
                  <a:cubicBezTo>
                    <a:pt x="2915" y="204"/>
                    <a:pt x="2886" y="212"/>
                    <a:pt x="2858" y="224"/>
                  </a:cubicBezTo>
                  <a:lnTo>
                    <a:pt x="1772" y="808"/>
                  </a:lnTo>
                  <a:cubicBezTo>
                    <a:pt x="1726" y="836"/>
                    <a:pt x="1689" y="873"/>
                    <a:pt x="1670" y="929"/>
                  </a:cubicBezTo>
                  <a:cubicBezTo>
                    <a:pt x="1661" y="975"/>
                    <a:pt x="1661" y="1031"/>
                    <a:pt x="1689" y="1077"/>
                  </a:cubicBezTo>
                  <a:lnTo>
                    <a:pt x="2078" y="1791"/>
                  </a:lnTo>
                  <a:cubicBezTo>
                    <a:pt x="2088" y="1828"/>
                    <a:pt x="2088" y="1866"/>
                    <a:pt x="2060" y="1884"/>
                  </a:cubicBezTo>
                  <a:cubicBezTo>
                    <a:pt x="1837" y="2098"/>
                    <a:pt x="1642" y="2329"/>
                    <a:pt x="1485" y="2589"/>
                  </a:cubicBezTo>
                  <a:cubicBezTo>
                    <a:pt x="1469" y="2612"/>
                    <a:pt x="1442" y="2629"/>
                    <a:pt x="1412" y="2629"/>
                  </a:cubicBezTo>
                  <a:cubicBezTo>
                    <a:pt x="1405" y="2629"/>
                    <a:pt x="1399" y="2628"/>
                    <a:pt x="1392" y="2626"/>
                  </a:cubicBezTo>
                  <a:lnTo>
                    <a:pt x="613" y="2394"/>
                  </a:lnTo>
                  <a:cubicBezTo>
                    <a:pt x="595" y="2387"/>
                    <a:pt x="576" y="2384"/>
                    <a:pt x="557" y="2384"/>
                  </a:cubicBezTo>
                  <a:cubicBezTo>
                    <a:pt x="525" y="2384"/>
                    <a:pt x="493" y="2392"/>
                    <a:pt x="464" y="2404"/>
                  </a:cubicBezTo>
                  <a:cubicBezTo>
                    <a:pt x="418" y="2431"/>
                    <a:pt x="390" y="2469"/>
                    <a:pt x="372" y="2524"/>
                  </a:cubicBezTo>
                  <a:lnTo>
                    <a:pt x="19" y="3702"/>
                  </a:lnTo>
                  <a:cubicBezTo>
                    <a:pt x="0" y="3749"/>
                    <a:pt x="10" y="3804"/>
                    <a:pt x="28" y="3851"/>
                  </a:cubicBezTo>
                  <a:cubicBezTo>
                    <a:pt x="56" y="3897"/>
                    <a:pt x="103" y="3925"/>
                    <a:pt x="149" y="3944"/>
                  </a:cubicBezTo>
                  <a:lnTo>
                    <a:pt x="928" y="4175"/>
                  </a:lnTo>
                  <a:cubicBezTo>
                    <a:pt x="965" y="4194"/>
                    <a:pt x="984" y="4222"/>
                    <a:pt x="984" y="4259"/>
                  </a:cubicBezTo>
                  <a:cubicBezTo>
                    <a:pt x="975" y="4565"/>
                    <a:pt x="1002" y="4862"/>
                    <a:pt x="1077" y="5159"/>
                  </a:cubicBezTo>
                  <a:cubicBezTo>
                    <a:pt x="1086" y="5196"/>
                    <a:pt x="1067" y="5233"/>
                    <a:pt x="1030" y="5252"/>
                  </a:cubicBezTo>
                  <a:lnTo>
                    <a:pt x="316" y="5632"/>
                  </a:lnTo>
                  <a:cubicBezTo>
                    <a:pt x="269" y="5660"/>
                    <a:pt x="242" y="5697"/>
                    <a:pt x="223" y="5753"/>
                  </a:cubicBezTo>
                  <a:cubicBezTo>
                    <a:pt x="214" y="5799"/>
                    <a:pt x="214" y="5855"/>
                    <a:pt x="242" y="5901"/>
                  </a:cubicBezTo>
                  <a:lnTo>
                    <a:pt x="826" y="6986"/>
                  </a:lnTo>
                  <a:cubicBezTo>
                    <a:pt x="858" y="7049"/>
                    <a:pt x="923" y="7087"/>
                    <a:pt x="991" y="7087"/>
                  </a:cubicBezTo>
                  <a:cubicBezTo>
                    <a:pt x="1024" y="7087"/>
                    <a:pt x="1056" y="7078"/>
                    <a:pt x="1086" y="7061"/>
                  </a:cubicBezTo>
                  <a:lnTo>
                    <a:pt x="1800" y="6680"/>
                  </a:lnTo>
                  <a:cubicBezTo>
                    <a:pt x="1813" y="6674"/>
                    <a:pt x="1826" y="6671"/>
                    <a:pt x="1839" y="6671"/>
                  </a:cubicBezTo>
                  <a:cubicBezTo>
                    <a:pt x="1862" y="6671"/>
                    <a:pt x="1884" y="6681"/>
                    <a:pt x="1902" y="6699"/>
                  </a:cubicBezTo>
                  <a:cubicBezTo>
                    <a:pt x="2106" y="6912"/>
                    <a:pt x="2338" y="7107"/>
                    <a:pt x="2598" y="7265"/>
                  </a:cubicBezTo>
                  <a:cubicBezTo>
                    <a:pt x="2635" y="7283"/>
                    <a:pt x="2644" y="7320"/>
                    <a:pt x="2635" y="7357"/>
                  </a:cubicBezTo>
                  <a:lnTo>
                    <a:pt x="2403" y="8137"/>
                  </a:lnTo>
                  <a:cubicBezTo>
                    <a:pt x="2366" y="8239"/>
                    <a:pt x="2431" y="8350"/>
                    <a:pt x="2533" y="8378"/>
                  </a:cubicBezTo>
                  <a:lnTo>
                    <a:pt x="3711" y="8740"/>
                  </a:lnTo>
                  <a:lnTo>
                    <a:pt x="3767" y="8740"/>
                  </a:lnTo>
                  <a:cubicBezTo>
                    <a:pt x="3804" y="8740"/>
                    <a:pt x="3832" y="8740"/>
                    <a:pt x="3860" y="8721"/>
                  </a:cubicBezTo>
                  <a:cubicBezTo>
                    <a:pt x="3906" y="8693"/>
                    <a:pt x="3943" y="8656"/>
                    <a:pt x="3952" y="8600"/>
                  </a:cubicBezTo>
                  <a:lnTo>
                    <a:pt x="4194" y="7830"/>
                  </a:lnTo>
                  <a:cubicBezTo>
                    <a:pt x="4203" y="7793"/>
                    <a:pt x="4231" y="7775"/>
                    <a:pt x="4268" y="7775"/>
                  </a:cubicBezTo>
                  <a:cubicBezTo>
                    <a:pt x="4299" y="7776"/>
                    <a:pt x="4330" y="7776"/>
                    <a:pt x="4361" y="7776"/>
                  </a:cubicBezTo>
                  <a:cubicBezTo>
                    <a:pt x="4634" y="7776"/>
                    <a:pt x="4901" y="7740"/>
                    <a:pt x="5168" y="7682"/>
                  </a:cubicBezTo>
                  <a:cubicBezTo>
                    <a:pt x="5174" y="7680"/>
                    <a:pt x="5181" y="7680"/>
                    <a:pt x="5187" y="7680"/>
                  </a:cubicBezTo>
                  <a:cubicBezTo>
                    <a:pt x="5217" y="7680"/>
                    <a:pt x="5245" y="7696"/>
                    <a:pt x="5260" y="7719"/>
                  </a:cubicBezTo>
                  <a:lnTo>
                    <a:pt x="5641" y="8433"/>
                  </a:lnTo>
                  <a:cubicBezTo>
                    <a:pt x="5680" y="8499"/>
                    <a:pt x="5752" y="8537"/>
                    <a:pt x="5824" y="8537"/>
                  </a:cubicBezTo>
                  <a:cubicBezTo>
                    <a:pt x="5853" y="8537"/>
                    <a:pt x="5883" y="8530"/>
                    <a:pt x="5910" y="8517"/>
                  </a:cubicBezTo>
                  <a:lnTo>
                    <a:pt x="6995" y="7933"/>
                  </a:lnTo>
                  <a:cubicBezTo>
                    <a:pt x="7088" y="7877"/>
                    <a:pt x="7125" y="7756"/>
                    <a:pt x="7079" y="7663"/>
                  </a:cubicBezTo>
                  <a:lnTo>
                    <a:pt x="6689" y="6949"/>
                  </a:lnTo>
                  <a:cubicBezTo>
                    <a:pt x="6670" y="6921"/>
                    <a:pt x="6680" y="6875"/>
                    <a:pt x="6708" y="6856"/>
                  </a:cubicBezTo>
                  <a:cubicBezTo>
                    <a:pt x="6930" y="6643"/>
                    <a:pt x="7116" y="6411"/>
                    <a:pt x="7283" y="6151"/>
                  </a:cubicBezTo>
                  <a:cubicBezTo>
                    <a:pt x="7298" y="6128"/>
                    <a:pt x="7326" y="6112"/>
                    <a:pt x="7351" y="6112"/>
                  </a:cubicBezTo>
                  <a:cubicBezTo>
                    <a:pt x="7356" y="6112"/>
                    <a:pt x="7361" y="6113"/>
                    <a:pt x="7366" y="6114"/>
                  </a:cubicBezTo>
                  <a:lnTo>
                    <a:pt x="8145" y="6355"/>
                  </a:lnTo>
                  <a:cubicBezTo>
                    <a:pt x="8163" y="6360"/>
                    <a:pt x="8181" y="6363"/>
                    <a:pt x="8198" y="6363"/>
                  </a:cubicBezTo>
                  <a:cubicBezTo>
                    <a:pt x="8283" y="6363"/>
                    <a:pt x="8365" y="6309"/>
                    <a:pt x="8396" y="6216"/>
                  </a:cubicBezTo>
                  <a:lnTo>
                    <a:pt x="8748" y="5038"/>
                  </a:lnTo>
                  <a:cubicBezTo>
                    <a:pt x="8776" y="4936"/>
                    <a:pt x="8721" y="4825"/>
                    <a:pt x="8619" y="4797"/>
                  </a:cubicBezTo>
                  <a:lnTo>
                    <a:pt x="7839" y="4565"/>
                  </a:lnTo>
                  <a:cubicBezTo>
                    <a:pt x="7802" y="4556"/>
                    <a:pt x="7784" y="4519"/>
                    <a:pt x="7784" y="4482"/>
                  </a:cubicBezTo>
                  <a:cubicBezTo>
                    <a:pt x="7793" y="4175"/>
                    <a:pt x="7765" y="3879"/>
                    <a:pt x="7691" y="3582"/>
                  </a:cubicBezTo>
                  <a:cubicBezTo>
                    <a:pt x="7682" y="3545"/>
                    <a:pt x="7700" y="3508"/>
                    <a:pt x="7728" y="3489"/>
                  </a:cubicBezTo>
                  <a:lnTo>
                    <a:pt x="8442" y="3109"/>
                  </a:lnTo>
                  <a:cubicBezTo>
                    <a:pt x="8489" y="3081"/>
                    <a:pt x="8526" y="3044"/>
                    <a:pt x="8544" y="2988"/>
                  </a:cubicBezTo>
                  <a:cubicBezTo>
                    <a:pt x="8554" y="2942"/>
                    <a:pt x="8554" y="2886"/>
                    <a:pt x="8526" y="2840"/>
                  </a:cubicBezTo>
                  <a:lnTo>
                    <a:pt x="7941" y="1754"/>
                  </a:lnTo>
                  <a:cubicBezTo>
                    <a:pt x="7913" y="1708"/>
                    <a:pt x="7876" y="1680"/>
                    <a:pt x="7830" y="1662"/>
                  </a:cubicBezTo>
                  <a:cubicBezTo>
                    <a:pt x="7810" y="1658"/>
                    <a:pt x="7789" y="1656"/>
                    <a:pt x="7769" y="1656"/>
                  </a:cubicBezTo>
                  <a:cubicBezTo>
                    <a:pt x="7735" y="1656"/>
                    <a:pt x="7702" y="1662"/>
                    <a:pt x="7672" y="1680"/>
                  </a:cubicBezTo>
                  <a:lnTo>
                    <a:pt x="6958" y="2060"/>
                  </a:lnTo>
                  <a:cubicBezTo>
                    <a:pt x="6948" y="2067"/>
                    <a:pt x="6937" y="2070"/>
                    <a:pt x="6926" y="2070"/>
                  </a:cubicBezTo>
                  <a:cubicBezTo>
                    <a:pt x="6905" y="2070"/>
                    <a:pt x="6883" y="2060"/>
                    <a:pt x="6865" y="2042"/>
                  </a:cubicBezTo>
                  <a:cubicBezTo>
                    <a:pt x="6661" y="1828"/>
                    <a:pt x="6420" y="1634"/>
                    <a:pt x="6160" y="1476"/>
                  </a:cubicBezTo>
                  <a:cubicBezTo>
                    <a:pt x="6132" y="1457"/>
                    <a:pt x="6114" y="1420"/>
                    <a:pt x="6132" y="1383"/>
                  </a:cubicBezTo>
                  <a:lnTo>
                    <a:pt x="6364" y="604"/>
                  </a:lnTo>
                  <a:cubicBezTo>
                    <a:pt x="6374" y="558"/>
                    <a:pt x="6374" y="502"/>
                    <a:pt x="6346" y="456"/>
                  </a:cubicBezTo>
                  <a:cubicBezTo>
                    <a:pt x="6327" y="409"/>
                    <a:pt x="6281" y="372"/>
                    <a:pt x="6234" y="363"/>
                  </a:cubicBezTo>
                  <a:lnTo>
                    <a:pt x="5056" y="10"/>
                  </a:lnTo>
                  <a:cubicBezTo>
                    <a:pt x="5035" y="3"/>
                    <a:pt x="5014" y="0"/>
                    <a:pt x="49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"/>
            <p:cNvSpPr/>
            <p:nvPr/>
          </p:nvSpPr>
          <p:spPr>
            <a:xfrm>
              <a:off x="7731226" y="2764939"/>
              <a:ext cx="652517" cy="651101"/>
            </a:xfrm>
            <a:custGeom>
              <a:rect b="b" l="l" r="r" t="t"/>
              <a:pathLst>
                <a:path extrusionOk="0" h="11035" w="11059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"/>
            <p:cNvSpPr/>
            <p:nvPr/>
          </p:nvSpPr>
          <p:spPr>
            <a:xfrm>
              <a:off x="5349677" y="3784338"/>
              <a:ext cx="1411122" cy="6608"/>
            </a:xfrm>
            <a:custGeom>
              <a:rect b="b" l="l" r="r" t="t"/>
              <a:pathLst>
                <a:path extrusionOk="0" h="112" w="23916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3860" y="112"/>
                  </a:lnTo>
                  <a:cubicBezTo>
                    <a:pt x="23888" y="112"/>
                    <a:pt x="23916" y="84"/>
                    <a:pt x="23916" y="56"/>
                  </a:cubicBezTo>
                  <a:cubicBezTo>
                    <a:pt x="23916" y="19"/>
                    <a:pt x="23888" y="0"/>
                    <a:pt x="23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"/>
            <p:cNvSpPr/>
            <p:nvPr/>
          </p:nvSpPr>
          <p:spPr>
            <a:xfrm>
              <a:off x="5615133" y="3875734"/>
              <a:ext cx="879679" cy="6608"/>
            </a:xfrm>
            <a:custGeom>
              <a:rect b="b" l="l" r="r" t="t"/>
              <a:pathLst>
                <a:path extrusionOk="0" h="112" w="14909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14853" y="112"/>
                  </a:lnTo>
                  <a:cubicBezTo>
                    <a:pt x="14890" y="112"/>
                    <a:pt x="14908" y="93"/>
                    <a:pt x="14908" y="56"/>
                  </a:cubicBezTo>
                  <a:cubicBezTo>
                    <a:pt x="14908" y="28"/>
                    <a:pt x="14890" y="1"/>
                    <a:pt x="14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"/>
            <p:cNvSpPr/>
            <p:nvPr/>
          </p:nvSpPr>
          <p:spPr>
            <a:xfrm>
              <a:off x="7107207" y="3142854"/>
              <a:ext cx="958508" cy="662902"/>
            </a:xfrm>
            <a:custGeom>
              <a:rect b="b" l="l" r="r" t="t"/>
              <a:pathLst>
                <a:path extrusionOk="0" h="11235" w="16245">
                  <a:moveTo>
                    <a:pt x="418" y="0"/>
                  </a:moveTo>
                  <a:cubicBezTo>
                    <a:pt x="186" y="0"/>
                    <a:pt x="1" y="186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096" y="11234"/>
                  </a:lnTo>
                  <a:cubicBezTo>
                    <a:pt x="16179" y="11234"/>
                    <a:pt x="16244" y="11169"/>
                    <a:pt x="16244" y="11086"/>
                  </a:cubicBezTo>
                  <a:lnTo>
                    <a:pt x="16244" y="427"/>
                  </a:lnTo>
                  <a:cubicBezTo>
                    <a:pt x="16244" y="186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"/>
            <p:cNvSpPr/>
            <p:nvPr/>
          </p:nvSpPr>
          <p:spPr>
            <a:xfrm>
              <a:off x="7103372" y="3139550"/>
              <a:ext cx="966178" cy="669451"/>
            </a:xfrm>
            <a:custGeom>
              <a:rect b="b" l="l" r="r" t="t"/>
              <a:pathLst>
                <a:path extrusionOk="0" h="11346" w="16375">
                  <a:moveTo>
                    <a:pt x="15883" y="112"/>
                  </a:moveTo>
                  <a:cubicBezTo>
                    <a:pt x="16087" y="112"/>
                    <a:pt x="16254" y="279"/>
                    <a:pt x="16254" y="483"/>
                  </a:cubicBezTo>
                  <a:lnTo>
                    <a:pt x="16254" y="11142"/>
                  </a:lnTo>
                  <a:cubicBezTo>
                    <a:pt x="16254" y="11188"/>
                    <a:pt x="16217" y="11235"/>
                    <a:pt x="16161" y="11235"/>
                  </a:cubicBezTo>
                  <a:lnTo>
                    <a:pt x="205" y="11235"/>
                  </a:lnTo>
                  <a:cubicBezTo>
                    <a:pt x="159" y="11235"/>
                    <a:pt x="121" y="11188"/>
                    <a:pt x="121" y="11142"/>
                  </a:cubicBezTo>
                  <a:lnTo>
                    <a:pt x="121" y="483"/>
                  </a:lnTo>
                  <a:cubicBezTo>
                    <a:pt x="121" y="279"/>
                    <a:pt x="279" y="112"/>
                    <a:pt x="483" y="112"/>
                  </a:cubicBezTo>
                  <a:close/>
                  <a:moveTo>
                    <a:pt x="483" y="1"/>
                  </a:moveTo>
                  <a:cubicBezTo>
                    <a:pt x="224" y="1"/>
                    <a:pt x="1" y="214"/>
                    <a:pt x="1" y="483"/>
                  </a:cubicBezTo>
                  <a:lnTo>
                    <a:pt x="1" y="11142"/>
                  </a:lnTo>
                  <a:cubicBezTo>
                    <a:pt x="1" y="11253"/>
                    <a:pt x="94" y="11346"/>
                    <a:pt x="214" y="11346"/>
                  </a:cubicBezTo>
                  <a:lnTo>
                    <a:pt x="16161" y="11346"/>
                  </a:lnTo>
                  <a:cubicBezTo>
                    <a:pt x="16281" y="11346"/>
                    <a:pt x="16365" y="11253"/>
                    <a:pt x="16374" y="11142"/>
                  </a:cubicBezTo>
                  <a:lnTo>
                    <a:pt x="16374" y="483"/>
                  </a:lnTo>
                  <a:cubicBezTo>
                    <a:pt x="16374" y="214"/>
                    <a:pt x="16152" y="1"/>
                    <a:pt x="15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"/>
            <p:cNvSpPr/>
            <p:nvPr/>
          </p:nvSpPr>
          <p:spPr>
            <a:xfrm>
              <a:off x="7177303" y="3206342"/>
              <a:ext cx="818316" cy="535927"/>
            </a:xfrm>
            <a:custGeom>
              <a:rect b="b" l="l" r="r" t="t"/>
              <a:pathLst>
                <a:path extrusionOk="0" h="9083" w="13869">
                  <a:moveTo>
                    <a:pt x="0" y="0"/>
                  </a:moveTo>
                  <a:lnTo>
                    <a:pt x="0" y="1856"/>
                  </a:lnTo>
                  <a:lnTo>
                    <a:pt x="0" y="7375"/>
                  </a:lnTo>
                  <a:lnTo>
                    <a:pt x="0" y="9082"/>
                  </a:lnTo>
                  <a:lnTo>
                    <a:pt x="13869" y="9082"/>
                  </a:lnTo>
                  <a:lnTo>
                    <a:pt x="13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"/>
            <p:cNvSpPr/>
            <p:nvPr/>
          </p:nvSpPr>
          <p:spPr>
            <a:xfrm>
              <a:off x="7173468" y="3203038"/>
              <a:ext cx="825455" cy="542476"/>
            </a:xfrm>
            <a:custGeom>
              <a:rect b="b" l="l" r="r" t="t"/>
              <a:pathLst>
                <a:path extrusionOk="0" h="9194" w="1399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1912"/>
                  </a:lnTo>
                  <a:cubicBezTo>
                    <a:pt x="0" y="1939"/>
                    <a:pt x="28" y="1967"/>
                    <a:pt x="65" y="1967"/>
                  </a:cubicBezTo>
                  <a:cubicBezTo>
                    <a:pt x="93" y="1967"/>
                    <a:pt x="121" y="1939"/>
                    <a:pt x="121" y="1912"/>
                  </a:cubicBezTo>
                  <a:lnTo>
                    <a:pt x="121" y="112"/>
                  </a:lnTo>
                  <a:lnTo>
                    <a:pt x="13878" y="112"/>
                  </a:lnTo>
                  <a:lnTo>
                    <a:pt x="13878" y="9073"/>
                  </a:lnTo>
                  <a:lnTo>
                    <a:pt x="121" y="9073"/>
                  </a:lnTo>
                  <a:lnTo>
                    <a:pt x="121" y="7431"/>
                  </a:lnTo>
                  <a:cubicBezTo>
                    <a:pt x="121" y="7403"/>
                    <a:pt x="93" y="7376"/>
                    <a:pt x="65" y="7376"/>
                  </a:cubicBezTo>
                  <a:cubicBezTo>
                    <a:pt x="28" y="7376"/>
                    <a:pt x="0" y="7403"/>
                    <a:pt x="0" y="7431"/>
                  </a:cubicBezTo>
                  <a:lnTo>
                    <a:pt x="0" y="9138"/>
                  </a:lnTo>
                  <a:cubicBezTo>
                    <a:pt x="0" y="9166"/>
                    <a:pt x="28" y="9194"/>
                    <a:pt x="65" y="9194"/>
                  </a:cubicBezTo>
                  <a:lnTo>
                    <a:pt x="13934" y="9194"/>
                  </a:lnTo>
                  <a:cubicBezTo>
                    <a:pt x="13971" y="9194"/>
                    <a:pt x="13990" y="9166"/>
                    <a:pt x="13990" y="9138"/>
                  </a:cubicBezTo>
                  <a:lnTo>
                    <a:pt x="13990" y="56"/>
                  </a:lnTo>
                  <a:cubicBezTo>
                    <a:pt x="13990" y="28"/>
                    <a:pt x="13971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"/>
            <p:cNvSpPr/>
            <p:nvPr/>
          </p:nvSpPr>
          <p:spPr>
            <a:xfrm>
              <a:off x="7173468" y="3369427"/>
              <a:ext cx="7139" cy="180727"/>
            </a:xfrm>
            <a:custGeom>
              <a:rect b="b" l="l" r="r" t="t"/>
              <a:pathLst>
                <a:path extrusionOk="0" h="3063" w="121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006"/>
                  </a:lnTo>
                  <a:cubicBezTo>
                    <a:pt x="0" y="3043"/>
                    <a:pt x="28" y="3062"/>
                    <a:pt x="65" y="3062"/>
                  </a:cubicBezTo>
                  <a:cubicBezTo>
                    <a:pt x="93" y="3062"/>
                    <a:pt x="121" y="3043"/>
                    <a:pt x="121" y="3006"/>
                  </a:cubicBezTo>
                  <a:lnTo>
                    <a:pt x="121" y="66"/>
                  </a:lnTo>
                  <a:cubicBezTo>
                    <a:pt x="121" y="29"/>
                    <a:pt x="93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"/>
            <p:cNvSpPr/>
            <p:nvPr/>
          </p:nvSpPr>
          <p:spPr>
            <a:xfrm>
              <a:off x="7575752" y="3164745"/>
              <a:ext cx="21418" cy="21418"/>
            </a:xfrm>
            <a:custGeom>
              <a:rect b="b" l="l" r="r" t="t"/>
              <a:pathLst>
                <a:path extrusionOk="0" h="363" w="363">
                  <a:moveTo>
                    <a:pt x="177" y="112"/>
                  </a:moveTo>
                  <a:cubicBezTo>
                    <a:pt x="214" y="112"/>
                    <a:pt x="251" y="139"/>
                    <a:pt x="242" y="177"/>
                  </a:cubicBezTo>
                  <a:cubicBezTo>
                    <a:pt x="242" y="214"/>
                    <a:pt x="214" y="251"/>
                    <a:pt x="177" y="251"/>
                  </a:cubicBezTo>
                  <a:cubicBezTo>
                    <a:pt x="149" y="251"/>
                    <a:pt x="112" y="214"/>
                    <a:pt x="112" y="177"/>
                  </a:cubicBezTo>
                  <a:cubicBezTo>
                    <a:pt x="112" y="149"/>
                    <a:pt x="140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1" y="84"/>
                    <a:pt x="1" y="177"/>
                  </a:cubicBezTo>
                  <a:cubicBezTo>
                    <a:pt x="1" y="279"/>
                    <a:pt x="84" y="362"/>
                    <a:pt x="177" y="362"/>
                  </a:cubicBezTo>
                  <a:cubicBezTo>
                    <a:pt x="279" y="362"/>
                    <a:pt x="362" y="279"/>
                    <a:pt x="362" y="177"/>
                  </a:cubicBezTo>
                  <a:cubicBezTo>
                    <a:pt x="362" y="84"/>
                    <a:pt x="279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"/>
            <p:cNvSpPr/>
            <p:nvPr/>
          </p:nvSpPr>
          <p:spPr>
            <a:xfrm>
              <a:off x="6950141" y="3800741"/>
              <a:ext cx="1272641" cy="86027"/>
            </a:xfrm>
            <a:custGeom>
              <a:rect b="b" l="l" r="r" t="t"/>
              <a:pathLst>
                <a:path extrusionOk="0" h="1458" w="21569">
                  <a:moveTo>
                    <a:pt x="0" y="1"/>
                  </a:moveTo>
                  <a:lnTo>
                    <a:pt x="0" y="882"/>
                  </a:lnTo>
                  <a:cubicBezTo>
                    <a:pt x="0" y="1197"/>
                    <a:pt x="251" y="1457"/>
                    <a:pt x="566" y="1457"/>
                  </a:cubicBezTo>
                  <a:lnTo>
                    <a:pt x="21003" y="1457"/>
                  </a:lnTo>
                  <a:cubicBezTo>
                    <a:pt x="21309" y="1457"/>
                    <a:pt x="21569" y="1197"/>
                    <a:pt x="21569" y="882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"/>
            <p:cNvSpPr/>
            <p:nvPr/>
          </p:nvSpPr>
          <p:spPr>
            <a:xfrm>
              <a:off x="6946836" y="3797495"/>
              <a:ext cx="1279249" cy="92517"/>
            </a:xfrm>
            <a:custGeom>
              <a:rect b="b" l="l" r="r" t="t"/>
              <a:pathLst>
                <a:path extrusionOk="0" h="1568" w="21681">
                  <a:moveTo>
                    <a:pt x="21569" y="111"/>
                  </a:moveTo>
                  <a:lnTo>
                    <a:pt x="21569" y="937"/>
                  </a:lnTo>
                  <a:cubicBezTo>
                    <a:pt x="21569" y="1225"/>
                    <a:pt x="21337" y="1447"/>
                    <a:pt x="21059" y="1447"/>
                  </a:cubicBezTo>
                  <a:lnTo>
                    <a:pt x="622" y="1447"/>
                  </a:lnTo>
                  <a:cubicBezTo>
                    <a:pt x="344" y="1447"/>
                    <a:pt x="112" y="1225"/>
                    <a:pt x="112" y="937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lnTo>
                    <a:pt x="1" y="937"/>
                  </a:lnTo>
                  <a:cubicBezTo>
                    <a:pt x="1" y="1290"/>
                    <a:pt x="279" y="1568"/>
                    <a:pt x="622" y="1568"/>
                  </a:cubicBezTo>
                  <a:lnTo>
                    <a:pt x="21059" y="1568"/>
                  </a:lnTo>
                  <a:cubicBezTo>
                    <a:pt x="21402" y="1568"/>
                    <a:pt x="21680" y="1290"/>
                    <a:pt x="21680" y="937"/>
                  </a:cubicBezTo>
                  <a:lnTo>
                    <a:pt x="21680" y="56"/>
                  </a:lnTo>
                  <a:cubicBezTo>
                    <a:pt x="21680" y="19"/>
                    <a:pt x="21653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"/>
            <p:cNvSpPr/>
            <p:nvPr/>
          </p:nvSpPr>
          <p:spPr>
            <a:xfrm>
              <a:off x="6958873" y="3863166"/>
              <a:ext cx="1255176" cy="6608"/>
            </a:xfrm>
            <a:custGeom>
              <a:rect b="b" l="l" r="r" t="t"/>
              <a:pathLst>
                <a:path extrusionOk="0" h="112" w="21273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1217" y="112"/>
                  </a:lnTo>
                  <a:cubicBezTo>
                    <a:pt x="21244" y="112"/>
                    <a:pt x="21272" y="84"/>
                    <a:pt x="21272" y="56"/>
                  </a:cubicBezTo>
                  <a:cubicBezTo>
                    <a:pt x="21272" y="19"/>
                    <a:pt x="21244" y="0"/>
                    <a:pt x="2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"/>
            <p:cNvSpPr/>
            <p:nvPr/>
          </p:nvSpPr>
          <p:spPr>
            <a:xfrm>
              <a:off x="7464649" y="3806228"/>
              <a:ext cx="243093" cy="26905"/>
            </a:xfrm>
            <a:custGeom>
              <a:rect b="b" l="l" r="r" t="t"/>
              <a:pathLst>
                <a:path extrusionOk="0" h="456" w="4120">
                  <a:moveTo>
                    <a:pt x="1" y="0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"/>
            <p:cNvSpPr/>
            <p:nvPr/>
          </p:nvSpPr>
          <p:spPr>
            <a:xfrm>
              <a:off x="7461345" y="3802393"/>
              <a:ext cx="250233" cy="33986"/>
            </a:xfrm>
            <a:custGeom>
              <a:rect b="b" l="l" r="r" t="t"/>
              <a:pathLst>
                <a:path extrusionOk="0" h="576" w="4241">
                  <a:moveTo>
                    <a:pt x="4120" y="121"/>
                  </a:moveTo>
                  <a:lnTo>
                    <a:pt x="4120" y="455"/>
                  </a:lnTo>
                  <a:lnTo>
                    <a:pt x="121" y="455"/>
                  </a:lnTo>
                  <a:lnTo>
                    <a:pt x="121" y="121"/>
                  </a:lnTo>
                  <a:close/>
                  <a:moveTo>
                    <a:pt x="66" y="1"/>
                  </a:moveTo>
                  <a:cubicBezTo>
                    <a:pt x="29" y="1"/>
                    <a:pt x="1" y="28"/>
                    <a:pt x="1" y="65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lnTo>
                    <a:pt x="4175" y="576"/>
                  </a:lnTo>
                  <a:cubicBezTo>
                    <a:pt x="4212" y="576"/>
                    <a:pt x="4240" y="548"/>
                    <a:pt x="4240" y="520"/>
                  </a:cubicBezTo>
                  <a:lnTo>
                    <a:pt x="4240" y="65"/>
                  </a:lnTo>
                  <a:cubicBezTo>
                    <a:pt x="4240" y="28"/>
                    <a:pt x="4212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"/>
            <p:cNvSpPr/>
            <p:nvPr/>
          </p:nvSpPr>
          <p:spPr>
            <a:xfrm>
              <a:off x="7340388" y="3308122"/>
              <a:ext cx="439043" cy="375025"/>
            </a:xfrm>
            <a:custGeom>
              <a:rect b="b" l="l" r="r" t="t"/>
              <a:pathLst>
                <a:path extrusionOk="0" h="6356" w="7441">
                  <a:moveTo>
                    <a:pt x="298" y="1"/>
                  </a:moveTo>
                  <a:cubicBezTo>
                    <a:pt x="140" y="1"/>
                    <a:pt x="1" y="131"/>
                    <a:pt x="1" y="298"/>
                  </a:cubicBezTo>
                  <a:lnTo>
                    <a:pt x="1" y="6058"/>
                  </a:lnTo>
                  <a:cubicBezTo>
                    <a:pt x="1" y="6225"/>
                    <a:pt x="140" y="6355"/>
                    <a:pt x="298" y="6355"/>
                  </a:cubicBezTo>
                  <a:lnTo>
                    <a:pt x="7144" y="6355"/>
                  </a:lnTo>
                  <a:cubicBezTo>
                    <a:pt x="7301" y="6355"/>
                    <a:pt x="7441" y="6225"/>
                    <a:pt x="7441" y="6058"/>
                  </a:cubicBezTo>
                  <a:lnTo>
                    <a:pt x="7441" y="298"/>
                  </a:lnTo>
                  <a:cubicBezTo>
                    <a:pt x="7441" y="131"/>
                    <a:pt x="7301" y="1"/>
                    <a:pt x="7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"/>
            <p:cNvSpPr/>
            <p:nvPr/>
          </p:nvSpPr>
          <p:spPr>
            <a:xfrm>
              <a:off x="7369418" y="3278562"/>
              <a:ext cx="439043" cy="375025"/>
            </a:xfrm>
            <a:custGeom>
              <a:rect b="b" l="l" r="r" t="t"/>
              <a:pathLst>
                <a:path extrusionOk="0" h="6356" w="7441">
                  <a:moveTo>
                    <a:pt x="353" y="1"/>
                  </a:moveTo>
                  <a:cubicBezTo>
                    <a:pt x="158" y="1"/>
                    <a:pt x="0" y="159"/>
                    <a:pt x="0" y="344"/>
                  </a:cubicBezTo>
                  <a:lnTo>
                    <a:pt x="0" y="6012"/>
                  </a:lnTo>
                  <a:cubicBezTo>
                    <a:pt x="0" y="6198"/>
                    <a:pt x="158" y="6355"/>
                    <a:pt x="353" y="6355"/>
                  </a:cubicBezTo>
                  <a:lnTo>
                    <a:pt x="7088" y="6355"/>
                  </a:lnTo>
                  <a:cubicBezTo>
                    <a:pt x="7283" y="6355"/>
                    <a:pt x="7440" y="6198"/>
                    <a:pt x="7440" y="6012"/>
                  </a:cubicBezTo>
                  <a:lnTo>
                    <a:pt x="7440" y="344"/>
                  </a:lnTo>
                  <a:cubicBezTo>
                    <a:pt x="7440" y="159"/>
                    <a:pt x="728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"/>
            <p:cNvSpPr/>
            <p:nvPr/>
          </p:nvSpPr>
          <p:spPr>
            <a:xfrm>
              <a:off x="7366113" y="3274727"/>
              <a:ext cx="445593" cy="382695"/>
            </a:xfrm>
            <a:custGeom>
              <a:rect b="b" l="l" r="r" t="t"/>
              <a:pathLst>
                <a:path extrusionOk="0" h="6486" w="7552">
                  <a:moveTo>
                    <a:pt x="7144" y="121"/>
                  </a:moveTo>
                  <a:cubicBezTo>
                    <a:pt x="7301" y="121"/>
                    <a:pt x="7431" y="251"/>
                    <a:pt x="7431" y="409"/>
                  </a:cubicBezTo>
                  <a:lnTo>
                    <a:pt x="7431" y="6077"/>
                  </a:lnTo>
                  <a:cubicBezTo>
                    <a:pt x="7431" y="6235"/>
                    <a:pt x="7301" y="6365"/>
                    <a:pt x="7144" y="6365"/>
                  </a:cubicBezTo>
                  <a:lnTo>
                    <a:pt x="409" y="6365"/>
                  </a:lnTo>
                  <a:cubicBezTo>
                    <a:pt x="251" y="6365"/>
                    <a:pt x="121" y="6235"/>
                    <a:pt x="121" y="6077"/>
                  </a:cubicBezTo>
                  <a:lnTo>
                    <a:pt x="121" y="409"/>
                  </a:lnTo>
                  <a:cubicBezTo>
                    <a:pt x="121" y="251"/>
                    <a:pt x="251" y="121"/>
                    <a:pt x="409" y="121"/>
                  </a:cubicBezTo>
                  <a:close/>
                  <a:moveTo>
                    <a:pt x="409" y="1"/>
                  </a:moveTo>
                  <a:cubicBezTo>
                    <a:pt x="186" y="1"/>
                    <a:pt x="1" y="186"/>
                    <a:pt x="1" y="409"/>
                  </a:cubicBezTo>
                  <a:lnTo>
                    <a:pt x="1" y="6077"/>
                  </a:lnTo>
                  <a:cubicBezTo>
                    <a:pt x="1" y="6300"/>
                    <a:pt x="186" y="6485"/>
                    <a:pt x="409" y="6485"/>
                  </a:cubicBezTo>
                  <a:lnTo>
                    <a:pt x="7144" y="6485"/>
                  </a:lnTo>
                  <a:cubicBezTo>
                    <a:pt x="7366" y="6485"/>
                    <a:pt x="7552" y="6300"/>
                    <a:pt x="7552" y="6077"/>
                  </a:cubicBezTo>
                  <a:lnTo>
                    <a:pt x="7552" y="409"/>
                  </a:lnTo>
                  <a:cubicBezTo>
                    <a:pt x="7552" y="186"/>
                    <a:pt x="7366" y="1"/>
                    <a:pt x="7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"/>
            <p:cNvSpPr/>
            <p:nvPr/>
          </p:nvSpPr>
          <p:spPr>
            <a:xfrm>
              <a:off x="7437271" y="3476164"/>
              <a:ext cx="302746" cy="40594"/>
            </a:xfrm>
            <a:custGeom>
              <a:rect b="b" l="l" r="r" t="t"/>
              <a:pathLst>
                <a:path extrusionOk="0" h="688" w="5131">
                  <a:moveTo>
                    <a:pt x="316" y="1"/>
                  </a:moveTo>
                  <a:cubicBezTo>
                    <a:pt x="140" y="1"/>
                    <a:pt x="1" y="140"/>
                    <a:pt x="1" y="325"/>
                  </a:cubicBezTo>
                  <a:lnTo>
                    <a:pt x="1" y="362"/>
                  </a:lnTo>
                  <a:cubicBezTo>
                    <a:pt x="1" y="539"/>
                    <a:pt x="140" y="687"/>
                    <a:pt x="316" y="687"/>
                  </a:cubicBezTo>
                  <a:lnTo>
                    <a:pt x="4806" y="687"/>
                  </a:lnTo>
                  <a:cubicBezTo>
                    <a:pt x="4982" y="687"/>
                    <a:pt x="5131" y="539"/>
                    <a:pt x="5131" y="362"/>
                  </a:cubicBezTo>
                  <a:lnTo>
                    <a:pt x="5131" y="325"/>
                  </a:lnTo>
                  <a:cubicBezTo>
                    <a:pt x="5131" y="140"/>
                    <a:pt x="4982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"/>
            <p:cNvSpPr/>
            <p:nvPr/>
          </p:nvSpPr>
          <p:spPr>
            <a:xfrm>
              <a:off x="7433436" y="3472919"/>
              <a:ext cx="309885" cy="47085"/>
            </a:xfrm>
            <a:custGeom>
              <a:rect b="b" l="l" r="r" t="t"/>
              <a:pathLst>
                <a:path extrusionOk="0" h="798" w="5252">
                  <a:moveTo>
                    <a:pt x="4871" y="111"/>
                  </a:moveTo>
                  <a:cubicBezTo>
                    <a:pt x="5019" y="111"/>
                    <a:pt x="5131" y="232"/>
                    <a:pt x="5131" y="380"/>
                  </a:cubicBezTo>
                  <a:lnTo>
                    <a:pt x="5131" y="417"/>
                  </a:lnTo>
                  <a:cubicBezTo>
                    <a:pt x="5131" y="566"/>
                    <a:pt x="5019" y="677"/>
                    <a:pt x="4871" y="677"/>
                  </a:cubicBezTo>
                  <a:lnTo>
                    <a:pt x="381" y="677"/>
                  </a:lnTo>
                  <a:cubicBezTo>
                    <a:pt x="242" y="677"/>
                    <a:pt x="121" y="566"/>
                    <a:pt x="121" y="417"/>
                  </a:cubicBezTo>
                  <a:lnTo>
                    <a:pt x="121" y="380"/>
                  </a:lnTo>
                  <a:cubicBezTo>
                    <a:pt x="121" y="232"/>
                    <a:pt x="242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77" y="0"/>
                    <a:pt x="1" y="167"/>
                    <a:pt x="1" y="380"/>
                  </a:cubicBezTo>
                  <a:lnTo>
                    <a:pt x="1" y="417"/>
                  </a:lnTo>
                  <a:cubicBezTo>
                    <a:pt x="1" y="631"/>
                    <a:pt x="177" y="798"/>
                    <a:pt x="381" y="798"/>
                  </a:cubicBezTo>
                  <a:lnTo>
                    <a:pt x="4871" y="798"/>
                  </a:lnTo>
                  <a:cubicBezTo>
                    <a:pt x="5084" y="798"/>
                    <a:pt x="5251" y="631"/>
                    <a:pt x="5251" y="417"/>
                  </a:cubicBezTo>
                  <a:lnTo>
                    <a:pt x="5251" y="380"/>
                  </a:lnTo>
                  <a:cubicBezTo>
                    <a:pt x="5251" y="167"/>
                    <a:pt x="5084" y="0"/>
                    <a:pt x="4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1"/>
            <p:cNvSpPr/>
            <p:nvPr/>
          </p:nvSpPr>
          <p:spPr>
            <a:xfrm>
              <a:off x="7470136" y="3487138"/>
              <a:ext cx="234833" cy="16993"/>
            </a:xfrm>
            <a:custGeom>
              <a:rect b="b" l="l" r="r" t="t"/>
              <a:pathLst>
                <a:path extrusionOk="0" h="288" w="3980">
                  <a:moveTo>
                    <a:pt x="3850" y="56"/>
                  </a:moveTo>
                  <a:cubicBezTo>
                    <a:pt x="3887" y="56"/>
                    <a:pt x="3924" y="93"/>
                    <a:pt x="3924" y="130"/>
                  </a:cubicBezTo>
                  <a:lnTo>
                    <a:pt x="3924" y="149"/>
                  </a:lnTo>
                  <a:cubicBezTo>
                    <a:pt x="3924" y="195"/>
                    <a:pt x="3887" y="223"/>
                    <a:pt x="3850" y="223"/>
                  </a:cubicBezTo>
                  <a:lnTo>
                    <a:pt x="139" y="223"/>
                  </a:lnTo>
                  <a:cubicBezTo>
                    <a:pt x="93" y="223"/>
                    <a:pt x="56" y="195"/>
                    <a:pt x="56" y="149"/>
                  </a:cubicBezTo>
                  <a:lnTo>
                    <a:pt x="56" y="130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0" y="0"/>
                  </a:moveTo>
                  <a:cubicBezTo>
                    <a:pt x="56" y="0"/>
                    <a:pt x="0" y="56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56" y="288"/>
                    <a:pt x="130" y="288"/>
                  </a:cubicBezTo>
                  <a:lnTo>
                    <a:pt x="3841" y="288"/>
                  </a:lnTo>
                  <a:cubicBezTo>
                    <a:pt x="3924" y="288"/>
                    <a:pt x="3980" y="223"/>
                    <a:pt x="3980" y="149"/>
                  </a:cubicBezTo>
                  <a:lnTo>
                    <a:pt x="3980" y="139"/>
                  </a:lnTo>
                  <a:cubicBezTo>
                    <a:pt x="3980" y="56"/>
                    <a:pt x="3924" y="0"/>
                    <a:pt x="3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"/>
            <p:cNvSpPr/>
            <p:nvPr/>
          </p:nvSpPr>
          <p:spPr>
            <a:xfrm>
              <a:off x="7489253" y="3539120"/>
              <a:ext cx="198251" cy="23601"/>
            </a:xfrm>
            <a:custGeom>
              <a:rect b="b" l="l" r="r" t="t"/>
              <a:pathLst>
                <a:path extrusionOk="0" h="400" w="3360">
                  <a:moveTo>
                    <a:pt x="205" y="0"/>
                  </a:moveTo>
                  <a:cubicBezTo>
                    <a:pt x="94" y="0"/>
                    <a:pt x="1" y="93"/>
                    <a:pt x="1" y="205"/>
                  </a:cubicBezTo>
                  <a:cubicBezTo>
                    <a:pt x="1" y="316"/>
                    <a:pt x="94" y="399"/>
                    <a:pt x="205" y="399"/>
                  </a:cubicBezTo>
                  <a:lnTo>
                    <a:pt x="3155" y="399"/>
                  </a:lnTo>
                  <a:cubicBezTo>
                    <a:pt x="3266" y="399"/>
                    <a:pt x="3359" y="316"/>
                    <a:pt x="3359" y="205"/>
                  </a:cubicBezTo>
                  <a:cubicBezTo>
                    <a:pt x="3359" y="93"/>
                    <a:pt x="3266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"/>
            <p:cNvSpPr/>
            <p:nvPr/>
          </p:nvSpPr>
          <p:spPr>
            <a:xfrm>
              <a:off x="7486008" y="3535816"/>
              <a:ext cx="204741" cy="30741"/>
            </a:xfrm>
            <a:custGeom>
              <a:rect b="b" l="l" r="r" t="t"/>
              <a:pathLst>
                <a:path extrusionOk="0" h="521" w="3470">
                  <a:moveTo>
                    <a:pt x="3210" y="121"/>
                  </a:moveTo>
                  <a:cubicBezTo>
                    <a:pt x="3294" y="121"/>
                    <a:pt x="3358" y="177"/>
                    <a:pt x="3358" y="261"/>
                  </a:cubicBezTo>
                  <a:cubicBezTo>
                    <a:pt x="3358" y="335"/>
                    <a:pt x="3294" y="400"/>
                    <a:pt x="3210" y="400"/>
                  </a:cubicBezTo>
                  <a:lnTo>
                    <a:pt x="260" y="400"/>
                  </a:lnTo>
                  <a:cubicBezTo>
                    <a:pt x="177" y="400"/>
                    <a:pt x="121" y="335"/>
                    <a:pt x="121" y="261"/>
                  </a:cubicBezTo>
                  <a:cubicBezTo>
                    <a:pt x="121" y="177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1"/>
                  </a:cubicBezTo>
                  <a:cubicBezTo>
                    <a:pt x="0" y="400"/>
                    <a:pt x="112" y="520"/>
                    <a:pt x="260" y="520"/>
                  </a:cubicBezTo>
                  <a:lnTo>
                    <a:pt x="3210" y="520"/>
                  </a:lnTo>
                  <a:cubicBezTo>
                    <a:pt x="3358" y="520"/>
                    <a:pt x="3470" y="400"/>
                    <a:pt x="3470" y="261"/>
                  </a:cubicBezTo>
                  <a:cubicBezTo>
                    <a:pt x="3470" y="112"/>
                    <a:pt x="3358" y="1"/>
                    <a:pt x="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"/>
            <p:cNvSpPr/>
            <p:nvPr/>
          </p:nvSpPr>
          <p:spPr>
            <a:xfrm>
              <a:off x="7529257" y="3545139"/>
              <a:ext cx="11506" cy="11565"/>
            </a:xfrm>
            <a:custGeom>
              <a:rect b="b" l="l" r="r" t="t"/>
              <a:pathLst>
                <a:path extrusionOk="0" h="196" w="195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"/>
            <p:cNvSpPr/>
            <p:nvPr/>
          </p:nvSpPr>
          <p:spPr>
            <a:xfrm>
              <a:off x="7551148" y="3545139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"/>
            <p:cNvSpPr/>
            <p:nvPr/>
          </p:nvSpPr>
          <p:spPr>
            <a:xfrm>
              <a:off x="7571917" y="3545139"/>
              <a:ext cx="11034" cy="11565"/>
            </a:xfrm>
            <a:custGeom>
              <a:rect b="b" l="l" r="r" t="t"/>
              <a:pathLst>
                <a:path extrusionOk="0" h="196" w="187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"/>
            <p:cNvSpPr/>
            <p:nvPr/>
          </p:nvSpPr>
          <p:spPr>
            <a:xfrm>
              <a:off x="7593807" y="3545139"/>
              <a:ext cx="11034" cy="11565"/>
            </a:xfrm>
            <a:custGeom>
              <a:rect b="b" l="l" r="r" t="t"/>
              <a:pathLst>
                <a:path extrusionOk="0" h="196" w="187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"/>
            <p:cNvSpPr/>
            <p:nvPr/>
          </p:nvSpPr>
          <p:spPr>
            <a:xfrm>
              <a:off x="7614635" y="3545139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75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"/>
            <p:cNvSpPr/>
            <p:nvPr/>
          </p:nvSpPr>
          <p:spPr>
            <a:xfrm>
              <a:off x="7636525" y="3545139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102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8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"/>
            <p:cNvSpPr/>
            <p:nvPr/>
          </p:nvSpPr>
          <p:spPr>
            <a:xfrm>
              <a:off x="7524832" y="3322342"/>
              <a:ext cx="127093" cy="127093"/>
            </a:xfrm>
            <a:custGeom>
              <a:rect b="b" l="l" r="r" t="t"/>
              <a:pathLst>
                <a:path extrusionOk="0" h="2154" w="2154">
                  <a:moveTo>
                    <a:pt x="1077" y="1"/>
                  </a:moveTo>
                  <a:cubicBezTo>
                    <a:pt x="483" y="1"/>
                    <a:pt x="1" y="483"/>
                    <a:pt x="1" y="1077"/>
                  </a:cubicBezTo>
                  <a:cubicBezTo>
                    <a:pt x="1" y="1671"/>
                    <a:pt x="483" y="2153"/>
                    <a:pt x="1077" y="2153"/>
                  </a:cubicBezTo>
                  <a:cubicBezTo>
                    <a:pt x="1671" y="2153"/>
                    <a:pt x="2153" y="1671"/>
                    <a:pt x="2153" y="1077"/>
                  </a:cubicBezTo>
                  <a:cubicBezTo>
                    <a:pt x="2153" y="483"/>
                    <a:pt x="1671" y="1"/>
                    <a:pt x="1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"/>
            <p:cNvSpPr/>
            <p:nvPr/>
          </p:nvSpPr>
          <p:spPr>
            <a:xfrm>
              <a:off x="7521587" y="3319097"/>
              <a:ext cx="133583" cy="133583"/>
            </a:xfrm>
            <a:custGeom>
              <a:rect b="b" l="l" r="r" t="t"/>
              <a:pathLst>
                <a:path extrusionOk="0" h="2264" w="2264">
                  <a:moveTo>
                    <a:pt x="1132" y="112"/>
                  </a:moveTo>
                  <a:cubicBezTo>
                    <a:pt x="1698" y="112"/>
                    <a:pt x="2152" y="575"/>
                    <a:pt x="2152" y="1132"/>
                  </a:cubicBezTo>
                  <a:cubicBezTo>
                    <a:pt x="2152" y="1689"/>
                    <a:pt x="1698" y="2152"/>
                    <a:pt x="1132" y="2152"/>
                  </a:cubicBezTo>
                  <a:cubicBezTo>
                    <a:pt x="575" y="2152"/>
                    <a:pt x="121" y="1689"/>
                    <a:pt x="121" y="1132"/>
                  </a:cubicBezTo>
                  <a:cubicBezTo>
                    <a:pt x="121" y="575"/>
                    <a:pt x="575" y="112"/>
                    <a:pt x="1132" y="112"/>
                  </a:cubicBezTo>
                  <a:close/>
                  <a:moveTo>
                    <a:pt x="1132" y="0"/>
                  </a:moveTo>
                  <a:cubicBezTo>
                    <a:pt x="511" y="0"/>
                    <a:pt x="0" y="510"/>
                    <a:pt x="0" y="1132"/>
                  </a:cubicBezTo>
                  <a:cubicBezTo>
                    <a:pt x="0" y="1754"/>
                    <a:pt x="511" y="2264"/>
                    <a:pt x="1132" y="2264"/>
                  </a:cubicBezTo>
                  <a:cubicBezTo>
                    <a:pt x="1763" y="2264"/>
                    <a:pt x="2264" y="1754"/>
                    <a:pt x="2264" y="1132"/>
                  </a:cubicBezTo>
                  <a:cubicBezTo>
                    <a:pt x="2264" y="510"/>
                    <a:pt x="1763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"/>
            <p:cNvSpPr/>
            <p:nvPr/>
          </p:nvSpPr>
          <p:spPr>
            <a:xfrm>
              <a:off x="7560411" y="3389665"/>
              <a:ext cx="56466" cy="28558"/>
            </a:xfrm>
            <a:custGeom>
              <a:rect b="b" l="l" r="r" t="t"/>
              <a:pathLst>
                <a:path extrusionOk="0" h="484" w="957">
                  <a:moveTo>
                    <a:pt x="474" y="1"/>
                  </a:moveTo>
                  <a:cubicBezTo>
                    <a:pt x="214" y="1"/>
                    <a:pt x="1" y="214"/>
                    <a:pt x="1" y="483"/>
                  </a:cubicBezTo>
                  <a:lnTo>
                    <a:pt x="956" y="483"/>
                  </a:lnTo>
                  <a:cubicBezTo>
                    <a:pt x="956" y="214"/>
                    <a:pt x="743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"/>
            <p:cNvSpPr/>
            <p:nvPr/>
          </p:nvSpPr>
          <p:spPr>
            <a:xfrm>
              <a:off x="7556576" y="3386420"/>
              <a:ext cx="63606" cy="35107"/>
            </a:xfrm>
            <a:custGeom>
              <a:rect b="b" l="l" r="r" t="t"/>
              <a:pathLst>
                <a:path extrusionOk="0" h="595" w="1078">
                  <a:moveTo>
                    <a:pt x="539" y="112"/>
                  </a:moveTo>
                  <a:cubicBezTo>
                    <a:pt x="752" y="112"/>
                    <a:pt x="929" y="269"/>
                    <a:pt x="956" y="473"/>
                  </a:cubicBezTo>
                  <a:lnTo>
                    <a:pt x="122" y="473"/>
                  </a:lnTo>
                  <a:cubicBezTo>
                    <a:pt x="149" y="269"/>
                    <a:pt x="326" y="112"/>
                    <a:pt x="539" y="112"/>
                  </a:cubicBezTo>
                  <a:close/>
                  <a:moveTo>
                    <a:pt x="539" y="0"/>
                  </a:moveTo>
                  <a:cubicBezTo>
                    <a:pt x="242" y="0"/>
                    <a:pt x="1" y="241"/>
                    <a:pt x="1" y="538"/>
                  </a:cubicBezTo>
                  <a:cubicBezTo>
                    <a:pt x="1" y="594"/>
                    <a:pt x="1" y="594"/>
                    <a:pt x="233" y="594"/>
                  </a:cubicBezTo>
                  <a:lnTo>
                    <a:pt x="585" y="594"/>
                  </a:lnTo>
                  <a:cubicBezTo>
                    <a:pt x="1077" y="594"/>
                    <a:pt x="1077" y="594"/>
                    <a:pt x="1077" y="538"/>
                  </a:cubicBezTo>
                  <a:cubicBezTo>
                    <a:pt x="1077" y="241"/>
                    <a:pt x="836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"/>
            <p:cNvSpPr/>
            <p:nvPr/>
          </p:nvSpPr>
          <p:spPr>
            <a:xfrm>
              <a:off x="7572507" y="3353555"/>
              <a:ext cx="32334" cy="32393"/>
            </a:xfrm>
            <a:custGeom>
              <a:rect b="b" l="l" r="r" t="t"/>
              <a:pathLst>
                <a:path extrusionOk="0" h="549" w="548">
                  <a:moveTo>
                    <a:pt x="269" y="1"/>
                  </a:moveTo>
                  <a:cubicBezTo>
                    <a:pt x="121" y="1"/>
                    <a:pt x="0" y="131"/>
                    <a:pt x="0" y="279"/>
                  </a:cubicBezTo>
                  <a:cubicBezTo>
                    <a:pt x="0" y="427"/>
                    <a:pt x="121" y="548"/>
                    <a:pt x="269" y="548"/>
                  </a:cubicBezTo>
                  <a:cubicBezTo>
                    <a:pt x="427" y="548"/>
                    <a:pt x="547" y="427"/>
                    <a:pt x="547" y="279"/>
                  </a:cubicBezTo>
                  <a:cubicBezTo>
                    <a:pt x="547" y="131"/>
                    <a:pt x="427" y="1"/>
                    <a:pt x="2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"/>
            <p:cNvSpPr/>
            <p:nvPr/>
          </p:nvSpPr>
          <p:spPr>
            <a:xfrm>
              <a:off x="7569203" y="3350310"/>
              <a:ext cx="38883" cy="38883"/>
            </a:xfrm>
            <a:custGeom>
              <a:rect b="b" l="l" r="r" t="t"/>
              <a:pathLst>
                <a:path extrusionOk="0" h="659" w="659">
                  <a:moveTo>
                    <a:pt x="325" y="121"/>
                  </a:moveTo>
                  <a:cubicBezTo>
                    <a:pt x="446" y="121"/>
                    <a:pt x="538" y="213"/>
                    <a:pt x="538" y="334"/>
                  </a:cubicBezTo>
                  <a:cubicBezTo>
                    <a:pt x="538" y="445"/>
                    <a:pt x="446" y="547"/>
                    <a:pt x="325" y="547"/>
                  </a:cubicBezTo>
                  <a:cubicBezTo>
                    <a:pt x="214" y="547"/>
                    <a:pt x="112" y="445"/>
                    <a:pt x="112" y="334"/>
                  </a:cubicBezTo>
                  <a:cubicBezTo>
                    <a:pt x="112" y="213"/>
                    <a:pt x="214" y="121"/>
                    <a:pt x="325" y="121"/>
                  </a:cubicBezTo>
                  <a:close/>
                  <a:moveTo>
                    <a:pt x="325" y="0"/>
                  </a:moveTo>
                  <a:cubicBezTo>
                    <a:pt x="149" y="0"/>
                    <a:pt x="0" y="148"/>
                    <a:pt x="0" y="334"/>
                  </a:cubicBezTo>
                  <a:cubicBezTo>
                    <a:pt x="0" y="510"/>
                    <a:pt x="149" y="659"/>
                    <a:pt x="325" y="659"/>
                  </a:cubicBezTo>
                  <a:cubicBezTo>
                    <a:pt x="511" y="659"/>
                    <a:pt x="659" y="510"/>
                    <a:pt x="659" y="334"/>
                  </a:cubicBezTo>
                  <a:cubicBezTo>
                    <a:pt x="659" y="148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"/>
            <p:cNvSpPr/>
            <p:nvPr/>
          </p:nvSpPr>
          <p:spPr>
            <a:xfrm>
              <a:off x="7541825" y="3581839"/>
              <a:ext cx="93638" cy="29030"/>
            </a:xfrm>
            <a:custGeom>
              <a:rect b="b" l="l" r="r" t="t"/>
              <a:pathLst>
                <a:path extrusionOk="0" h="492" w="1587">
                  <a:moveTo>
                    <a:pt x="242" y="0"/>
                  </a:moveTo>
                  <a:cubicBezTo>
                    <a:pt x="112" y="0"/>
                    <a:pt x="1" y="111"/>
                    <a:pt x="1" y="251"/>
                  </a:cubicBezTo>
                  <a:cubicBezTo>
                    <a:pt x="1" y="380"/>
                    <a:pt x="112" y="492"/>
                    <a:pt x="242" y="492"/>
                  </a:cubicBezTo>
                  <a:lnTo>
                    <a:pt x="1336" y="492"/>
                  </a:lnTo>
                  <a:cubicBezTo>
                    <a:pt x="1476" y="492"/>
                    <a:pt x="1587" y="380"/>
                    <a:pt x="1587" y="251"/>
                  </a:cubicBezTo>
                  <a:cubicBezTo>
                    <a:pt x="1587" y="111"/>
                    <a:pt x="1476" y="0"/>
                    <a:pt x="1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1"/>
            <p:cNvSpPr/>
            <p:nvPr/>
          </p:nvSpPr>
          <p:spPr>
            <a:xfrm>
              <a:off x="7537990" y="3578534"/>
              <a:ext cx="100778" cy="35638"/>
            </a:xfrm>
            <a:custGeom>
              <a:rect b="b" l="l" r="r" t="t"/>
              <a:pathLst>
                <a:path extrusionOk="0" h="604" w="1708">
                  <a:moveTo>
                    <a:pt x="1401" y="112"/>
                  </a:moveTo>
                  <a:cubicBezTo>
                    <a:pt x="1503" y="112"/>
                    <a:pt x="1587" y="195"/>
                    <a:pt x="1587" y="307"/>
                  </a:cubicBezTo>
                  <a:cubicBezTo>
                    <a:pt x="1587" y="409"/>
                    <a:pt x="1503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21" y="409"/>
                    <a:pt x="121" y="307"/>
                  </a:cubicBezTo>
                  <a:cubicBezTo>
                    <a:pt x="121" y="195"/>
                    <a:pt x="205" y="112"/>
                    <a:pt x="307" y="112"/>
                  </a:cubicBezTo>
                  <a:close/>
                  <a:moveTo>
                    <a:pt x="307" y="0"/>
                  </a:moveTo>
                  <a:cubicBezTo>
                    <a:pt x="140" y="0"/>
                    <a:pt x="1" y="130"/>
                    <a:pt x="1" y="307"/>
                  </a:cubicBezTo>
                  <a:cubicBezTo>
                    <a:pt x="1" y="474"/>
                    <a:pt x="140" y="603"/>
                    <a:pt x="307" y="603"/>
                  </a:cubicBezTo>
                  <a:lnTo>
                    <a:pt x="1401" y="603"/>
                  </a:lnTo>
                  <a:cubicBezTo>
                    <a:pt x="1568" y="603"/>
                    <a:pt x="1707" y="474"/>
                    <a:pt x="1707" y="307"/>
                  </a:cubicBezTo>
                  <a:cubicBezTo>
                    <a:pt x="1707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1"/>
            <p:cNvSpPr/>
            <p:nvPr/>
          </p:nvSpPr>
          <p:spPr>
            <a:xfrm>
              <a:off x="7134585" y="1285137"/>
              <a:ext cx="959039" cy="662902"/>
            </a:xfrm>
            <a:custGeom>
              <a:rect b="b" l="l" r="r" t="t"/>
              <a:pathLst>
                <a:path extrusionOk="0" h="11235" w="16254">
                  <a:moveTo>
                    <a:pt x="427" y="0"/>
                  </a:moveTo>
                  <a:cubicBezTo>
                    <a:pt x="195" y="0"/>
                    <a:pt x="1" y="195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105" y="11234"/>
                  </a:lnTo>
                  <a:cubicBezTo>
                    <a:pt x="16188" y="11234"/>
                    <a:pt x="16253" y="11169"/>
                    <a:pt x="16253" y="11086"/>
                  </a:cubicBezTo>
                  <a:lnTo>
                    <a:pt x="16253" y="427"/>
                  </a:lnTo>
                  <a:cubicBezTo>
                    <a:pt x="16253" y="195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"/>
            <p:cNvSpPr/>
            <p:nvPr/>
          </p:nvSpPr>
          <p:spPr>
            <a:xfrm>
              <a:off x="7131340" y="1281833"/>
              <a:ext cx="965588" cy="670041"/>
            </a:xfrm>
            <a:custGeom>
              <a:rect b="b" l="l" r="r" t="t"/>
              <a:pathLst>
                <a:path extrusionOk="0" h="11356" w="16365">
                  <a:moveTo>
                    <a:pt x="15882" y="121"/>
                  </a:moveTo>
                  <a:cubicBezTo>
                    <a:pt x="16086" y="121"/>
                    <a:pt x="16243" y="279"/>
                    <a:pt x="16243" y="483"/>
                  </a:cubicBezTo>
                  <a:lnTo>
                    <a:pt x="16243" y="11142"/>
                  </a:lnTo>
                  <a:cubicBezTo>
                    <a:pt x="16243" y="11198"/>
                    <a:pt x="16206" y="11235"/>
                    <a:pt x="16160" y="11235"/>
                  </a:cubicBezTo>
                  <a:lnTo>
                    <a:pt x="204" y="11235"/>
                  </a:lnTo>
                  <a:cubicBezTo>
                    <a:pt x="158" y="11235"/>
                    <a:pt x="111" y="11198"/>
                    <a:pt x="111" y="11142"/>
                  </a:cubicBezTo>
                  <a:lnTo>
                    <a:pt x="111" y="483"/>
                  </a:lnTo>
                  <a:cubicBezTo>
                    <a:pt x="111" y="279"/>
                    <a:pt x="278" y="121"/>
                    <a:pt x="482" y="121"/>
                  </a:cubicBezTo>
                  <a:close/>
                  <a:moveTo>
                    <a:pt x="482" y="1"/>
                  </a:moveTo>
                  <a:cubicBezTo>
                    <a:pt x="213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62"/>
                    <a:pt x="93" y="11355"/>
                    <a:pt x="204" y="11355"/>
                  </a:cubicBezTo>
                  <a:lnTo>
                    <a:pt x="16160" y="11355"/>
                  </a:lnTo>
                  <a:cubicBezTo>
                    <a:pt x="16271" y="11355"/>
                    <a:pt x="16364" y="11262"/>
                    <a:pt x="16364" y="11142"/>
                  </a:cubicBezTo>
                  <a:lnTo>
                    <a:pt x="16364" y="483"/>
                  </a:lnTo>
                  <a:cubicBezTo>
                    <a:pt x="16364" y="214"/>
                    <a:pt x="16151" y="1"/>
                    <a:pt x="15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"/>
            <p:cNvSpPr/>
            <p:nvPr/>
          </p:nvSpPr>
          <p:spPr>
            <a:xfrm>
              <a:off x="7204681" y="1349156"/>
              <a:ext cx="818847" cy="535396"/>
            </a:xfrm>
            <a:custGeom>
              <a:rect b="b" l="l" r="r" t="t"/>
              <a:pathLst>
                <a:path extrusionOk="0" h="9074" w="13878">
                  <a:moveTo>
                    <a:pt x="0" y="1"/>
                  </a:moveTo>
                  <a:lnTo>
                    <a:pt x="0" y="1847"/>
                  </a:lnTo>
                  <a:lnTo>
                    <a:pt x="0" y="7376"/>
                  </a:lnTo>
                  <a:lnTo>
                    <a:pt x="0" y="9073"/>
                  </a:lnTo>
                  <a:lnTo>
                    <a:pt x="13878" y="9073"/>
                  </a:lnTo>
                  <a:lnTo>
                    <a:pt x="13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"/>
            <p:cNvSpPr/>
            <p:nvPr/>
          </p:nvSpPr>
          <p:spPr>
            <a:xfrm>
              <a:off x="7201376" y="1345320"/>
              <a:ext cx="825455" cy="542476"/>
            </a:xfrm>
            <a:custGeom>
              <a:rect b="b" l="l" r="r" t="t"/>
              <a:pathLst>
                <a:path extrusionOk="0" h="9194" w="1399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1912"/>
                  </a:lnTo>
                  <a:cubicBezTo>
                    <a:pt x="0" y="1949"/>
                    <a:pt x="28" y="1967"/>
                    <a:pt x="56" y="1967"/>
                  </a:cubicBezTo>
                  <a:cubicBezTo>
                    <a:pt x="93" y="1967"/>
                    <a:pt x="112" y="1949"/>
                    <a:pt x="112" y="1912"/>
                  </a:cubicBezTo>
                  <a:lnTo>
                    <a:pt x="112" y="121"/>
                  </a:lnTo>
                  <a:lnTo>
                    <a:pt x="13869" y="121"/>
                  </a:lnTo>
                  <a:lnTo>
                    <a:pt x="13869" y="9083"/>
                  </a:lnTo>
                  <a:lnTo>
                    <a:pt x="112" y="9083"/>
                  </a:lnTo>
                  <a:lnTo>
                    <a:pt x="112" y="7441"/>
                  </a:lnTo>
                  <a:cubicBezTo>
                    <a:pt x="112" y="7403"/>
                    <a:pt x="93" y="7385"/>
                    <a:pt x="56" y="7385"/>
                  </a:cubicBezTo>
                  <a:cubicBezTo>
                    <a:pt x="28" y="7385"/>
                    <a:pt x="0" y="7403"/>
                    <a:pt x="0" y="7441"/>
                  </a:cubicBezTo>
                  <a:lnTo>
                    <a:pt x="0" y="9138"/>
                  </a:lnTo>
                  <a:cubicBezTo>
                    <a:pt x="0" y="9175"/>
                    <a:pt x="28" y="9194"/>
                    <a:pt x="56" y="9194"/>
                  </a:cubicBezTo>
                  <a:lnTo>
                    <a:pt x="13934" y="9194"/>
                  </a:lnTo>
                  <a:cubicBezTo>
                    <a:pt x="13962" y="9194"/>
                    <a:pt x="13990" y="9175"/>
                    <a:pt x="13990" y="9138"/>
                  </a:cubicBezTo>
                  <a:lnTo>
                    <a:pt x="13990" y="66"/>
                  </a:lnTo>
                  <a:cubicBezTo>
                    <a:pt x="13990" y="29"/>
                    <a:pt x="13962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"/>
            <p:cNvSpPr/>
            <p:nvPr/>
          </p:nvSpPr>
          <p:spPr>
            <a:xfrm>
              <a:off x="7201376" y="1512300"/>
              <a:ext cx="6608" cy="180668"/>
            </a:xfrm>
            <a:custGeom>
              <a:rect b="b" l="l" r="r" t="t"/>
              <a:pathLst>
                <a:path extrusionOk="0" h="3062" w="112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3006"/>
                  </a:lnTo>
                  <a:cubicBezTo>
                    <a:pt x="0" y="3034"/>
                    <a:pt x="28" y="3061"/>
                    <a:pt x="56" y="3061"/>
                  </a:cubicBezTo>
                  <a:cubicBezTo>
                    <a:pt x="93" y="3061"/>
                    <a:pt x="112" y="3034"/>
                    <a:pt x="112" y="3006"/>
                  </a:cubicBezTo>
                  <a:lnTo>
                    <a:pt x="112" y="56"/>
                  </a:lnTo>
                  <a:cubicBezTo>
                    <a:pt x="112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"/>
            <p:cNvSpPr/>
            <p:nvPr/>
          </p:nvSpPr>
          <p:spPr>
            <a:xfrm>
              <a:off x="7603130" y="1307027"/>
              <a:ext cx="21949" cy="21418"/>
            </a:xfrm>
            <a:custGeom>
              <a:rect b="b" l="l" r="r" t="t"/>
              <a:pathLst>
                <a:path extrusionOk="0" h="363" w="372">
                  <a:moveTo>
                    <a:pt x="186" y="121"/>
                  </a:moveTo>
                  <a:cubicBezTo>
                    <a:pt x="223" y="121"/>
                    <a:pt x="251" y="149"/>
                    <a:pt x="251" y="186"/>
                  </a:cubicBezTo>
                  <a:cubicBezTo>
                    <a:pt x="251" y="223"/>
                    <a:pt x="223" y="251"/>
                    <a:pt x="186" y="251"/>
                  </a:cubicBezTo>
                  <a:cubicBezTo>
                    <a:pt x="149" y="251"/>
                    <a:pt x="121" y="223"/>
                    <a:pt x="121" y="186"/>
                  </a:cubicBezTo>
                  <a:cubicBezTo>
                    <a:pt x="121" y="149"/>
                    <a:pt x="149" y="121"/>
                    <a:pt x="186" y="121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86"/>
                  </a:cubicBezTo>
                  <a:cubicBezTo>
                    <a:pt x="1" y="279"/>
                    <a:pt x="84" y="362"/>
                    <a:pt x="186" y="362"/>
                  </a:cubicBezTo>
                  <a:cubicBezTo>
                    <a:pt x="288" y="362"/>
                    <a:pt x="372" y="288"/>
                    <a:pt x="372" y="186"/>
                  </a:cubicBezTo>
                  <a:cubicBezTo>
                    <a:pt x="372" y="84"/>
                    <a:pt x="288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"/>
            <p:cNvSpPr/>
            <p:nvPr/>
          </p:nvSpPr>
          <p:spPr>
            <a:xfrm>
              <a:off x="6977518" y="1943023"/>
              <a:ext cx="1272641" cy="86027"/>
            </a:xfrm>
            <a:custGeom>
              <a:rect b="b" l="l" r="r" t="t"/>
              <a:pathLst>
                <a:path extrusionOk="0" h="1458" w="21569">
                  <a:moveTo>
                    <a:pt x="0" y="1"/>
                  </a:moveTo>
                  <a:lnTo>
                    <a:pt x="0" y="891"/>
                  </a:lnTo>
                  <a:cubicBezTo>
                    <a:pt x="0" y="1207"/>
                    <a:pt x="260" y="1457"/>
                    <a:pt x="575" y="1457"/>
                  </a:cubicBezTo>
                  <a:lnTo>
                    <a:pt x="21003" y="1457"/>
                  </a:lnTo>
                  <a:cubicBezTo>
                    <a:pt x="21318" y="1457"/>
                    <a:pt x="21569" y="1207"/>
                    <a:pt x="21569" y="891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"/>
            <p:cNvSpPr/>
            <p:nvPr/>
          </p:nvSpPr>
          <p:spPr>
            <a:xfrm>
              <a:off x="6974214" y="1939778"/>
              <a:ext cx="1279781" cy="92517"/>
            </a:xfrm>
            <a:custGeom>
              <a:rect b="b" l="l" r="r" t="t"/>
              <a:pathLst>
                <a:path extrusionOk="0" h="1568" w="21690">
                  <a:moveTo>
                    <a:pt x="21569" y="111"/>
                  </a:moveTo>
                  <a:lnTo>
                    <a:pt x="21569" y="946"/>
                  </a:lnTo>
                  <a:cubicBezTo>
                    <a:pt x="21569" y="1225"/>
                    <a:pt x="21337" y="1457"/>
                    <a:pt x="21059" y="1457"/>
                  </a:cubicBezTo>
                  <a:lnTo>
                    <a:pt x="631" y="1457"/>
                  </a:lnTo>
                  <a:cubicBezTo>
                    <a:pt x="344" y="1457"/>
                    <a:pt x="121" y="1225"/>
                    <a:pt x="121" y="946"/>
                  </a:cubicBez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lnTo>
                    <a:pt x="1" y="946"/>
                  </a:lnTo>
                  <a:cubicBezTo>
                    <a:pt x="1" y="1290"/>
                    <a:pt x="279" y="1568"/>
                    <a:pt x="631" y="1568"/>
                  </a:cubicBezTo>
                  <a:lnTo>
                    <a:pt x="21059" y="1568"/>
                  </a:lnTo>
                  <a:cubicBezTo>
                    <a:pt x="21402" y="1568"/>
                    <a:pt x="21690" y="1290"/>
                    <a:pt x="21690" y="946"/>
                  </a:cubicBezTo>
                  <a:lnTo>
                    <a:pt x="21690" y="56"/>
                  </a:lnTo>
                  <a:cubicBezTo>
                    <a:pt x="21690" y="28"/>
                    <a:pt x="21662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"/>
            <p:cNvSpPr/>
            <p:nvPr/>
          </p:nvSpPr>
          <p:spPr>
            <a:xfrm>
              <a:off x="6986251" y="2005449"/>
              <a:ext cx="1255176" cy="6608"/>
            </a:xfrm>
            <a:custGeom>
              <a:rect b="b" l="l" r="r" t="t"/>
              <a:pathLst>
                <a:path extrusionOk="0" h="112" w="21273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21216" y="112"/>
                  </a:lnTo>
                  <a:cubicBezTo>
                    <a:pt x="21254" y="112"/>
                    <a:pt x="21272" y="93"/>
                    <a:pt x="21272" y="56"/>
                  </a:cubicBezTo>
                  <a:cubicBezTo>
                    <a:pt x="21272" y="28"/>
                    <a:pt x="21254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"/>
            <p:cNvSpPr/>
            <p:nvPr/>
          </p:nvSpPr>
          <p:spPr>
            <a:xfrm>
              <a:off x="7492557" y="1948511"/>
              <a:ext cx="243093" cy="26905"/>
            </a:xfrm>
            <a:custGeom>
              <a:rect b="b" l="l" r="r" t="t"/>
              <a:pathLst>
                <a:path extrusionOk="0" h="456" w="4120">
                  <a:moveTo>
                    <a:pt x="1" y="1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"/>
            <p:cNvSpPr/>
            <p:nvPr/>
          </p:nvSpPr>
          <p:spPr>
            <a:xfrm>
              <a:off x="7489253" y="1945206"/>
              <a:ext cx="249702" cy="33455"/>
            </a:xfrm>
            <a:custGeom>
              <a:rect b="b" l="l" r="r" t="t"/>
              <a:pathLst>
                <a:path extrusionOk="0" h="567" w="4232">
                  <a:moveTo>
                    <a:pt x="4120" y="112"/>
                  </a:moveTo>
                  <a:lnTo>
                    <a:pt x="4120" y="455"/>
                  </a:lnTo>
                  <a:lnTo>
                    <a:pt x="112" y="455"/>
                  </a:lnTo>
                  <a:lnTo>
                    <a:pt x="112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511"/>
                  </a:lnTo>
                  <a:cubicBezTo>
                    <a:pt x="1" y="539"/>
                    <a:pt x="29" y="567"/>
                    <a:pt x="57" y="567"/>
                  </a:cubicBezTo>
                  <a:lnTo>
                    <a:pt x="4175" y="567"/>
                  </a:lnTo>
                  <a:cubicBezTo>
                    <a:pt x="4203" y="567"/>
                    <a:pt x="4231" y="539"/>
                    <a:pt x="4231" y="511"/>
                  </a:cubicBezTo>
                  <a:lnTo>
                    <a:pt x="4231" y="57"/>
                  </a:lnTo>
                  <a:cubicBezTo>
                    <a:pt x="4231" y="19"/>
                    <a:pt x="4203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"/>
            <p:cNvSpPr/>
            <p:nvPr/>
          </p:nvSpPr>
          <p:spPr>
            <a:xfrm>
              <a:off x="7368297" y="1450405"/>
              <a:ext cx="438512" cy="375556"/>
            </a:xfrm>
            <a:custGeom>
              <a:rect b="b" l="l" r="r" t="t"/>
              <a:pathLst>
                <a:path extrusionOk="0" h="6365" w="7432">
                  <a:moveTo>
                    <a:pt x="298" y="1"/>
                  </a:moveTo>
                  <a:cubicBezTo>
                    <a:pt x="131" y="1"/>
                    <a:pt x="1" y="140"/>
                    <a:pt x="1" y="298"/>
                  </a:cubicBezTo>
                  <a:lnTo>
                    <a:pt x="1" y="6068"/>
                  </a:lnTo>
                  <a:cubicBezTo>
                    <a:pt x="1" y="6235"/>
                    <a:pt x="131" y="6365"/>
                    <a:pt x="298" y="6365"/>
                  </a:cubicBezTo>
                  <a:lnTo>
                    <a:pt x="7135" y="6365"/>
                  </a:lnTo>
                  <a:cubicBezTo>
                    <a:pt x="7302" y="6365"/>
                    <a:pt x="7431" y="6235"/>
                    <a:pt x="7431" y="6068"/>
                  </a:cubicBezTo>
                  <a:lnTo>
                    <a:pt x="7431" y="298"/>
                  </a:lnTo>
                  <a:cubicBezTo>
                    <a:pt x="7431" y="140"/>
                    <a:pt x="7302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"/>
            <p:cNvSpPr/>
            <p:nvPr/>
          </p:nvSpPr>
          <p:spPr>
            <a:xfrm>
              <a:off x="7397326" y="1420844"/>
              <a:ext cx="438512" cy="375556"/>
            </a:xfrm>
            <a:custGeom>
              <a:rect b="b" l="l" r="r" t="t"/>
              <a:pathLst>
                <a:path extrusionOk="0" h="6365" w="7432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lnTo>
                    <a:pt x="0" y="6012"/>
                  </a:lnTo>
                  <a:cubicBezTo>
                    <a:pt x="0" y="6207"/>
                    <a:pt x="158" y="6365"/>
                    <a:pt x="353" y="6365"/>
                  </a:cubicBezTo>
                  <a:lnTo>
                    <a:pt x="7088" y="6365"/>
                  </a:lnTo>
                  <a:cubicBezTo>
                    <a:pt x="7273" y="6365"/>
                    <a:pt x="7431" y="6207"/>
                    <a:pt x="7431" y="6012"/>
                  </a:cubicBezTo>
                  <a:lnTo>
                    <a:pt x="7431" y="353"/>
                  </a:lnTo>
                  <a:cubicBezTo>
                    <a:pt x="7431" y="159"/>
                    <a:pt x="727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"/>
            <p:cNvSpPr/>
            <p:nvPr/>
          </p:nvSpPr>
          <p:spPr>
            <a:xfrm>
              <a:off x="7394022" y="1417599"/>
              <a:ext cx="445652" cy="382105"/>
            </a:xfrm>
            <a:custGeom>
              <a:rect b="b" l="l" r="r" t="t"/>
              <a:pathLst>
                <a:path extrusionOk="0" h="6476" w="7553">
                  <a:moveTo>
                    <a:pt x="7144" y="112"/>
                  </a:moveTo>
                  <a:cubicBezTo>
                    <a:pt x="7302" y="112"/>
                    <a:pt x="7431" y="241"/>
                    <a:pt x="7431" y="408"/>
                  </a:cubicBezTo>
                  <a:lnTo>
                    <a:pt x="7431" y="6067"/>
                  </a:lnTo>
                  <a:cubicBezTo>
                    <a:pt x="7431" y="6225"/>
                    <a:pt x="7302" y="6355"/>
                    <a:pt x="7144" y="6355"/>
                  </a:cubicBezTo>
                  <a:lnTo>
                    <a:pt x="409" y="6355"/>
                  </a:lnTo>
                  <a:cubicBezTo>
                    <a:pt x="242" y="6355"/>
                    <a:pt x="112" y="6225"/>
                    <a:pt x="112" y="6067"/>
                  </a:cubicBezTo>
                  <a:lnTo>
                    <a:pt x="112" y="408"/>
                  </a:lnTo>
                  <a:cubicBezTo>
                    <a:pt x="112" y="241"/>
                    <a:pt x="242" y="112"/>
                    <a:pt x="409" y="112"/>
                  </a:cubicBezTo>
                  <a:close/>
                  <a:moveTo>
                    <a:pt x="409" y="0"/>
                  </a:moveTo>
                  <a:cubicBezTo>
                    <a:pt x="177" y="0"/>
                    <a:pt x="1" y="176"/>
                    <a:pt x="1" y="408"/>
                  </a:cubicBezTo>
                  <a:lnTo>
                    <a:pt x="1" y="6067"/>
                  </a:lnTo>
                  <a:cubicBezTo>
                    <a:pt x="1" y="6290"/>
                    <a:pt x="177" y="6475"/>
                    <a:pt x="409" y="6475"/>
                  </a:cubicBezTo>
                  <a:lnTo>
                    <a:pt x="7144" y="6475"/>
                  </a:lnTo>
                  <a:cubicBezTo>
                    <a:pt x="7367" y="6475"/>
                    <a:pt x="7552" y="6290"/>
                    <a:pt x="7543" y="6067"/>
                  </a:cubicBezTo>
                  <a:lnTo>
                    <a:pt x="7543" y="408"/>
                  </a:lnTo>
                  <a:cubicBezTo>
                    <a:pt x="7543" y="186"/>
                    <a:pt x="7367" y="0"/>
                    <a:pt x="7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"/>
            <p:cNvSpPr/>
            <p:nvPr/>
          </p:nvSpPr>
          <p:spPr>
            <a:xfrm>
              <a:off x="7464649" y="1618446"/>
              <a:ext cx="302746" cy="40594"/>
            </a:xfrm>
            <a:custGeom>
              <a:rect b="b" l="l" r="r" t="t"/>
              <a:pathLst>
                <a:path extrusionOk="0" h="688" w="5131">
                  <a:moveTo>
                    <a:pt x="325" y="1"/>
                  </a:moveTo>
                  <a:cubicBezTo>
                    <a:pt x="149" y="1"/>
                    <a:pt x="1" y="149"/>
                    <a:pt x="1" y="325"/>
                  </a:cubicBezTo>
                  <a:lnTo>
                    <a:pt x="1" y="363"/>
                  </a:lnTo>
                  <a:cubicBezTo>
                    <a:pt x="1" y="548"/>
                    <a:pt x="149" y="687"/>
                    <a:pt x="325" y="687"/>
                  </a:cubicBezTo>
                  <a:lnTo>
                    <a:pt x="4806" y="687"/>
                  </a:lnTo>
                  <a:cubicBezTo>
                    <a:pt x="4991" y="687"/>
                    <a:pt x="5131" y="548"/>
                    <a:pt x="5131" y="363"/>
                  </a:cubicBezTo>
                  <a:lnTo>
                    <a:pt x="5131" y="325"/>
                  </a:lnTo>
                  <a:cubicBezTo>
                    <a:pt x="5131" y="149"/>
                    <a:pt x="4991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"/>
            <p:cNvSpPr/>
            <p:nvPr/>
          </p:nvSpPr>
          <p:spPr>
            <a:xfrm>
              <a:off x="7461345" y="1615201"/>
              <a:ext cx="309885" cy="47085"/>
            </a:xfrm>
            <a:custGeom>
              <a:rect b="b" l="l" r="r" t="t"/>
              <a:pathLst>
                <a:path extrusionOk="0" h="798" w="5252">
                  <a:moveTo>
                    <a:pt x="4862" y="111"/>
                  </a:moveTo>
                  <a:cubicBezTo>
                    <a:pt x="5010" y="111"/>
                    <a:pt x="5131" y="232"/>
                    <a:pt x="5131" y="380"/>
                  </a:cubicBezTo>
                  <a:lnTo>
                    <a:pt x="5131" y="418"/>
                  </a:lnTo>
                  <a:cubicBezTo>
                    <a:pt x="5131" y="566"/>
                    <a:pt x="5010" y="687"/>
                    <a:pt x="4862" y="687"/>
                  </a:cubicBezTo>
                  <a:lnTo>
                    <a:pt x="381" y="687"/>
                  </a:lnTo>
                  <a:cubicBezTo>
                    <a:pt x="233" y="687"/>
                    <a:pt x="112" y="566"/>
                    <a:pt x="112" y="418"/>
                  </a:cubicBezTo>
                  <a:lnTo>
                    <a:pt x="112" y="380"/>
                  </a:lnTo>
                  <a:cubicBezTo>
                    <a:pt x="112" y="232"/>
                    <a:pt x="233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68" y="0"/>
                    <a:pt x="1" y="167"/>
                    <a:pt x="1" y="380"/>
                  </a:cubicBezTo>
                  <a:lnTo>
                    <a:pt x="1" y="418"/>
                  </a:lnTo>
                  <a:cubicBezTo>
                    <a:pt x="1" y="631"/>
                    <a:pt x="168" y="798"/>
                    <a:pt x="381" y="798"/>
                  </a:cubicBezTo>
                  <a:lnTo>
                    <a:pt x="4862" y="798"/>
                  </a:lnTo>
                  <a:cubicBezTo>
                    <a:pt x="5075" y="798"/>
                    <a:pt x="5251" y="631"/>
                    <a:pt x="5251" y="418"/>
                  </a:cubicBezTo>
                  <a:lnTo>
                    <a:pt x="5251" y="380"/>
                  </a:lnTo>
                  <a:cubicBezTo>
                    <a:pt x="5251" y="167"/>
                    <a:pt x="5075" y="0"/>
                    <a:pt x="4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"/>
            <p:cNvSpPr/>
            <p:nvPr/>
          </p:nvSpPr>
          <p:spPr>
            <a:xfrm>
              <a:off x="7497514" y="1629421"/>
              <a:ext cx="235423" cy="16993"/>
            </a:xfrm>
            <a:custGeom>
              <a:rect b="b" l="l" r="r" t="t"/>
              <a:pathLst>
                <a:path extrusionOk="0" h="288" w="3990">
                  <a:moveTo>
                    <a:pt x="3850" y="56"/>
                  </a:moveTo>
                  <a:cubicBezTo>
                    <a:pt x="3896" y="56"/>
                    <a:pt x="3933" y="93"/>
                    <a:pt x="3933" y="139"/>
                  </a:cubicBezTo>
                  <a:lnTo>
                    <a:pt x="3933" y="149"/>
                  </a:lnTo>
                  <a:cubicBezTo>
                    <a:pt x="3933" y="195"/>
                    <a:pt x="3896" y="232"/>
                    <a:pt x="3850" y="232"/>
                  </a:cubicBezTo>
                  <a:lnTo>
                    <a:pt x="139" y="232"/>
                  </a:lnTo>
                  <a:cubicBezTo>
                    <a:pt x="93" y="232"/>
                    <a:pt x="56" y="195"/>
                    <a:pt x="56" y="149"/>
                  </a:cubicBezTo>
                  <a:lnTo>
                    <a:pt x="56" y="139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9" y="0"/>
                  </a:moveTo>
                  <a:cubicBezTo>
                    <a:pt x="65" y="0"/>
                    <a:pt x="0" y="65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65" y="288"/>
                    <a:pt x="139" y="288"/>
                  </a:cubicBezTo>
                  <a:lnTo>
                    <a:pt x="3850" y="288"/>
                  </a:lnTo>
                  <a:cubicBezTo>
                    <a:pt x="3924" y="288"/>
                    <a:pt x="3989" y="232"/>
                    <a:pt x="3989" y="149"/>
                  </a:cubicBezTo>
                  <a:lnTo>
                    <a:pt x="3989" y="139"/>
                  </a:lnTo>
                  <a:cubicBezTo>
                    <a:pt x="3989" y="65"/>
                    <a:pt x="3924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"/>
            <p:cNvSpPr/>
            <p:nvPr/>
          </p:nvSpPr>
          <p:spPr>
            <a:xfrm>
              <a:off x="7517221" y="1681934"/>
              <a:ext cx="198192" cy="23601"/>
            </a:xfrm>
            <a:custGeom>
              <a:rect b="b" l="l" r="r" t="t"/>
              <a:pathLst>
                <a:path extrusionOk="0" h="400" w="3359">
                  <a:moveTo>
                    <a:pt x="195" y="1"/>
                  </a:moveTo>
                  <a:cubicBezTo>
                    <a:pt x="93" y="1"/>
                    <a:pt x="0" y="84"/>
                    <a:pt x="0" y="196"/>
                  </a:cubicBezTo>
                  <a:cubicBezTo>
                    <a:pt x="0" y="307"/>
                    <a:pt x="93" y="400"/>
                    <a:pt x="195" y="400"/>
                  </a:cubicBezTo>
                  <a:lnTo>
                    <a:pt x="3154" y="400"/>
                  </a:lnTo>
                  <a:cubicBezTo>
                    <a:pt x="3265" y="400"/>
                    <a:pt x="3358" y="307"/>
                    <a:pt x="3358" y="196"/>
                  </a:cubicBezTo>
                  <a:cubicBezTo>
                    <a:pt x="3358" y="84"/>
                    <a:pt x="3265" y="1"/>
                    <a:pt x="3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"/>
            <p:cNvSpPr/>
            <p:nvPr/>
          </p:nvSpPr>
          <p:spPr>
            <a:xfrm>
              <a:off x="7513917" y="1678689"/>
              <a:ext cx="204741" cy="30151"/>
            </a:xfrm>
            <a:custGeom>
              <a:rect b="b" l="l" r="r" t="t"/>
              <a:pathLst>
                <a:path extrusionOk="0" h="511" w="3470">
                  <a:moveTo>
                    <a:pt x="3210" y="112"/>
                  </a:moveTo>
                  <a:cubicBezTo>
                    <a:pt x="3284" y="112"/>
                    <a:pt x="3349" y="176"/>
                    <a:pt x="3349" y="251"/>
                  </a:cubicBezTo>
                  <a:cubicBezTo>
                    <a:pt x="3349" y="334"/>
                    <a:pt x="3284" y="390"/>
                    <a:pt x="3210" y="390"/>
                  </a:cubicBezTo>
                  <a:lnTo>
                    <a:pt x="251" y="390"/>
                  </a:lnTo>
                  <a:cubicBezTo>
                    <a:pt x="177" y="390"/>
                    <a:pt x="112" y="334"/>
                    <a:pt x="112" y="251"/>
                  </a:cubicBezTo>
                  <a:cubicBezTo>
                    <a:pt x="112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9"/>
                    <a:pt x="112" y="510"/>
                    <a:pt x="251" y="510"/>
                  </a:cubicBezTo>
                  <a:lnTo>
                    <a:pt x="3210" y="510"/>
                  </a:lnTo>
                  <a:cubicBezTo>
                    <a:pt x="3349" y="510"/>
                    <a:pt x="3470" y="399"/>
                    <a:pt x="3470" y="251"/>
                  </a:cubicBezTo>
                  <a:cubicBezTo>
                    <a:pt x="3470" y="112"/>
                    <a:pt x="3349" y="0"/>
                    <a:pt x="3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"/>
            <p:cNvSpPr/>
            <p:nvPr/>
          </p:nvSpPr>
          <p:spPr>
            <a:xfrm>
              <a:off x="7557166" y="1687952"/>
              <a:ext cx="10975" cy="11565"/>
            </a:xfrm>
            <a:custGeom>
              <a:rect b="b" l="l" r="r" t="t"/>
              <a:pathLst>
                <a:path extrusionOk="0" h="196" w="186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"/>
            <p:cNvSpPr/>
            <p:nvPr/>
          </p:nvSpPr>
          <p:spPr>
            <a:xfrm>
              <a:off x="7579056" y="1687952"/>
              <a:ext cx="10975" cy="11565"/>
            </a:xfrm>
            <a:custGeom>
              <a:rect b="b" l="l" r="r" t="t"/>
              <a:pathLst>
                <a:path extrusionOk="0" h="196" w="186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"/>
            <p:cNvSpPr/>
            <p:nvPr/>
          </p:nvSpPr>
          <p:spPr>
            <a:xfrm>
              <a:off x="7599294" y="1687952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93" y="57"/>
                  </a:moveTo>
                  <a:cubicBezTo>
                    <a:pt x="121" y="57"/>
                    <a:pt x="14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"/>
            <p:cNvSpPr/>
            <p:nvPr/>
          </p:nvSpPr>
          <p:spPr>
            <a:xfrm>
              <a:off x="7621185" y="1687952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93" y="57"/>
                  </a:moveTo>
                  <a:cubicBezTo>
                    <a:pt x="121" y="57"/>
                    <a:pt x="140" y="75"/>
                    <a:pt x="140" y="94"/>
                  </a:cubicBezTo>
                  <a:cubicBezTo>
                    <a:pt x="14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"/>
            <p:cNvSpPr/>
            <p:nvPr/>
          </p:nvSpPr>
          <p:spPr>
            <a:xfrm>
              <a:off x="7642544" y="1687952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0" y="38"/>
                    <a:pt x="0" y="94"/>
                  </a:cubicBezTo>
                  <a:cubicBezTo>
                    <a:pt x="0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"/>
            <p:cNvSpPr/>
            <p:nvPr/>
          </p:nvSpPr>
          <p:spPr>
            <a:xfrm>
              <a:off x="7664434" y="1687952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"/>
            <p:cNvSpPr/>
            <p:nvPr/>
          </p:nvSpPr>
          <p:spPr>
            <a:xfrm>
              <a:off x="7552800" y="1465215"/>
              <a:ext cx="126444" cy="126503"/>
            </a:xfrm>
            <a:custGeom>
              <a:rect b="b" l="l" r="r" t="t"/>
              <a:pathLst>
                <a:path extrusionOk="0" h="2144" w="2143">
                  <a:moveTo>
                    <a:pt x="1076" y="0"/>
                  </a:moveTo>
                  <a:cubicBezTo>
                    <a:pt x="482" y="0"/>
                    <a:pt x="0" y="473"/>
                    <a:pt x="0" y="1067"/>
                  </a:cubicBezTo>
                  <a:cubicBezTo>
                    <a:pt x="0" y="1661"/>
                    <a:pt x="482" y="2143"/>
                    <a:pt x="1076" y="2143"/>
                  </a:cubicBezTo>
                  <a:cubicBezTo>
                    <a:pt x="1670" y="2143"/>
                    <a:pt x="2143" y="1661"/>
                    <a:pt x="2143" y="1067"/>
                  </a:cubicBezTo>
                  <a:cubicBezTo>
                    <a:pt x="2143" y="473"/>
                    <a:pt x="167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"/>
            <p:cNvSpPr/>
            <p:nvPr/>
          </p:nvSpPr>
          <p:spPr>
            <a:xfrm>
              <a:off x="7549496" y="1461380"/>
              <a:ext cx="133583" cy="134173"/>
            </a:xfrm>
            <a:custGeom>
              <a:rect b="b" l="l" r="r" t="t"/>
              <a:pathLst>
                <a:path extrusionOk="0" h="2274" w="2264">
                  <a:moveTo>
                    <a:pt x="1132" y="121"/>
                  </a:moveTo>
                  <a:cubicBezTo>
                    <a:pt x="1689" y="121"/>
                    <a:pt x="2143" y="576"/>
                    <a:pt x="2143" y="1132"/>
                  </a:cubicBezTo>
                  <a:cubicBezTo>
                    <a:pt x="2143" y="1698"/>
                    <a:pt x="1689" y="2153"/>
                    <a:pt x="1132" y="2153"/>
                  </a:cubicBezTo>
                  <a:cubicBezTo>
                    <a:pt x="566" y="2153"/>
                    <a:pt x="112" y="1698"/>
                    <a:pt x="112" y="1132"/>
                  </a:cubicBezTo>
                  <a:cubicBezTo>
                    <a:pt x="112" y="576"/>
                    <a:pt x="566" y="121"/>
                    <a:pt x="1132" y="121"/>
                  </a:cubicBezTo>
                  <a:close/>
                  <a:moveTo>
                    <a:pt x="1132" y="0"/>
                  </a:moveTo>
                  <a:cubicBezTo>
                    <a:pt x="501" y="0"/>
                    <a:pt x="0" y="511"/>
                    <a:pt x="0" y="1132"/>
                  </a:cubicBezTo>
                  <a:cubicBezTo>
                    <a:pt x="0" y="1763"/>
                    <a:pt x="501" y="2273"/>
                    <a:pt x="1132" y="2273"/>
                  </a:cubicBezTo>
                  <a:cubicBezTo>
                    <a:pt x="1754" y="2273"/>
                    <a:pt x="2264" y="1763"/>
                    <a:pt x="2264" y="1132"/>
                  </a:cubicBezTo>
                  <a:cubicBezTo>
                    <a:pt x="2264" y="511"/>
                    <a:pt x="1754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"/>
            <p:cNvSpPr/>
            <p:nvPr/>
          </p:nvSpPr>
          <p:spPr>
            <a:xfrm>
              <a:off x="7587789" y="1532007"/>
              <a:ext cx="56466" cy="28499"/>
            </a:xfrm>
            <a:custGeom>
              <a:rect b="b" l="l" r="r" t="t"/>
              <a:pathLst>
                <a:path extrusionOk="0" h="483" w="957">
                  <a:moveTo>
                    <a:pt x="483" y="0"/>
                  </a:moveTo>
                  <a:cubicBezTo>
                    <a:pt x="214" y="0"/>
                    <a:pt x="1" y="213"/>
                    <a:pt x="1" y="482"/>
                  </a:cubicBezTo>
                  <a:lnTo>
                    <a:pt x="956" y="482"/>
                  </a:lnTo>
                  <a:cubicBezTo>
                    <a:pt x="956" y="213"/>
                    <a:pt x="743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1"/>
            <p:cNvSpPr/>
            <p:nvPr/>
          </p:nvSpPr>
          <p:spPr>
            <a:xfrm>
              <a:off x="7584544" y="1528702"/>
              <a:ext cx="63547" cy="35107"/>
            </a:xfrm>
            <a:custGeom>
              <a:rect b="b" l="l" r="r" t="t"/>
              <a:pathLst>
                <a:path extrusionOk="0" h="595" w="1077">
                  <a:moveTo>
                    <a:pt x="538" y="121"/>
                  </a:moveTo>
                  <a:cubicBezTo>
                    <a:pt x="752" y="121"/>
                    <a:pt x="928" y="279"/>
                    <a:pt x="956" y="483"/>
                  </a:cubicBezTo>
                  <a:lnTo>
                    <a:pt x="121" y="483"/>
                  </a:lnTo>
                  <a:cubicBezTo>
                    <a:pt x="149" y="279"/>
                    <a:pt x="325" y="121"/>
                    <a:pt x="538" y="121"/>
                  </a:cubicBezTo>
                  <a:close/>
                  <a:moveTo>
                    <a:pt x="538" y="0"/>
                  </a:moveTo>
                  <a:cubicBezTo>
                    <a:pt x="241" y="0"/>
                    <a:pt x="0" y="242"/>
                    <a:pt x="0" y="538"/>
                  </a:cubicBezTo>
                  <a:cubicBezTo>
                    <a:pt x="0" y="594"/>
                    <a:pt x="0" y="594"/>
                    <a:pt x="232" y="594"/>
                  </a:cubicBezTo>
                  <a:lnTo>
                    <a:pt x="585" y="594"/>
                  </a:lnTo>
                  <a:cubicBezTo>
                    <a:pt x="1067" y="594"/>
                    <a:pt x="1067" y="594"/>
                    <a:pt x="1076" y="538"/>
                  </a:cubicBezTo>
                  <a:cubicBezTo>
                    <a:pt x="1076" y="242"/>
                    <a:pt x="835" y="0"/>
                    <a:pt x="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1"/>
            <p:cNvSpPr/>
            <p:nvPr/>
          </p:nvSpPr>
          <p:spPr>
            <a:xfrm>
              <a:off x="7600415" y="1496428"/>
              <a:ext cx="31803" cy="31803"/>
            </a:xfrm>
            <a:custGeom>
              <a:rect b="b" l="l" r="r" t="t"/>
              <a:pathLst>
                <a:path extrusionOk="0" h="539" w="539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"/>
            <p:cNvSpPr/>
            <p:nvPr/>
          </p:nvSpPr>
          <p:spPr>
            <a:xfrm>
              <a:off x="7597111" y="1493123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25" y="112"/>
                  </a:moveTo>
                  <a:cubicBezTo>
                    <a:pt x="446" y="112"/>
                    <a:pt x="539" y="204"/>
                    <a:pt x="539" y="325"/>
                  </a:cubicBezTo>
                  <a:cubicBezTo>
                    <a:pt x="539" y="446"/>
                    <a:pt x="446" y="538"/>
                    <a:pt x="325" y="538"/>
                  </a:cubicBezTo>
                  <a:cubicBezTo>
                    <a:pt x="205" y="538"/>
                    <a:pt x="112" y="446"/>
                    <a:pt x="112" y="325"/>
                  </a:cubicBezTo>
                  <a:cubicBezTo>
                    <a:pt x="112" y="204"/>
                    <a:pt x="205" y="112"/>
                    <a:pt x="325" y="112"/>
                  </a:cubicBezTo>
                  <a:close/>
                  <a:moveTo>
                    <a:pt x="325" y="0"/>
                  </a:moveTo>
                  <a:cubicBezTo>
                    <a:pt x="140" y="0"/>
                    <a:pt x="0" y="140"/>
                    <a:pt x="0" y="325"/>
                  </a:cubicBezTo>
                  <a:cubicBezTo>
                    <a:pt x="0" y="511"/>
                    <a:pt x="140" y="659"/>
                    <a:pt x="32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"/>
            <p:cNvSpPr/>
            <p:nvPr/>
          </p:nvSpPr>
          <p:spPr>
            <a:xfrm>
              <a:off x="7569203" y="1724121"/>
              <a:ext cx="93638" cy="29030"/>
            </a:xfrm>
            <a:custGeom>
              <a:rect b="b" l="l" r="r" t="t"/>
              <a:pathLst>
                <a:path extrusionOk="0" h="492" w="1587">
                  <a:moveTo>
                    <a:pt x="251" y="0"/>
                  </a:moveTo>
                  <a:cubicBezTo>
                    <a:pt x="112" y="0"/>
                    <a:pt x="0" y="111"/>
                    <a:pt x="0" y="251"/>
                  </a:cubicBezTo>
                  <a:cubicBezTo>
                    <a:pt x="0" y="390"/>
                    <a:pt x="112" y="492"/>
                    <a:pt x="251" y="492"/>
                  </a:cubicBezTo>
                  <a:lnTo>
                    <a:pt x="1345" y="492"/>
                  </a:lnTo>
                  <a:cubicBezTo>
                    <a:pt x="1475" y="492"/>
                    <a:pt x="1587" y="390"/>
                    <a:pt x="1587" y="251"/>
                  </a:cubicBezTo>
                  <a:cubicBezTo>
                    <a:pt x="1587" y="111"/>
                    <a:pt x="1475" y="0"/>
                    <a:pt x="1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"/>
            <p:cNvSpPr/>
            <p:nvPr/>
          </p:nvSpPr>
          <p:spPr>
            <a:xfrm>
              <a:off x="7565898" y="1720817"/>
              <a:ext cx="100247" cy="36169"/>
            </a:xfrm>
            <a:custGeom>
              <a:rect b="b" l="l" r="r" t="t"/>
              <a:pathLst>
                <a:path extrusionOk="0" h="613" w="1699">
                  <a:moveTo>
                    <a:pt x="1401" y="121"/>
                  </a:moveTo>
                  <a:cubicBezTo>
                    <a:pt x="1504" y="121"/>
                    <a:pt x="1587" y="205"/>
                    <a:pt x="1587" y="307"/>
                  </a:cubicBezTo>
                  <a:cubicBezTo>
                    <a:pt x="1587" y="409"/>
                    <a:pt x="1504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12" y="409"/>
                    <a:pt x="112" y="307"/>
                  </a:cubicBezTo>
                  <a:cubicBezTo>
                    <a:pt x="112" y="205"/>
                    <a:pt x="196" y="121"/>
                    <a:pt x="307" y="121"/>
                  </a:cubicBezTo>
                  <a:close/>
                  <a:moveTo>
                    <a:pt x="307" y="0"/>
                  </a:moveTo>
                  <a:cubicBezTo>
                    <a:pt x="140" y="0"/>
                    <a:pt x="1" y="140"/>
                    <a:pt x="1" y="307"/>
                  </a:cubicBezTo>
                  <a:cubicBezTo>
                    <a:pt x="1" y="474"/>
                    <a:pt x="140" y="613"/>
                    <a:pt x="307" y="613"/>
                  </a:cubicBezTo>
                  <a:lnTo>
                    <a:pt x="1401" y="613"/>
                  </a:lnTo>
                  <a:cubicBezTo>
                    <a:pt x="1568" y="613"/>
                    <a:pt x="1698" y="474"/>
                    <a:pt x="1698" y="307"/>
                  </a:cubicBezTo>
                  <a:cubicBezTo>
                    <a:pt x="1698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"/>
            <p:cNvSpPr/>
            <p:nvPr/>
          </p:nvSpPr>
          <p:spPr>
            <a:xfrm>
              <a:off x="6772246" y="1753682"/>
              <a:ext cx="560000" cy="977035"/>
            </a:xfrm>
            <a:custGeom>
              <a:rect b="b" l="l" r="r" t="t"/>
              <a:pathLst>
                <a:path extrusionOk="0" h="16559" w="9491">
                  <a:moveTo>
                    <a:pt x="0" y="0"/>
                  </a:moveTo>
                  <a:lnTo>
                    <a:pt x="0" y="16559"/>
                  </a:lnTo>
                  <a:lnTo>
                    <a:pt x="9491" y="16559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"/>
            <p:cNvSpPr/>
            <p:nvPr/>
          </p:nvSpPr>
          <p:spPr>
            <a:xfrm>
              <a:off x="6731179" y="1693971"/>
              <a:ext cx="560000" cy="995739"/>
            </a:xfrm>
            <a:custGeom>
              <a:rect b="b" l="l" r="r" t="t"/>
              <a:pathLst>
                <a:path extrusionOk="0" h="16876" w="9491">
                  <a:moveTo>
                    <a:pt x="1" y="1"/>
                  </a:moveTo>
                  <a:lnTo>
                    <a:pt x="1" y="16875"/>
                  </a:lnTo>
                  <a:lnTo>
                    <a:pt x="9491" y="16875"/>
                  </a:lnTo>
                  <a:lnTo>
                    <a:pt x="9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"/>
            <p:cNvSpPr/>
            <p:nvPr/>
          </p:nvSpPr>
          <p:spPr>
            <a:xfrm>
              <a:off x="6727934" y="1690725"/>
              <a:ext cx="566549" cy="1002229"/>
            </a:xfrm>
            <a:custGeom>
              <a:rect b="b" l="l" r="r" t="t"/>
              <a:pathLst>
                <a:path extrusionOk="0" h="16986" w="9602">
                  <a:moveTo>
                    <a:pt x="9481" y="112"/>
                  </a:moveTo>
                  <a:lnTo>
                    <a:pt x="9481" y="16865"/>
                  </a:lnTo>
                  <a:lnTo>
                    <a:pt x="111" y="16865"/>
                  </a:lnTo>
                  <a:lnTo>
                    <a:pt x="111" y="112"/>
                  </a:lnTo>
                  <a:close/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16930"/>
                  </a:lnTo>
                  <a:cubicBezTo>
                    <a:pt x="0" y="16958"/>
                    <a:pt x="28" y="16986"/>
                    <a:pt x="56" y="16986"/>
                  </a:cubicBezTo>
                  <a:lnTo>
                    <a:pt x="9546" y="16986"/>
                  </a:lnTo>
                  <a:cubicBezTo>
                    <a:pt x="9574" y="16986"/>
                    <a:pt x="9601" y="16958"/>
                    <a:pt x="9601" y="16930"/>
                  </a:cubicBezTo>
                  <a:lnTo>
                    <a:pt x="9601" y="56"/>
                  </a:lnTo>
                  <a:cubicBezTo>
                    <a:pt x="9601" y="28"/>
                    <a:pt x="9574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"/>
            <p:cNvSpPr/>
            <p:nvPr/>
          </p:nvSpPr>
          <p:spPr>
            <a:xfrm>
              <a:off x="6732301" y="1693971"/>
              <a:ext cx="558348" cy="80539"/>
            </a:xfrm>
            <a:custGeom>
              <a:rect b="b" l="l" r="r" t="t"/>
              <a:pathLst>
                <a:path extrusionOk="0" h="1365" w="9463">
                  <a:moveTo>
                    <a:pt x="0" y="1"/>
                  </a:moveTo>
                  <a:lnTo>
                    <a:pt x="0" y="1365"/>
                  </a:lnTo>
                  <a:lnTo>
                    <a:pt x="9463" y="1365"/>
                  </a:lnTo>
                  <a:lnTo>
                    <a:pt x="9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"/>
            <p:cNvSpPr/>
            <p:nvPr/>
          </p:nvSpPr>
          <p:spPr>
            <a:xfrm>
              <a:off x="6728465" y="1690725"/>
              <a:ext cx="565487" cy="87089"/>
            </a:xfrm>
            <a:custGeom>
              <a:rect b="b" l="l" r="r" t="t"/>
              <a:pathLst>
                <a:path extrusionOk="0" h="1476" w="9584">
                  <a:moveTo>
                    <a:pt x="9472" y="121"/>
                  </a:moveTo>
                  <a:lnTo>
                    <a:pt x="9472" y="1355"/>
                  </a:lnTo>
                  <a:lnTo>
                    <a:pt x="121" y="1355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1475"/>
                  </a:lnTo>
                  <a:lnTo>
                    <a:pt x="9583" y="1475"/>
                  </a:lnTo>
                  <a:lnTo>
                    <a:pt x="95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"/>
            <p:cNvSpPr/>
            <p:nvPr/>
          </p:nvSpPr>
          <p:spPr>
            <a:xfrm>
              <a:off x="7140072" y="1723531"/>
              <a:ext cx="24132" cy="24191"/>
            </a:xfrm>
            <a:custGeom>
              <a:rect b="b" l="l" r="r" t="t"/>
              <a:pathLst>
                <a:path extrusionOk="0" h="410" w="409">
                  <a:moveTo>
                    <a:pt x="205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"/>
            <p:cNvSpPr/>
            <p:nvPr/>
          </p:nvSpPr>
          <p:spPr>
            <a:xfrm>
              <a:off x="7189871" y="1723531"/>
              <a:ext cx="24132" cy="24191"/>
            </a:xfrm>
            <a:custGeom>
              <a:rect b="b" l="l" r="r" t="t"/>
              <a:pathLst>
                <a:path extrusionOk="0" h="410" w="409">
                  <a:moveTo>
                    <a:pt x="205" y="84"/>
                  </a:moveTo>
                  <a:cubicBezTo>
                    <a:pt x="270" y="84"/>
                    <a:pt x="325" y="140"/>
                    <a:pt x="325" y="205"/>
                  </a:cubicBezTo>
                  <a:cubicBezTo>
                    <a:pt x="325" y="270"/>
                    <a:pt x="270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1"/>
            <p:cNvSpPr/>
            <p:nvPr/>
          </p:nvSpPr>
          <p:spPr>
            <a:xfrm>
              <a:off x="7240791" y="1723531"/>
              <a:ext cx="24132" cy="24191"/>
            </a:xfrm>
            <a:custGeom>
              <a:rect b="b" l="l" r="r" t="t"/>
              <a:pathLst>
                <a:path extrusionOk="0" h="410" w="409">
                  <a:moveTo>
                    <a:pt x="204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4" y="326"/>
                  </a:cubicBezTo>
                  <a:cubicBezTo>
                    <a:pt x="139" y="326"/>
                    <a:pt x="84" y="270"/>
                    <a:pt x="84" y="205"/>
                  </a:cubicBezTo>
                  <a:cubicBezTo>
                    <a:pt x="84" y="140"/>
                    <a:pt x="139" y="84"/>
                    <a:pt x="204" y="84"/>
                  </a:cubicBezTo>
                  <a:close/>
                  <a:moveTo>
                    <a:pt x="204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4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1"/>
            <p:cNvSpPr/>
            <p:nvPr/>
          </p:nvSpPr>
          <p:spPr>
            <a:xfrm>
              <a:off x="6820392" y="1885023"/>
              <a:ext cx="176892" cy="6608"/>
            </a:xfrm>
            <a:custGeom>
              <a:rect b="b" l="l" r="r" t="t"/>
              <a:pathLst>
                <a:path extrusionOk="0" h="112" w="299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84"/>
                    <a:pt x="2997" y="56"/>
                  </a:cubicBezTo>
                  <a:cubicBezTo>
                    <a:pt x="2997" y="19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1"/>
            <p:cNvSpPr/>
            <p:nvPr/>
          </p:nvSpPr>
          <p:spPr>
            <a:xfrm>
              <a:off x="7032804" y="1885023"/>
              <a:ext cx="67913" cy="6608"/>
            </a:xfrm>
            <a:custGeom>
              <a:rect b="b" l="l" r="r" t="t"/>
              <a:pathLst>
                <a:path extrusionOk="0" h="112" w="1151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84"/>
                    <a:pt x="1151" y="56"/>
                  </a:cubicBezTo>
                  <a:cubicBezTo>
                    <a:pt x="1151" y="19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1"/>
            <p:cNvSpPr/>
            <p:nvPr/>
          </p:nvSpPr>
          <p:spPr>
            <a:xfrm>
              <a:off x="7142255" y="1885023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1"/>
            <p:cNvSpPr/>
            <p:nvPr/>
          </p:nvSpPr>
          <p:spPr>
            <a:xfrm>
              <a:off x="7027848" y="2016364"/>
              <a:ext cx="176892" cy="7198"/>
            </a:xfrm>
            <a:custGeom>
              <a:rect b="b" l="l" r="r" t="t"/>
              <a:pathLst>
                <a:path extrusionOk="0" h="122" w="2998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6" y="121"/>
                  </a:cubicBezTo>
                  <a:lnTo>
                    <a:pt x="2941" y="121"/>
                  </a:lnTo>
                  <a:cubicBezTo>
                    <a:pt x="2979" y="121"/>
                    <a:pt x="2997" y="94"/>
                    <a:pt x="2997" y="66"/>
                  </a:cubicBezTo>
                  <a:cubicBezTo>
                    <a:pt x="2997" y="29"/>
                    <a:pt x="2979" y="1"/>
                    <a:pt x="29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"/>
            <p:cNvSpPr/>
            <p:nvPr/>
          </p:nvSpPr>
          <p:spPr>
            <a:xfrm>
              <a:off x="6924415" y="2016364"/>
              <a:ext cx="67913" cy="7198"/>
            </a:xfrm>
            <a:custGeom>
              <a:rect b="b" l="l" r="r" t="t"/>
              <a:pathLst>
                <a:path extrusionOk="0" h="122" w="1151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1095" y="121"/>
                  </a:lnTo>
                  <a:cubicBezTo>
                    <a:pt x="1123" y="121"/>
                    <a:pt x="1151" y="94"/>
                    <a:pt x="1151" y="66"/>
                  </a:cubicBezTo>
                  <a:cubicBezTo>
                    <a:pt x="1151" y="29"/>
                    <a:pt x="1123" y="1"/>
                    <a:pt x="1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1"/>
            <p:cNvSpPr/>
            <p:nvPr/>
          </p:nvSpPr>
          <p:spPr>
            <a:xfrm>
              <a:off x="6820392" y="2016364"/>
              <a:ext cx="62484" cy="7198"/>
            </a:xfrm>
            <a:custGeom>
              <a:rect b="b" l="l" r="r" t="t"/>
              <a:pathLst>
                <a:path extrusionOk="0" h="122" w="1059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7" y="121"/>
                  </a:cubicBezTo>
                  <a:lnTo>
                    <a:pt x="1003" y="121"/>
                  </a:lnTo>
                  <a:cubicBezTo>
                    <a:pt x="1031" y="121"/>
                    <a:pt x="1058" y="94"/>
                    <a:pt x="1058" y="66"/>
                  </a:cubicBezTo>
                  <a:cubicBezTo>
                    <a:pt x="1058" y="29"/>
                    <a:pt x="1031" y="1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"/>
            <p:cNvSpPr/>
            <p:nvPr/>
          </p:nvSpPr>
          <p:spPr>
            <a:xfrm>
              <a:off x="6820392" y="1950163"/>
              <a:ext cx="94228" cy="6608"/>
            </a:xfrm>
            <a:custGeom>
              <a:rect b="b" l="l" r="r" t="t"/>
              <a:pathLst>
                <a:path extrusionOk="0" h="112" w="1597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541" y="112"/>
                  </a:lnTo>
                  <a:cubicBezTo>
                    <a:pt x="1578" y="112"/>
                    <a:pt x="1596" y="84"/>
                    <a:pt x="1596" y="56"/>
                  </a:cubicBezTo>
                  <a:cubicBezTo>
                    <a:pt x="1596" y="19"/>
                    <a:pt x="1578" y="0"/>
                    <a:pt x="1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"/>
            <p:cNvSpPr/>
            <p:nvPr/>
          </p:nvSpPr>
          <p:spPr>
            <a:xfrm>
              <a:off x="6945184" y="1950163"/>
              <a:ext cx="155533" cy="6608"/>
            </a:xfrm>
            <a:custGeom>
              <a:rect b="b" l="l" r="r" t="t"/>
              <a:pathLst>
                <a:path extrusionOk="0" h="112" w="2636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580" y="112"/>
                  </a:lnTo>
                  <a:cubicBezTo>
                    <a:pt x="2608" y="112"/>
                    <a:pt x="2636" y="84"/>
                    <a:pt x="2636" y="56"/>
                  </a:cubicBezTo>
                  <a:cubicBezTo>
                    <a:pt x="2636" y="19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1"/>
            <p:cNvSpPr/>
            <p:nvPr/>
          </p:nvSpPr>
          <p:spPr>
            <a:xfrm>
              <a:off x="7142255" y="1950163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"/>
            <p:cNvSpPr/>
            <p:nvPr/>
          </p:nvSpPr>
          <p:spPr>
            <a:xfrm>
              <a:off x="6820392" y="2074955"/>
              <a:ext cx="176892" cy="7198"/>
            </a:xfrm>
            <a:custGeom>
              <a:rect b="b" l="l" r="r" t="t"/>
              <a:pathLst>
                <a:path extrusionOk="0" h="122" w="2998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942" y="121"/>
                  </a:lnTo>
                  <a:cubicBezTo>
                    <a:pt x="2969" y="121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"/>
            <p:cNvSpPr/>
            <p:nvPr/>
          </p:nvSpPr>
          <p:spPr>
            <a:xfrm>
              <a:off x="7032804" y="2074955"/>
              <a:ext cx="67913" cy="7198"/>
            </a:xfrm>
            <a:custGeom>
              <a:rect b="b" l="l" r="r" t="t"/>
              <a:pathLst>
                <a:path extrusionOk="0" h="122" w="1151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95" y="121"/>
                  </a:lnTo>
                  <a:cubicBezTo>
                    <a:pt x="1123" y="12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"/>
            <p:cNvSpPr/>
            <p:nvPr/>
          </p:nvSpPr>
          <p:spPr>
            <a:xfrm>
              <a:off x="6820392" y="2286245"/>
              <a:ext cx="176892" cy="6608"/>
            </a:xfrm>
            <a:custGeom>
              <a:rect b="b" l="l" r="r" t="t"/>
              <a:pathLst>
                <a:path extrusionOk="0" h="112" w="2998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"/>
            <p:cNvSpPr/>
            <p:nvPr/>
          </p:nvSpPr>
          <p:spPr>
            <a:xfrm>
              <a:off x="7032804" y="2286245"/>
              <a:ext cx="67913" cy="6608"/>
            </a:xfrm>
            <a:custGeom>
              <a:rect b="b" l="l" r="r" t="t"/>
              <a:pathLst>
                <a:path extrusionOk="0" h="112" w="1151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"/>
            <p:cNvSpPr/>
            <p:nvPr/>
          </p:nvSpPr>
          <p:spPr>
            <a:xfrm>
              <a:off x="7142255" y="2074955"/>
              <a:ext cx="62484" cy="7198"/>
            </a:xfrm>
            <a:custGeom>
              <a:rect b="b" l="l" r="r" t="t"/>
              <a:pathLst>
                <a:path extrusionOk="0" h="122" w="1059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56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"/>
            <p:cNvSpPr/>
            <p:nvPr/>
          </p:nvSpPr>
          <p:spPr>
            <a:xfrm>
              <a:off x="7027848" y="2206886"/>
              <a:ext cx="176892" cy="6608"/>
            </a:xfrm>
            <a:custGeom>
              <a:rect b="b" l="l" r="r" t="t"/>
              <a:pathLst>
                <a:path extrusionOk="0" h="112" w="2998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6" y="111"/>
                  </a:cubicBezTo>
                  <a:lnTo>
                    <a:pt x="2941" y="111"/>
                  </a:lnTo>
                  <a:cubicBezTo>
                    <a:pt x="2979" y="111"/>
                    <a:pt x="2997" y="93"/>
                    <a:pt x="2997" y="56"/>
                  </a:cubicBezTo>
                  <a:cubicBezTo>
                    <a:pt x="2997" y="28"/>
                    <a:pt x="2979" y="0"/>
                    <a:pt x="2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"/>
            <p:cNvSpPr/>
            <p:nvPr/>
          </p:nvSpPr>
          <p:spPr>
            <a:xfrm>
              <a:off x="6924415" y="2206886"/>
              <a:ext cx="67913" cy="6608"/>
            </a:xfrm>
            <a:custGeom>
              <a:rect b="b" l="l" r="r" t="t"/>
              <a:pathLst>
                <a:path extrusionOk="0" h="112" w="1151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1095" y="111"/>
                  </a:lnTo>
                  <a:cubicBezTo>
                    <a:pt x="1123" y="11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"/>
            <p:cNvSpPr/>
            <p:nvPr/>
          </p:nvSpPr>
          <p:spPr>
            <a:xfrm>
              <a:off x="6820392" y="2206886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"/>
            <p:cNvSpPr/>
            <p:nvPr/>
          </p:nvSpPr>
          <p:spPr>
            <a:xfrm>
              <a:off x="7123669" y="2357403"/>
              <a:ext cx="67382" cy="7139"/>
            </a:xfrm>
            <a:custGeom>
              <a:rect b="b" l="l" r="r" t="t"/>
              <a:pathLst>
                <a:path extrusionOk="0" h="121" w="1142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1086" y="121"/>
                  </a:lnTo>
                  <a:cubicBezTo>
                    <a:pt x="1123" y="121"/>
                    <a:pt x="1141" y="93"/>
                    <a:pt x="1141" y="65"/>
                  </a:cubicBezTo>
                  <a:cubicBezTo>
                    <a:pt x="1141" y="28"/>
                    <a:pt x="1123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"/>
            <p:cNvSpPr/>
            <p:nvPr/>
          </p:nvSpPr>
          <p:spPr>
            <a:xfrm>
              <a:off x="7019115" y="2357403"/>
              <a:ext cx="63015" cy="7139"/>
            </a:xfrm>
            <a:custGeom>
              <a:rect b="b" l="l" r="r" t="t"/>
              <a:pathLst>
                <a:path extrusionOk="0" h="121" w="1068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9" y="121"/>
                    <a:pt x="1067" y="93"/>
                    <a:pt x="1067" y="65"/>
                  </a:cubicBezTo>
                  <a:cubicBezTo>
                    <a:pt x="1067" y="28"/>
                    <a:pt x="1039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"/>
            <p:cNvSpPr/>
            <p:nvPr/>
          </p:nvSpPr>
          <p:spPr>
            <a:xfrm>
              <a:off x="6820392" y="2140094"/>
              <a:ext cx="94228" cy="7139"/>
            </a:xfrm>
            <a:custGeom>
              <a:rect b="b" l="l" r="r" t="t"/>
              <a:pathLst>
                <a:path extrusionOk="0" h="121" w="1597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1541" y="121"/>
                  </a:lnTo>
                  <a:cubicBezTo>
                    <a:pt x="1578" y="121"/>
                    <a:pt x="1596" y="93"/>
                    <a:pt x="1596" y="65"/>
                  </a:cubicBezTo>
                  <a:cubicBezTo>
                    <a:pt x="1596" y="28"/>
                    <a:pt x="1578" y="0"/>
                    <a:pt x="1541" y="0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1"/>
            <p:cNvSpPr/>
            <p:nvPr/>
          </p:nvSpPr>
          <p:spPr>
            <a:xfrm>
              <a:off x="6945184" y="2140094"/>
              <a:ext cx="155533" cy="7139"/>
            </a:xfrm>
            <a:custGeom>
              <a:rect b="b" l="l" r="r" t="t"/>
              <a:pathLst>
                <a:path extrusionOk="0" h="121" w="2636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580" y="121"/>
                  </a:lnTo>
                  <a:cubicBezTo>
                    <a:pt x="2608" y="121"/>
                    <a:pt x="2636" y="93"/>
                    <a:pt x="2636" y="65"/>
                  </a:cubicBezTo>
                  <a:cubicBezTo>
                    <a:pt x="2636" y="28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"/>
            <p:cNvSpPr/>
            <p:nvPr/>
          </p:nvSpPr>
          <p:spPr>
            <a:xfrm>
              <a:off x="7142255" y="2140094"/>
              <a:ext cx="62484" cy="7139"/>
            </a:xfrm>
            <a:custGeom>
              <a:rect b="b" l="l" r="r" t="t"/>
              <a:pathLst>
                <a:path extrusionOk="0" h="121" w="1059">
                  <a:moveTo>
                    <a:pt x="56" y="0"/>
                  </a:moveTo>
                  <a:cubicBezTo>
                    <a:pt x="28" y="0"/>
                    <a:pt x="1" y="28"/>
                    <a:pt x="1" y="65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65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1"/>
            <p:cNvSpPr/>
            <p:nvPr/>
          </p:nvSpPr>
          <p:spPr>
            <a:xfrm>
              <a:off x="7017994" y="2427440"/>
              <a:ext cx="155533" cy="7198"/>
            </a:xfrm>
            <a:custGeom>
              <a:rect b="b" l="l" r="r" t="t"/>
              <a:pathLst>
                <a:path extrusionOk="0" h="122" w="2636">
                  <a:moveTo>
                    <a:pt x="56" y="1"/>
                  </a:moveTo>
                  <a:cubicBezTo>
                    <a:pt x="29" y="1"/>
                    <a:pt x="1" y="28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580" y="121"/>
                  </a:lnTo>
                  <a:cubicBezTo>
                    <a:pt x="2607" y="121"/>
                    <a:pt x="2635" y="93"/>
                    <a:pt x="2635" y="66"/>
                  </a:cubicBezTo>
                  <a:cubicBezTo>
                    <a:pt x="2635" y="28"/>
                    <a:pt x="2607" y="1"/>
                    <a:pt x="2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1"/>
            <p:cNvSpPr/>
            <p:nvPr/>
          </p:nvSpPr>
          <p:spPr>
            <a:xfrm>
              <a:off x="7018584" y="2493111"/>
              <a:ext cx="62425" cy="7198"/>
            </a:xfrm>
            <a:custGeom>
              <a:rect b="b" l="l" r="r" t="t"/>
              <a:pathLst>
                <a:path extrusionOk="0" h="122" w="1058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0" y="121"/>
                    <a:pt x="1058" y="94"/>
                    <a:pt x="1058" y="56"/>
                  </a:cubicBezTo>
                  <a:cubicBezTo>
                    <a:pt x="1058" y="29"/>
                    <a:pt x="1030" y="1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1"/>
            <p:cNvSpPr/>
            <p:nvPr/>
          </p:nvSpPr>
          <p:spPr>
            <a:xfrm>
              <a:off x="7433436" y="2415403"/>
              <a:ext cx="731876" cy="521707"/>
            </a:xfrm>
            <a:custGeom>
              <a:rect b="b" l="l" r="r" t="t"/>
              <a:pathLst>
                <a:path extrusionOk="0" h="8842" w="12404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1"/>
            <p:cNvSpPr/>
            <p:nvPr/>
          </p:nvSpPr>
          <p:spPr>
            <a:xfrm>
              <a:off x="7430191" y="2412099"/>
              <a:ext cx="738957" cy="528846"/>
            </a:xfrm>
            <a:custGeom>
              <a:rect b="b" l="l" r="r" t="t"/>
              <a:pathLst>
                <a:path extrusionOk="0" h="8963" w="12524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"/>
            <p:cNvSpPr/>
            <p:nvPr/>
          </p:nvSpPr>
          <p:spPr>
            <a:xfrm>
              <a:off x="7474502" y="2375989"/>
              <a:ext cx="731876" cy="88210"/>
            </a:xfrm>
            <a:custGeom>
              <a:rect b="b" l="l" r="r" t="t"/>
              <a:pathLst>
                <a:path extrusionOk="0" h="1495" w="12404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"/>
            <p:cNvSpPr/>
            <p:nvPr/>
          </p:nvSpPr>
          <p:spPr>
            <a:xfrm>
              <a:off x="7471198" y="2372685"/>
              <a:ext cx="738485" cy="94759"/>
            </a:xfrm>
            <a:custGeom>
              <a:rect b="b" l="l" r="r" t="t"/>
              <a:pathLst>
                <a:path extrusionOk="0" h="1606" w="12516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"/>
            <p:cNvSpPr/>
            <p:nvPr/>
          </p:nvSpPr>
          <p:spPr>
            <a:xfrm>
              <a:off x="7553862" y="2401715"/>
              <a:ext cx="33455" cy="33986"/>
            </a:xfrm>
            <a:custGeom>
              <a:rect b="b" l="l" r="r" t="t"/>
              <a:pathLst>
                <a:path extrusionOk="0" h="576" w="567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1"/>
            <p:cNvSpPr/>
            <p:nvPr/>
          </p:nvSpPr>
          <p:spPr>
            <a:xfrm>
              <a:off x="7606434" y="2401715"/>
              <a:ext cx="33986" cy="33986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"/>
            <p:cNvSpPr/>
            <p:nvPr/>
          </p:nvSpPr>
          <p:spPr>
            <a:xfrm>
              <a:off x="7501349" y="2401715"/>
              <a:ext cx="33986" cy="33986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"/>
            <p:cNvSpPr/>
            <p:nvPr/>
          </p:nvSpPr>
          <p:spPr>
            <a:xfrm>
              <a:off x="7473971" y="2464140"/>
              <a:ext cx="732407" cy="430252"/>
            </a:xfrm>
            <a:custGeom>
              <a:rect b="b" l="l" r="r" t="t"/>
              <a:pathLst>
                <a:path extrusionOk="0" h="7292" w="12413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"/>
            <p:cNvSpPr/>
            <p:nvPr/>
          </p:nvSpPr>
          <p:spPr>
            <a:xfrm>
              <a:off x="7470667" y="2460305"/>
              <a:ext cx="739016" cy="437391"/>
            </a:xfrm>
            <a:custGeom>
              <a:rect b="b" l="l" r="r" t="t"/>
              <a:pathLst>
                <a:path extrusionOk="0" h="7413" w="12525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"/>
            <p:cNvSpPr/>
            <p:nvPr/>
          </p:nvSpPr>
          <p:spPr>
            <a:xfrm>
              <a:off x="7778310" y="2564859"/>
              <a:ext cx="336083" cy="6608"/>
            </a:xfrm>
            <a:custGeom>
              <a:rect b="b" l="l" r="r" t="t"/>
              <a:pathLst>
                <a:path extrusionOk="0" h="112" w="5696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"/>
            <p:cNvSpPr/>
            <p:nvPr/>
          </p:nvSpPr>
          <p:spPr>
            <a:xfrm>
              <a:off x="7778310" y="2614657"/>
              <a:ext cx="122668" cy="7139"/>
            </a:xfrm>
            <a:custGeom>
              <a:rect b="b" l="l" r="r" t="t"/>
              <a:pathLst>
                <a:path extrusionOk="0" h="121" w="207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"/>
            <p:cNvSpPr/>
            <p:nvPr/>
          </p:nvSpPr>
          <p:spPr>
            <a:xfrm>
              <a:off x="7941395" y="2614657"/>
              <a:ext cx="147272" cy="7139"/>
            </a:xfrm>
            <a:custGeom>
              <a:rect b="b" l="l" r="r" t="t"/>
              <a:pathLst>
                <a:path extrusionOk="0" h="121" w="2496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1"/>
            <p:cNvSpPr/>
            <p:nvPr/>
          </p:nvSpPr>
          <p:spPr>
            <a:xfrm>
              <a:off x="7778310" y="2766237"/>
              <a:ext cx="217899" cy="6667"/>
            </a:xfrm>
            <a:custGeom>
              <a:rect b="b" l="l" r="r" t="t"/>
              <a:pathLst>
                <a:path extrusionOk="0" h="113" w="3693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"/>
            <p:cNvSpPr/>
            <p:nvPr/>
          </p:nvSpPr>
          <p:spPr>
            <a:xfrm>
              <a:off x="7778310" y="2667170"/>
              <a:ext cx="338856" cy="7198"/>
            </a:xfrm>
            <a:custGeom>
              <a:rect b="b" l="l" r="r" t="t"/>
              <a:pathLst>
                <a:path extrusionOk="0" h="122" w="5743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1"/>
            <p:cNvSpPr/>
            <p:nvPr/>
          </p:nvSpPr>
          <p:spPr>
            <a:xfrm>
              <a:off x="7778310" y="2716969"/>
              <a:ext cx="112224" cy="7198"/>
            </a:xfrm>
            <a:custGeom>
              <a:rect b="b" l="l" r="r" t="t"/>
              <a:pathLst>
                <a:path extrusionOk="0" h="122" w="1902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1"/>
            <p:cNvSpPr/>
            <p:nvPr/>
          </p:nvSpPr>
          <p:spPr>
            <a:xfrm>
              <a:off x="7915670" y="2716969"/>
              <a:ext cx="198723" cy="7198"/>
            </a:xfrm>
            <a:custGeom>
              <a:rect b="b" l="l" r="r" t="t"/>
              <a:pathLst>
                <a:path extrusionOk="0" h="122" w="3368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1"/>
            <p:cNvSpPr/>
            <p:nvPr/>
          </p:nvSpPr>
          <p:spPr>
            <a:xfrm>
              <a:off x="7525953" y="2548397"/>
              <a:ext cx="219020" cy="219020"/>
            </a:xfrm>
            <a:custGeom>
              <a:rect b="b" l="l" r="r" t="t"/>
              <a:pathLst>
                <a:path extrusionOk="0" h="3712" w="3712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"/>
            <p:cNvSpPr/>
            <p:nvPr/>
          </p:nvSpPr>
          <p:spPr>
            <a:xfrm>
              <a:off x="7522649" y="2545151"/>
              <a:ext cx="225567" cy="225567"/>
            </a:xfrm>
            <a:custGeom>
              <a:rect b="b" l="l" r="r" t="t"/>
              <a:pathLst>
                <a:path extrusionOk="0" h="3823" w="3823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"/>
            <p:cNvSpPr/>
            <p:nvPr/>
          </p:nvSpPr>
          <p:spPr>
            <a:xfrm>
              <a:off x="7516631" y="2550049"/>
              <a:ext cx="218489" cy="218430"/>
            </a:xfrm>
            <a:custGeom>
              <a:rect b="b" l="l" r="r" t="t"/>
              <a:pathLst>
                <a:path extrusionOk="0" h="3702" w="3703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"/>
            <p:cNvSpPr/>
            <p:nvPr/>
          </p:nvSpPr>
          <p:spPr>
            <a:xfrm>
              <a:off x="7513386" y="2546213"/>
              <a:ext cx="225569" cy="225569"/>
            </a:xfrm>
            <a:custGeom>
              <a:rect b="b" l="l" r="r" t="t"/>
              <a:pathLst>
                <a:path extrusionOk="0" h="3823" w="3823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1"/>
            <p:cNvSpPr/>
            <p:nvPr/>
          </p:nvSpPr>
          <p:spPr>
            <a:xfrm>
              <a:off x="7662251" y="2565921"/>
              <a:ext cx="54814" cy="54814"/>
            </a:xfrm>
            <a:custGeom>
              <a:rect b="b" l="l" r="r" t="t"/>
              <a:pathLst>
                <a:path extrusionOk="0" h="929" w="929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1"/>
            <p:cNvSpPr/>
            <p:nvPr/>
          </p:nvSpPr>
          <p:spPr>
            <a:xfrm>
              <a:off x="7658947" y="2562085"/>
              <a:ext cx="61363" cy="61894"/>
            </a:xfrm>
            <a:custGeom>
              <a:rect b="b" l="l" r="r" t="t"/>
              <a:pathLst>
                <a:path extrusionOk="0" h="1049" w="104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1"/>
            <p:cNvSpPr/>
            <p:nvPr/>
          </p:nvSpPr>
          <p:spPr>
            <a:xfrm>
              <a:off x="7985707" y="2216444"/>
              <a:ext cx="377208" cy="339092"/>
            </a:xfrm>
            <a:custGeom>
              <a:rect b="b" l="l" r="r" t="t"/>
              <a:pathLst>
                <a:path extrusionOk="0" h="5747" w="6393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1"/>
            <p:cNvSpPr/>
            <p:nvPr/>
          </p:nvSpPr>
          <p:spPr>
            <a:xfrm>
              <a:off x="8001047" y="2212904"/>
              <a:ext cx="345995" cy="345995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"/>
            <p:cNvSpPr/>
            <p:nvPr/>
          </p:nvSpPr>
          <p:spPr>
            <a:xfrm>
              <a:off x="7997212" y="2199923"/>
              <a:ext cx="384878" cy="339387"/>
            </a:xfrm>
            <a:custGeom>
              <a:rect b="b" l="l" r="r" t="t"/>
              <a:pathLst>
                <a:path extrusionOk="0" h="5752" w="6523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1"/>
            <p:cNvSpPr/>
            <p:nvPr/>
          </p:nvSpPr>
          <p:spPr>
            <a:xfrm>
              <a:off x="8016388" y="2196442"/>
              <a:ext cx="345995" cy="345995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1"/>
            <p:cNvSpPr/>
            <p:nvPr/>
          </p:nvSpPr>
          <p:spPr>
            <a:xfrm>
              <a:off x="8070553" y="2285655"/>
              <a:ext cx="224507" cy="141844"/>
            </a:xfrm>
            <a:custGeom>
              <a:rect b="b" l="l" r="r" t="t"/>
              <a:pathLst>
                <a:path extrusionOk="0" h="2404" w="3805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"/>
            <p:cNvSpPr/>
            <p:nvPr/>
          </p:nvSpPr>
          <p:spPr>
            <a:xfrm>
              <a:off x="8066718" y="2282410"/>
              <a:ext cx="231588" cy="148393"/>
            </a:xfrm>
            <a:custGeom>
              <a:rect b="b" l="l" r="r" t="t"/>
              <a:pathLst>
                <a:path extrusionOk="0" h="2515" w="3925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"/>
            <p:cNvSpPr/>
            <p:nvPr/>
          </p:nvSpPr>
          <p:spPr>
            <a:xfrm>
              <a:off x="5843948" y="3263280"/>
              <a:ext cx="422581" cy="300504"/>
            </a:xfrm>
            <a:custGeom>
              <a:rect b="b" l="l" r="r" t="t"/>
              <a:pathLst>
                <a:path extrusionOk="0" h="5093" w="7162">
                  <a:moveTo>
                    <a:pt x="0" y="0"/>
                  </a:moveTo>
                  <a:lnTo>
                    <a:pt x="0" y="5093"/>
                  </a:lnTo>
                  <a:lnTo>
                    <a:pt x="7162" y="5093"/>
                  </a:lnTo>
                  <a:lnTo>
                    <a:pt x="71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"/>
            <p:cNvSpPr/>
            <p:nvPr/>
          </p:nvSpPr>
          <p:spPr>
            <a:xfrm>
              <a:off x="5840112" y="3259976"/>
              <a:ext cx="429721" cy="307643"/>
            </a:xfrm>
            <a:custGeom>
              <a:rect b="b" l="l" r="r" t="t"/>
              <a:pathLst>
                <a:path extrusionOk="0" h="5214" w="7283">
                  <a:moveTo>
                    <a:pt x="7171" y="112"/>
                  </a:moveTo>
                  <a:lnTo>
                    <a:pt x="7171" y="5093"/>
                  </a:lnTo>
                  <a:lnTo>
                    <a:pt x="121" y="5093"/>
                  </a:lnTo>
                  <a:lnTo>
                    <a:pt x="121" y="112"/>
                  </a:lnTo>
                  <a:close/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149"/>
                  </a:lnTo>
                  <a:cubicBezTo>
                    <a:pt x="0" y="5186"/>
                    <a:pt x="28" y="5214"/>
                    <a:pt x="65" y="5214"/>
                  </a:cubicBezTo>
                  <a:lnTo>
                    <a:pt x="7227" y="5214"/>
                  </a:lnTo>
                  <a:cubicBezTo>
                    <a:pt x="7264" y="5214"/>
                    <a:pt x="7282" y="5186"/>
                    <a:pt x="7282" y="5149"/>
                  </a:cubicBezTo>
                  <a:lnTo>
                    <a:pt x="7282" y="56"/>
                  </a:lnTo>
                  <a:cubicBezTo>
                    <a:pt x="7282" y="19"/>
                    <a:pt x="7264" y="0"/>
                    <a:pt x="7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1"/>
            <p:cNvSpPr/>
            <p:nvPr/>
          </p:nvSpPr>
          <p:spPr>
            <a:xfrm>
              <a:off x="5151544" y="2042680"/>
              <a:ext cx="1807388" cy="1218417"/>
            </a:xfrm>
            <a:custGeom>
              <a:rect b="b" l="l" r="r" t="t"/>
              <a:pathLst>
                <a:path extrusionOk="0" h="20650" w="30632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55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1"/>
            <p:cNvSpPr/>
            <p:nvPr/>
          </p:nvSpPr>
          <p:spPr>
            <a:xfrm>
              <a:off x="5148240" y="2039376"/>
              <a:ext cx="1813996" cy="1225026"/>
            </a:xfrm>
            <a:custGeom>
              <a:rect b="b" l="l" r="r" t="t"/>
              <a:pathLst>
                <a:path extrusionOk="0" h="20762" w="30744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2"/>
                    <a:pt x="1040" y="20762"/>
                  </a:cubicBezTo>
                  <a:lnTo>
                    <a:pt x="29705" y="20762"/>
                  </a:lnTo>
                  <a:cubicBezTo>
                    <a:pt x="30280" y="20762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"/>
            <p:cNvSpPr/>
            <p:nvPr/>
          </p:nvSpPr>
          <p:spPr>
            <a:xfrm>
              <a:off x="5151544" y="2076076"/>
              <a:ext cx="1807388" cy="1218417"/>
            </a:xfrm>
            <a:custGeom>
              <a:rect b="b" l="l" r="r" t="t"/>
              <a:pathLst>
                <a:path extrusionOk="0" h="20650" w="30632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64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"/>
            <p:cNvSpPr/>
            <p:nvPr/>
          </p:nvSpPr>
          <p:spPr>
            <a:xfrm>
              <a:off x="5148240" y="2072771"/>
              <a:ext cx="1813996" cy="1225026"/>
            </a:xfrm>
            <a:custGeom>
              <a:rect b="b" l="l" r="r" t="t"/>
              <a:pathLst>
                <a:path extrusionOk="0" h="20762" w="30744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1"/>
                    <a:pt x="1040" y="20761"/>
                  </a:cubicBezTo>
                  <a:lnTo>
                    <a:pt x="29705" y="20761"/>
                  </a:lnTo>
                  <a:cubicBezTo>
                    <a:pt x="30280" y="20761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1"/>
            <p:cNvSpPr/>
            <p:nvPr/>
          </p:nvSpPr>
          <p:spPr>
            <a:xfrm>
              <a:off x="5254977" y="2195380"/>
              <a:ext cx="1597218" cy="973790"/>
            </a:xfrm>
            <a:custGeom>
              <a:rect b="b" l="l" r="r" t="t"/>
              <a:pathLst>
                <a:path extrusionOk="0" h="16504" w="27070">
                  <a:moveTo>
                    <a:pt x="325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16503"/>
                  </a:lnTo>
                  <a:lnTo>
                    <a:pt x="27070" y="16503"/>
                  </a:lnTo>
                  <a:lnTo>
                    <a:pt x="27070" y="12218"/>
                  </a:lnTo>
                  <a:lnTo>
                    <a:pt x="27070" y="4676"/>
                  </a:lnTo>
                  <a:lnTo>
                    <a:pt x="27070" y="334"/>
                  </a:lnTo>
                  <a:cubicBezTo>
                    <a:pt x="27070" y="149"/>
                    <a:pt x="26921" y="0"/>
                    <a:pt x="267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1"/>
            <p:cNvSpPr/>
            <p:nvPr/>
          </p:nvSpPr>
          <p:spPr>
            <a:xfrm>
              <a:off x="5251673" y="2192076"/>
              <a:ext cx="1603826" cy="980929"/>
            </a:xfrm>
            <a:custGeom>
              <a:rect b="b" l="l" r="r" t="t"/>
              <a:pathLst>
                <a:path extrusionOk="0" h="16625" w="27182">
                  <a:moveTo>
                    <a:pt x="381" y="1"/>
                  </a:moveTo>
                  <a:cubicBezTo>
                    <a:pt x="168" y="1"/>
                    <a:pt x="1" y="177"/>
                    <a:pt x="1" y="390"/>
                  </a:cubicBezTo>
                  <a:lnTo>
                    <a:pt x="1" y="16559"/>
                  </a:lnTo>
                  <a:cubicBezTo>
                    <a:pt x="1" y="16597"/>
                    <a:pt x="29" y="16624"/>
                    <a:pt x="56" y="16624"/>
                  </a:cubicBezTo>
                  <a:lnTo>
                    <a:pt x="27126" y="16624"/>
                  </a:lnTo>
                  <a:cubicBezTo>
                    <a:pt x="27154" y="16624"/>
                    <a:pt x="27182" y="16597"/>
                    <a:pt x="27182" y="16559"/>
                  </a:cubicBezTo>
                  <a:lnTo>
                    <a:pt x="27182" y="12274"/>
                  </a:lnTo>
                  <a:cubicBezTo>
                    <a:pt x="27182" y="12237"/>
                    <a:pt x="27154" y="12218"/>
                    <a:pt x="27126" y="12218"/>
                  </a:cubicBezTo>
                  <a:cubicBezTo>
                    <a:pt x="27089" y="12218"/>
                    <a:pt x="27070" y="12237"/>
                    <a:pt x="27070" y="12274"/>
                  </a:cubicBezTo>
                  <a:lnTo>
                    <a:pt x="27070" y="16504"/>
                  </a:lnTo>
                  <a:lnTo>
                    <a:pt x="121" y="16504"/>
                  </a:lnTo>
                  <a:lnTo>
                    <a:pt x="121" y="390"/>
                  </a:lnTo>
                  <a:cubicBezTo>
                    <a:pt x="121" y="242"/>
                    <a:pt x="233" y="112"/>
                    <a:pt x="381" y="112"/>
                  </a:cubicBezTo>
                  <a:lnTo>
                    <a:pt x="26801" y="112"/>
                  </a:lnTo>
                  <a:cubicBezTo>
                    <a:pt x="26950" y="112"/>
                    <a:pt x="27070" y="242"/>
                    <a:pt x="27070" y="390"/>
                  </a:cubicBezTo>
                  <a:lnTo>
                    <a:pt x="27070" y="4732"/>
                  </a:lnTo>
                  <a:cubicBezTo>
                    <a:pt x="27070" y="4760"/>
                    <a:pt x="27089" y="4787"/>
                    <a:pt x="27126" y="4787"/>
                  </a:cubicBezTo>
                  <a:cubicBezTo>
                    <a:pt x="27154" y="4787"/>
                    <a:pt x="27182" y="4760"/>
                    <a:pt x="27182" y="4732"/>
                  </a:cubicBezTo>
                  <a:lnTo>
                    <a:pt x="27182" y="390"/>
                  </a:lnTo>
                  <a:cubicBezTo>
                    <a:pt x="27182" y="177"/>
                    <a:pt x="27015" y="1"/>
                    <a:pt x="26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"/>
            <p:cNvSpPr/>
            <p:nvPr/>
          </p:nvSpPr>
          <p:spPr>
            <a:xfrm>
              <a:off x="6850543" y="2586749"/>
              <a:ext cx="6608" cy="189990"/>
            </a:xfrm>
            <a:custGeom>
              <a:rect b="b" l="l" r="r" t="t"/>
              <a:pathLst>
                <a:path extrusionOk="0" h="3220" w="112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3163"/>
                  </a:lnTo>
                  <a:cubicBezTo>
                    <a:pt x="0" y="3201"/>
                    <a:pt x="19" y="3219"/>
                    <a:pt x="56" y="3219"/>
                  </a:cubicBezTo>
                  <a:cubicBezTo>
                    <a:pt x="84" y="3219"/>
                    <a:pt x="111" y="3201"/>
                    <a:pt x="111" y="3163"/>
                  </a:cubicBezTo>
                  <a:lnTo>
                    <a:pt x="111" y="56"/>
                  </a:lnTo>
                  <a:cubicBezTo>
                    <a:pt x="111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"/>
            <p:cNvSpPr/>
            <p:nvPr/>
          </p:nvSpPr>
          <p:spPr>
            <a:xfrm>
              <a:off x="6035531" y="2114369"/>
              <a:ext cx="38883" cy="38352"/>
            </a:xfrm>
            <a:custGeom>
              <a:rect b="b" l="l" r="r" t="t"/>
              <a:pathLst>
                <a:path extrusionOk="0" h="650" w="659">
                  <a:moveTo>
                    <a:pt x="334" y="0"/>
                  </a:moveTo>
                  <a:cubicBezTo>
                    <a:pt x="148" y="0"/>
                    <a:pt x="0" y="140"/>
                    <a:pt x="0" y="325"/>
                  </a:cubicBezTo>
                  <a:cubicBezTo>
                    <a:pt x="0" y="511"/>
                    <a:pt x="148" y="650"/>
                    <a:pt x="334" y="650"/>
                  </a:cubicBezTo>
                  <a:cubicBezTo>
                    <a:pt x="520" y="650"/>
                    <a:pt x="659" y="511"/>
                    <a:pt x="659" y="325"/>
                  </a:cubicBezTo>
                  <a:cubicBezTo>
                    <a:pt x="659" y="140"/>
                    <a:pt x="510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"/>
            <p:cNvSpPr/>
            <p:nvPr/>
          </p:nvSpPr>
          <p:spPr>
            <a:xfrm>
              <a:off x="6032227" y="2110533"/>
              <a:ext cx="46023" cy="46023"/>
            </a:xfrm>
            <a:custGeom>
              <a:rect b="b" l="l" r="r" t="t"/>
              <a:pathLst>
                <a:path extrusionOk="0" h="780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8"/>
                    <a:pt x="538" y="659"/>
                    <a:pt x="390" y="659"/>
                  </a:cubicBezTo>
                  <a:cubicBezTo>
                    <a:pt x="242" y="659"/>
                    <a:pt x="121" y="538"/>
                    <a:pt x="121" y="390"/>
                  </a:cubicBezTo>
                  <a:cubicBezTo>
                    <a:pt x="121" y="242"/>
                    <a:pt x="242" y="121"/>
                    <a:pt x="390" y="121"/>
                  </a:cubicBezTo>
                  <a:close/>
                  <a:moveTo>
                    <a:pt x="390" y="0"/>
                  </a:moveTo>
                  <a:cubicBezTo>
                    <a:pt x="177" y="0"/>
                    <a:pt x="0" y="177"/>
                    <a:pt x="0" y="390"/>
                  </a:cubicBezTo>
                  <a:cubicBezTo>
                    <a:pt x="0" y="603"/>
                    <a:pt x="177" y="780"/>
                    <a:pt x="390" y="780"/>
                  </a:cubicBezTo>
                  <a:cubicBezTo>
                    <a:pt x="603" y="780"/>
                    <a:pt x="780" y="603"/>
                    <a:pt x="780" y="390"/>
                  </a:cubicBezTo>
                  <a:cubicBezTo>
                    <a:pt x="780" y="177"/>
                    <a:pt x="603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1"/>
            <p:cNvSpPr/>
            <p:nvPr/>
          </p:nvSpPr>
          <p:spPr>
            <a:xfrm>
              <a:off x="6808356" y="3211239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1"/>
            <p:cNvSpPr/>
            <p:nvPr/>
          </p:nvSpPr>
          <p:spPr>
            <a:xfrm>
              <a:off x="6805111" y="3207404"/>
              <a:ext cx="46023" cy="46082"/>
            </a:xfrm>
            <a:custGeom>
              <a:rect b="b" l="l" r="r" t="t"/>
              <a:pathLst>
                <a:path extrusionOk="0" h="781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1"/>
            <p:cNvSpPr/>
            <p:nvPr/>
          </p:nvSpPr>
          <p:spPr>
            <a:xfrm>
              <a:off x="6741564" y="3219441"/>
              <a:ext cx="22539" cy="21949"/>
            </a:xfrm>
            <a:custGeom>
              <a:rect b="b" l="l" r="r" t="t"/>
              <a:pathLst>
                <a:path extrusionOk="0" h="372" w="382">
                  <a:moveTo>
                    <a:pt x="196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6" y="261"/>
                  </a:cubicBezTo>
                  <a:cubicBezTo>
                    <a:pt x="149" y="261"/>
                    <a:pt x="122" y="224"/>
                    <a:pt x="122" y="186"/>
                  </a:cubicBezTo>
                  <a:cubicBezTo>
                    <a:pt x="122" y="149"/>
                    <a:pt x="149" y="112"/>
                    <a:pt x="196" y="112"/>
                  </a:cubicBezTo>
                  <a:close/>
                  <a:moveTo>
                    <a:pt x="196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6" y="372"/>
                  </a:cubicBezTo>
                  <a:cubicBezTo>
                    <a:pt x="298" y="372"/>
                    <a:pt x="381" y="289"/>
                    <a:pt x="381" y="186"/>
                  </a:cubicBezTo>
                  <a:cubicBezTo>
                    <a:pt x="381" y="84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"/>
            <p:cNvSpPr/>
            <p:nvPr/>
          </p:nvSpPr>
          <p:spPr>
            <a:xfrm>
              <a:off x="6697253" y="3219441"/>
              <a:ext cx="22480" cy="21949"/>
            </a:xfrm>
            <a:custGeom>
              <a:rect b="b" l="l" r="r" t="t"/>
              <a:pathLst>
                <a:path extrusionOk="0" h="372" w="381">
                  <a:moveTo>
                    <a:pt x="195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5" y="261"/>
                  </a:cubicBezTo>
                  <a:cubicBezTo>
                    <a:pt x="149" y="261"/>
                    <a:pt x="121" y="224"/>
                    <a:pt x="121" y="186"/>
                  </a:cubicBezTo>
                  <a:cubicBezTo>
                    <a:pt x="121" y="149"/>
                    <a:pt x="149" y="112"/>
                    <a:pt x="195" y="112"/>
                  </a:cubicBezTo>
                  <a:close/>
                  <a:moveTo>
                    <a:pt x="195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5" y="372"/>
                  </a:cubicBezTo>
                  <a:cubicBezTo>
                    <a:pt x="297" y="372"/>
                    <a:pt x="381" y="289"/>
                    <a:pt x="381" y="186"/>
                  </a:cubicBezTo>
                  <a:cubicBezTo>
                    <a:pt x="381" y="84"/>
                    <a:pt x="297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"/>
            <p:cNvSpPr/>
            <p:nvPr/>
          </p:nvSpPr>
          <p:spPr>
            <a:xfrm>
              <a:off x="5844479" y="3294434"/>
              <a:ext cx="421519" cy="77825"/>
            </a:xfrm>
            <a:custGeom>
              <a:rect b="b" l="l" r="r" t="t"/>
              <a:pathLst>
                <a:path extrusionOk="0" h="1319" w="7144">
                  <a:moveTo>
                    <a:pt x="0" y="1"/>
                  </a:moveTo>
                  <a:lnTo>
                    <a:pt x="0" y="1318"/>
                  </a:lnTo>
                  <a:lnTo>
                    <a:pt x="7144" y="131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1"/>
            <p:cNvSpPr/>
            <p:nvPr/>
          </p:nvSpPr>
          <p:spPr>
            <a:xfrm>
              <a:off x="5841174" y="3291189"/>
              <a:ext cx="428128" cy="84316"/>
            </a:xfrm>
            <a:custGeom>
              <a:rect b="b" l="l" r="r" t="t"/>
              <a:pathLst>
                <a:path extrusionOk="0" h="1429" w="7256">
                  <a:moveTo>
                    <a:pt x="7135" y="111"/>
                  </a:moveTo>
                  <a:lnTo>
                    <a:pt x="7135" y="1317"/>
                  </a:lnTo>
                  <a:lnTo>
                    <a:pt x="112" y="1317"/>
                  </a:ln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1373"/>
                  </a:lnTo>
                  <a:cubicBezTo>
                    <a:pt x="1" y="1401"/>
                    <a:pt x="29" y="1429"/>
                    <a:pt x="56" y="1429"/>
                  </a:cubicBezTo>
                  <a:lnTo>
                    <a:pt x="7200" y="1429"/>
                  </a:lnTo>
                  <a:cubicBezTo>
                    <a:pt x="7227" y="1429"/>
                    <a:pt x="7255" y="1401"/>
                    <a:pt x="7255" y="1373"/>
                  </a:cubicBezTo>
                  <a:lnTo>
                    <a:pt x="7255" y="56"/>
                  </a:lnTo>
                  <a:cubicBezTo>
                    <a:pt x="7255" y="28"/>
                    <a:pt x="7227" y="0"/>
                    <a:pt x="7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1"/>
            <p:cNvSpPr/>
            <p:nvPr/>
          </p:nvSpPr>
          <p:spPr>
            <a:xfrm>
              <a:off x="5257691" y="3542955"/>
              <a:ext cx="1595094" cy="130869"/>
            </a:xfrm>
            <a:custGeom>
              <a:rect b="b" l="l" r="r" t="t"/>
              <a:pathLst>
                <a:path extrusionOk="0" h="2218" w="27034">
                  <a:moveTo>
                    <a:pt x="2218" y="0"/>
                  </a:moveTo>
                  <a:cubicBezTo>
                    <a:pt x="1429" y="38"/>
                    <a:pt x="724" y="492"/>
                    <a:pt x="446" y="1160"/>
                  </a:cubicBezTo>
                  <a:lnTo>
                    <a:pt x="1" y="2218"/>
                  </a:lnTo>
                  <a:lnTo>
                    <a:pt x="27033" y="2218"/>
                  </a:lnTo>
                  <a:cubicBezTo>
                    <a:pt x="27033" y="1522"/>
                    <a:pt x="26653" y="900"/>
                    <a:pt x="26059" y="492"/>
                  </a:cubicBezTo>
                  <a:cubicBezTo>
                    <a:pt x="26031" y="474"/>
                    <a:pt x="26003" y="455"/>
                    <a:pt x="25976" y="436"/>
                  </a:cubicBezTo>
                  <a:cubicBezTo>
                    <a:pt x="25540" y="158"/>
                    <a:pt x="25002" y="0"/>
                    <a:pt x="244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1"/>
            <p:cNvSpPr/>
            <p:nvPr/>
          </p:nvSpPr>
          <p:spPr>
            <a:xfrm>
              <a:off x="5253856" y="3539120"/>
              <a:ext cx="1602764" cy="138540"/>
            </a:xfrm>
            <a:custGeom>
              <a:rect b="b" l="l" r="r" t="t"/>
              <a:pathLst>
                <a:path extrusionOk="0" h="2348" w="27164">
                  <a:moveTo>
                    <a:pt x="24482" y="121"/>
                  </a:moveTo>
                  <a:cubicBezTo>
                    <a:pt x="25029" y="121"/>
                    <a:pt x="25558" y="270"/>
                    <a:pt x="26004" y="548"/>
                  </a:cubicBezTo>
                  <a:lnTo>
                    <a:pt x="26031" y="566"/>
                  </a:lnTo>
                  <a:cubicBezTo>
                    <a:pt x="26050" y="576"/>
                    <a:pt x="26068" y="585"/>
                    <a:pt x="26087" y="603"/>
                  </a:cubicBezTo>
                  <a:cubicBezTo>
                    <a:pt x="26681" y="1002"/>
                    <a:pt x="27024" y="1596"/>
                    <a:pt x="27043" y="2227"/>
                  </a:cubicBezTo>
                  <a:lnTo>
                    <a:pt x="149" y="2227"/>
                  </a:lnTo>
                  <a:lnTo>
                    <a:pt x="558" y="1244"/>
                  </a:lnTo>
                  <a:cubicBezTo>
                    <a:pt x="836" y="603"/>
                    <a:pt x="1504" y="158"/>
                    <a:pt x="2283" y="121"/>
                  </a:cubicBezTo>
                  <a:close/>
                  <a:moveTo>
                    <a:pt x="2385" y="0"/>
                  </a:moveTo>
                  <a:cubicBezTo>
                    <a:pt x="2348" y="0"/>
                    <a:pt x="2320" y="10"/>
                    <a:pt x="2292" y="10"/>
                  </a:cubicBezTo>
                  <a:lnTo>
                    <a:pt x="2274" y="10"/>
                  </a:lnTo>
                  <a:cubicBezTo>
                    <a:pt x="1457" y="47"/>
                    <a:pt x="743" y="511"/>
                    <a:pt x="456" y="1197"/>
                  </a:cubicBezTo>
                  <a:lnTo>
                    <a:pt x="10" y="2264"/>
                  </a:lnTo>
                  <a:cubicBezTo>
                    <a:pt x="1" y="2283"/>
                    <a:pt x="1" y="2301"/>
                    <a:pt x="10" y="2320"/>
                  </a:cubicBezTo>
                  <a:cubicBezTo>
                    <a:pt x="29" y="2338"/>
                    <a:pt x="47" y="2347"/>
                    <a:pt x="66" y="2347"/>
                  </a:cubicBezTo>
                  <a:lnTo>
                    <a:pt x="27098" y="2347"/>
                  </a:lnTo>
                  <a:cubicBezTo>
                    <a:pt x="27135" y="2347"/>
                    <a:pt x="27163" y="2320"/>
                    <a:pt x="27163" y="2283"/>
                  </a:cubicBezTo>
                  <a:cubicBezTo>
                    <a:pt x="27163" y="1587"/>
                    <a:pt x="26792" y="937"/>
                    <a:pt x="26152" y="501"/>
                  </a:cubicBezTo>
                  <a:cubicBezTo>
                    <a:pt x="26133" y="492"/>
                    <a:pt x="26115" y="483"/>
                    <a:pt x="26087" y="464"/>
                  </a:cubicBezTo>
                  <a:lnTo>
                    <a:pt x="26068" y="455"/>
                  </a:lnTo>
                  <a:cubicBezTo>
                    <a:pt x="25605" y="158"/>
                    <a:pt x="25057" y="0"/>
                    <a:pt x="2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1"/>
            <p:cNvSpPr/>
            <p:nvPr/>
          </p:nvSpPr>
          <p:spPr>
            <a:xfrm>
              <a:off x="5425733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"/>
            <p:cNvSpPr/>
            <p:nvPr/>
          </p:nvSpPr>
          <p:spPr>
            <a:xfrm>
              <a:off x="5422487" y="3569743"/>
              <a:ext cx="119895" cy="44960"/>
            </a:xfrm>
            <a:custGeom>
              <a:rect b="b" l="l" r="r" t="t"/>
              <a:pathLst>
                <a:path extrusionOk="0" h="762" w="2032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1"/>
            <p:cNvSpPr/>
            <p:nvPr/>
          </p:nvSpPr>
          <p:spPr>
            <a:xfrm>
              <a:off x="5565334" y="3573047"/>
              <a:ext cx="113345" cy="38352"/>
            </a:xfrm>
            <a:custGeom>
              <a:rect b="b" l="l" r="r" t="t"/>
              <a:pathLst>
                <a:path extrusionOk="0" h="650" w="1921">
                  <a:moveTo>
                    <a:pt x="390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90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"/>
            <p:cNvSpPr/>
            <p:nvPr/>
          </p:nvSpPr>
          <p:spPr>
            <a:xfrm>
              <a:off x="5562030" y="3569743"/>
              <a:ext cx="119954" cy="44960"/>
            </a:xfrm>
            <a:custGeom>
              <a:rect b="b" l="l" r="r" t="t"/>
              <a:pathLst>
                <a:path extrusionOk="0" h="762" w="2033">
                  <a:moveTo>
                    <a:pt x="1587" y="122"/>
                  </a:moveTo>
                  <a:cubicBezTo>
                    <a:pt x="177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0" y="122"/>
                    <a:pt x="446" y="122"/>
                  </a:cubicBezTo>
                  <a:close/>
                  <a:moveTo>
                    <a:pt x="446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77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1"/>
            <p:cNvSpPr/>
            <p:nvPr/>
          </p:nvSpPr>
          <p:spPr>
            <a:xfrm>
              <a:off x="5708712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1"/>
            <p:cNvSpPr/>
            <p:nvPr/>
          </p:nvSpPr>
          <p:spPr>
            <a:xfrm>
              <a:off x="5705467" y="3569743"/>
              <a:ext cx="119895" cy="44960"/>
            </a:xfrm>
            <a:custGeom>
              <a:rect b="b" l="l" r="r" t="t"/>
              <a:pathLst>
                <a:path extrusionOk="0" h="762" w="2032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1"/>
            <p:cNvSpPr/>
            <p:nvPr/>
          </p:nvSpPr>
          <p:spPr>
            <a:xfrm>
              <a:off x="5848314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"/>
            <p:cNvSpPr/>
            <p:nvPr/>
          </p:nvSpPr>
          <p:spPr>
            <a:xfrm>
              <a:off x="5845010" y="3569743"/>
              <a:ext cx="119954" cy="44960"/>
            </a:xfrm>
            <a:custGeom>
              <a:rect b="b" l="l" r="r" t="t"/>
              <a:pathLst>
                <a:path extrusionOk="0" h="762" w="2033">
                  <a:moveTo>
                    <a:pt x="1587" y="122"/>
                  </a:moveTo>
                  <a:cubicBezTo>
                    <a:pt x="176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67" y="762"/>
                  </a:lnTo>
                  <a:cubicBezTo>
                    <a:pt x="2005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1"/>
            <p:cNvSpPr/>
            <p:nvPr/>
          </p:nvSpPr>
          <p:spPr>
            <a:xfrm>
              <a:off x="5990099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1"/>
            <p:cNvSpPr/>
            <p:nvPr/>
          </p:nvSpPr>
          <p:spPr>
            <a:xfrm>
              <a:off x="5986794" y="3569743"/>
              <a:ext cx="119364" cy="44960"/>
            </a:xfrm>
            <a:custGeom>
              <a:rect b="b" l="l" r="r" t="t"/>
              <a:pathLst>
                <a:path extrusionOk="0" h="762" w="2023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19" y="762"/>
                    <a:pt x="56" y="762"/>
                  </a:cubicBezTo>
                  <a:lnTo>
                    <a:pt x="1967" y="762"/>
                  </a:lnTo>
                  <a:cubicBezTo>
                    <a:pt x="199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"/>
            <p:cNvSpPr/>
            <p:nvPr/>
          </p:nvSpPr>
          <p:spPr>
            <a:xfrm>
              <a:off x="6129641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"/>
            <p:cNvSpPr/>
            <p:nvPr/>
          </p:nvSpPr>
          <p:spPr>
            <a:xfrm>
              <a:off x="6126337" y="3569743"/>
              <a:ext cx="119423" cy="44960"/>
            </a:xfrm>
            <a:custGeom>
              <a:rect b="b" l="l" r="r" t="t"/>
              <a:pathLst>
                <a:path extrusionOk="0" h="762" w="2024">
                  <a:moveTo>
                    <a:pt x="1587" y="122"/>
                  </a:moveTo>
                  <a:cubicBezTo>
                    <a:pt x="1764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7" y="762"/>
                  </a:cubicBezTo>
                  <a:lnTo>
                    <a:pt x="1968" y="762"/>
                  </a:lnTo>
                  <a:cubicBezTo>
                    <a:pt x="200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9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"/>
            <p:cNvSpPr/>
            <p:nvPr/>
          </p:nvSpPr>
          <p:spPr>
            <a:xfrm>
              <a:off x="6273078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"/>
            <p:cNvSpPr/>
            <p:nvPr/>
          </p:nvSpPr>
          <p:spPr>
            <a:xfrm>
              <a:off x="6269243" y="3569743"/>
              <a:ext cx="119895" cy="44960"/>
            </a:xfrm>
            <a:custGeom>
              <a:rect b="b" l="l" r="r" t="t"/>
              <a:pathLst>
                <a:path extrusionOk="0" h="762" w="2032">
                  <a:moveTo>
                    <a:pt x="1596" y="122"/>
                  </a:moveTo>
                  <a:cubicBezTo>
                    <a:pt x="1772" y="122"/>
                    <a:pt x="1920" y="261"/>
                    <a:pt x="1920" y="446"/>
                  </a:cubicBezTo>
                  <a:lnTo>
                    <a:pt x="1920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9" y="122"/>
                    <a:pt x="445" y="122"/>
                  </a:cubicBezTo>
                  <a:close/>
                  <a:moveTo>
                    <a:pt x="445" y="1"/>
                  </a:moveTo>
                  <a:cubicBezTo>
                    <a:pt x="204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65" y="762"/>
                  </a:cubicBezTo>
                  <a:lnTo>
                    <a:pt x="1976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37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1"/>
            <p:cNvSpPr/>
            <p:nvPr/>
          </p:nvSpPr>
          <p:spPr>
            <a:xfrm>
              <a:off x="6412621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1"/>
            <p:cNvSpPr/>
            <p:nvPr/>
          </p:nvSpPr>
          <p:spPr>
            <a:xfrm>
              <a:off x="6409376" y="3569743"/>
              <a:ext cx="119364" cy="44960"/>
            </a:xfrm>
            <a:custGeom>
              <a:rect b="b" l="l" r="r" t="t"/>
              <a:pathLst>
                <a:path extrusionOk="0" h="762" w="2023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22" y="706"/>
                  </a:cubicBezTo>
                  <a:lnTo>
                    <a:pt x="2022" y="446"/>
                  </a:lnTo>
                  <a:cubicBezTo>
                    <a:pt x="202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"/>
            <p:cNvSpPr/>
            <p:nvPr/>
          </p:nvSpPr>
          <p:spPr>
            <a:xfrm>
              <a:off x="6559303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1"/>
            <p:cNvSpPr/>
            <p:nvPr/>
          </p:nvSpPr>
          <p:spPr>
            <a:xfrm>
              <a:off x="6556058" y="3569743"/>
              <a:ext cx="119364" cy="44960"/>
            </a:xfrm>
            <a:custGeom>
              <a:rect b="b" l="l" r="r" t="t"/>
              <a:pathLst>
                <a:path extrusionOk="0" h="762" w="2023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"/>
            <p:cNvSpPr/>
            <p:nvPr/>
          </p:nvSpPr>
          <p:spPr>
            <a:xfrm>
              <a:off x="5359531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"/>
            <p:cNvSpPr/>
            <p:nvPr/>
          </p:nvSpPr>
          <p:spPr>
            <a:xfrm>
              <a:off x="5356227" y="3596058"/>
              <a:ext cx="119364" cy="44901"/>
            </a:xfrm>
            <a:custGeom>
              <a:rect b="b" l="l" r="r" t="t"/>
              <a:pathLst>
                <a:path extrusionOk="0" h="761" w="2023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1"/>
            <p:cNvSpPr/>
            <p:nvPr/>
          </p:nvSpPr>
          <p:spPr>
            <a:xfrm>
              <a:off x="5499074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"/>
            <p:cNvSpPr/>
            <p:nvPr/>
          </p:nvSpPr>
          <p:spPr>
            <a:xfrm>
              <a:off x="5495828" y="3596058"/>
              <a:ext cx="119895" cy="44901"/>
            </a:xfrm>
            <a:custGeom>
              <a:rect b="b" l="l" r="r" t="t"/>
              <a:pathLst>
                <a:path extrusionOk="0" h="761" w="2032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"/>
            <p:cNvSpPr/>
            <p:nvPr/>
          </p:nvSpPr>
          <p:spPr>
            <a:xfrm>
              <a:off x="5642510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"/>
            <p:cNvSpPr/>
            <p:nvPr/>
          </p:nvSpPr>
          <p:spPr>
            <a:xfrm>
              <a:off x="5639206" y="3596058"/>
              <a:ext cx="119423" cy="44901"/>
            </a:xfrm>
            <a:custGeom>
              <a:rect b="b" l="l" r="r" t="t"/>
              <a:pathLst>
                <a:path extrusionOk="0" h="761" w="2024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1"/>
            <p:cNvSpPr/>
            <p:nvPr/>
          </p:nvSpPr>
          <p:spPr>
            <a:xfrm>
              <a:off x="5782053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1"/>
            <p:cNvSpPr/>
            <p:nvPr/>
          </p:nvSpPr>
          <p:spPr>
            <a:xfrm>
              <a:off x="5778808" y="3596058"/>
              <a:ext cx="119895" cy="44901"/>
            </a:xfrm>
            <a:custGeom>
              <a:rect b="b" l="l" r="r" t="t"/>
              <a:pathLst>
                <a:path extrusionOk="0" h="761" w="2032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23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1"/>
            <p:cNvSpPr/>
            <p:nvPr/>
          </p:nvSpPr>
          <p:spPr>
            <a:xfrm>
              <a:off x="5923307" y="3599304"/>
              <a:ext cx="113345" cy="38411"/>
            </a:xfrm>
            <a:custGeom>
              <a:rect b="b" l="l" r="r" t="t"/>
              <a:pathLst>
                <a:path extrusionOk="0" h="651" w="1921">
                  <a:moveTo>
                    <a:pt x="390" y="1"/>
                  </a:moveTo>
                  <a:cubicBezTo>
                    <a:pt x="17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81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"/>
            <p:cNvSpPr/>
            <p:nvPr/>
          </p:nvSpPr>
          <p:spPr>
            <a:xfrm>
              <a:off x="5920003" y="3596058"/>
              <a:ext cx="119954" cy="44901"/>
            </a:xfrm>
            <a:custGeom>
              <a:rect b="b" l="l" r="r" t="t"/>
              <a:pathLst>
                <a:path extrusionOk="0" h="761" w="2033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5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1"/>
            <p:cNvSpPr/>
            <p:nvPr/>
          </p:nvSpPr>
          <p:spPr>
            <a:xfrm>
              <a:off x="6063440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1"/>
            <p:cNvSpPr/>
            <p:nvPr/>
          </p:nvSpPr>
          <p:spPr>
            <a:xfrm>
              <a:off x="6060136" y="3596058"/>
              <a:ext cx="119364" cy="44901"/>
            </a:xfrm>
            <a:custGeom>
              <a:rect b="b" l="l" r="r" t="t"/>
              <a:pathLst>
                <a:path extrusionOk="0" h="761" w="2023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1"/>
            <p:cNvSpPr/>
            <p:nvPr/>
          </p:nvSpPr>
          <p:spPr>
            <a:xfrm>
              <a:off x="6206818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8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35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1"/>
            <p:cNvSpPr/>
            <p:nvPr/>
          </p:nvSpPr>
          <p:spPr>
            <a:xfrm>
              <a:off x="6202982" y="3596058"/>
              <a:ext cx="119954" cy="44901"/>
            </a:xfrm>
            <a:custGeom>
              <a:rect b="b" l="l" r="r" t="t"/>
              <a:pathLst>
                <a:path extrusionOk="0" h="761" w="2033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6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8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1"/>
            <p:cNvSpPr/>
            <p:nvPr/>
          </p:nvSpPr>
          <p:spPr>
            <a:xfrm>
              <a:off x="6346419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1"/>
            <p:cNvSpPr/>
            <p:nvPr/>
          </p:nvSpPr>
          <p:spPr>
            <a:xfrm>
              <a:off x="6342584" y="3596058"/>
              <a:ext cx="119895" cy="44901"/>
            </a:xfrm>
            <a:custGeom>
              <a:rect b="b" l="l" r="r" t="t"/>
              <a:pathLst>
                <a:path extrusionOk="0" h="761" w="2032">
                  <a:moveTo>
                    <a:pt x="1596" y="112"/>
                  </a:moveTo>
                  <a:cubicBezTo>
                    <a:pt x="1772" y="112"/>
                    <a:pt x="1921" y="260"/>
                    <a:pt x="1921" y="436"/>
                  </a:cubicBezTo>
                  <a:lnTo>
                    <a:pt x="1921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9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4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65" y="761"/>
                  </a:cubicBezTo>
                  <a:lnTo>
                    <a:pt x="1976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1"/>
            <p:cNvSpPr/>
            <p:nvPr/>
          </p:nvSpPr>
          <p:spPr>
            <a:xfrm>
              <a:off x="6493101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1"/>
            <p:cNvSpPr/>
            <p:nvPr/>
          </p:nvSpPr>
          <p:spPr>
            <a:xfrm>
              <a:off x="6489797" y="3596058"/>
              <a:ext cx="119423" cy="44901"/>
            </a:xfrm>
            <a:custGeom>
              <a:rect b="b" l="l" r="r" t="t"/>
              <a:pathLst>
                <a:path extrusionOk="0" h="761" w="2024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1"/>
            <p:cNvSpPr/>
            <p:nvPr/>
          </p:nvSpPr>
          <p:spPr>
            <a:xfrm>
              <a:off x="6632644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1"/>
            <p:cNvSpPr/>
            <p:nvPr/>
          </p:nvSpPr>
          <p:spPr>
            <a:xfrm>
              <a:off x="6629399" y="3596058"/>
              <a:ext cx="119895" cy="44901"/>
            </a:xfrm>
            <a:custGeom>
              <a:rect b="b" l="l" r="r" t="t"/>
              <a:pathLst>
                <a:path extrusionOk="0" h="761" w="2032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1"/>
            <p:cNvSpPr/>
            <p:nvPr/>
          </p:nvSpPr>
          <p:spPr>
            <a:xfrm>
              <a:off x="5370447" y="2293916"/>
              <a:ext cx="907057" cy="792060"/>
            </a:xfrm>
            <a:custGeom>
              <a:rect b="b" l="l" r="r" t="t"/>
              <a:pathLst>
                <a:path extrusionOk="0" h="13424" w="15373">
                  <a:moveTo>
                    <a:pt x="465" y="0"/>
                  </a:moveTo>
                  <a:cubicBezTo>
                    <a:pt x="214" y="0"/>
                    <a:pt x="1" y="213"/>
                    <a:pt x="1" y="464"/>
                  </a:cubicBezTo>
                  <a:lnTo>
                    <a:pt x="1" y="12960"/>
                  </a:lnTo>
                  <a:cubicBezTo>
                    <a:pt x="1" y="13210"/>
                    <a:pt x="214" y="13423"/>
                    <a:pt x="465" y="13423"/>
                  </a:cubicBezTo>
                  <a:lnTo>
                    <a:pt x="14909" y="13423"/>
                  </a:lnTo>
                  <a:cubicBezTo>
                    <a:pt x="15168" y="13423"/>
                    <a:pt x="15372" y="13210"/>
                    <a:pt x="15372" y="12960"/>
                  </a:cubicBez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1"/>
            <p:cNvSpPr/>
            <p:nvPr/>
          </p:nvSpPr>
          <p:spPr>
            <a:xfrm>
              <a:off x="5367201" y="2290611"/>
              <a:ext cx="913606" cy="798668"/>
            </a:xfrm>
            <a:custGeom>
              <a:rect b="b" l="l" r="r" t="t"/>
              <a:pathLst>
                <a:path extrusionOk="0" h="13536" w="15484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3016"/>
                  </a:lnTo>
                  <a:cubicBezTo>
                    <a:pt x="15372" y="13238"/>
                    <a:pt x="15186" y="13414"/>
                    <a:pt x="14964" y="13414"/>
                  </a:cubicBezTo>
                  <a:lnTo>
                    <a:pt x="520" y="13414"/>
                  </a:lnTo>
                  <a:cubicBezTo>
                    <a:pt x="297" y="13414"/>
                    <a:pt x="112" y="13238"/>
                    <a:pt x="112" y="13016"/>
                  </a:cubicBez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016"/>
                  </a:lnTo>
                  <a:cubicBezTo>
                    <a:pt x="0" y="13303"/>
                    <a:pt x="232" y="13535"/>
                    <a:pt x="520" y="13535"/>
                  </a:cubicBezTo>
                  <a:lnTo>
                    <a:pt x="14964" y="13535"/>
                  </a:lnTo>
                  <a:cubicBezTo>
                    <a:pt x="15251" y="13535"/>
                    <a:pt x="15483" y="13303"/>
                    <a:pt x="15483" y="13016"/>
                  </a:cubicBez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1"/>
            <p:cNvSpPr/>
            <p:nvPr/>
          </p:nvSpPr>
          <p:spPr>
            <a:xfrm>
              <a:off x="5370447" y="2293916"/>
              <a:ext cx="907057" cy="72279"/>
            </a:xfrm>
            <a:custGeom>
              <a:rect b="b" l="l" r="r" t="t"/>
              <a:pathLst>
                <a:path extrusionOk="0" h="1225" w="15373">
                  <a:moveTo>
                    <a:pt x="465" y="0"/>
                  </a:moveTo>
                  <a:cubicBezTo>
                    <a:pt x="214" y="0"/>
                    <a:pt x="1" y="204"/>
                    <a:pt x="1" y="464"/>
                  </a:cubicBezTo>
                  <a:lnTo>
                    <a:pt x="1" y="1225"/>
                  </a:lnTo>
                  <a:lnTo>
                    <a:pt x="15372" y="1225"/>
                  </a:ln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1"/>
            <p:cNvSpPr/>
            <p:nvPr/>
          </p:nvSpPr>
          <p:spPr>
            <a:xfrm>
              <a:off x="5367201" y="2290611"/>
              <a:ext cx="913606" cy="78887"/>
            </a:xfrm>
            <a:custGeom>
              <a:rect b="b" l="l" r="r" t="t"/>
              <a:pathLst>
                <a:path extrusionOk="0" h="1337" w="15484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225"/>
                  </a:lnTo>
                  <a:lnTo>
                    <a:pt x="112" y="1225"/>
                  </a:ln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36"/>
                  </a:lnTo>
                  <a:lnTo>
                    <a:pt x="15483" y="1336"/>
                  </a:ln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1"/>
            <p:cNvSpPr/>
            <p:nvPr/>
          </p:nvSpPr>
          <p:spPr>
            <a:xfrm>
              <a:off x="5462433" y="2316868"/>
              <a:ext cx="31272" cy="31272"/>
            </a:xfrm>
            <a:custGeom>
              <a:rect b="b" l="l" r="r" t="t"/>
              <a:pathLst>
                <a:path extrusionOk="0" h="530" w="53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86" y="409"/>
                    <a:pt x="112" y="344"/>
                    <a:pt x="112" y="260"/>
                  </a:cubicBezTo>
                  <a:cubicBezTo>
                    <a:pt x="112" y="177"/>
                    <a:pt x="186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1"/>
            <p:cNvSpPr/>
            <p:nvPr/>
          </p:nvSpPr>
          <p:spPr>
            <a:xfrm>
              <a:off x="5510048" y="2316868"/>
              <a:ext cx="31272" cy="31272"/>
            </a:xfrm>
            <a:custGeom>
              <a:rect b="b" l="l" r="r" t="t"/>
              <a:pathLst>
                <a:path extrusionOk="0" h="530" w="53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12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1"/>
            <p:cNvSpPr/>
            <p:nvPr/>
          </p:nvSpPr>
          <p:spPr>
            <a:xfrm>
              <a:off x="5415348" y="2316868"/>
              <a:ext cx="31272" cy="31272"/>
            </a:xfrm>
            <a:custGeom>
              <a:rect b="b" l="l" r="r" t="t"/>
              <a:pathLst>
                <a:path extrusionOk="0" h="530" w="53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1" y="112"/>
                    <a:pt x="1" y="260"/>
                  </a:cubicBezTo>
                  <a:cubicBezTo>
                    <a:pt x="1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1"/>
            <p:cNvSpPr/>
            <p:nvPr/>
          </p:nvSpPr>
          <p:spPr>
            <a:xfrm>
              <a:off x="5458597" y="2489275"/>
              <a:ext cx="556165" cy="7198"/>
            </a:xfrm>
            <a:custGeom>
              <a:rect b="b" l="l" r="r" t="t"/>
              <a:pathLst>
                <a:path extrusionOk="0" h="122" w="9426">
                  <a:moveTo>
                    <a:pt x="65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9370" y="121"/>
                  </a:lnTo>
                  <a:cubicBezTo>
                    <a:pt x="9398" y="121"/>
                    <a:pt x="9426" y="94"/>
                    <a:pt x="9426" y="57"/>
                  </a:cubicBezTo>
                  <a:cubicBezTo>
                    <a:pt x="9426" y="29"/>
                    <a:pt x="9398" y="1"/>
                    <a:pt x="9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1"/>
            <p:cNvSpPr/>
            <p:nvPr/>
          </p:nvSpPr>
          <p:spPr>
            <a:xfrm>
              <a:off x="5458597" y="2588932"/>
              <a:ext cx="199844" cy="7139"/>
            </a:xfrm>
            <a:custGeom>
              <a:rect b="b" l="l" r="r" t="t"/>
              <a:pathLst>
                <a:path extrusionOk="0" h="121" w="3387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331" y="121"/>
                  </a:lnTo>
                  <a:cubicBezTo>
                    <a:pt x="3359" y="121"/>
                    <a:pt x="3386" y="93"/>
                    <a:pt x="3386" y="65"/>
                  </a:cubicBezTo>
                  <a:cubicBezTo>
                    <a:pt x="3386" y="28"/>
                    <a:pt x="3359" y="0"/>
                    <a:pt x="3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1"/>
            <p:cNvSpPr/>
            <p:nvPr/>
          </p:nvSpPr>
          <p:spPr>
            <a:xfrm>
              <a:off x="5731192" y="2588932"/>
              <a:ext cx="240851" cy="7139"/>
            </a:xfrm>
            <a:custGeom>
              <a:rect b="b" l="l" r="r" t="t"/>
              <a:pathLst>
                <a:path extrusionOk="0" h="121" w="4082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4026" y="121"/>
                  </a:lnTo>
                  <a:cubicBezTo>
                    <a:pt x="4054" y="121"/>
                    <a:pt x="4082" y="93"/>
                    <a:pt x="4082" y="65"/>
                  </a:cubicBezTo>
                  <a:cubicBezTo>
                    <a:pt x="4082" y="28"/>
                    <a:pt x="4054" y="0"/>
                    <a:pt x="4026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1"/>
            <p:cNvSpPr/>
            <p:nvPr/>
          </p:nvSpPr>
          <p:spPr>
            <a:xfrm>
              <a:off x="5458597" y="2892150"/>
              <a:ext cx="359094" cy="6608"/>
            </a:xfrm>
            <a:custGeom>
              <a:rect b="b" l="l" r="r" t="t"/>
              <a:pathLst>
                <a:path extrusionOk="0" h="112" w="6086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021" y="112"/>
                  </a:lnTo>
                  <a:cubicBezTo>
                    <a:pt x="6058" y="112"/>
                    <a:pt x="6086" y="84"/>
                    <a:pt x="6086" y="56"/>
                  </a:cubicBezTo>
                  <a:cubicBezTo>
                    <a:pt x="6086" y="19"/>
                    <a:pt x="6058" y="0"/>
                    <a:pt x="60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1"/>
            <p:cNvSpPr/>
            <p:nvPr/>
          </p:nvSpPr>
          <p:spPr>
            <a:xfrm>
              <a:off x="5458597" y="2694017"/>
              <a:ext cx="561121" cy="6608"/>
            </a:xfrm>
            <a:custGeom>
              <a:rect b="b" l="l" r="r" t="t"/>
              <a:pathLst>
                <a:path extrusionOk="0" h="112" w="951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65" y="112"/>
                  </a:cubicBezTo>
                  <a:lnTo>
                    <a:pt x="9444" y="112"/>
                  </a:lnTo>
                  <a:cubicBezTo>
                    <a:pt x="9481" y="112"/>
                    <a:pt x="9509" y="93"/>
                    <a:pt x="9509" y="56"/>
                  </a:cubicBezTo>
                  <a:cubicBezTo>
                    <a:pt x="9509" y="28"/>
                    <a:pt x="9481" y="0"/>
                    <a:pt x="9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1"/>
            <p:cNvSpPr/>
            <p:nvPr/>
          </p:nvSpPr>
          <p:spPr>
            <a:xfrm>
              <a:off x="5458597" y="2793614"/>
              <a:ext cx="182320" cy="7198"/>
            </a:xfrm>
            <a:custGeom>
              <a:rect b="b" l="l" r="r" t="t"/>
              <a:pathLst>
                <a:path extrusionOk="0" h="122" w="309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3034" y="121"/>
                  </a:lnTo>
                  <a:cubicBezTo>
                    <a:pt x="3071" y="121"/>
                    <a:pt x="3090" y="93"/>
                    <a:pt x="3090" y="66"/>
                  </a:cubicBezTo>
                  <a:cubicBezTo>
                    <a:pt x="3090" y="29"/>
                    <a:pt x="3071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1"/>
            <p:cNvSpPr/>
            <p:nvPr/>
          </p:nvSpPr>
          <p:spPr>
            <a:xfrm>
              <a:off x="5688474" y="2793614"/>
              <a:ext cx="326288" cy="7198"/>
            </a:xfrm>
            <a:custGeom>
              <a:rect b="b" l="l" r="r" t="t"/>
              <a:pathLst>
                <a:path extrusionOk="0" h="122" w="553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5474" y="121"/>
                  </a:lnTo>
                  <a:cubicBezTo>
                    <a:pt x="5502" y="121"/>
                    <a:pt x="5530" y="93"/>
                    <a:pt x="5530" y="66"/>
                  </a:cubicBezTo>
                  <a:cubicBezTo>
                    <a:pt x="5530" y="29"/>
                    <a:pt x="5502" y="1"/>
                    <a:pt x="5474" y="1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1"/>
            <p:cNvSpPr/>
            <p:nvPr/>
          </p:nvSpPr>
          <p:spPr>
            <a:xfrm>
              <a:off x="6337628" y="2408264"/>
              <a:ext cx="409483" cy="672224"/>
            </a:xfrm>
            <a:custGeom>
              <a:rect b="b" l="l" r="r" t="t"/>
              <a:pathLst>
                <a:path extrusionOk="0" h="11393" w="6940"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lnTo>
                    <a:pt x="1" y="11291"/>
                  </a:lnTo>
                  <a:cubicBezTo>
                    <a:pt x="1" y="11346"/>
                    <a:pt x="47" y="11393"/>
                    <a:pt x="103" y="11393"/>
                  </a:cubicBezTo>
                  <a:lnTo>
                    <a:pt x="6847" y="11393"/>
                  </a:lnTo>
                  <a:cubicBezTo>
                    <a:pt x="6903" y="11393"/>
                    <a:pt x="6940" y="11346"/>
                    <a:pt x="6940" y="11291"/>
                  </a:cubicBezTo>
                  <a:lnTo>
                    <a:pt x="6940" y="103"/>
                  </a:lnTo>
                  <a:cubicBezTo>
                    <a:pt x="6940" y="47"/>
                    <a:pt x="6903" y="1"/>
                    <a:pt x="68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1"/>
            <p:cNvSpPr/>
            <p:nvPr/>
          </p:nvSpPr>
          <p:spPr>
            <a:xfrm>
              <a:off x="6334383" y="2405019"/>
              <a:ext cx="416563" cy="678773"/>
            </a:xfrm>
            <a:custGeom>
              <a:rect b="b" l="l" r="r" t="t"/>
              <a:pathLst>
                <a:path extrusionOk="0" h="11504" w="7060">
                  <a:moveTo>
                    <a:pt x="6902" y="121"/>
                  </a:moveTo>
                  <a:cubicBezTo>
                    <a:pt x="6921" y="121"/>
                    <a:pt x="6939" y="130"/>
                    <a:pt x="6939" y="158"/>
                  </a:cubicBezTo>
                  <a:lnTo>
                    <a:pt x="6939" y="11346"/>
                  </a:lnTo>
                  <a:cubicBezTo>
                    <a:pt x="6939" y="11373"/>
                    <a:pt x="6921" y="11392"/>
                    <a:pt x="6902" y="11392"/>
                  </a:cubicBezTo>
                  <a:lnTo>
                    <a:pt x="158" y="11392"/>
                  </a:lnTo>
                  <a:cubicBezTo>
                    <a:pt x="139" y="11392"/>
                    <a:pt x="121" y="11373"/>
                    <a:pt x="121" y="11346"/>
                  </a:cubicBezTo>
                  <a:lnTo>
                    <a:pt x="121" y="158"/>
                  </a:lnTo>
                  <a:cubicBezTo>
                    <a:pt x="121" y="130"/>
                    <a:pt x="139" y="121"/>
                    <a:pt x="158" y="121"/>
                  </a:cubicBezTo>
                  <a:close/>
                  <a:moveTo>
                    <a:pt x="158" y="0"/>
                  </a:moveTo>
                  <a:cubicBezTo>
                    <a:pt x="65" y="0"/>
                    <a:pt x="0" y="65"/>
                    <a:pt x="0" y="158"/>
                  </a:cubicBezTo>
                  <a:lnTo>
                    <a:pt x="0" y="11346"/>
                  </a:lnTo>
                  <a:cubicBezTo>
                    <a:pt x="0" y="11438"/>
                    <a:pt x="74" y="11503"/>
                    <a:pt x="158" y="11503"/>
                  </a:cubicBezTo>
                  <a:lnTo>
                    <a:pt x="6902" y="11503"/>
                  </a:lnTo>
                  <a:cubicBezTo>
                    <a:pt x="6985" y="11503"/>
                    <a:pt x="7060" y="11438"/>
                    <a:pt x="7060" y="11346"/>
                  </a:cubicBezTo>
                  <a:lnTo>
                    <a:pt x="7060" y="158"/>
                  </a:lnTo>
                  <a:cubicBezTo>
                    <a:pt x="7060" y="65"/>
                    <a:pt x="6985" y="0"/>
                    <a:pt x="6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1"/>
            <p:cNvSpPr/>
            <p:nvPr/>
          </p:nvSpPr>
          <p:spPr>
            <a:xfrm>
              <a:off x="6397280" y="2535829"/>
              <a:ext cx="135825" cy="7139"/>
            </a:xfrm>
            <a:custGeom>
              <a:rect b="b" l="l" r="r" t="t"/>
              <a:pathLst>
                <a:path extrusionOk="0" h="121" w="2302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1"/>
            <p:cNvSpPr/>
            <p:nvPr/>
          </p:nvSpPr>
          <p:spPr>
            <a:xfrm>
              <a:off x="6558772" y="2535829"/>
              <a:ext cx="53162" cy="7139"/>
            </a:xfrm>
            <a:custGeom>
              <a:rect b="b" l="l" r="r" t="t"/>
              <a:pathLst>
                <a:path extrusionOk="0" h="121" w="901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1"/>
            <p:cNvSpPr/>
            <p:nvPr/>
          </p:nvSpPr>
          <p:spPr>
            <a:xfrm>
              <a:off x="6641967" y="2535829"/>
              <a:ext cx="48796" cy="7139"/>
            </a:xfrm>
            <a:custGeom>
              <a:rect b="b" l="l" r="r" t="t"/>
              <a:pathLst>
                <a:path extrusionOk="0" h="121" w="827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1"/>
            <p:cNvSpPr/>
            <p:nvPr/>
          </p:nvSpPr>
          <p:spPr>
            <a:xfrm>
              <a:off x="6554937" y="2625042"/>
              <a:ext cx="135825" cy="6608"/>
            </a:xfrm>
            <a:custGeom>
              <a:rect b="b" l="l" r="r" t="t"/>
              <a:pathLst>
                <a:path extrusionOk="0" h="112" w="2302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93"/>
                    <a:pt x="2301" y="56"/>
                  </a:cubicBezTo>
                  <a:cubicBezTo>
                    <a:pt x="2301" y="28"/>
                    <a:pt x="2283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1"/>
            <p:cNvSpPr/>
            <p:nvPr/>
          </p:nvSpPr>
          <p:spPr>
            <a:xfrm>
              <a:off x="6476108" y="2625042"/>
              <a:ext cx="53162" cy="6608"/>
            </a:xfrm>
            <a:custGeom>
              <a:rect b="b" l="l" r="r" t="t"/>
              <a:pathLst>
                <a:path extrusionOk="0" h="112" w="901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93"/>
                    <a:pt x="901" y="56"/>
                  </a:cubicBezTo>
                  <a:cubicBezTo>
                    <a:pt x="901" y="28"/>
                    <a:pt x="873" y="0"/>
                    <a:pt x="8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1"/>
            <p:cNvSpPr/>
            <p:nvPr/>
          </p:nvSpPr>
          <p:spPr>
            <a:xfrm>
              <a:off x="6397280" y="2625042"/>
              <a:ext cx="48796" cy="6608"/>
            </a:xfrm>
            <a:custGeom>
              <a:rect b="b" l="l" r="r" t="t"/>
              <a:pathLst>
                <a:path extrusionOk="0" h="112" w="827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93"/>
                    <a:pt x="827" y="56"/>
                  </a:cubicBezTo>
                  <a:cubicBezTo>
                    <a:pt x="827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1"/>
            <p:cNvSpPr/>
            <p:nvPr/>
          </p:nvSpPr>
          <p:spPr>
            <a:xfrm>
              <a:off x="6397280" y="2580140"/>
              <a:ext cx="73459" cy="6667"/>
            </a:xfrm>
            <a:custGeom>
              <a:rect b="b" l="l" r="r" t="t"/>
              <a:pathLst>
                <a:path extrusionOk="0" h="113" w="1245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cubicBezTo>
                    <a:pt x="1" y="94"/>
                    <a:pt x="20" y="112"/>
                    <a:pt x="57" y="112"/>
                  </a:cubicBezTo>
                  <a:lnTo>
                    <a:pt x="1179" y="112"/>
                  </a:lnTo>
                  <a:cubicBezTo>
                    <a:pt x="1216" y="112"/>
                    <a:pt x="1244" y="94"/>
                    <a:pt x="1244" y="56"/>
                  </a:cubicBezTo>
                  <a:cubicBezTo>
                    <a:pt x="1244" y="29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1"/>
            <p:cNvSpPr/>
            <p:nvPr/>
          </p:nvSpPr>
          <p:spPr>
            <a:xfrm>
              <a:off x="6491980" y="2580140"/>
              <a:ext cx="119954" cy="6667"/>
            </a:xfrm>
            <a:custGeom>
              <a:rect b="b" l="l" r="r" t="t"/>
              <a:pathLst>
                <a:path extrusionOk="0" h="113" w="2033">
                  <a:moveTo>
                    <a:pt x="5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4"/>
                    <a:pt x="29" y="112"/>
                    <a:pt x="56" y="112"/>
                  </a:cubicBezTo>
                  <a:lnTo>
                    <a:pt x="1967" y="112"/>
                  </a:lnTo>
                  <a:cubicBezTo>
                    <a:pt x="2005" y="112"/>
                    <a:pt x="2032" y="94"/>
                    <a:pt x="2032" y="56"/>
                  </a:cubicBezTo>
                  <a:cubicBezTo>
                    <a:pt x="2032" y="29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1"/>
            <p:cNvSpPr/>
            <p:nvPr/>
          </p:nvSpPr>
          <p:spPr>
            <a:xfrm>
              <a:off x="6641967" y="2580140"/>
              <a:ext cx="48796" cy="6667"/>
            </a:xfrm>
            <a:custGeom>
              <a:rect b="b" l="l" r="r" t="t"/>
              <a:pathLst>
                <a:path extrusionOk="0" h="113" w="827">
                  <a:moveTo>
                    <a:pt x="56" y="1"/>
                  </a:moveTo>
                  <a:cubicBezTo>
                    <a:pt x="19" y="1"/>
                    <a:pt x="1" y="29"/>
                    <a:pt x="1" y="56"/>
                  </a:cubicBezTo>
                  <a:cubicBezTo>
                    <a:pt x="1" y="94"/>
                    <a:pt x="19" y="112"/>
                    <a:pt x="56" y="112"/>
                  </a:cubicBezTo>
                  <a:lnTo>
                    <a:pt x="771" y="112"/>
                  </a:lnTo>
                  <a:cubicBezTo>
                    <a:pt x="798" y="112"/>
                    <a:pt x="826" y="94"/>
                    <a:pt x="826" y="56"/>
                  </a:cubicBezTo>
                  <a:cubicBezTo>
                    <a:pt x="826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1"/>
            <p:cNvSpPr/>
            <p:nvPr/>
          </p:nvSpPr>
          <p:spPr>
            <a:xfrm>
              <a:off x="6397280" y="2664456"/>
              <a:ext cx="135825" cy="7198"/>
            </a:xfrm>
            <a:custGeom>
              <a:rect b="b" l="l" r="r" t="t"/>
              <a:pathLst>
                <a:path extrusionOk="0" h="122" w="2302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56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1"/>
            <p:cNvSpPr/>
            <p:nvPr/>
          </p:nvSpPr>
          <p:spPr>
            <a:xfrm>
              <a:off x="6558772" y="2664456"/>
              <a:ext cx="53162" cy="7198"/>
            </a:xfrm>
            <a:custGeom>
              <a:rect b="b" l="l" r="r" t="t"/>
              <a:pathLst>
                <a:path extrusionOk="0" h="122" w="901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56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1"/>
            <p:cNvSpPr/>
            <p:nvPr/>
          </p:nvSpPr>
          <p:spPr>
            <a:xfrm>
              <a:off x="6397280" y="2806772"/>
              <a:ext cx="135825" cy="7139"/>
            </a:xfrm>
            <a:custGeom>
              <a:rect b="b" l="l" r="r" t="t"/>
              <a:pathLst>
                <a:path extrusionOk="0" h="121" w="2302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1"/>
            <p:cNvSpPr/>
            <p:nvPr/>
          </p:nvSpPr>
          <p:spPr>
            <a:xfrm>
              <a:off x="6558772" y="2806772"/>
              <a:ext cx="53162" cy="7139"/>
            </a:xfrm>
            <a:custGeom>
              <a:rect b="b" l="l" r="r" t="t"/>
              <a:pathLst>
                <a:path extrusionOk="0" h="121" w="901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1"/>
            <p:cNvSpPr/>
            <p:nvPr/>
          </p:nvSpPr>
          <p:spPr>
            <a:xfrm>
              <a:off x="6641967" y="2664456"/>
              <a:ext cx="48796" cy="7198"/>
            </a:xfrm>
            <a:custGeom>
              <a:rect b="b" l="l" r="r" t="t"/>
              <a:pathLst>
                <a:path extrusionOk="0" h="122" w="827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56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1"/>
            <p:cNvSpPr/>
            <p:nvPr/>
          </p:nvSpPr>
          <p:spPr>
            <a:xfrm>
              <a:off x="6554937" y="2753669"/>
              <a:ext cx="135825" cy="6608"/>
            </a:xfrm>
            <a:custGeom>
              <a:rect b="b" l="l" r="r" t="t"/>
              <a:pathLst>
                <a:path extrusionOk="0" h="112" w="2302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84"/>
                    <a:pt x="2301" y="56"/>
                  </a:cubicBezTo>
                  <a:cubicBezTo>
                    <a:pt x="2301" y="19"/>
                    <a:pt x="2283" y="1"/>
                    <a:pt x="2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1"/>
            <p:cNvSpPr/>
            <p:nvPr/>
          </p:nvSpPr>
          <p:spPr>
            <a:xfrm>
              <a:off x="6476108" y="2753669"/>
              <a:ext cx="53162" cy="6608"/>
            </a:xfrm>
            <a:custGeom>
              <a:rect b="b" l="l" r="r" t="t"/>
              <a:pathLst>
                <a:path extrusionOk="0" h="112" w="901">
                  <a:moveTo>
                    <a:pt x="56" y="1"/>
                  </a:moveTo>
                  <a:cubicBezTo>
                    <a:pt x="29" y="1"/>
                    <a:pt x="1" y="19"/>
                    <a:pt x="1" y="56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84"/>
                    <a:pt x="901" y="56"/>
                  </a:cubicBezTo>
                  <a:cubicBezTo>
                    <a:pt x="901" y="1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1"/>
            <p:cNvSpPr/>
            <p:nvPr/>
          </p:nvSpPr>
          <p:spPr>
            <a:xfrm>
              <a:off x="6397280" y="2753669"/>
              <a:ext cx="48796" cy="6608"/>
            </a:xfrm>
            <a:custGeom>
              <a:rect b="b" l="l" r="r" t="t"/>
              <a:pathLst>
                <a:path extrusionOk="0" h="112" w="827">
                  <a:moveTo>
                    <a:pt x="57" y="1"/>
                  </a:moveTo>
                  <a:cubicBezTo>
                    <a:pt x="20" y="1"/>
                    <a:pt x="1" y="19"/>
                    <a:pt x="1" y="56"/>
                  </a:cubicBezTo>
                  <a:cubicBezTo>
                    <a:pt x="1" y="84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84"/>
                    <a:pt x="827" y="56"/>
                  </a:cubicBezTo>
                  <a:cubicBezTo>
                    <a:pt x="827" y="1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1"/>
            <p:cNvSpPr/>
            <p:nvPr/>
          </p:nvSpPr>
          <p:spPr>
            <a:xfrm>
              <a:off x="6476108" y="2854919"/>
              <a:ext cx="53162" cy="7198"/>
            </a:xfrm>
            <a:custGeom>
              <a:rect b="b" l="l" r="r" t="t"/>
              <a:pathLst>
                <a:path extrusionOk="0" h="122" w="901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845" y="121"/>
                  </a:lnTo>
                  <a:cubicBezTo>
                    <a:pt x="873" y="121"/>
                    <a:pt x="901" y="93"/>
                    <a:pt x="901" y="66"/>
                  </a:cubicBezTo>
                  <a:cubicBezTo>
                    <a:pt x="901" y="2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1"/>
            <p:cNvSpPr/>
            <p:nvPr/>
          </p:nvSpPr>
          <p:spPr>
            <a:xfrm>
              <a:off x="6397280" y="2854919"/>
              <a:ext cx="48796" cy="7198"/>
            </a:xfrm>
            <a:custGeom>
              <a:rect b="b" l="l" r="r" t="t"/>
              <a:pathLst>
                <a:path extrusionOk="0" h="122" w="827">
                  <a:moveTo>
                    <a:pt x="57" y="1"/>
                  </a:moveTo>
                  <a:cubicBezTo>
                    <a:pt x="20" y="1"/>
                    <a:pt x="1" y="29"/>
                    <a:pt x="1" y="6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771" y="121"/>
                  </a:lnTo>
                  <a:cubicBezTo>
                    <a:pt x="808" y="121"/>
                    <a:pt x="827" y="93"/>
                    <a:pt x="827" y="66"/>
                  </a:cubicBezTo>
                  <a:cubicBezTo>
                    <a:pt x="827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1"/>
            <p:cNvSpPr/>
            <p:nvPr/>
          </p:nvSpPr>
          <p:spPr>
            <a:xfrm>
              <a:off x="6397280" y="2708236"/>
              <a:ext cx="73459" cy="7198"/>
            </a:xfrm>
            <a:custGeom>
              <a:rect b="b" l="l" r="r" t="t"/>
              <a:pathLst>
                <a:path extrusionOk="0" h="122" w="1245">
                  <a:moveTo>
                    <a:pt x="57" y="1"/>
                  </a:moveTo>
                  <a:cubicBezTo>
                    <a:pt x="20" y="1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1179" y="121"/>
                  </a:lnTo>
                  <a:cubicBezTo>
                    <a:pt x="1216" y="121"/>
                    <a:pt x="1244" y="93"/>
                    <a:pt x="1244" y="65"/>
                  </a:cubicBezTo>
                  <a:cubicBezTo>
                    <a:pt x="1244" y="28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1"/>
            <p:cNvSpPr/>
            <p:nvPr/>
          </p:nvSpPr>
          <p:spPr>
            <a:xfrm>
              <a:off x="6491980" y="2708236"/>
              <a:ext cx="119954" cy="7198"/>
            </a:xfrm>
            <a:custGeom>
              <a:rect b="b" l="l" r="r" t="t"/>
              <a:pathLst>
                <a:path extrusionOk="0" h="122" w="2033">
                  <a:moveTo>
                    <a:pt x="56" y="1"/>
                  </a:moveTo>
                  <a:cubicBezTo>
                    <a:pt x="29" y="1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1967" y="121"/>
                  </a:lnTo>
                  <a:cubicBezTo>
                    <a:pt x="2005" y="121"/>
                    <a:pt x="2032" y="93"/>
                    <a:pt x="2032" y="65"/>
                  </a:cubicBezTo>
                  <a:cubicBezTo>
                    <a:pt x="2032" y="28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1"/>
            <p:cNvSpPr/>
            <p:nvPr/>
          </p:nvSpPr>
          <p:spPr>
            <a:xfrm>
              <a:off x="6641967" y="2708236"/>
              <a:ext cx="48796" cy="7198"/>
            </a:xfrm>
            <a:custGeom>
              <a:rect b="b" l="l" r="r" t="t"/>
              <a:pathLst>
                <a:path extrusionOk="0" h="122" w="827">
                  <a:moveTo>
                    <a:pt x="56" y="1"/>
                  </a:moveTo>
                  <a:cubicBezTo>
                    <a:pt x="19" y="1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1"/>
            <p:cNvSpPr/>
            <p:nvPr/>
          </p:nvSpPr>
          <p:spPr>
            <a:xfrm>
              <a:off x="6396218" y="2902534"/>
              <a:ext cx="119895" cy="6667"/>
            </a:xfrm>
            <a:custGeom>
              <a:rect b="b" l="l" r="r" t="t"/>
              <a:pathLst>
                <a:path extrusionOk="0" h="113" w="2032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1967" y="112"/>
                  </a:lnTo>
                  <a:cubicBezTo>
                    <a:pt x="2004" y="112"/>
                    <a:pt x="2032" y="94"/>
                    <a:pt x="2032" y="56"/>
                  </a:cubicBezTo>
                  <a:cubicBezTo>
                    <a:pt x="2032" y="29"/>
                    <a:pt x="2004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1"/>
            <p:cNvSpPr/>
            <p:nvPr/>
          </p:nvSpPr>
          <p:spPr>
            <a:xfrm>
              <a:off x="6396218" y="2946905"/>
              <a:ext cx="49327" cy="6608"/>
            </a:xfrm>
            <a:custGeom>
              <a:rect b="b" l="l" r="r" t="t"/>
              <a:pathLst>
                <a:path extrusionOk="0" h="112" w="836"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780" y="111"/>
                  </a:lnTo>
                  <a:cubicBezTo>
                    <a:pt x="807" y="111"/>
                    <a:pt x="835" y="84"/>
                    <a:pt x="835" y="56"/>
                  </a:cubicBezTo>
                  <a:cubicBezTo>
                    <a:pt x="835" y="19"/>
                    <a:pt x="807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1"/>
            <p:cNvSpPr/>
            <p:nvPr/>
          </p:nvSpPr>
          <p:spPr>
            <a:xfrm>
              <a:off x="5656730" y="2411037"/>
              <a:ext cx="707803" cy="605963"/>
            </a:xfrm>
            <a:custGeom>
              <a:rect b="b" l="l" r="r" t="t"/>
              <a:pathLst>
                <a:path extrusionOk="0" h="10270" w="11996">
                  <a:moveTo>
                    <a:pt x="566" y="0"/>
                  </a:moveTo>
                  <a:cubicBezTo>
                    <a:pt x="251" y="0"/>
                    <a:pt x="1" y="260"/>
                    <a:pt x="1" y="566"/>
                  </a:cubicBezTo>
                  <a:lnTo>
                    <a:pt x="1" y="9704"/>
                  </a:lnTo>
                  <a:cubicBezTo>
                    <a:pt x="1" y="10010"/>
                    <a:pt x="251" y="10270"/>
                    <a:pt x="566" y="10270"/>
                  </a:cubicBezTo>
                  <a:lnTo>
                    <a:pt x="11429" y="10270"/>
                  </a:lnTo>
                  <a:cubicBezTo>
                    <a:pt x="11745" y="10270"/>
                    <a:pt x="11995" y="10019"/>
                    <a:pt x="11995" y="9704"/>
                  </a:cubicBezTo>
                  <a:lnTo>
                    <a:pt x="11995" y="566"/>
                  </a:lnTo>
                  <a:cubicBezTo>
                    <a:pt x="11995" y="260"/>
                    <a:pt x="11745" y="0"/>
                    <a:pt x="11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1"/>
            <p:cNvSpPr/>
            <p:nvPr/>
          </p:nvSpPr>
          <p:spPr>
            <a:xfrm>
              <a:off x="5695023" y="2385312"/>
              <a:ext cx="707272" cy="605432"/>
            </a:xfrm>
            <a:custGeom>
              <a:rect b="b" l="l" r="r" t="t"/>
              <a:pathLst>
                <a:path extrusionOk="0" h="10261" w="11987">
                  <a:moveTo>
                    <a:pt x="567" y="0"/>
                  </a:moveTo>
                  <a:cubicBezTo>
                    <a:pt x="251" y="0"/>
                    <a:pt x="1" y="251"/>
                    <a:pt x="1" y="566"/>
                  </a:cubicBezTo>
                  <a:lnTo>
                    <a:pt x="1" y="9694"/>
                  </a:lnTo>
                  <a:cubicBezTo>
                    <a:pt x="1" y="10010"/>
                    <a:pt x="251" y="10260"/>
                    <a:pt x="567" y="10260"/>
                  </a:cubicBezTo>
                  <a:lnTo>
                    <a:pt x="11430" y="10260"/>
                  </a:lnTo>
                  <a:cubicBezTo>
                    <a:pt x="11736" y="10260"/>
                    <a:pt x="11986" y="10010"/>
                    <a:pt x="11986" y="9694"/>
                  </a:cubicBezTo>
                  <a:lnTo>
                    <a:pt x="11986" y="566"/>
                  </a:lnTo>
                  <a:cubicBezTo>
                    <a:pt x="11986" y="251"/>
                    <a:pt x="11736" y="0"/>
                    <a:pt x="114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1"/>
            <p:cNvSpPr/>
            <p:nvPr/>
          </p:nvSpPr>
          <p:spPr>
            <a:xfrm>
              <a:off x="5691778" y="2382007"/>
              <a:ext cx="714352" cy="611982"/>
            </a:xfrm>
            <a:custGeom>
              <a:rect b="b" l="l" r="r" t="t"/>
              <a:pathLst>
                <a:path extrusionOk="0" h="10372" w="12107">
                  <a:moveTo>
                    <a:pt x="11485" y="112"/>
                  </a:moveTo>
                  <a:cubicBezTo>
                    <a:pt x="11763" y="112"/>
                    <a:pt x="11986" y="344"/>
                    <a:pt x="11986" y="622"/>
                  </a:cubicBezTo>
                  <a:lnTo>
                    <a:pt x="11986" y="9750"/>
                  </a:lnTo>
                  <a:cubicBezTo>
                    <a:pt x="11986" y="10029"/>
                    <a:pt x="11763" y="10261"/>
                    <a:pt x="11485" y="10261"/>
                  </a:cubicBezTo>
                  <a:lnTo>
                    <a:pt x="622" y="10261"/>
                  </a:lnTo>
                  <a:cubicBezTo>
                    <a:pt x="344" y="10261"/>
                    <a:pt x="112" y="10029"/>
                    <a:pt x="112" y="9750"/>
                  </a:cubicBezTo>
                  <a:lnTo>
                    <a:pt x="112" y="622"/>
                  </a:lnTo>
                  <a:cubicBezTo>
                    <a:pt x="112" y="344"/>
                    <a:pt x="344" y="112"/>
                    <a:pt x="622" y="112"/>
                  </a:cubicBezTo>
                  <a:close/>
                  <a:moveTo>
                    <a:pt x="622" y="1"/>
                  </a:moveTo>
                  <a:cubicBezTo>
                    <a:pt x="279" y="1"/>
                    <a:pt x="0" y="279"/>
                    <a:pt x="0" y="622"/>
                  </a:cubicBezTo>
                  <a:lnTo>
                    <a:pt x="0" y="9750"/>
                  </a:lnTo>
                  <a:cubicBezTo>
                    <a:pt x="0" y="10094"/>
                    <a:pt x="279" y="10372"/>
                    <a:pt x="622" y="10372"/>
                  </a:cubicBezTo>
                  <a:lnTo>
                    <a:pt x="11485" y="10372"/>
                  </a:lnTo>
                  <a:cubicBezTo>
                    <a:pt x="11828" y="10372"/>
                    <a:pt x="12106" y="10094"/>
                    <a:pt x="12106" y="9750"/>
                  </a:cubicBezTo>
                  <a:lnTo>
                    <a:pt x="12106" y="622"/>
                  </a:lnTo>
                  <a:cubicBezTo>
                    <a:pt x="12106" y="279"/>
                    <a:pt x="11828" y="1"/>
                    <a:pt x="1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1"/>
            <p:cNvSpPr/>
            <p:nvPr/>
          </p:nvSpPr>
          <p:spPr>
            <a:xfrm>
              <a:off x="5647408" y="1634318"/>
              <a:ext cx="784979" cy="105144"/>
            </a:xfrm>
            <a:custGeom>
              <a:rect b="b" l="l" r="r" t="t"/>
              <a:pathLst>
                <a:path extrusionOk="0" h="1782" w="13304">
                  <a:moveTo>
                    <a:pt x="845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938"/>
                  </a:lnTo>
                  <a:cubicBezTo>
                    <a:pt x="1" y="1402"/>
                    <a:pt x="381" y="1782"/>
                    <a:pt x="845" y="1782"/>
                  </a:cubicBezTo>
                  <a:lnTo>
                    <a:pt x="12469" y="1782"/>
                  </a:lnTo>
                  <a:cubicBezTo>
                    <a:pt x="12933" y="1782"/>
                    <a:pt x="13304" y="1402"/>
                    <a:pt x="13304" y="938"/>
                  </a:cubicBezTo>
                  <a:lnTo>
                    <a:pt x="13304" y="836"/>
                  </a:lnTo>
                  <a:cubicBezTo>
                    <a:pt x="13304" y="372"/>
                    <a:pt x="12933" y="1"/>
                    <a:pt x="1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1"/>
            <p:cNvSpPr/>
            <p:nvPr/>
          </p:nvSpPr>
          <p:spPr>
            <a:xfrm>
              <a:off x="5644163" y="1630483"/>
              <a:ext cx="791529" cy="112283"/>
            </a:xfrm>
            <a:custGeom>
              <a:rect b="b" l="l" r="r" t="t"/>
              <a:pathLst>
                <a:path extrusionOk="0" h="1903" w="13415">
                  <a:moveTo>
                    <a:pt x="12524" y="121"/>
                  </a:moveTo>
                  <a:cubicBezTo>
                    <a:pt x="12950" y="121"/>
                    <a:pt x="13303" y="474"/>
                    <a:pt x="13303" y="901"/>
                  </a:cubicBezTo>
                  <a:lnTo>
                    <a:pt x="13303" y="1003"/>
                  </a:lnTo>
                  <a:cubicBezTo>
                    <a:pt x="13303" y="1429"/>
                    <a:pt x="12950" y="1782"/>
                    <a:pt x="12524" y="1782"/>
                  </a:cubicBezTo>
                  <a:lnTo>
                    <a:pt x="900" y="1782"/>
                  </a:lnTo>
                  <a:cubicBezTo>
                    <a:pt x="464" y="1782"/>
                    <a:pt x="112" y="1439"/>
                    <a:pt x="112" y="1003"/>
                  </a:cubicBezTo>
                  <a:lnTo>
                    <a:pt x="112" y="901"/>
                  </a:lnTo>
                  <a:cubicBezTo>
                    <a:pt x="112" y="474"/>
                    <a:pt x="464" y="121"/>
                    <a:pt x="900" y="121"/>
                  </a:cubicBezTo>
                  <a:close/>
                  <a:moveTo>
                    <a:pt x="900" y="1"/>
                  </a:moveTo>
                  <a:cubicBezTo>
                    <a:pt x="399" y="1"/>
                    <a:pt x="0" y="409"/>
                    <a:pt x="0" y="901"/>
                  </a:cubicBezTo>
                  <a:lnTo>
                    <a:pt x="0" y="1003"/>
                  </a:lnTo>
                  <a:cubicBezTo>
                    <a:pt x="0" y="1504"/>
                    <a:pt x="399" y="1903"/>
                    <a:pt x="900" y="1903"/>
                  </a:cubicBezTo>
                  <a:lnTo>
                    <a:pt x="12524" y="1903"/>
                  </a:lnTo>
                  <a:cubicBezTo>
                    <a:pt x="13015" y="1903"/>
                    <a:pt x="13414" y="1494"/>
                    <a:pt x="13414" y="1003"/>
                  </a:cubicBezTo>
                  <a:lnTo>
                    <a:pt x="13414" y="901"/>
                  </a:lnTo>
                  <a:cubicBezTo>
                    <a:pt x="13414" y="409"/>
                    <a:pt x="13015" y="1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1"/>
            <p:cNvSpPr/>
            <p:nvPr/>
          </p:nvSpPr>
          <p:spPr>
            <a:xfrm>
              <a:off x="5783174" y="1797993"/>
              <a:ext cx="513505" cy="61363"/>
            </a:xfrm>
            <a:custGeom>
              <a:rect b="b" l="l" r="r" t="t"/>
              <a:pathLst>
                <a:path extrusionOk="0" h="1040" w="8703">
                  <a:moveTo>
                    <a:pt x="520" y="0"/>
                  </a:moveTo>
                  <a:cubicBezTo>
                    <a:pt x="232" y="0"/>
                    <a:pt x="1" y="232"/>
                    <a:pt x="1" y="520"/>
                  </a:cubicBezTo>
                  <a:cubicBezTo>
                    <a:pt x="1" y="808"/>
                    <a:pt x="232" y="1039"/>
                    <a:pt x="520" y="1039"/>
                  </a:cubicBezTo>
                  <a:lnTo>
                    <a:pt x="8183" y="1039"/>
                  </a:lnTo>
                  <a:cubicBezTo>
                    <a:pt x="8470" y="1039"/>
                    <a:pt x="8702" y="808"/>
                    <a:pt x="8702" y="520"/>
                  </a:cubicBezTo>
                  <a:cubicBezTo>
                    <a:pt x="8702" y="232"/>
                    <a:pt x="8470" y="0"/>
                    <a:pt x="8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1"/>
            <p:cNvSpPr/>
            <p:nvPr/>
          </p:nvSpPr>
          <p:spPr>
            <a:xfrm>
              <a:off x="5779870" y="1794689"/>
              <a:ext cx="520055" cy="67972"/>
            </a:xfrm>
            <a:custGeom>
              <a:rect b="b" l="l" r="r" t="t"/>
              <a:pathLst>
                <a:path extrusionOk="0" h="1152" w="8814">
                  <a:moveTo>
                    <a:pt x="8239" y="112"/>
                  </a:moveTo>
                  <a:cubicBezTo>
                    <a:pt x="8489" y="112"/>
                    <a:pt x="8702" y="326"/>
                    <a:pt x="8702" y="576"/>
                  </a:cubicBezTo>
                  <a:cubicBezTo>
                    <a:pt x="8702" y="826"/>
                    <a:pt x="8498" y="1040"/>
                    <a:pt x="8239" y="1040"/>
                  </a:cubicBezTo>
                  <a:lnTo>
                    <a:pt x="576" y="1040"/>
                  </a:lnTo>
                  <a:cubicBezTo>
                    <a:pt x="326" y="1040"/>
                    <a:pt x="112" y="826"/>
                    <a:pt x="112" y="576"/>
                  </a:cubicBezTo>
                  <a:cubicBezTo>
                    <a:pt x="112" y="326"/>
                    <a:pt x="326" y="112"/>
                    <a:pt x="576" y="112"/>
                  </a:cubicBezTo>
                  <a:close/>
                  <a:moveTo>
                    <a:pt x="576" y="1"/>
                  </a:moveTo>
                  <a:cubicBezTo>
                    <a:pt x="261" y="1"/>
                    <a:pt x="1" y="261"/>
                    <a:pt x="1" y="576"/>
                  </a:cubicBezTo>
                  <a:cubicBezTo>
                    <a:pt x="1" y="891"/>
                    <a:pt x="261" y="1151"/>
                    <a:pt x="576" y="1151"/>
                  </a:cubicBezTo>
                  <a:lnTo>
                    <a:pt x="8239" y="1151"/>
                  </a:lnTo>
                  <a:cubicBezTo>
                    <a:pt x="8554" y="1151"/>
                    <a:pt x="8814" y="891"/>
                    <a:pt x="8814" y="576"/>
                  </a:cubicBezTo>
                  <a:cubicBezTo>
                    <a:pt x="8814" y="261"/>
                    <a:pt x="8554" y="1"/>
                    <a:pt x="8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1"/>
            <p:cNvSpPr/>
            <p:nvPr/>
          </p:nvSpPr>
          <p:spPr>
            <a:xfrm>
              <a:off x="5918351" y="1908565"/>
              <a:ext cx="243093" cy="75052"/>
            </a:xfrm>
            <a:custGeom>
              <a:rect b="b" l="l" r="r" t="t"/>
              <a:pathLst>
                <a:path extrusionOk="0" h="1272" w="4120">
                  <a:moveTo>
                    <a:pt x="641" y="0"/>
                  </a:moveTo>
                  <a:cubicBezTo>
                    <a:pt x="288" y="0"/>
                    <a:pt x="1" y="279"/>
                    <a:pt x="1" y="631"/>
                  </a:cubicBezTo>
                  <a:cubicBezTo>
                    <a:pt x="1" y="984"/>
                    <a:pt x="288" y="1271"/>
                    <a:pt x="641" y="1271"/>
                  </a:cubicBezTo>
                  <a:lnTo>
                    <a:pt x="3480" y="1271"/>
                  </a:lnTo>
                  <a:cubicBezTo>
                    <a:pt x="3832" y="1271"/>
                    <a:pt x="4120" y="984"/>
                    <a:pt x="4120" y="631"/>
                  </a:cubicBezTo>
                  <a:cubicBezTo>
                    <a:pt x="4120" y="279"/>
                    <a:pt x="3832" y="0"/>
                    <a:pt x="3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1"/>
            <p:cNvSpPr/>
            <p:nvPr/>
          </p:nvSpPr>
          <p:spPr>
            <a:xfrm>
              <a:off x="5915106" y="1904730"/>
              <a:ext cx="249643" cy="82133"/>
            </a:xfrm>
            <a:custGeom>
              <a:rect b="b" l="l" r="r" t="t"/>
              <a:pathLst>
                <a:path extrusionOk="0" h="1392" w="4231">
                  <a:moveTo>
                    <a:pt x="3535" y="121"/>
                  </a:moveTo>
                  <a:cubicBezTo>
                    <a:pt x="3850" y="121"/>
                    <a:pt x="4110" y="381"/>
                    <a:pt x="4110" y="696"/>
                  </a:cubicBezTo>
                  <a:cubicBezTo>
                    <a:pt x="4110" y="1021"/>
                    <a:pt x="3850" y="1281"/>
                    <a:pt x="3535" y="1281"/>
                  </a:cubicBezTo>
                  <a:lnTo>
                    <a:pt x="696" y="1281"/>
                  </a:lnTo>
                  <a:cubicBezTo>
                    <a:pt x="381" y="1281"/>
                    <a:pt x="121" y="1021"/>
                    <a:pt x="121" y="696"/>
                  </a:cubicBezTo>
                  <a:cubicBezTo>
                    <a:pt x="121" y="381"/>
                    <a:pt x="381" y="121"/>
                    <a:pt x="696" y="121"/>
                  </a:cubicBezTo>
                  <a:close/>
                  <a:moveTo>
                    <a:pt x="696" y="0"/>
                  </a:moveTo>
                  <a:cubicBezTo>
                    <a:pt x="316" y="0"/>
                    <a:pt x="0" y="316"/>
                    <a:pt x="0" y="696"/>
                  </a:cubicBezTo>
                  <a:cubicBezTo>
                    <a:pt x="0" y="1086"/>
                    <a:pt x="316" y="1392"/>
                    <a:pt x="696" y="1392"/>
                  </a:cubicBezTo>
                  <a:lnTo>
                    <a:pt x="3535" y="1392"/>
                  </a:lnTo>
                  <a:cubicBezTo>
                    <a:pt x="3915" y="1392"/>
                    <a:pt x="4230" y="1086"/>
                    <a:pt x="4230" y="696"/>
                  </a:cubicBezTo>
                  <a:cubicBezTo>
                    <a:pt x="4230" y="316"/>
                    <a:pt x="3915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1"/>
            <p:cNvSpPr/>
            <p:nvPr/>
          </p:nvSpPr>
          <p:spPr>
            <a:xfrm>
              <a:off x="5656199" y="1614611"/>
              <a:ext cx="784979" cy="105144"/>
            </a:xfrm>
            <a:custGeom>
              <a:rect b="b" l="l" r="r" t="t"/>
              <a:pathLst>
                <a:path extrusionOk="0" h="1782" w="13304">
                  <a:moveTo>
                    <a:pt x="844" y="1"/>
                  </a:moveTo>
                  <a:cubicBezTo>
                    <a:pt x="381" y="1"/>
                    <a:pt x="0" y="381"/>
                    <a:pt x="0" y="845"/>
                  </a:cubicBezTo>
                  <a:lnTo>
                    <a:pt x="0" y="947"/>
                  </a:lnTo>
                  <a:cubicBezTo>
                    <a:pt x="0" y="1411"/>
                    <a:pt x="381" y="1782"/>
                    <a:pt x="844" y="1782"/>
                  </a:cubicBezTo>
                  <a:lnTo>
                    <a:pt x="12468" y="1782"/>
                  </a:lnTo>
                  <a:cubicBezTo>
                    <a:pt x="12932" y="1782"/>
                    <a:pt x="13303" y="1411"/>
                    <a:pt x="13303" y="947"/>
                  </a:cubicBezTo>
                  <a:lnTo>
                    <a:pt x="13303" y="845"/>
                  </a:lnTo>
                  <a:cubicBezTo>
                    <a:pt x="13303" y="381"/>
                    <a:pt x="12932" y="1"/>
                    <a:pt x="12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1"/>
            <p:cNvSpPr/>
            <p:nvPr/>
          </p:nvSpPr>
          <p:spPr>
            <a:xfrm>
              <a:off x="5652895" y="1611366"/>
              <a:ext cx="792119" cy="112224"/>
            </a:xfrm>
            <a:custGeom>
              <a:rect b="b" l="l" r="r" t="t"/>
              <a:pathLst>
                <a:path extrusionOk="0" h="1902" w="13425">
                  <a:moveTo>
                    <a:pt x="12524" y="121"/>
                  </a:moveTo>
                  <a:cubicBezTo>
                    <a:pt x="12951" y="121"/>
                    <a:pt x="13303" y="464"/>
                    <a:pt x="13303" y="900"/>
                  </a:cubicBezTo>
                  <a:lnTo>
                    <a:pt x="13303" y="1002"/>
                  </a:lnTo>
                  <a:cubicBezTo>
                    <a:pt x="13303" y="1429"/>
                    <a:pt x="12951" y="1781"/>
                    <a:pt x="12524" y="1781"/>
                  </a:cubicBezTo>
                  <a:lnTo>
                    <a:pt x="900" y="1781"/>
                  </a:lnTo>
                  <a:cubicBezTo>
                    <a:pt x="474" y="1781"/>
                    <a:pt x="121" y="1429"/>
                    <a:pt x="121" y="1002"/>
                  </a:cubicBezTo>
                  <a:lnTo>
                    <a:pt x="121" y="900"/>
                  </a:lnTo>
                  <a:cubicBezTo>
                    <a:pt x="121" y="464"/>
                    <a:pt x="464" y="121"/>
                    <a:pt x="900" y="121"/>
                  </a:cubicBezTo>
                  <a:close/>
                  <a:moveTo>
                    <a:pt x="900" y="0"/>
                  </a:moveTo>
                  <a:cubicBezTo>
                    <a:pt x="409" y="0"/>
                    <a:pt x="1" y="408"/>
                    <a:pt x="1" y="900"/>
                  </a:cubicBezTo>
                  <a:lnTo>
                    <a:pt x="1" y="1002"/>
                  </a:lnTo>
                  <a:cubicBezTo>
                    <a:pt x="1" y="1494"/>
                    <a:pt x="409" y="1902"/>
                    <a:pt x="900" y="1902"/>
                  </a:cubicBezTo>
                  <a:lnTo>
                    <a:pt x="12524" y="1902"/>
                  </a:lnTo>
                  <a:cubicBezTo>
                    <a:pt x="13016" y="1902"/>
                    <a:pt x="13424" y="1494"/>
                    <a:pt x="13424" y="1002"/>
                  </a:cubicBezTo>
                  <a:lnTo>
                    <a:pt x="13424" y="900"/>
                  </a:lnTo>
                  <a:cubicBezTo>
                    <a:pt x="13424" y="408"/>
                    <a:pt x="13016" y="0"/>
                    <a:pt x="12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1"/>
            <p:cNvSpPr/>
            <p:nvPr/>
          </p:nvSpPr>
          <p:spPr>
            <a:xfrm>
              <a:off x="5742698" y="1644172"/>
              <a:ext cx="607615" cy="42246"/>
            </a:xfrm>
            <a:custGeom>
              <a:rect b="b" l="l" r="r" t="t"/>
              <a:pathLst>
                <a:path extrusionOk="0" h="716" w="10298">
                  <a:moveTo>
                    <a:pt x="9954" y="112"/>
                  </a:moveTo>
                  <a:cubicBezTo>
                    <a:pt x="10084" y="112"/>
                    <a:pt x="10186" y="214"/>
                    <a:pt x="10186" y="335"/>
                  </a:cubicBezTo>
                  <a:lnTo>
                    <a:pt x="10186" y="372"/>
                  </a:lnTo>
                  <a:cubicBezTo>
                    <a:pt x="10186" y="492"/>
                    <a:pt x="10084" y="594"/>
                    <a:pt x="9954" y="594"/>
                  </a:cubicBezTo>
                  <a:lnTo>
                    <a:pt x="343" y="594"/>
                  </a:lnTo>
                  <a:cubicBezTo>
                    <a:pt x="213" y="594"/>
                    <a:pt x="111" y="492"/>
                    <a:pt x="111" y="372"/>
                  </a:cubicBezTo>
                  <a:lnTo>
                    <a:pt x="111" y="335"/>
                  </a:lnTo>
                  <a:cubicBezTo>
                    <a:pt x="111" y="214"/>
                    <a:pt x="213" y="112"/>
                    <a:pt x="343" y="112"/>
                  </a:cubicBezTo>
                  <a:close/>
                  <a:moveTo>
                    <a:pt x="343" y="1"/>
                  </a:moveTo>
                  <a:cubicBezTo>
                    <a:pt x="148" y="1"/>
                    <a:pt x="0" y="149"/>
                    <a:pt x="0" y="335"/>
                  </a:cubicBezTo>
                  <a:lnTo>
                    <a:pt x="0" y="372"/>
                  </a:lnTo>
                  <a:cubicBezTo>
                    <a:pt x="0" y="557"/>
                    <a:pt x="158" y="715"/>
                    <a:pt x="343" y="715"/>
                  </a:cubicBezTo>
                  <a:lnTo>
                    <a:pt x="9954" y="715"/>
                  </a:lnTo>
                  <a:cubicBezTo>
                    <a:pt x="10149" y="715"/>
                    <a:pt x="10297" y="557"/>
                    <a:pt x="10297" y="372"/>
                  </a:cubicBezTo>
                  <a:lnTo>
                    <a:pt x="10297" y="335"/>
                  </a:lnTo>
                  <a:cubicBezTo>
                    <a:pt x="10297" y="149"/>
                    <a:pt x="10149" y="1"/>
                    <a:pt x="9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1"/>
            <p:cNvSpPr/>
            <p:nvPr/>
          </p:nvSpPr>
          <p:spPr>
            <a:xfrm>
              <a:off x="5792497" y="1778817"/>
              <a:ext cx="512909" cy="61363"/>
            </a:xfrm>
            <a:custGeom>
              <a:rect b="b" l="l" r="r" t="t"/>
              <a:pathLst>
                <a:path extrusionOk="0" h="1040" w="8693">
                  <a:moveTo>
                    <a:pt x="510" y="1"/>
                  </a:moveTo>
                  <a:cubicBezTo>
                    <a:pt x="232" y="1"/>
                    <a:pt x="0" y="233"/>
                    <a:pt x="0" y="520"/>
                  </a:cubicBezTo>
                  <a:cubicBezTo>
                    <a:pt x="0" y="808"/>
                    <a:pt x="232" y="1040"/>
                    <a:pt x="510" y="1040"/>
                  </a:cubicBezTo>
                  <a:lnTo>
                    <a:pt x="8173" y="1040"/>
                  </a:lnTo>
                  <a:cubicBezTo>
                    <a:pt x="8461" y="1040"/>
                    <a:pt x="8692" y="808"/>
                    <a:pt x="8692" y="520"/>
                  </a:cubicBezTo>
                  <a:cubicBezTo>
                    <a:pt x="8692" y="233"/>
                    <a:pt x="8461" y="1"/>
                    <a:pt x="8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"/>
            <p:cNvSpPr/>
            <p:nvPr/>
          </p:nvSpPr>
          <p:spPr>
            <a:xfrm>
              <a:off x="5788662" y="1775572"/>
              <a:ext cx="520055" cy="67913"/>
            </a:xfrm>
            <a:custGeom>
              <a:rect b="b" l="l" r="r" t="t"/>
              <a:pathLst>
                <a:path extrusionOk="0" h="1151" w="8814">
                  <a:moveTo>
                    <a:pt x="8238" y="111"/>
                  </a:moveTo>
                  <a:cubicBezTo>
                    <a:pt x="8498" y="111"/>
                    <a:pt x="8702" y="316"/>
                    <a:pt x="8702" y="575"/>
                  </a:cubicBezTo>
                  <a:cubicBezTo>
                    <a:pt x="8702" y="826"/>
                    <a:pt x="8498" y="1030"/>
                    <a:pt x="8238" y="1030"/>
                  </a:cubicBezTo>
                  <a:lnTo>
                    <a:pt x="575" y="1030"/>
                  </a:lnTo>
                  <a:cubicBezTo>
                    <a:pt x="325" y="1030"/>
                    <a:pt x="121" y="826"/>
                    <a:pt x="121" y="575"/>
                  </a:cubicBezTo>
                  <a:cubicBezTo>
                    <a:pt x="121" y="316"/>
                    <a:pt x="325" y="111"/>
                    <a:pt x="575" y="11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51"/>
                    <a:pt x="0" y="575"/>
                  </a:cubicBezTo>
                  <a:cubicBezTo>
                    <a:pt x="0" y="891"/>
                    <a:pt x="260" y="1150"/>
                    <a:pt x="575" y="1150"/>
                  </a:cubicBezTo>
                  <a:lnTo>
                    <a:pt x="8238" y="1150"/>
                  </a:lnTo>
                  <a:cubicBezTo>
                    <a:pt x="8563" y="1150"/>
                    <a:pt x="8813" y="891"/>
                    <a:pt x="8813" y="575"/>
                  </a:cubicBezTo>
                  <a:cubicBezTo>
                    <a:pt x="8813" y="251"/>
                    <a:pt x="8563" y="0"/>
                    <a:pt x="8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1"/>
            <p:cNvSpPr/>
            <p:nvPr/>
          </p:nvSpPr>
          <p:spPr>
            <a:xfrm>
              <a:off x="5896460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1"/>
            <p:cNvSpPr/>
            <p:nvPr/>
          </p:nvSpPr>
          <p:spPr>
            <a:xfrm>
              <a:off x="5953399" y="1795810"/>
              <a:ext cx="27437" cy="27437"/>
            </a:xfrm>
            <a:custGeom>
              <a:rect b="b" l="l" r="r" t="t"/>
              <a:pathLst>
                <a:path extrusionOk="0" h="465" w="465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1"/>
            <p:cNvSpPr/>
            <p:nvPr/>
          </p:nvSpPr>
          <p:spPr>
            <a:xfrm>
              <a:off x="6006502" y="1795810"/>
              <a:ext cx="27437" cy="27437"/>
            </a:xfrm>
            <a:custGeom>
              <a:rect b="b" l="l" r="r" t="t"/>
              <a:pathLst>
                <a:path extrusionOk="0" h="465" w="465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1"/>
            <p:cNvSpPr/>
            <p:nvPr/>
          </p:nvSpPr>
          <p:spPr>
            <a:xfrm>
              <a:off x="6063440" y="1795810"/>
              <a:ext cx="27378" cy="27437"/>
            </a:xfrm>
            <a:custGeom>
              <a:rect b="b" l="l" r="r" t="t"/>
              <a:pathLst>
                <a:path extrusionOk="0" h="465" w="464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1"/>
            <p:cNvSpPr/>
            <p:nvPr/>
          </p:nvSpPr>
          <p:spPr>
            <a:xfrm>
              <a:off x="6118136" y="1795810"/>
              <a:ext cx="27437" cy="27437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1"/>
            <p:cNvSpPr/>
            <p:nvPr/>
          </p:nvSpPr>
          <p:spPr>
            <a:xfrm>
              <a:off x="6175074" y="1795810"/>
              <a:ext cx="27437" cy="27437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3" y="344"/>
                  </a:cubicBezTo>
                  <a:cubicBezTo>
                    <a:pt x="168" y="344"/>
                    <a:pt x="112" y="297"/>
                    <a:pt x="112" y="232"/>
                  </a:cubicBezTo>
                  <a:cubicBezTo>
                    <a:pt x="112" y="167"/>
                    <a:pt x="168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3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1"/>
            <p:cNvSpPr/>
            <p:nvPr/>
          </p:nvSpPr>
          <p:spPr>
            <a:xfrm>
              <a:off x="5860882" y="1237521"/>
              <a:ext cx="328471" cy="329002"/>
            </a:xfrm>
            <a:custGeom>
              <a:rect b="b" l="l" r="r" t="t"/>
              <a:pathLst>
                <a:path extrusionOk="0" h="5576" w="5567">
                  <a:moveTo>
                    <a:pt x="2784" y="0"/>
                  </a:moveTo>
                  <a:cubicBezTo>
                    <a:pt x="1244" y="0"/>
                    <a:pt x="1" y="1253"/>
                    <a:pt x="1" y="2792"/>
                  </a:cubicBezTo>
                  <a:cubicBezTo>
                    <a:pt x="1" y="4323"/>
                    <a:pt x="1244" y="5575"/>
                    <a:pt x="2784" y="5575"/>
                  </a:cubicBezTo>
                  <a:cubicBezTo>
                    <a:pt x="4324" y="5575"/>
                    <a:pt x="5567" y="4323"/>
                    <a:pt x="5567" y="2792"/>
                  </a:cubicBezTo>
                  <a:cubicBezTo>
                    <a:pt x="5567" y="1253"/>
                    <a:pt x="4324" y="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1"/>
            <p:cNvSpPr/>
            <p:nvPr/>
          </p:nvSpPr>
          <p:spPr>
            <a:xfrm>
              <a:off x="5857046" y="1234217"/>
              <a:ext cx="335610" cy="335610"/>
            </a:xfrm>
            <a:custGeom>
              <a:rect b="b" l="l" r="r" t="t"/>
              <a:pathLst>
                <a:path extrusionOk="0" h="5688" w="5688">
                  <a:moveTo>
                    <a:pt x="2849" y="121"/>
                  </a:moveTo>
                  <a:cubicBezTo>
                    <a:pt x="4352" y="121"/>
                    <a:pt x="5576" y="1336"/>
                    <a:pt x="5576" y="2848"/>
                  </a:cubicBezTo>
                  <a:cubicBezTo>
                    <a:pt x="5576" y="4351"/>
                    <a:pt x="4352" y="5576"/>
                    <a:pt x="2849" y="5576"/>
                  </a:cubicBezTo>
                  <a:cubicBezTo>
                    <a:pt x="1346" y="5576"/>
                    <a:pt x="121" y="4351"/>
                    <a:pt x="121" y="2848"/>
                  </a:cubicBezTo>
                  <a:cubicBezTo>
                    <a:pt x="121" y="1336"/>
                    <a:pt x="1346" y="121"/>
                    <a:pt x="2849" y="121"/>
                  </a:cubicBezTo>
                  <a:close/>
                  <a:moveTo>
                    <a:pt x="2849" y="1"/>
                  </a:moveTo>
                  <a:cubicBezTo>
                    <a:pt x="1281" y="1"/>
                    <a:pt x="1" y="1271"/>
                    <a:pt x="1" y="2839"/>
                  </a:cubicBezTo>
                  <a:cubicBezTo>
                    <a:pt x="1" y="4416"/>
                    <a:pt x="1281" y="5687"/>
                    <a:pt x="2849" y="5687"/>
                  </a:cubicBezTo>
                  <a:cubicBezTo>
                    <a:pt x="4417" y="5687"/>
                    <a:pt x="5687" y="4416"/>
                    <a:pt x="5687" y="2839"/>
                  </a:cubicBezTo>
                  <a:cubicBezTo>
                    <a:pt x="5687" y="1271"/>
                    <a:pt x="4417" y="1"/>
                    <a:pt x="2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1"/>
            <p:cNvSpPr/>
            <p:nvPr/>
          </p:nvSpPr>
          <p:spPr>
            <a:xfrm>
              <a:off x="5884424" y="1216693"/>
              <a:ext cx="329002" cy="329002"/>
            </a:xfrm>
            <a:custGeom>
              <a:rect b="b" l="l" r="r" t="t"/>
              <a:pathLst>
                <a:path extrusionOk="0" h="5576" w="5576">
                  <a:moveTo>
                    <a:pt x="2784" y="1"/>
                  </a:moveTo>
                  <a:cubicBezTo>
                    <a:pt x="1253" y="1"/>
                    <a:pt x="1" y="1253"/>
                    <a:pt x="1" y="2784"/>
                  </a:cubicBezTo>
                  <a:cubicBezTo>
                    <a:pt x="1" y="4324"/>
                    <a:pt x="1253" y="5576"/>
                    <a:pt x="2784" y="5576"/>
                  </a:cubicBezTo>
                  <a:cubicBezTo>
                    <a:pt x="4324" y="5576"/>
                    <a:pt x="5576" y="4324"/>
                    <a:pt x="5576" y="2784"/>
                  </a:cubicBezTo>
                  <a:cubicBezTo>
                    <a:pt x="5576" y="1253"/>
                    <a:pt x="4324" y="1"/>
                    <a:pt x="2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1"/>
            <p:cNvSpPr/>
            <p:nvPr/>
          </p:nvSpPr>
          <p:spPr>
            <a:xfrm>
              <a:off x="5881179" y="1213448"/>
              <a:ext cx="335551" cy="335551"/>
            </a:xfrm>
            <a:custGeom>
              <a:rect b="b" l="l" r="r" t="t"/>
              <a:pathLst>
                <a:path extrusionOk="0" h="5687" w="5687">
                  <a:moveTo>
                    <a:pt x="2839" y="121"/>
                  </a:moveTo>
                  <a:cubicBezTo>
                    <a:pt x="4342" y="121"/>
                    <a:pt x="5566" y="1336"/>
                    <a:pt x="5566" y="2839"/>
                  </a:cubicBezTo>
                  <a:cubicBezTo>
                    <a:pt x="5566" y="4351"/>
                    <a:pt x="4351" y="5575"/>
                    <a:pt x="2839" y="5575"/>
                  </a:cubicBezTo>
                  <a:cubicBezTo>
                    <a:pt x="1336" y="5575"/>
                    <a:pt x="111" y="4351"/>
                    <a:pt x="111" y="2839"/>
                  </a:cubicBezTo>
                  <a:cubicBezTo>
                    <a:pt x="111" y="1336"/>
                    <a:pt x="1336" y="121"/>
                    <a:pt x="2839" y="121"/>
                  </a:cubicBezTo>
                  <a:close/>
                  <a:moveTo>
                    <a:pt x="2839" y="0"/>
                  </a:moveTo>
                  <a:cubicBezTo>
                    <a:pt x="1271" y="0"/>
                    <a:pt x="0" y="1271"/>
                    <a:pt x="0" y="2839"/>
                  </a:cubicBezTo>
                  <a:cubicBezTo>
                    <a:pt x="0" y="4416"/>
                    <a:pt x="1271" y="5687"/>
                    <a:pt x="2839" y="5687"/>
                  </a:cubicBezTo>
                  <a:cubicBezTo>
                    <a:pt x="4406" y="5687"/>
                    <a:pt x="5687" y="4416"/>
                    <a:pt x="5687" y="2839"/>
                  </a:cubicBezTo>
                  <a:cubicBezTo>
                    <a:pt x="5687" y="1271"/>
                    <a:pt x="4406" y="0"/>
                    <a:pt x="2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1"/>
            <p:cNvSpPr/>
            <p:nvPr/>
          </p:nvSpPr>
          <p:spPr>
            <a:xfrm>
              <a:off x="5975820" y="1391284"/>
              <a:ext cx="146210" cy="73105"/>
            </a:xfrm>
            <a:custGeom>
              <a:rect b="b" l="l" r="r" t="t"/>
              <a:pathLst>
                <a:path extrusionOk="0" h="1239" w="2478">
                  <a:moveTo>
                    <a:pt x="1235" y="1"/>
                  </a:moveTo>
                  <a:cubicBezTo>
                    <a:pt x="558" y="1"/>
                    <a:pt x="1" y="548"/>
                    <a:pt x="1" y="1235"/>
                  </a:cubicBezTo>
                  <a:cubicBezTo>
                    <a:pt x="1" y="1235"/>
                    <a:pt x="1102" y="1239"/>
                    <a:pt x="1836" y="1239"/>
                  </a:cubicBezTo>
                  <a:cubicBezTo>
                    <a:pt x="2203" y="1239"/>
                    <a:pt x="2478" y="1238"/>
                    <a:pt x="2478" y="1235"/>
                  </a:cubicBezTo>
                  <a:cubicBezTo>
                    <a:pt x="2478" y="548"/>
                    <a:pt x="1921" y="1"/>
                    <a:pt x="1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1"/>
            <p:cNvSpPr/>
            <p:nvPr/>
          </p:nvSpPr>
          <p:spPr>
            <a:xfrm>
              <a:off x="5972575" y="1387508"/>
              <a:ext cx="152759" cy="80480"/>
            </a:xfrm>
            <a:custGeom>
              <a:rect b="b" l="l" r="r" t="t"/>
              <a:pathLst>
                <a:path extrusionOk="0" h="1364" w="2589">
                  <a:moveTo>
                    <a:pt x="1290" y="121"/>
                  </a:moveTo>
                  <a:cubicBezTo>
                    <a:pt x="1921" y="121"/>
                    <a:pt x="2440" y="622"/>
                    <a:pt x="2468" y="1243"/>
                  </a:cubicBezTo>
                  <a:lnTo>
                    <a:pt x="112" y="1243"/>
                  </a:lnTo>
                  <a:cubicBezTo>
                    <a:pt x="149" y="622"/>
                    <a:pt x="659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4"/>
                    <a:pt x="0" y="1299"/>
                  </a:cubicBezTo>
                  <a:cubicBezTo>
                    <a:pt x="0" y="1364"/>
                    <a:pt x="0" y="1364"/>
                    <a:pt x="492" y="1364"/>
                  </a:cubicBezTo>
                  <a:lnTo>
                    <a:pt x="2190" y="1364"/>
                  </a:lnTo>
                  <a:cubicBezTo>
                    <a:pt x="2588" y="1364"/>
                    <a:pt x="2588" y="1364"/>
                    <a:pt x="2588" y="1299"/>
                  </a:cubicBezTo>
                  <a:cubicBezTo>
                    <a:pt x="2588" y="584"/>
                    <a:pt x="2004" y="0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1"/>
            <p:cNvSpPr/>
            <p:nvPr/>
          </p:nvSpPr>
          <p:spPr>
            <a:xfrm>
              <a:off x="6007564" y="1298236"/>
              <a:ext cx="83254" cy="82723"/>
            </a:xfrm>
            <a:custGeom>
              <a:rect b="b" l="l" r="r" t="t"/>
              <a:pathLst>
                <a:path extrusionOk="0" h="1402" w="1411">
                  <a:moveTo>
                    <a:pt x="706" y="1"/>
                  </a:moveTo>
                  <a:cubicBezTo>
                    <a:pt x="316" y="1"/>
                    <a:pt x="1" y="316"/>
                    <a:pt x="1" y="697"/>
                  </a:cubicBezTo>
                  <a:cubicBezTo>
                    <a:pt x="1" y="1086"/>
                    <a:pt x="316" y="1402"/>
                    <a:pt x="706" y="1402"/>
                  </a:cubicBezTo>
                  <a:cubicBezTo>
                    <a:pt x="1096" y="1402"/>
                    <a:pt x="1411" y="1086"/>
                    <a:pt x="1411" y="697"/>
                  </a:cubicBezTo>
                  <a:cubicBezTo>
                    <a:pt x="1411" y="316"/>
                    <a:pt x="1096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1"/>
            <p:cNvSpPr/>
            <p:nvPr/>
          </p:nvSpPr>
          <p:spPr>
            <a:xfrm>
              <a:off x="6004318" y="1294401"/>
              <a:ext cx="89803" cy="89862"/>
            </a:xfrm>
            <a:custGeom>
              <a:rect b="b" l="l" r="r" t="t"/>
              <a:pathLst>
                <a:path extrusionOk="0" h="1523" w="1522">
                  <a:moveTo>
                    <a:pt x="761" y="122"/>
                  </a:moveTo>
                  <a:cubicBezTo>
                    <a:pt x="1123" y="122"/>
                    <a:pt x="1410" y="409"/>
                    <a:pt x="1410" y="762"/>
                  </a:cubicBezTo>
                  <a:cubicBezTo>
                    <a:pt x="1410" y="1123"/>
                    <a:pt x="1123" y="1411"/>
                    <a:pt x="761" y="1411"/>
                  </a:cubicBezTo>
                  <a:cubicBezTo>
                    <a:pt x="408" y="1411"/>
                    <a:pt x="121" y="1123"/>
                    <a:pt x="121" y="762"/>
                  </a:cubicBezTo>
                  <a:cubicBezTo>
                    <a:pt x="121" y="409"/>
                    <a:pt x="408" y="122"/>
                    <a:pt x="761" y="122"/>
                  </a:cubicBezTo>
                  <a:close/>
                  <a:moveTo>
                    <a:pt x="761" y="1"/>
                  </a:moveTo>
                  <a:cubicBezTo>
                    <a:pt x="344" y="1"/>
                    <a:pt x="0" y="344"/>
                    <a:pt x="0" y="762"/>
                  </a:cubicBezTo>
                  <a:cubicBezTo>
                    <a:pt x="0" y="1188"/>
                    <a:pt x="344" y="1522"/>
                    <a:pt x="761" y="1522"/>
                  </a:cubicBezTo>
                  <a:cubicBezTo>
                    <a:pt x="1178" y="1522"/>
                    <a:pt x="1522" y="1188"/>
                    <a:pt x="1522" y="762"/>
                  </a:cubicBezTo>
                  <a:cubicBezTo>
                    <a:pt x="1522" y="344"/>
                    <a:pt x="1178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1"/>
            <p:cNvSpPr/>
            <p:nvPr/>
          </p:nvSpPr>
          <p:spPr>
            <a:xfrm>
              <a:off x="5927673" y="1888858"/>
              <a:ext cx="242562" cy="75583"/>
            </a:xfrm>
            <a:custGeom>
              <a:rect b="b" l="l" r="r" t="t"/>
              <a:pathLst>
                <a:path extrusionOk="0" h="1281" w="4111">
                  <a:moveTo>
                    <a:pt x="641" y="0"/>
                  </a:moveTo>
                  <a:cubicBezTo>
                    <a:pt x="288" y="0"/>
                    <a:pt x="1" y="288"/>
                    <a:pt x="1" y="640"/>
                  </a:cubicBezTo>
                  <a:cubicBezTo>
                    <a:pt x="1" y="993"/>
                    <a:pt x="288" y="1281"/>
                    <a:pt x="641" y="1281"/>
                  </a:cubicBezTo>
                  <a:lnTo>
                    <a:pt x="3470" y="1281"/>
                  </a:lnTo>
                  <a:cubicBezTo>
                    <a:pt x="3823" y="1281"/>
                    <a:pt x="4110" y="993"/>
                    <a:pt x="4110" y="640"/>
                  </a:cubicBezTo>
                  <a:cubicBezTo>
                    <a:pt x="4110" y="288"/>
                    <a:pt x="3823" y="0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1"/>
            <p:cNvSpPr/>
            <p:nvPr/>
          </p:nvSpPr>
          <p:spPr>
            <a:xfrm>
              <a:off x="5924369" y="1885554"/>
              <a:ext cx="249112" cy="82192"/>
            </a:xfrm>
            <a:custGeom>
              <a:rect b="b" l="l" r="r" t="t"/>
              <a:pathLst>
                <a:path extrusionOk="0" h="1393" w="4222">
                  <a:moveTo>
                    <a:pt x="3526" y="121"/>
                  </a:moveTo>
                  <a:cubicBezTo>
                    <a:pt x="3851" y="121"/>
                    <a:pt x="4110" y="381"/>
                    <a:pt x="4110" y="696"/>
                  </a:cubicBezTo>
                  <a:cubicBezTo>
                    <a:pt x="4110" y="1012"/>
                    <a:pt x="3851" y="1281"/>
                    <a:pt x="3526" y="1281"/>
                  </a:cubicBezTo>
                  <a:lnTo>
                    <a:pt x="697" y="1281"/>
                  </a:lnTo>
                  <a:cubicBezTo>
                    <a:pt x="372" y="1281"/>
                    <a:pt x="112" y="1012"/>
                    <a:pt x="112" y="696"/>
                  </a:cubicBezTo>
                  <a:cubicBezTo>
                    <a:pt x="112" y="381"/>
                    <a:pt x="372" y="121"/>
                    <a:pt x="697" y="121"/>
                  </a:cubicBezTo>
                  <a:close/>
                  <a:moveTo>
                    <a:pt x="697" y="1"/>
                  </a:moveTo>
                  <a:cubicBezTo>
                    <a:pt x="307" y="1"/>
                    <a:pt x="1" y="316"/>
                    <a:pt x="1" y="696"/>
                  </a:cubicBezTo>
                  <a:cubicBezTo>
                    <a:pt x="1" y="1086"/>
                    <a:pt x="307" y="1392"/>
                    <a:pt x="697" y="1392"/>
                  </a:cubicBezTo>
                  <a:lnTo>
                    <a:pt x="3526" y="1392"/>
                  </a:lnTo>
                  <a:cubicBezTo>
                    <a:pt x="3916" y="1392"/>
                    <a:pt x="4222" y="1077"/>
                    <a:pt x="4222" y="696"/>
                  </a:cubicBezTo>
                  <a:cubicBezTo>
                    <a:pt x="4222" y="316"/>
                    <a:pt x="3916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1"/>
            <p:cNvSpPr/>
            <p:nvPr/>
          </p:nvSpPr>
          <p:spPr>
            <a:xfrm>
              <a:off x="5808369" y="2463550"/>
              <a:ext cx="490494" cy="488842"/>
            </a:xfrm>
            <a:custGeom>
              <a:rect b="b" l="l" r="r" t="t"/>
              <a:pathLst>
                <a:path extrusionOk="0" h="8285" w="8313">
                  <a:moveTo>
                    <a:pt x="4147" y="1"/>
                  </a:moveTo>
                  <a:cubicBezTo>
                    <a:pt x="4026" y="251"/>
                    <a:pt x="3191" y="1791"/>
                    <a:pt x="557" y="1893"/>
                  </a:cubicBezTo>
                  <a:cubicBezTo>
                    <a:pt x="557" y="1893"/>
                    <a:pt x="0" y="7311"/>
                    <a:pt x="4073" y="8285"/>
                  </a:cubicBezTo>
                  <a:lnTo>
                    <a:pt x="4240" y="8285"/>
                  </a:lnTo>
                  <a:cubicBezTo>
                    <a:pt x="8312" y="7311"/>
                    <a:pt x="7756" y="1893"/>
                    <a:pt x="7756" y="1893"/>
                  </a:cubicBezTo>
                  <a:cubicBezTo>
                    <a:pt x="5121" y="1791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1"/>
            <p:cNvSpPr/>
            <p:nvPr/>
          </p:nvSpPr>
          <p:spPr>
            <a:xfrm>
              <a:off x="5807248" y="2460305"/>
              <a:ext cx="492677" cy="495922"/>
            </a:xfrm>
            <a:custGeom>
              <a:rect b="b" l="l" r="r" t="t"/>
              <a:pathLst>
                <a:path extrusionOk="0" h="8405" w="8350">
                  <a:moveTo>
                    <a:pt x="4175" y="167"/>
                  </a:moveTo>
                  <a:cubicBezTo>
                    <a:pt x="4407" y="594"/>
                    <a:pt x="5316" y="1893"/>
                    <a:pt x="7719" y="2004"/>
                  </a:cubicBezTo>
                  <a:cubicBezTo>
                    <a:pt x="7765" y="2551"/>
                    <a:pt x="8016" y="7384"/>
                    <a:pt x="4249" y="8284"/>
                  </a:cubicBezTo>
                  <a:lnTo>
                    <a:pt x="4101" y="8284"/>
                  </a:lnTo>
                  <a:cubicBezTo>
                    <a:pt x="335" y="7384"/>
                    <a:pt x="594" y="2551"/>
                    <a:pt x="631" y="2004"/>
                  </a:cubicBezTo>
                  <a:cubicBezTo>
                    <a:pt x="3043" y="1893"/>
                    <a:pt x="3943" y="594"/>
                    <a:pt x="4175" y="167"/>
                  </a:cubicBezTo>
                  <a:close/>
                  <a:moveTo>
                    <a:pt x="4166" y="0"/>
                  </a:moveTo>
                  <a:cubicBezTo>
                    <a:pt x="4147" y="0"/>
                    <a:pt x="4120" y="10"/>
                    <a:pt x="4120" y="28"/>
                  </a:cubicBezTo>
                  <a:cubicBezTo>
                    <a:pt x="3971" y="325"/>
                    <a:pt x="3155" y="1791"/>
                    <a:pt x="576" y="1893"/>
                  </a:cubicBezTo>
                  <a:cubicBezTo>
                    <a:pt x="548" y="1893"/>
                    <a:pt x="520" y="1911"/>
                    <a:pt x="520" y="1939"/>
                  </a:cubicBezTo>
                  <a:cubicBezTo>
                    <a:pt x="520" y="1995"/>
                    <a:pt x="1" y="7431"/>
                    <a:pt x="4082" y="8405"/>
                  </a:cubicBezTo>
                  <a:lnTo>
                    <a:pt x="4268" y="8405"/>
                  </a:lnTo>
                  <a:cubicBezTo>
                    <a:pt x="8350" y="7422"/>
                    <a:pt x="7839" y="1995"/>
                    <a:pt x="7830" y="1939"/>
                  </a:cubicBezTo>
                  <a:cubicBezTo>
                    <a:pt x="7830" y="1911"/>
                    <a:pt x="7802" y="1893"/>
                    <a:pt x="7775" y="1893"/>
                  </a:cubicBezTo>
                  <a:cubicBezTo>
                    <a:pt x="5196" y="1791"/>
                    <a:pt x="4379" y="325"/>
                    <a:pt x="4240" y="28"/>
                  </a:cubicBezTo>
                  <a:cubicBezTo>
                    <a:pt x="4231" y="10"/>
                    <a:pt x="4203" y="0"/>
                    <a:pt x="4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1"/>
            <p:cNvSpPr/>
            <p:nvPr/>
          </p:nvSpPr>
          <p:spPr>
            <a:xfrm>
              <a:off x="5808369" y="2421422"/>
              <a:ext cx="490494" cy="489373"/>
            </a:xfrm>
            <a:custGeom>
              <a:rect b="b" l="l" r="r" t="t"/>
              <a:pathLst>
                <a:path extrusionOk="0" h="8294" w="8313">
                  <a:moveTo>
                    <a:pt x="4147" y="1"/>
                  </a:moveTo>
                  <a:cubicBezTo>
                    <a:pt x="4026" y="251"/>
                    <a:pt x="3191" y="1800"/>
                    <a:pt x="557" y="1893"/>
                  </a:cubicBezTo>
                  <a:cubicBezTo>
                    <a:pt x="557" y="1893"/>
                    <a:pt x="0" y="7320"/>
                    <a:pt x="4073" y="8294"/>
                  </a:cubicBezTo>
                  <a:lnTo>
                    <a:pt x="4240" y="8294"/>
                  </a:lnTo>
                  <a:cubicBezTo>
                    <a:pt x="8312" y="7320"/>
                    <a:pt x="7756" y="1893"/>
                    <a:pt x="7756" y="1893"/>
                  </a:cubicBezTo>
                  <a:cubicBezTo>
                    <a:pt x="5121" y="1800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1"/>
            <p:cNvSpPr/>
            <p:nvPr/>
          </p:nvSpPr>
          <p:spPr>
            <a:xfrm>
              <a:off x="5807248" y="2418117"/>
              <a:ext cx="492677" cy="495981"/>
            </a:xfrm>
            <a:custGeom>
              <a:rect b="b" l="l" r="r" t="t"/>
              <a:pathLst>
                <a:path extrusionOk="0" h="8406" w="8350">
                  <a:moveTo>
                    <a:pt x="4175" y="168"/>
                  </a:moveTo>
                  <a:cubicBezTo>
                    <a:pt x="4407" y="604"/>
                    <a:pt x="5316" y="1893"/>
                    <a:pt x="7719" y="2005"/>
                  </a:cubicBezTo>
                  <a:cubicBezTo>
                    <a:pt x="7765" y="2552"/>
                    <a:pt x="8016" y="7385"/>
                    <a:pt x="4249" y="8294"/>
                  </a:cubicBezTo>
                  <a:lnTo>
                    <a:pt x="4101" y="8294"/>
                  </a:lnTo>
                  <a:cubicBezTo>
                    <a:pt x="335" y="7385"/>
                    <a:pt x="594" y="2552"/>
                    <a:pt x="631" y="2005"/>
                  </a:cubicBezTo>
                  <a:cubicBezTo>
                    <a:pt x="3043" y="1893"/>
                    <a:pt x="3943" y="604"/>
                    <a:pt x="4175" y="168"/>
                  </a:cubicBezTo>
                  <a:close/>
                  <a:moveTo>
                    <a:pt x="4166" y="1"/>
                  </a:moveTo>
                  <a:cubicBezTo>
                    <a:pt x="4147" y="1"/>
                    <a:pt x="4120" y="19"/>
                    <a:pt x="4120" y="38"/>
                  </a:cubicBezTo>
                  <a:cubicBezTo>
                    <a:pt x="3971" y="326"/>
                    <a:pt x="3155" y="1801"/>
                    <a:pt x="576" y="1893"/>
                  </a:cubicBezTo>
                  <a:cubicBezTo>
                    <a:pt x="548" y="1893"/>
                    <a:pt x="520" y="1921"/>
                    <a:pt x="520" y="1949"/>
                  </a:cubicBezTo>
                  <a:cubicBezTo>
                    <a:pt x="520" y="2005"/>
                    <a:pt x="1" y="7432"/>
                    <a:pt x="4082" y="8406"/>
                  </a:cubicBezTo>
                  <a:lnTo>
                    <a:pt x="4268" y="8406"/>
                  </a:lnTo>
                  <a:cubicBezTo>
                    <a:pt x="8350" y="7432"/>
                    <a:pt x="7839" y="2005"/>
                    <a:pt x="7830" y="1949"/>
                  </a:cubicBezTo>
                  <a:cubicBezTo>
                    <a:pt x="7830" y="1921"/>
                    <a:pt x="7802" y="1893"/>
                    <a:pt x="7775" y="1893"/>
                  </a:cubicBezTo>
                  <a:cubicBezTo>
                    <a:pt x="5196" y="1801"/>
                    <a:pt x="4379" y="326"/>
                    <a:pt x="4240" y="38"/>
                  </a:cubicBezTo>
                  <a:cubicBezTo>
                    <a:pt x="4231" y="19"/>
                    <a:pt x="4203" y="1"/>
                    <a:pt x="4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14" name="Google Shape;1014;p1"/>
            <p:cNvGrpSpPr/>
            <p:nvPr/>
          </p:nvGrpSpPr>
          <p:grpSpPr>
            <a:xfrm>
              <a:off x="5968208" y="2549518"/>
              <a:ext cx="174119" cy="231588"/>
              <a:chOff x="4803668" y="3224977"/>
              <a:chExt cx="98578" cy="131115"/>
            </a:xfrm>
          </p:grpSpPr>
          <p:sp>
            <p:nvSpPr>
              <p:cNvPr id="1015" name="Google Shape;1015;p1"/>
              <p:cNvSpPr/>
              <p:nvPr/>
            </p:nvSpPr>
            <p:spPr>
              <a:xfrm>
                <a:off x="4821006" y="3226815"/>
                <a:ext cx="63870" cy="47769"/>
              </a:xfrm>
              <a:custGeom>
                <a:rect b="b" l="l" r="r" t="t"/>
                <a:pathLst>
                  <a:path extrusionOk="0" h="1430" w="1912">
                    <a:moveTo>
                      <a:pt x="956" y="1"/>
                    </a:moveTo>
                    <a:cubicBezTo>
                      <a:pt x="427" y="1"/>
                      <a:pt x="1" y="437"/>
                      <a:pt x="1" y="956"/>
                    </a:cubicBezTo>
                    <a:lnTo>
                      <a:pt x="1" y="1430"/>
                    </a:lnTo>
                    <a:lnTo>
                      <a:pt x="344" y="1430"/>
                    </a:lnTo>
                    <a:lnTo>
                      <a:pt x="344" y="956"/>
                    </a:lnTo>
                    <a:cubicBezTo>
                      <a:pt x="344" y="623"/>
                      <a:pt x="613" y="353"/>
                      <a:pt x="956" y="353"/>
                    </a:cubicBezTo>
                    <a:cubicBezTo>
                      <a:pt x="1290" y="353"/>
                      <a:pt x="1568" y="623"/>
                      <a:pt x="1568" y="956"/>
                    </a:cubicBezTo>
                    <a:lnTo>
                      <a:pt x="1568" y="1430"/>
                    </a:lnTo>
                    <a:lnTo>
                      <a:pt x="1912" y="1430"/>
                    </a:lnTo>
                    <a:lnTo>
                      <a:pt x="1912" y="956"/>
                    </a:lnTo>
                    <a:cubicBezTo>
                      <a:pt x="1912" y="437"/>
                      <a:pt x="1485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1"/>
              <p:cNvSpPr/>
              <p:nvPr/>
            </p:nvSpPr>
            <p:spPr>
              <a:xfrm>
                <a:off x="4818834" y="3224977"/>
                <a:ext cx="67912" cy="51477"/>
              </a:xfrm>
              <a:custGeom>
                <a:rect b="b" l="l" r="r" t="t"/>
                <a:pathLst>
                  <a:path extrusionOk="0" h="1541" w="2033">
                    <a:moveTo>
                      <a:pt x="1021" y="121"/>
                    </a:moveTo>
                    <a:cubicBezTo>
                      <a:pt x="1513" y="121"/>
                      <a:pt x="1921" y="520"/>
                      <a:pt x="1921" y="1011"/>
                    </a:cubicBezTo>
                    <a:lnTo>
                      <a:pt x="1921" y="1429"/>
                    </a:lnTo>
                    <a:lnTo>
                      <a:pt x="1689" y="1429"/>
                    </a:lnTo>
                    <a:lnTo>
                      <a:pt x="1689" y="1011"/>
                    </a:lnTo>
                    <a:cubicBezTo>
                      <a:pt x="1689" y="650"/>
                      <a:pt x="1392" y="344"/>
                      <a:pt x="1021" y="344"/>
                    </a:cubicBezTo>
                    <a:cubicBezTo>
                      <a:pt x="650" y="344"/>
                      <a:pt x="353" y="650"/>
                      <a:pt x="353" y="1011"/>
                    </a:cubicBezTo>
                    <a:lnTo>
                      <a:pt x="353" y="1429"/>
                    </a:lnTo>
                    <a:lnTo>
                      <a:pt x="121" y="1429"/>
                    </a:lnTo>
                    <a:lnTo>
                      <a:pt x="121" y="1011"/>
                    </a:lnTo>
                    <a:cubicBezTo>
                      <a:pt x="121" y="520"/>
                      <a:pt x="520" y="121"/>
                      <a:pt x="1021" y="121"/>
                    </a:cubicBezTo>
                    <a:close/>
                    <a:moveTo>
                      <a:pt x="1021" y="0"/>
                    </a:moveTo>
                    <a:cubicBezTo>
                      <a:pt x="455" y="0"/>
                      <a:pt x="1" y="455"/>
                      <a:pt x="1" y="1011"/>
                    </a:cubicBezTo>
                    <a:lnTo>
                      <a:pt x="1" y="1485"/>
                    </a:lnTo>
                    <a:cubicBezTo>
                      <a:pt x="1" y="1522"/>
                      <a:pt x="28" y="1540"/>
                      <a:pt x="66" y="1540"/>
                    </a:cubicBezTo>
                    <a:lnTo>
                      <a:pt x="409" y="1540"/>
                    </a:lnTo>
                    <a:cubicBezTo>
                      <a:pt x="437" y="1540"/>
                      <a:pt x="464" y="1522"/>
                      <a:pt x="464" y="1485"/>
                    </a:cubicBezTo>
                    <a:lnTo>
                      <a:pt x="464" y="1011"/>
                    </a:lnTo>
                    <a:cubicBezTo>
                      <a:pt x="464" y="715"/>
                      <a:pt x="715" y="464"/>
                      <a:pt x="1021" y="464"/>
                    </a:cubicBezTo>
                    <a:cubicBezTo>
                      <a:pt x="1327" y="464"/>
                      <a:pt x="1568" y="715"/>
                      <a:pt x="1568" y="1011"/>
                    </a:cubicBezTo>
                    <a:lnTo>
                      <a:pt x="1568" y="1485"/>
                    </a:lnTo>
                    <a:cubicBezTo>
                      <a:pt x="1568" y="1522"/>
                      <a:pt x="1596" y="1540"/>
                      <a:pt x="1633" y="1540"/>
                    </a:cubicBezTo>
                    <a:lnTo>
                      <a:pt x="1977" y="1540"/>
                    </a:lnTo>
                    <a:cubicBezTo>
                      <a:pt x="2004" y="1540"/>
                      <a:pt x="2032" y="1522"/>
                      <a:pt x="2032" y="1485"/>
                    </a:cubicBezTo>
                    <a:lnTo>
                      <a:pt x="2032" y="1011"/>
                    </a:lnTo>
                    <a:cubicBezTo>
                      <a:pt x="2032" y="455"/>
                      <a:pt x="1578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1"/>
              <p:cNvSpPr/>
              <p:nvPr/>
            </p:nvSpPr>
            <p:spPr>
              <a:xfrm>
                <a:off x="4805506" y="3274550"/>
                <a:ext cx="94870" cy="79671"/>
              </a:xfrm>
              <a:custGeom>
                <a:rect b="b" l="l" r="r" t="t"/>
                <a:pathLst>
                  <a:path extrusionOk="0" h="2385" w="2840">
                    <a:moveTo>
                      <a:pt x="75" y="1"/>
                    </a:moveTo>
                    <a:cubicBezTo>
                      <a:pt x="38" y="1"/>
                      <a:pt x="1" y="38"/>
                      <a:pt x="1" y="84"/>
                    </a:cubicBezTo>
                    <a:lnTo>
                      <a:pt x="1" y="2301"/>
                    </a:lnTo>
                    <a:cubicBezTo>
                      <a:pt x="1" y="2348"/>
                      <a:pt x="29" y="2385"/>
                      <a:pt x="75" y="2385"/>
                    </a:cubicBezTo>
                    <a:lnTo>
                      <a:pt x="2765" y="2385"/>
                    </a:lnTo>
                    <a:cubicBezTo>
                      <a:pt x="2802" y="2385"/>
                      <a:pt x="2839" y="2348"/>
                      <a:pt x="2839" y="2301"/>
                    </a:cubicBezTo>
                    <a:lnTo>
                      <a:pt x="2839" y="84"/>
                    </a:lnTo>
                    <a:cubicBezTo>
                      <a:pt x="2839" y="38"/>
                      <a:pt x="2802" y="1"/>
                      <a:pt x="27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1"/>
              <p:cNvSpPr/>
              <p:nvPr/>
            </p:nvSpPr>
            <p:spPr>
              <a:xfrm>
                <a:off x="4803668" y="3272680"/>
                <a:ext cx="98578" cy="83412"/>
              </a:xfrm>
              <a:custGeom>
                <a:rect b="b" l="l" r="r" t="t"/>
                <a:pathLst>
                  <a:path extrusionOk="0" h="2497" w="2951">
                    <a:moveTo>
                      <a:pt x="2820" y="122"/>
                    </a:moveTo>
                    <a:cubicBezTo>
                      <a:pt x="2829" y="122"/>
                      <a:pt x="2839" y="131"/>
                      <a:pt x="2839" y="140"/>
                    </a:cubicBezTo>
                    <a:lnTo>
                      <a:pt x="2839" y="2357"/>
                    </a:lnTo>
                    <a:cubicBezTo>
                      <a:pt x="2839" y="2376"/>
                      <a:pt x="2829" y="2385"/>
                      <a:pt x="2820" y="2385"/>
                    </a:cubicBezTo>
                    <a:lnTo>
                      <a:pt x="130" y="2385"/>
                    </a:lnTo>
                    <a:cubicBezTo>
                      <a:pt x="121" y="2385"/>
                      <a:pt x="111" y="2376"/>
                      <a:pt x="111" y="2357"/>
                    </a:cubicBezTo>
                    <a:lnTo>
                      <a:pt x="111" y="140"/>
                    </a:lnTo>
                    <a:cubicBezTo>
                      <a:pt x="111" y="131"/>
                      <a:pt x="121" y="122"/>
                      <a:pt x="130" y="122"/>
                    </a:cubicBezTo>
                    <a:close/>
                    <a:moveTo>
                      <a:pt x="130" y="1"/>
                    </a:moveTo>
                    <a:cubicBezTo>
                      <a:pt x="56" y="1"/>
                      <a:pt x="0" y="66"/>
                      <a:pt x="0" y="140"/>
                    </a:cubicBezTo>
                    <a:lnTo>
                      <a:pt x="0" y="2357"/>
                    </a:lnTo>
                    <a:cubicBezTo>
                      <a:pt x="0" y="2431"/>
                      <a:pt x="56" y="2496"/>
                      <a:pt x="130" y="2496"/>
                    </a:cubicBezTo>
                    <a:lnTo>
                      <a:pt x="2820" y="2496"/>
                    </a:lnTo>
                    <a:cubicBezTo>
                      <a:pt x="2894" y="2496"/>
                      <a:pt x="2950" y="2441"/>
                      <a:pt x="2950" y="2357"/>
                    </a:cubicBezTo>
                    <a:lnTo>
                      <a:pt x="2950" y="140"/>
                    </a:lnTo>
                    <a:cubicBezTo>
                      <a:pt x="2950" y="66"/>
                      <a:pt x="2894" y="1"/>
                      <a:pt x="28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1"/>
              <p:cNvSpPr/>
              <p:nvPr/>
            </p:nvSpPr>
            <p:spPr>
              <a:xfrm>
                <a:off x="4842084" y="3295930"/>
                <a:ext cx="21413" cy="36913"/>
              </a:xfrm>
              <a:custGeom>
                <a:rect b="b" l="l" r="r" t="t"/>
                <a:pathLst>
                  <a:path extrusionOk="0" h="1105" w="641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400"/>
                      <a:pt x="483" y="465"/>
                      <a:pt x="418" y="502"/>
                    </a:cubicBezTo>
                    <a:cubicBezTo>
                      <a:pt x="399" y="511"/>
                      <a:pt x="390" y="539"/>
                      <a:pt x="390" y="567"/>
                    </a:cubicBezTo>
                    <a:lnTo>
                      <a:pt x="501" y="965"/>
                    </a:lnTo>
                    <a:cubicBezTo>
                      <a:pt x="511" y="975"/>
                      <a:pt x="501" y="975"/>
                      <a:pt x="501" y="984"/>
                    </a:cubicBezTo>
                    <a:lnTo>
                      <a:pt x="158" y="984"/>
                    </a:lnTo>
                    <a:cubicBezTo>
                      <a:pt x="158" y="975"/>
                      <a:pt x="149" y="965"/>
                      <a:pt x="158" y="965"/>
                    </a:cubicBezTo>
                    <a:lnTo>
                      <a:pt x="269" y="567"/>
                    </a:lnTo>
                    <a:cubicBezTo>
                      <a:pt x="269" y="548"/>
                      <a:pt x="260" y="520"/>
                      <a:pt x="232" y="502"/>
                    </a:cubicBezTo>
                    <a:cubicBezTo>
                      <a:pt x="167" y="474"/>
                      <a:pt x="121" y="400"/>
                      <a:pt x="121" y="325"/>
                    </a:cubicBezTo>
                    <a:cubicBezTo>
                      <a:pt x="121" y="214"/>
                      <a:pt x="21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9" y="1"/>
                      <a:pt x="0" y="140"/>
                      <a:pt x="0" y="316"/>
                    </a:cubicBezTo>
                    <a:cubicBezTo>
                      <a:pt x="0" y="427"/>
                      <a:pt x="56" y="520"/>
                      <a:pt x="139" y="585"/>
                    </a:cubicBezTo>
                    <a:lnTo>
                      <a:pt x="47" y="928"/>
                    </a:lnTo>
                    <a:cubicBezTo>
                      <a:pt x="37" y="965"/>
                      <a:pt x="37" y="1012"/>
                      <a:pt x="65" y="1049"/>
                    </a:cubicBezTo>
                    <a:cubicBezTo>
                      <a:pt x="93" y="1086"/>
                      <a:pt x="130" y="1105"/>
                      <a:pt x="177" y="1105"/>
                    </a:cubicBezTo>
                    <a:lnTo>
                      <a:pt x="483" y="1105"/>
                    </a:lnTo>
                    <a:cubicBezTo>
                      <a:pt x="529" y="1105"/>
                      <a:pt x="566" y="1086"/>
                      <a:pt x="594" y="1049"/>
                    </a:cubicBezTo>
                    <a:cubicBezTo>
                      <a:pt x="613" y="1012"/>
                      <a:pt x="622" y="965"/>
                      <a:pt x="613" y="928"/>
                    </a:cubicBezTo>
                    <a:lnTo>
                      <a:pt x="511" y="576"/>
                    </a:lnTo>
                    <a:cubicBezTo>
                      <a:pt x="594" y="511"/>
                      <a:pt x="640" y="418"/>
                      <a:pt x="640" y="316"/>
                    </a:cubicBezTo>
                    <a:cubicBezTo>
                      <a:pt x="64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6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Project Description</a:t>
            </a:r>
            <a:endParaRPr sz="2400"/>
          </a:p>
        </p:txBody>
      </p:sp>
      <p:grpSp>
        <p:nvGrpSpPr>
          <p:cNvPr id="1025" name="Google Shape;1025;p6"/>
          <p:cNvGrpSpPr/>
          <p:nvPr/>
        </p:nvGrpSpPr>
        <p:grpSpPr>
          <a:xfrm>
            <a:off x="7225068" y="3582212"/>
            <a:ext cx="1155486" cy="930982"/>
            <a:chOff x="7225068" y="3582212"/>
            <a:chExt cx="1155486" cy="930982"/>
          </a:xfrm>
        </p:grpSpPr>
        <p:grpSp>
          <p:nvGrpSpPr>
            <p:cNvPr id="1026" name="Google Shape;1026;p6"/>
            <p:cNvGrpSpPr/>
            <p:nvPr/>
          </p:nvGrpSpPr>
          <p:grpSpPr>
            <a:xfrm>
              <a:off x="8190795" y="3582212"/>
              <a:ext cx="189759" cy="189761"/>
              <a:chOff x="5448853" y="3419595"/>
              <a:chExt cx="78735" cy="78736"/>
            </a:xfrm>
          </p:grpSpPr>
          <p:sp>
            <p:nvSpPr>
              <p:cNvPr id="1027" name="Google Shape;1027;p6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8" name="Google Shape;1028;p6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p6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6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p6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p6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p6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4" name="Google Shape;1034;p6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35" name="Google Shape;1035;p6"/>
            <p:cNvSpPr/>
            <p:nvPr/>
          </p:nvSpPr>
          <p:spPr>
            <a:xfrm>
              <a:off x="7225068" y="3624794"/>
              <a:ext cx="890332" cy="888400"/>
            </a:xfrm>
            <a:custGeom>
              <a:rect b="b" l="l" r="r" t="t"/>
              <a:pathLst>
                <a:path extrusionOk="0" h="11035" w="11059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6" name="Google Shape;1036;p6"/>
          <p:cNvGrpSpPr/>
          <p:nvPr/>
        </p:nvGrpSpPr>
        <p:grpSpPr>
          <a:xfrm>
            <a:off x="6959933" y="2357479"/>
            <a:ext cx="1298847" cy="1015848"/>
            <a:chOff x="781983" y="2939892"/>
            <a:chExt cx="1298847" cy="1015848"/>
          </a:xfrm>
        </p:grpSpPr>
        <p:sp>
          <p:nvSpPr>
            <p:cNvPr id="1037" name="Google Shape;1037;p6"/>
            <p:cNvSpPr/>
            <p:nvPr/>
          </p:nvSpPr>
          <p:spPr>
            <a:xfrm>
              <a:off x="786411" y="3238660"/>
              <a:ext cx="998615" cy="711847"/>
            </a:xfrm>
            <a:custGeom>
              <a:rect b="b" l="l" r="r" t="t"/>
              <a:pathLst>
                <a:path extrusionOk="0" h="8842" w="12404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781983" y="3234151"/>
              <a:ext cx="1008276" cy="721589"/>
            </a:xfrm>
            <a:custGeom>
              <a:rect b="b" l="l" r="r" t="t"/>
              <a:pathLst>
                <a:path extrusionOk="0" h="8963" w="12524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842445" y="3184880"/>
              <a:ext cx="998615" cy="120359"/>
            </a:xfrm>
            <a:custGeom>
              <a:rect b="b" l="l" r="r" t="t"/>
              <a:pathLst>
                <a:path extrusionOk="0" h="1495" w="12404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837937" y="3180371"/>
              <a:ext cx="1007632" cy="129295"/>
            </a:xfrm>
            <a:custGeom>
              <a:rect b="b" l="l" r="r" t="t"/>
              <a:pathLst>
                <a:path extrusionOk="0" h="1606" w="12516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950731" y="3219982"/>
              <a:ext cx="45648" cy="46372"/>
            </a:xfrm>
            <a:custGeom>
              <a:rect b="b" l="l" r="r" t="t"/>
              <a:pathLst>
                <a:path extrusionOk="0" h="576" w="567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022465" y="3219982"/>
              <a:ext cx="46372" cy="4637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879077" y="3219982"/>
              <a:ext cx="46372" cy="4637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841721" y="3305160"/>
              <a:ext cx="999340" cy="587061"/>
            </a:xfrm>
            <a:custGeom>
              <a:rect b="b" l="l" r="r" t="t"/>
              <a:pathLst>
                <a:path extrusionOk="0" h="7292" w="12413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837212" y="3299927"/>
              <a:ext cx="1008356" cy="596802"/>
            </a:xfrm>
            <a:custGeom>
              <a:rect b="b" l="l" r="r" t="t"/>
              <a:pathLst>
                <a:path extrusionOk="0" h="7413" w="12525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1256989" y="3442589"/>
              <a:ext cx="458571" cy="9017"/>
            </a:xfrm>
            <a:custGeom>
              <a:rect b="b" l="l" r="r" t="t"/>
              <a:pathLst>
                <a:path extrusionOk="0" h="112" w="5696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256989" y="3510538"/>
              <a:ext cx="167375" cy="9741"/>
            </a:xfrm>
            <a:custGeom>
              <a:rect b="b" l="l" r="r" t="t"/>
              <a:pathLst>
                <a:path extrusionOk="0" h="121" w="207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1479518" y="3510538"/>
              <a:ext cx="200947" cy="9741"/>
            </a:xfrm>
            <a:custGeom>
              <a:rect b="b" l="l" r="r" t="t"/>
              <a:pathLst>
                <a:path extrusionOk="0" h="121" w="2496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1256989" y="3717365"/>
              <a:ext cx="297314" cy="9097"/>
            </a:xfrm>
            <a:custGeom>
              <a:rect b="b" l="l" r="r" t="t"/>
              <a:pathLst>
                <a:path extrusionOk="0" h="113" w="3693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1256989" y="3582191"/>
              <a:ext cx="462355" cy="9822"/>
            </a:xfrm>
            <a:custGeom>
              <a:rect b="b" l="l" r="r" t="t"/>
              <a:pathLst>
                <a:path extrusionOk="0" h="122" w="5743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1256989" y="3650140"/>
              <a:ext cx="153125" cy="9822"/>
            </a:xfrm>
            <a:custGeom>
              <a:rect b="b" l="l" r="r" t="t"/>
              <a:pathLst>
                <a:path extrusionOk="0" h="122" w="1902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1444416" y="3650140"/>
              <a:ext cx="271149" cy="9822"/>
            </a:xfrm>
            <a:custGeom>
              <a:rect b="b" l="l" r="r" t="t"/>
              <a:pathLst>
                <a:path extrusionOk="0" h="122" w="3368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12650" y="3420127"/>
              <a:ext cx="298844" cy="298844"/>
            </a:xfrm>
            <a:custGeom>
              <a:rect b="b" l="l" r="r" t="t"/>
              <a:pathLst>
                <a:path extrusionOk="0" h="3712" w="3712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908141" y="3415699"/>
              <a:ext cx="307780" cy="307780"/>
            </a:xfrm>
            <a:custGeom>
              <a:rect b="b" l="l" r="r" t="t"/>
              <a:pathLst>
                <a:path extrusionOk="0" h="3823" w="3823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899929" y="3422381"/>
              <a:ext cx="298119" cy="298039"/>
            </a:xfrm>
            <a:custGeom>
              <a:rect b="b" l="l" r="r" t="t"/>
              <a:pathLst>
                <a:path extrusionOk="0" h="3702" w="3703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895501" y="3417148"/>
              <a:ext cx="307780" cy="307780"/>
            </a:xfrm>
            <a:custGeom>
              <a:rect b="b" l="l" r="r" t="t"/>
              <a:pathLst>
                <a:path extrusionOk="0" h="3823" w="3823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6"/>
            <p:cNvSpPr/>
            <p:nvPr/>
          </p:nvSpPr>
          <p:spPr>
            <a:xfrm>
              <a:off x="1098627" y="3444038"/>
              <a:ext cx="74791" cy="74791"/>
            </a:xfrm>
            <a:custGeom>
              <a:rect b="b" l="l" r="r" t="t"/>
              <a:pathLst>
                <a:path extrusionOk="0" h="929" w="929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6"/>
            <p:cNvSpPr/>
            <p:nvPr/>
          </p:nvSpPr>
          <p:spPr>
            <a:xfrm>
              <a:off x="1094118" y="3438805"/>
              <a:ext cx="83728" cy="84452"/>
            </a:xfrm>
            <a:custGeom>
              <a:rect b="b" l="l" r="r" t="t"/>
              <a:pathLst>
                <a:path extrusionOk="0" h="1049" w="104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6"/>
            <p:cNvSpPr/>
            <p:nvPr/>
          </p:nvSpPr>
          <p:spPr>
            <a:xfrm>
              <a:off x="1539981" y="2967184"/>
              <a:ext cx="514684" cy="462677"/>
            </a:xfrm>
            <a:custGeom>
              <a:rect b="b" l="l" r="r" t="t"/>
              <a:pathLst>
                <a:path extrusionOk="0" h="5747" w="6393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6"/>
            <p:cNvSpPr/>
            <p:nvPr/>
          </p:nvSpPr>
          <p:spPr>
            <a:xfrm>
              <a:off x="1560913" y="2962354"/>
              <a:ext cx="472096" cy="472096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6"/>
            <p:cNvSpPr/>
            <p:nvPr/>
          </p:nvSpPr>
          <p:spPr>
            <a:xfrm>
              <a:off x="1555680" y="2944642"/>
              <a:ext cx="525150" cy="463079"/>
            </a:xfrm>
            <a:custGeom>
              <a:rect b="b" l="l" r="r" t="t"/>
              <a:pathLst>
                <a:path extrusionOk="0" h="5752" w="6523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6"/>
            <p:cNvSpPr/>
            <p:nvPr/>
          </p:nvSpPr>
          <p:spPr>
            <a:xfrm>
              <a:off x="1581846" y="2939892"/>
              <a:ext cx="472096" cy="472096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6"/>
            <p:cNvSpPr/>
            <p:nvPr/>
          </p:nvSpPr>
          <p:spPr>
            <a:xfrm>
              <a:off x="1655753" y="3061621"/>
              <a:ext cx="306331" cy="193540"/>
            </a:xfrm>
            <a:custGeom>
              <a:rect b="b" l="l" r="r" t="t"/>
              <a:pathLst>
                <a:path extrusionOk="0" h="2404" w="3805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6"/>
            <p:cNvSpPr/>
            <p:nvPr/>
          </p:nvSpPr>
          <p:spPr>
            <a:xfrm>
              <a:off x="1650520" y="3057193"/>
              <a:ext cx="315992" cy="202476"/>
            </a:xfrm>
            <a:custGeom>
              <a:rect b="b" l="l" r="r" t="t"/>
              <a:pathLst>
                <a:path extrusionOk="0" h="2515" w="3925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5" name="Google Shape;1065;p6"/>
          <p:cNvSpPr txBox="1"/>
          <p:nvPr/>
        </p:nvSpPr>
        <p:spPr>
          <a:xfrm>
            <a:off x="720000" y="1285800"/>
            <a:ext cx="61965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b="1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Goal: 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Implement a brute-force inverse kinematics (IK) solver for a 6-DOF robotic arm.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Compare single-thread, Pthreads, and OpenMP implementations.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b="1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Scope: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Solve IK for a batch of waypoints (initially 3, then 1000).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Measure computation time for each approach.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34a8edea3e7_0_1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Inverse Kinematics &amp; Parallel Computing</a:t>
            </a:r>
            <a:endParaRPr sz="2400"/>
          </a:p>
        </p:txBody>
      </p:sp>
      <p:grpSp>
        <p:nvGrpSpPr>
          <p:cNvPr id="1071" name="Google Shape;1071;g34a8edea3e7_0_1"/>
          <p:cNvGrpSpPr/>
          <p:nvPr/>
        </p:nvGrpSpPr>
        <p:grpSpPr>
          <a:xfrm>
            <a:off x="7225068" y="3582240"/>
            <a:ext cx="1155530" cy="930955"/>
            <a:chOff x="7225068" y="3582240"/>
            <a:chExt cx="1155530" cy="930955"/>
          </a:xfrm>
        </p:grpSpPr>
        <p:grpSp>
          <p:nvGrpSpPr>
            <p:cNvPr id="1072" name="Google Shape;1072;g34a8edea3e7_0_1"/>
            <p:cNvGrpSpPr/>
            <p:nvPr/>
          </p:nvGrpSpPr>
          <p:grpSpPr>
            <a:xfrm>
              <a:off x="8190839" y="3582240"/>
              <a:ext cx="189759" cy="189761"/>
              <a:chOff x="5448853" y="3419595"/>
              <a:chExt cx="78735" cy="78736"/>
            </a:xfrm>
          </p:grpSpPr>
          <p:sp>
            <p:nvSpPr>
              <p:cNvPr id="1073" name="Google Shape;1073;g34a8edea3e7_0_1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4" name="Google Shape;1074;g34a8edea3e7_0_1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g34a8edea3e7_0_1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6" name="Google Shape;1076;g34a8edea3e7_0_1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7" name="Google Shape;1077;g34a8edea3e7_0_1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8" name="Google Shape;1078;g34a8edea3e7_0_1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9" name="Google Shape;1079;g34a8edea3e7_0_1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0" name="Google Shape;1080;g34a8edea3e7_0_1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81" name="Google Shape;1081;g34a8edea3e7_0_1"/>
            <p:cNvSpPr/>
            <p:nvPr/>
          </p:nvSpPr>
          <p:spPr>
            <a:xfrm>
              <a:off x="7225068" y="3624794"/>
              <a:ext cx="890332" cy="888400"/>
            </a:xfrm>
            <a:custGeom>
              <a:rect b="b" l="l" r="r" t="t"/>
              <a:pathLst>
                <a:path extrusionOk="0" h="11035" w="11059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2" name="Google Shape;1082;g34a8edea3e7_0_1"/>
          <p:cNvGrpSpPr/>
          <p:nvPr/>
        </p:nvGrpSpPr>
        <p:grpSpPr>
          <a:xfrm>
            <a:off x="6959933" y="2357479"/>
            <a:ext cx="1298847" cy="1015848"/>
            <a:chOff x="781983" y="2939892"/>
            <a:chExt cx="1298847" cy="1015848"/>
          </a:xfrm>
        </p:grpSpPr>
        <p:sp>
          <p:nvSpPr>
            <p:cNvPr id="1083" name="Google Shape;1083;g34a8edea3e7_0_1"/>
            <p:cNvSpPr/>
            <p:nvPr/>
          </p:nvSpPr>
          <p:spPr>
            <a:xfrm>
              <a:off x="786411" y="3238660"/>
              <a:ext cx="998615" cy="711847"/>
            </a:xfrm>
            <a:custGeom>
              <a:rect b="b" l="l" r="r" t="t"/>
              <a:pathLst>
                <a:path extrusionOk="0" h="8842" w="12404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g34a8edea3e7_0_1"/>
            <p:cNvSpPr/>
            <p:nvPr/>
          </p:nvSpPr>
          <p:spPr>
            <a:xfrm>
              <a:off x="781983" y="3234151"/>
              <a:ext cx="1008276" cy="721589"/>
            </a:xfrm>
            <a:custGeom>
              <a:rect b="b" l="l" r="r" t="t"/>
              <a:pathLst>
                <a:path extrusionOk="0" h="8963" w="12524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g34a8edea3e7_0_1"/>
            <p:cNvSpPr/>
            <p:nvPr/>
          </p:nvSpPr>
          <p:spPr>
            <a:xfrm>
              <a:off x="842445" y="3184880"/>
              <a:ext cx="998615" cy="120359"/>
            </a:xfrm>
            <a:custGeom>
              <a:rect b="b" l="l" r="r" t="t"/>
              <a:pathLst>
                <a:path extrusionOk="0" h="1495" w="12404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g34a8edea3e7_0_1"/>
            <p:cNvSpPr/>
            <p:nvPr/>
          </p:nvSpPr>
          <p:spPr>
            <a:xfrm>
              <a:off x="837937" y="3180371"/>
              <a:ext cx="1007632" cy="129295"/>
            </a:xfrm>
            <a:custGeom>
              <a:rect b="b" l="l" r="r" t="t"/>
              <a:pathLst>
                <a:path extrusionOk="0" h="1606" w="12516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g34a8edea3e7_0_1"/>
            <p:cNvSpPr/>
            <p:nvPr/>
          </p:nvSpPr>
          <p:spPr>
            <a:xfrm>
              <a:off x="950731" y="3219982"/>
              <a:ext cx="45648" cy="46372"/>
            </a:xfrm>
            <a:custGeom>
              <a:rect b="b" l="l" r="r" t="t"/>
              <a:pathLst>
                <a:path extrusionOk="0" h="576" w="567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g34a8edea3e7_0_1"/>
            <p:cNvSpPr/>
            <p:nvPr/>
          </p:nvSpPr>
          <p:spPr>
            <a:xfrm>
              <a:off x="1022465" y="3219982"/>
              <a:ext cx="46372" cy="4637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g34a8edea3e7_0_1"/>
            <p:cNvSpPr/>
            <p:nvPr/>
          </p:nvSpPr>
          <p:spPr>
            <a:xfrm>
              <a:off x="879077" y="3219982"/>
              <a:ext cx="46372" cy="4637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g34a8edea3e7_0_1"/>
            <p:cNvSpPr/>
            <p:nvPr/>
          </p:nvSpPr>
          <p:spPr>
            <a:xfrm>
              <a:off x="841721" y="3305160"/>
              <a:ext cx="999340" cy="587061"/>
            </a:xfrm>
            <a:custGeom>
              <a:rect b="b" l="l" r="r" t="t"/>
              <a:pathLst>
                <a:path extrusionOk="0" h="7292" w="12413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g34a8edea3e7_0_1"/>
            <p:cNvSpPr/>
            <p:nvPr/>
          </p:nvSpPr>
          <p:spPr>
            <a:xfrm>
              <a:off x="837212" y="3299927"/>
              <a:ext cx="1008356" cy="596802"/>
            </a:xfrm>
            <a:custGeom>
              <a:rect b="b" l="l" r="r" t="t"/>
              <a:pathLst>
                <a:path extrusionOk="0" h="7413" w="12525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g34a8edea3e7_0_1"/>
            <p:cNvSpPr/>
            <p:nvPr/>
          </p:nvSpPr>
          <p:spPr>
            <a:xfrm>
              <a:off x="1256989" y="3442589"/>
              <a:ext cx="458571" cy="9017"/>
            </a:xfrm>
            <a:custGeom>
              <a:rect b="b" l="l" r="r" t="t"/>
              <a:pathLst>
                <a:path extrusionOk="0" h="112" w="5696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g34a8edea3e7_0_1"/>
            <p:cNvSpPr/>
            <p:nvPr/>
          </p:nvSpPr>
          <p:spPr>
            <a:xfrm>
              <a:off x="1256989" y="3510538"/>
              <a:ext cx="167375" cy="9741"/>
            </a:xfrm>
            <a:custGeom>
              <a:rect b="b" l="l" r="r" t="t"/>
              <a:pathLst>
                <a:path extrusionOk="0" h="121" w="207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g34a8edea3e7_0_1"/>
            <p:cNvSpPr/>
            <p:nvPr/>
          </p:nvSpPr>
          <p:spPr>
            <a:xfrm>
              <a:off x="1479518" y="3510538"/>
              <a:ext cx="200947" cy="9741"/>
            </a:xfrm>
            <a:custGeom>
              <a:rect b="b" l="l" r="r" t="t"/>
              <a:pathLst>
                <a:path extrusionOk="0" h="121" w="2496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g34a8edea3e7_0_1"/>
            <p:cNvSpPr/>
            <p:nvPr/>
          </p:nvSpPr>
          <p:spPr>
            <a:xfrm>
              <a:off x="1256989" y="3717365"/>
              <a:ext cx="297314" cy="9097"/>
            </a:xfrm>
            <a:custGeom>
              <a:rect b="b" l="l" r="r" t="t"/>
              <a:pathLst>
                <a:path extrusionOk="0" h="113" w="3693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g34a8edea3e7_0_1"/>
            <p:cNvSpPr/>
            <p:nvPr/>
          </p:nvSpPr>
          <p:spPr>
            <a:xfrm>
              <a:off x="1256989" y="3582191"/>
              <a:ext cx="462355" cy="9822"/>
            </a:xfrm>
            <a:custGeom>
              <a:rect b="b" l="l" r="r" t="t"/>
              <a:pathLst>
                <a:path extrusionOk="0" h="122" w="5743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g34a8edea3e7_0_1"/>
            <p:cNvSpPr/>
            <p:nvPr/>
          </p:nvSpPr>
          <p:spPr>
            <a:xfrm>
              <a:off x="1256989" y="3650140"/>
              <a:ext cx="153125" cy="9822"/>
            </a:xfrm>
            <a:custGeom>
              <a:rect b="b" l="l" r="r" t="t"/>
              <a:pathLst>
                <a:path extrusionOk="0" h="122" w="1902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g34a8edea3e7_0_1"/>
            <p:cNvSpPr/>
            <p:nvPr/>
          </p:nvSpPr>
          <p:spPr>
            <a:xfrm>
              <a:off x="1444416" y="3650140"/>
              <a:ext cx="271149" cy="9822"/>
            </a:xfrm>
            <a:custGeom>
              <a:rect b="b" l="l" r="r" t="t"/>
              <a:pathLst>
                <a:path extrusionOk="0" h="122" w="3368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g34a8edea3e7_0_1"/>
            <p:cNvSpPr/>
            <p:nvPr/>
          </p:nvSpPr>
          <p:spPr>
            <a:xfrm>
              <a:off x="912650" y="3420127"/>
              <a:ext cx="298844" cy="298844"/>
            </a:xfrm>
            <a:custGeom>
              <a:rect b="b" l="l" r="r" t="t"/>
              <a:pathLst>
                <a:path extrusionOk="0" h="3712" w="3712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g34a8edea3e7_0_1"/>
            <p:cNvSpPr/>
            <p:nvPr/>
          </p:nvSpPr>
          <p:spPr>
            <a:xfrm>
              <a:off x="908141" y="3415699"/>
              <a:ext cx="307780" cy="307780"/>
            </a:xfrm>
            <a:custGeom>
              <a:rect b="b" l="l" r="r" t="t"/>
              <a:pathLst>
                <a:path extrusionOk="0" h="3823" w="3823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g34a8edea3e7_0_1"/>
            <p:cNvSpPr/>
            <p:nvPr/>
          </p:nvSpPr>
          <p:spPr>
            <a:xfrm>
              <a:off x="899929" y="3422381"/>
              <a:ext cx="298119" cy="298039"/>
            </a:xfrm>
            <a:custGeom>
              <a:rect b="b" l="l" r="r" t="t"/>
              <a:pathLst>
                <a:path extrusionOk="0" h="3702" w="3703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g34a8edea3e7_0_1"/>
            <p:cNvSpPr/>
            <p:nvPr/>
          </p:nvSpPr>
          <p:spPr>
            <a:xfrm>
              <a:off x="895501" y="3417148"/>
              <a:ext cx="307780" cy="307780"/>
            </a:xfrm>
            <a:custGeom>
              <a:rect b="b" l="l" r="r" t="t"/>
              <a:pathLst>
                <a:path extrusionOk="0" h="3823" w="3823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g34a8edea3e7_0_1"/>
            <p:cNvSpPr/>
            <p:nvPr/>
          </p:nvSpPr>
          <p:spPr>
            <a:xfrm>
              <a:off x="1098627" y="3444038"/>
              <a:ext cx="74791" cy="74791"/>
            </a:xfrm>
            <a:custGeom>
              <a:rect b="b" l="l" r="r" t="t"/>
              <a:pathLst>
                <a:path extrusionOk="0" h="929" w="929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g34a8edea3e7_0_1"/>
            <p:cNvSpPr/>
            <p:nvPr/>
          </p:nvSpPr>
          <p:spPr>
            <a:xfrm>
              <a:off x="1094118" y="3438805"/>
              <a:ext cx="83728" cy="84452"/>
            </a:xfrm>
            <a:custGeom>
              <a:rect b="b" l="l" r="r" t="t"/>
              <a:pathLst>
                <a:path extrusionOk="0" h="1049" w="104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g34a8edea3e7_0_1"/>
            <p:cNvSpPr/>
            <p:nvPr/>
          </p:nvSpPr>
          <p:spPr>
            <a:xfrm>
              <a:off x="1539981" y="2967184"/>
              <a:ext cx="514684" cy="462677"/>
            </a:xfrm>
            <a:custGeom>
              <a:rect b="b" l="l" r="r" t="t"/>
              <a:pathLst>
                <a:path extrusionOk="0" h="5747" w="6393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g34a8edea3e7_0_1"/>
            <p:cNvSpPr/>
            <p:nvPr/>
          </p:nvSpPr>
          <p:spPr>
            <a:xfrm>
              <a:off x="1560913" y="2962354"/>
              <a:ext cx="472096" cy="472096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g34a8edea3e7_0_1"/>
            <p:cNvSpPr/>
            <p:nvPr/>
          </p:nvSpPr>
          <p:spPr>
            <a:xfrm>
              <a:off x="1555680" y="2944642"/>
              <a:ext cx="525150" cy="463079"/>
            </a:xfrm>
            <a:custGeom>
              <a:rect b="b" l="l" r="r" t="t"/>
              <a:pathLst>
                <a:path extrusionOk="0" h="5752" w="6523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g34a8edea3e7_0_1"/>
            <p:cNvSpPr/>
            <p:nvPr/>
          </p:nvSpPr>
          <p:spPr>
            <a:xfrm>
              <a:off x="1581846" y="2939892"/>
              <a:ext cx="472096" cy="472096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g34a8edea3e7_0_1"/>
            <p:cNvSpPr/>
            <p:nvPr/>
          </p:nvSpPr>
          <p:spPr>
            <a:xfrm>
              <a:off x="1655753" y="3061621"/>
              <a:ext cx="306331" cy="193540"/>
            </a:xfrm>
            <a:custGeom>
              <a:rect b="b" l="l" r="r" t="t"/>
              <a:pathLst>
                <a:path extrusionOk="0" h="2404" w="3805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g34a8edea3e7_0_1"/>
            <p:cNvSpPr/>
            <p:nvPr/>
          </p:nvSpPr>
          <p:spPr>
            <a:xfrm>
              <a:off x="1650520" y="3057193"/>
              <a:ext cx="315992" cy="202476"/>
            </a:xfrm>
            <a:custGeom>
              <a:rect b="b" l="l" r="r" t="t"/>
              <a:pathLst>
                <a:path extrusionOk="0" h="2515" w="3925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1" name="Google Shape;1111;g34a8edea3e7_0_1"/>
          <p:cNvSpPr txBox="1"/>
          <p:nvPr/>
        </p:nvSpPr>
        <p:spPr>
          <a:xfrm>
            <a:off x="720000" y="1209600"/>
            <a:ext cx="62400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b="1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Inverse Kinematics (IK)</a:t>
            </a:r>
            <a:r>
              <a:rPr b="1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Definition: Finding joint angles that achieve a desired end-effector position(x, y, z).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Brute-force approach: Randomly sample joint angles, pick the set minimizing distance to target. (Simple but inefficient.)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b="1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Parallel Computing</a:t>
            </a:r>
            <a:r>
              <a:rPr b="1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Pthreads: C API for creating and managing threads directly.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OpenMP: Compiler-based approach (#pragma omp) for parallelizing loops.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Why Parallel?: Potential to reduce computation time if the work is large (e.g., big batch of waypoints).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34a8edea3e7_1_0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Experimental Steps &amp; Methodology</a:t>
            </a:r>
            <a:endParaRPr sz="2400"/>
          </a:p>
        </p:txBody>
      </p:sp>
      <p:grpSp>
        <p:nvGrpSpPr>
          <p:cNvPr id="1117" name="Google Shape;1117;g34a8edea3e7_1_0"/>
          <p:cNvGrpSpPr/>
          <p:nvPr/>
        </p:nvGrpSpPr>
        <p:grpSpPr>
          <a:xfrm>
            <a:off x="7814884" y="900909"/>
            <a:ext cx="887675" cy="801287"/>
            <a:chOff x="6544194" y="2365864"/>
            <a:chExt cx="529544" cy="478038"/>
          </a:xfrm>
        </p:grpSpPr>
        <p:sp>
          <p:nvSpPr>
            <p:cNvPr id="1118" name="Google Shape;1118;g34a8edea3e7_1_0"/>
            <p:cNvSpPr/>
            <p:nvPr/>
          </p:nvSpPr>
          <p:spPr>
            <a:xfrm>
              <a:off x="6546068" y="2488273"/>
              <a:ext cx="190780" cy="188197"/>
            </a:xfrm>
            <a:custGeom>
              <a:rect b="b" l="l" r="r" t="t"/>
              <a:pathLst>
                <a:path extrusionOk="0" h="3716" w="3767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g34a8edea3e7_1_0"/>
            <p:cNvSpPr/>
            <p:nvPr/>
          </p:nvSpPr>
          <p:spPr>
            <a:xfrm>
              <a:off x="6544194" y="2485487"/>
              <a:ext cx="195490" cy="193515"/>
            </a:xfrm>
            <a:custGeom>
              <a:rect b="b" l="l" r="r" t="t"/>
              <a:pathLst>
                <a:path extrusionOk="0" h="3821" w="386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g34a8edea3e7_1_0"/>
            <p:cNvSpPr/>
            <p:nvPr/>
          </p:nvSpPr>
          <p:spPr>
            <a:xfrm>
              <a:off x="6726465" y="2372093"/>
              <a:ext cx="344892" cy="340385"/>
            </a:xfrm>
            <a:custGeom>
              <a:rect b="b" l="l" r="r" t="t"/>
              <a:pathLst>
                <a:path extrusionOk="0" h="6721" w="681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g34a8edea3e7_1_0"/>
            <p:cNvSpPr/>
            <p:nvPr/>
          </p:nvSpPr>
          <p:spPr>
            <a:xfrm>
              <a:off x="6723680" y="2369611"/>
              <a:ext cx="350058" cy="345551"/>
            </a:xfrm>
            <a:custGeom>
              <a:rect b="b" l="l" r="r" t="t"/>
              <a:pathLst>
                <a:path extrusionOk="0" h="6823" w="6912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g34a8edea3e7_1_0"/>
            <p:cNvSpPr/>
            <p:nvPr/>
          </p:nvSpPr>
          <p:spPr>
            <a:xfrm>
              <a:off x="6714260" y="2368295"/>
              <a:ext cx="344437" cy="340436"/>
            </a:xfrm>
            <a:custGeom>
              <a:rect b="b" l="l" r="r" t="t"/>
              <a:pathLst>
                <a:path extrusionOk="0" h="6722" w="6801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g34a8edea3e7_1_0"/>
            <p:cNvSpPr/>
            <p:nvPr/>
          </p:nvSpPr>
          <p:spPr>
            <a:xfrm>
              <a:off x="6711474" y="2365864"/>
              <a:ext cx="348640" cy="345551"/>
            </a:xfrm>
            <a:custGeom>
              <a:rect b="b" l="l" r="r" t="t"/>
              <a:pathLst>
                <a:path extrusionOk="0" h="6823" w="6884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g34a8edea3e7_1_0"/>
            <p:cNvSpPr/>
            <p:nvPr/>
          </p:nvSpPr>
          <p:spPr>
            <a:xfrm>
              <a:off x="6650396" y="2651907"/>
              <a:ext cx="191691" cy="189463"/>
            </a:xfrm>
            <a:custGeom>
              <a:rect b="b" l="l" r="r" t="t"/>
              <a:pathLst>
                <a:path extrusionOk="0" h="3741" w="3785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g34a8edea3e7_1_0"/>
            <p:cNvSpPr/>
            <p:nvPr/>
          </p:nvSpPr>
          <p:spPr>
            <a:xfrm>
              <a:off x="6647104" y="2648969"/>
              <a:ext cx="197364" cy="194933"/>
            </a:xfrm>
            <a:custGeom>
              <a:rect b="b" l="l" r="r" t="t"/>
              <a:pathLst>
                <a:path extrusionOk="0" h="3849" w="3897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g34a8edea3e7_1_0"/>
            <p:cNvSpPr/>
            <p:nvPr/>
          </p:nvSpPr>
          <p:spPr>
            <a:xfrm>
              <a:off x="6548904" y="2480423"/>
              <a:ext cx="190780" cy="188501"/>
            </a:xfrm>
            <a:custGeom>
              <a:rect b="b" l="l" r="r" t="t"/>
              <a:pathLst>
                <a:path extrusionOk="0" h="3722" w="3767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g34a8edea3e7_1_0"/>
            <p:cNvSpPr/>
            <p:nvPr/>
          </p:nvSpPr>
          <p:spPr>
            <a:xfrm>
              <a:off x="6546068" y="2477941"/>
              <a:ext cx="196452" cy="193565"/>
            </a:xfrm>
            <a:custGeom>
              <a:rect b="b" l="l" r="r" t="t"/>
              <a:pathLst>
                <a:path extrusionOk="0" h="3822" w="3879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8" name="Google Shape;1128;g34a8edea3e7_1_0"/>
          <p:cNvSpPr txBox="1"/>
          <p:nvPr/>
        </p:nvSpPr>
        <p:spPr>
          <a:xfrm>
            <a:off x="732700" y="1140075"/>
            <a:ext cx="7082100" cy="3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Generate Waypoints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a list of random 3D targets.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Single-Thread Implementation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Sequentially solve brute-force IK for each waypoint.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Pthreads Implementation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a fixed number of threads (e.g., 4).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Divide the 1000 waypoints among the threads (chunking).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Each thread solves IK for its subset.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OpenMP Implementation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100"/>
              <a:t>Use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#pragma omp parallel for</a:t>
            </a:r>
            <a:r>
              <a:rPr lang="en" sz="1100"/>
              <a:t> to distribute waypoints across threads automatically.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Measurement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Record the total runtime for each implementation.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Compare times.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3" name="Google Shape;1133;g34a8edea3e7_1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850" y="433175"/>
            <a:ext cx="4635599" cy="10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4" name="Google Shape;1134;g34a8edea3e7_1_66"/>
          <p:cNvPicPr preferRelativeResize="0"/>
          <p:nvPr/>
        </p:nvPicPr>
        <p:blipFill rotWithShape="1">
          <a:blip r:embed="rId4">
            <a:alphaModFix/>
          </a:blip>
          <a:srcRect b="0" l="0" r="0" t="1980"/>
          <a:stretch/>
        </p:blipFill>
        <p:spPr>
          <a:xfrm>
            <a:off x="3218850" y="1606275"/>
            <a:ext cx="4635607" cy="10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5" name="Google Shape;1135;g34a8edea3e7_1_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8850" y="2779375"/>
            <a:ext cx="4635599" cy="1950547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g34a8edea3e7_1_66"/>
          <p:cNvSpPr txBox="1"/>
          <p:nvPr/>
        </p:nvSpPr>
        <p:spPr>
          <a:xfrm>
            <a:off x="1072050" y="1031775"/>
            <a:ext cx="21468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Comparison between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Single Thread &amp; Pthread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7" name="Google Shape;1137;g34a8edea3e7_1_66"/>
          <p:cNvSpPr txBox="1"/>
          <p:nvPr/>
        </p:nvSpPr>
        <p:spPr>
          <a:xfrm>
            <a:off x="1072050" y="2204875"/>
            <a:ext cx="21468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Comparison between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Single Thread &amp; OpenMP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8" name="Google Shape;1138;g34a8edea3e7_1_66"/>
          <p:cNvSpPr txBox="1"/>
          <p:nvPr/>
        </p:nvSpPr>
        <p:spPr>
          <a:xfrm>
            <a:off x="1072050" y="3685625"/>
            <a:ext cx="2146800" cy="10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Comparison between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Single Thread 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Pthread 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OpenMP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(1000 waypoints)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34a8edea3e7_1_82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Problems Encountered</a:t>
            </a:r>
            <a:endParaRPr sz="2400"/>
          </a:p>
        </p:txBody>
      </p:sp>
      <p:grpSp>
        <p:nvGrpSpPr>
          <p:cNvPr id="1144" name="Google Shape;1144;g34a8edea3e7_1_82"/>
          <p:cNvGrpSpPr/>
          <p:nvPr/>
        </p:nvGrpSpPr>
        <p:grpSpPr>
          <a:xfrm>
            <a:off x="7814884" y="900909"/>
            <a:ext cx="887675" cy="801287"/>
            <a:chOff x="6544194" y="2365864"/>
            <a:chExt cx="529544" cy="478038"/>
          </a:xfrm>
        </p:grpSpPr>
        <p:sp>
          <p:nvSpPr>
            <p:cNvPr id="1145" name="Google Shape;1145;g34a8edea3e7_1_82"/>
            <p:cNvSpPr/>
            <p:nvPr/>
          </p:nvSpPr>
          <p:spPr>
            <a:xfrm>
              <a:off x="6546068" y="2488273"/>
              <a:ext cx="190780" cy="188197"/>
            </a:xfrm>
            <a:custGeom>
              <a:rect b="b" l="l" r="r" t="t"/>
              <a:pathLst>
                <a:path extrusionOk="0" h="3716" w="3767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g34a8edea3e7_1_82"/>
            <p:cNvSpPr/>
            <p:nvPr/>
          </p:nvSpPr>
          <p:spPr>
            <a:xfrm>
              <a:off x="6544194" y="2485487"/>
              <a:ext cx="195490" cy="193515"/>
            </a:xfrm>
            <a:custGeom>
              <a:rect b="b" l="l" r="r" t="t"/>
              <a:pathLst>
                <a:path extrusionOk="0" h="3821" w="386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g34a8edea3e7_1_82"/>
            <p:cNvSpPr/>
            <p:nvPr/>
          </p:nvSpPr>
          <p:spPr>
            <a:xfrm>
              <a:off x="6726465" y="2372093"/>
              <a:ext cx="344892" cy="340385"/>
            </a:xfrm>
            <a:custGeom>
              <a:rect b="b" l="l" r="r" t="t"/>
              <a:pathLst>
                <a:path extrusionOk="0" h="6721" w="681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g34a8edea3e7_1_82"/>
            <p:cNvSpPr/>
            <p:nvPr/>
          </p:nvSpPr>
          <p:spPr>
            <a:xfrm>
              <a:off x="6723680" y="2369611"/>
              <a:ext cx="350058" cy="345551"/>
            </a:xfrm>
            <a:custGeom>
              <a:rect b="b" l="l" r="r" t="t"/>
              <a:pathLst>
                <a:path extrusionOk="0" h="6823" w="6912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g34a8edea3e7_1_82"/>
            <p:cNvSpPr/>
            <p:nvPr/>
          </p:nvSpPr>
          <p:spPr>
            <a:xfrm>
              <a:off x="6714260" y="2368295"/>
              <a:ext cx="344437" cy="340436"/>
            </a:xfrm>
            <a:custGeom>
              <a:rect b="b" l="l" r="r" t="t"/>
              <a:pathLst>
                <a:path extrusionOk="0" h="6722" w="6801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g34a8edea3e7_1_82"/>
            <p:cNvSpPr/>
            <p:nvPr/>
          </p:nvSpPr>
          <p:spPr>
            <a:xfrm>
              <a:off x="6711474" y="2365864"/>
              <a:ext cx="348640" cy="345551"/>
            </a:xfrm>
            <a:custGeom>
              <a:rect b="b" l="l" r="r" t="t"/>
              <a:pathLst>
                <a:path extrusionOk="0" h="6823" w="6884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g34a8edea3e7_1_82"/>
            <p:cNvSpPr/>
            <p:nvPr/>
          </p:nvSpPr>
          <p:spPr>
            <a:xfrm>
              <a:off x="6650396" y="2651907"/>
              <a:ext cx="191691" cy="189463"/>
            </a:xfrm>
            <a:custGeom>
              <a:rect b="b" l="l" r="r" t="t"/>
              <a:pathLst>
                <a:path extrusionOk="0" h="3741" w="3785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g34a8edea3e7_1_82"/>
            <p:cNvSpPr/>
            <p:nvPr/>
          </p:nvSpPr>
          <p:spPr>
            <a:xfrm>
              <a:off x="6647104" y="2648969"/>
              <a:ext cx="197364" cy="194933"/>
            </a:xfrm>
            <a:custGeom>
              <a:rect b="b" l="l" r="r" t="t"/>
              <a:pathLst>
                <a:path extrusionOk="0" h="3849" w="3897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g34a8edea3e7_1_82"/>
            <p:cNvSpPr/>
            <p:nvPr/>
          </p:nvSpPr>
          <p:spPr>
            <a:xfrm>
              <a:off x="6548904" y="2480423"/>
              <a:ext cx="190780" cy="188501"/>
            </a:xfrm>
            <a:custGeom>
              <a:rect b="b" l="l" r="r" t="t"/>
              <a:pathLst>
                <a:path extrusionOk="0" h="3722" w="3767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g34a8edea3e7_1_82"/>
            <p:cNvSpPr/>
            <p:nvPr/>
          </p:nvSpPr>
          <p:spPr>
            <a:xfrm>
              <a:off x="6546068" y="2477941"/>
              <a:ext cx="196452" cy="193565"/>
            </a:xfrm>
            <a:custGeom>
              <a:rect b="b" l="l" r="r" t="t"/>
              <a:pathLst>
                <a:path extrusionOk="0" h="3822" w="3879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5" name="Google Shape;1155;g34a8edea3e7_1_82"/>
          <p:cNvSpPr txBox="1"/>
          <p:nvPr/>
        </p:nvSpPr>
        <p:spPr>
          <a:xfrm>
            <a:off x="732700" y="1140075"/>
            <a:ext cx="7082100" cy="3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Thread Overhead &amp; Synchronization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Creating/joining threads, especially for small tasks, can add overhead.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rand() Contention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Standard C library </a:t>
            </a:r>
            <a:r>
              <a:rPr lang="en" sz="1200">
                <a:solidFill>
                  <a:srgbClr val="188038"/>
                </a:solidFill>
                <a:latin typeface="Open Sans"/>
                <a:ea typeface="Open Sans"/>
                <a:cs typeface="Open Sans"/>
                <a:sym typeface="Open Sans"/>
              </a:rPr>
              <a:t>rand()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uses shared state, causing bottlenecks in parallel runs.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CPU Frequency Scaling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Many-thread scenarios can lower CPU clock frequency due to thermal/power constraints.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Brute-Force Inefficiency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Random sampling is so heavy that overhead + contention can outweigh parallel gains.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Observation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Single-thread might be faster if overhead is too large.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With certain optimizations (fewer threads, better random generation), parallel can outperform single-thread on large problems.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Pthread method is a little bit faster than OpenMP.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34a8edea3e7_0_89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Conclusions &amp; Future Work</a:t>
            </a:r>
            <a:endParaRPr sz="2400"/>
          </a:p>
        </p:txBody>
      </p:sp>
      <p:sp>
        <p:nvSpPr>
          <p:cNvPr id="1161" name="Google Shape;1161;g34a8edea3e7_0_89"/>
          <p:cNvSpPr txBox="1"/>
          <p:nvPr/>
        </p:nvSpPr>
        <p:spPr>
          <a:xfrm>
            <a:off x="643800" y="1133400"/>
            <a:ext cx="7710900" cy="3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b="1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Conclusions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Brute-Force IK is very costly and can negate parallel gains if not done carefully.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Thread Overhead + rand() contention often made parallel runs slower than single-thread for these tests.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Large Enough Work and Optimized Random or Better Solvers are needed to truly leverage multicore.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b="1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Future Work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 a numerical or analytical IK solver to drastically reduce computations.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Employ thread-local PRNG or other lock-free random generation.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Experiment with different chunk sizes or different thread counts for better scaling.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34a8edea3e7_1_120"/>
          <p:cNvSpPr txBox="1"/>
          <p:nvPr>
            <p:ph type="title"/>
          </p:nvPr>
        </p:nvSpPr>
        <p:spPr>
          <a:xfrm>
            <a:off x="3989988" y="216532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800"/>
              <a:t>Thank You</a:t>
            </a:r>
            <a:endParaRPr sz="4800"/>
          </a:p>
        </p:txBody>
      </p:sp>
      <p:grpSp>
        <p:nvGrpSpPr>
          <p:cNvPr id="1167" name="Google Shape;1167;g34a8edea3e7_1_120"/>
          <p:cNvGrpSpPr/>
          <p:nvPr/>
        </p:nvGrpSpPr>
        <p:grpSpPr>
          <a:xfrm>
            <a:off x="713188" y="1198192"/>
            <a:ext cx="2994401" cy="2992970"/>
            <a:chOff x="699850" y="2299150"/>
            <a:chExt cx="1046225" cy="1045725"/>
          </a:xfrm>
        </p:grpSpPr>
        <p:sp>
          <p:nvSpPr>
            <p:cNvPr id="1168" name="Google Shape;1168;g34a8edea3e7_1_120"/>
            <p:cNvSpPr/>
            <p:nvPr/>
          </p:nvSpPr>
          <p:spPr>
            <a:xfrm>
              <a:off x="1178075" y="2506950"/>
              <a:ext cx="225225" cy="137075"/>
            </a:xfrm>
            <a:custGeom>
              <a:rect b="b" l="l" r="r" t="t"/>
              <a:pathLst>
                <a:path extrusionOk="0" h="5483" w="9009">
                  <a:moveTo>
                    <a:pt x="8489" y="0"/>
                  </a:moveTo>
                  <a:cubicBezTo>
                    <a:pt x="8452" y="0"/>
                    <a:pt x="8433" y="28"/>
                    <a:pt x="8433" y="56"/>
                  </a:cubicBezTo>
                  <a:cubicBezTo>
                    <a:pt x="8433" y="93"/>
                    <a:pt x="8452" y="121"/>
                    <a:pt x="8489" y="121"/>
                  </a:cubicBezTo>
                  <a:lnTo>
                    <a:pt x="8952" y="121"/>
                  </a:lnTo>
                  <a:cubicBezTo>
                    <a:pt x="8980" y="121"/>
                    <a:pt x="9008" y="93"/>
                    <a:pt x="9008" y="56"/>
                  </a:cubicBezTo>
                  <a:cubicBezTo>
                    <a:pt x="9008" y="28"/>
                    <a:pt x="8980" y="0"/>
                    <a:pt x="8952" y="0"/>
                  </a:cubicBezTo>
                  <a:close/>
                  <a:moveTo>
                    <a:pt x="8058" y="117"/>
                  </a:moveTo>
                  <a:cubicBezTo>
                    <a:pt x="8042" y="117"/>
                    <a:pt x="8026" y="124"/>
                    <a:pt x="8016" y="140"/>
                  </a:cubicBezTo>
                  <a:cubicBezTo>
                    <a:pt x="7969" y="204"/>
                    <a:pt x="7951" y="269"/>
                    <a:pt x="7951" y="344"/>
                  </a:cubicBezTo>
                  <a:lnTo>
                    <a:pt x="7951" y="631"/>
                  </a:lnTo>
                  <a:cubicBezTo>
                    <a:pt x="7951" y="659"/>
                    <a:pt x="7978" y="687"/>
                    <a:pt x="8006" y="687"/>
                  </a:cubicBezTo>
                  <a:cubicBezTo>
                    <a:pt x="8043" y="687"/>
                    <a:pt x="8071" y="659"/>
                    <a:pt x="8071" y="631"/>
                  </a:cubicBezTo>
                  <a:lnTo>
                    <a:pt x="8071" y="344"/>
                  </a:lnTo>
                  <a:cubicBezTo>
                    <a:pt x="8071" y="297"/>
                    <a:pt x="8080" y="251"/>
                    <a:pt x="8108" y="214"/>
                  </a:cubicBezTo>
                  <a:cubicBezTo>
                    <a:pt x="8127" y="186"/>
                    <a:pt x="8118" y="149"/>
                    <a:pt x="8099" y="130"/>
                  </a:cubicBezTo>
                  <a:cubicBezTo>
                    <a:pt x="8086" y="122"/>
                    <a:pt x="8072" y="117"/>
                    <a:pt x="8058" y="117"/>
                  </a:cubicBezTo>
                  <a:close/>
                  <a:moveTo>
                    <a:pt x="8006" y="1039"/>
                  </a:moveTo>
                  <a:cubicBezTo>
                    <a:pt x="7978" y="1039"/>
                    <a:pt x="7951" y="1058"/>
                    <a:pt x="7951" y="1095"/>
                  </a:cubicBezTo>
                  <a:lnTo>
                    <a:pt x="7951" y="1559"/>
                  </a:lnTo>
                  <a:cubicBezTo>
                    <a:pt x="7951" y="1587"/>
                    <a:pt x="7978" y="1614"/>
                    <a:pt x="8006" y="1614"/>
                  </a:cubicBezTo>
                  <a:cubicBezTo>
                    <a:pt x="8043" y="1614"/>
                    <a:pt x="8071" y="1587"/>
                    <a:pt x="8071" y="1559"/>
                  </a:cubicBezTo>
                  <a:lnTo>
                    <a:pt x="8071" y="1095"/>
                  </a:lnTo>
                  <a:cubicBezTo>
                    <a:pt x="8071" y="1058"/>
                    <a:pt x="8043" y="1039"/>
                    <a:pt x="8006" y="1039"/>
                  </a:cubicBezTo>
                  <a:close/>
                  <a:moveTo>
                    <a:pt x="8006" y="1967"/>
                  </a:moveTo>
                  <a:cubicBezTo>
                    <a:pt x="7978" y="1967"/>
                    <a:pt x="7951" y="1986"/>
                    <a:pt x="7951" y="2023"/>
                  </a:cubicBezTo>
                  <a:lnTo>
                    <a:pt x="7951" y="2486"/>
                  </a:lnTo>
                  <a:cubicBezTo>
                    <a:pt x="7951" y="2514"/>
                    <a:pt x="7978" y="2542"/>
                    <a:pt x="8006" y="2542"/>
                  </a:cubicBezTo>
                  <a:cubicBezTo>
                    <a:pt x="8043" y="2542"/>
                    <a:pt x="8071" y="2514"/>
                    <a:pt x="8071" y="2486"/>
                  </a:cubicBezTo>
                  <a:lnTo>
                    <a:pt x="8071" y="2023"/>
                  </a:lnTo>
                  <a:cubicBezTo>
                    <a:pt x="8071" y="1986"/>
                    <a:pt x="8043" y="1967"/>
                    <a:pt x="8006" y="1967"/>
                  </a:cubicBezTo>
                  <a:close/>
                  <a:moveTo>
                    <a:pt x="8006" y="2895"/>
                  </a:moveTo>
                  <a:cubicBezTo>
                    <a:pt x="7978" y="2895"/>
                    <a:pt x="7951" y="2913"/>
                    <a:pt x="7951" y="2950"/>
                  </a:cubicBezTo>
                  <a:lnTo>
                    <a:pt x="7951" y="3414"/>
                  </a:lnTo>
                  <a:cubicBezTo>
                    <a:pt x="7951" y="3442"/>
                    <a:pt x="7978" y="3470"/>
                    <a:pt x="8006" y="3470"/>
                  </a:cubicBezTo>
                  <a:cubicBezTo>
                    <a:pt x="8043" y="3470"/>
                    <a:pt x="8071" y="3442"/>
                    <a:pt x="8071" y="3414"/>
                  </a:cubicBezTo>
                  <a:lnTo>
                    <a:pt x="8071" y="2950"/>
                  </a:lnTo>
                  <a:cubicBezTo>
                    <a:pt x="8071" y="2913"/>
                    <a:pt x="8043" y="2895"/>
                    <a:pt x="8006" y="2895"/>
                  </a:cubicBezTo>
                  <a:close/>
                  <a:moveTo>
                    <a:pt x="8006" y="3822"/>
                  </a:moveTo>
                  <a:cubicBezTo>
                    <a:pt x="7978" y="3822"/>
                    <a:pt x="7951" y="3841"/>
                    <a:pt x="7951" y="3878"/>
                  </a:cubicBezTo>
                  <a:lnTo>
                    <a:pt x="7951" y="4342"/>
                  </a:lnTo>
                  <a:cubicBezTo>
                    <a:pt x="7951" y="4370"/>
                    <a:pt x="7978" y="4397"/>
                    <a:pt x="8006" y="4397"/>
                  </a:cubicBezTo>
                  <a:cubicBezTo>
                    <a:pt x="8043" y="4397"/>
                    <a:pt x="8071" y="4370"/>
                    <a:pt x="8071" y="4342"/>
                  </a:cubicBezTo>
                  <a:lnTo>
                    <a:pt x="8071" y="3878"/>
                  </a:lnTo>
                  <a:cubicBezTo>
                    <a:pt x="8071" y="3841"/>
                    <a:pt x="8043" y="3822"/>
                    <a:pt x="8006" y="3822"/>
                  </a:cubicBezTo>
                  <a:close/>
                  <a:moveTo>
                    <a:pt x="56" y="3952"/>
                  </a:moveTo>
                  <a:cubicBezTo>
                    <a:pt x="28" y="3952"/>
                    <a:pt x="0" y="3980"/>
                    <a:pt x="0" y="4017"/>
                  </a:cubicBezTo>
                  <a:lnTo>
                    <a:pt x="0" y="4481"/>
                  </a:lnTo>
                  <a:cubicBezTo>
                    <a:pt x="0" y="4509"/>
                    <a:pt x="28" y="4537"/>
                    <a:pt x="56" y="4537"/>
                  </a:cubicBezTo>
                  <a:cubicBezTo>
                    <a:pt x="93" y="4537"/>
                    <a:pt x="121" y="4509"/>
                    <a:pt x="121" y="4481"/>
                  </a:cubicBezTo>
                  <a:lnTo>
                    <a:pt x="121" y="4017"/>
                  </a:lnTo>
                  <a:cubicBezTo>
                    <a:pt x="121" y="3980"/>
                    <a:pt x="93" y="3952"/>
                    <a:pt x="56" y="3952"/>
                  </a:cubicBezTo>
                  <a:close/>
                  <a:moveTo>
                    <a:pt x="8006" y="4750"/>
                  </a:moveTo>
                  <a:cubicBezTo>
                    <a:pt x="7978" y="4750"/>
                    <a:pt x="7951" y="4769"/>
                    <a:pt x="7951" y="4806"/>
                  </a:cubicBezTo>
                  <a:lnTo>
                    <a:pt x="7951" y="5140"/>
                  </a:lnTo>
                  <a:cubicBezTo>
                    <a:pt x="7951" y="5177"/>
                    <a:pt x="7941" y="5205"/>
                    <a:pt x="7932" y="5242"/>
                  </a:cubicBezTo>
                  <a:cubicBezTo>
                    <a:pt x="7913" y="5269"/>
                    <a:pt x="7932" y="5307"/>
                    <a:pt x="7960" y="5316"/>
                  </a:cubicBezTo>
                  <a:cubicBezTo>
                    <a:pt x="7969" y="5316"/>
                    <a:pt x="7978" y="5325"/>
                    <a:pt x="7978" y="5325"/>
                  </a:cubicBezTo>
                  <a:cubicBezTo>
                    <a:pt x="8006" y="5325"/>
                    <a:pt x="8025" y="5307"/>
                    <a:pt x="8034" y="5288"/>
                  </a:cubicBezTo>
                  <a:cubicBezTo>
                    <a:pt x="8053" y="5242"/>
                    <a:pt x="8071" y="5195"/>
                    <a:pt x="8071" y="5140"/>
                  </a:cubicBezTo>
                  <a:lnTo>
                    <a:pt x="8071" y="4806"/>
                  </a:lnTo>
                  <a:cubicBezTo>
                    <a:pt x="8071" y="4769"/>
                    <a:pt x="8043" y="4750"/>
                    <a:pt x="8006" y="4750"/>
                  </a:cubicBezTo>
                  <a:close/>
                  <a:moveTo>
                    <a:pt x="65" y="4880"/>
                  </a:moveTo>
                  <a:cubicBezTo>
                    <a:pt x="28" y="4880"/>
                    <a:pt x="0" y="4908"/>
                    <a:pt x="0" y="4945"/>
                  </a:cubicBezTo>
                  <a:lnTo>
                    <a:pt x="0" y="5140"/>
                  </a:lnTo>
                  <a:cubicBezTo>
                    <a:pt x="0" y="5251"/>
                    <a:pt x="56" y="5353"/>
                    <a:pt x="140" y="5418"/>
                  </a:cubicBezTo>
                  <a:cubicBezTo>
                    <a:pt x="149" y="5427"/>
                    <a:pt x="158" y="5427"/>
                    <a:pt x="177" y="5427"/>
                  </a:cubicBezTo>
                  <a:cubicBezTo>
                    <a:pt x="195" y="5427"/>
                    <a:pt x="205" y="5418"/>
                    <a:pt x="223" y="5399"/>
                  </a:cubicBezTo>
                  <a:cubicBezTo>
                    <a:pt x="242" y="5381"/>
                    <a:pt x="232" y="5344"/>
                    <a:pt x="205" y="5325"/>
                  </a:cubicBezTo>
                  <a:cubicBezTo>
                    <a:pt x="149" y="5279"/>
                    <a:pt x="121" y="5214"/>
                    <a:pt x="121" y="5140"/>
                  </a:cubicBezTo>
                  <a:lnTo>
                    <a:pt x="121" y="4945"/>
                  </a:lnTo>
                  <a:cubicBezTo>
                    <a:pt x="121" y="4908"/>
                    <a:pt x="93" y="4880"/>
                    <a:pt x="65" y="4880"/>
                  </a:cubicBezTo>
                  <a:close/>
                  <a:moveTo>
                    <a:pt x="622" y="5372"/>
                  </a:moveTo>
                  <a:cubicBezTo>
                    <a:pt x="594" y="5372"/>
                    <a:pt x="566" y="5390"/>
                    <a:pt x="566" y="5427"/>
                  </a:cubicBezTo>
                  <a:cubicBezTo>
                    <a:pt x="566" y="5455"/>
                    <a:pt x="594" y="5483"/>
                    <a:pt x="622" y="5483"/>
                  </a:cubicBezTo>
                  <a:lnTo>
                    <a:pt x="1086" y="5483"/>
                  </a:lnTo>
                  <a:cubicBezTo>
                    <a:pt x="1123" y="5483"/>
                    <a:pt x="1151" y="5455"/>
                    <a:pt x="1151" y="5427"/>
                  </a:cubicBezTo>
                  <a:cubicBezTo>
                    <a:pt x="1151" y="5390"/>
                    <a:pt x="1123" y="5372"/>
                    <a:pt x="1086" y="5372"/>
                  </a:cubicBezTo>
                  <a:close/>
                  <a:moveTo>
                    <a:pt x="1550" y="5372"/>
                  </a:moveTo>
                  <a:cubicBezTo>
                    <a:pt x="1522" y="5372"/>
                    <a:pt x="1494" y="5390"/>
                    <a:pt x="1494" y="5427"/>
                  </a:cubicBezTo>
                  <a:cubicBezTo>
                    <a:pt x="1494" y="5455"/>
                    <a:pt x="1522" y="5483"/>
                    <a:pt x="1550" y="5483"/>
                  </a:cubicBezTo>
                  <a:lnTo>
                    <a:pt x="2013" y="5483"/>
                  </a:lnTo>
                  <a:cubicBezTo>
                    <a:pt x="2051" y="5483"/>
                    <a:pt x="2078" y="5455"/>
                    <a:pt x="2078" y="5427"/>
                  </a:cubicBezTo>
                  <a:cubicBezTo>
                    <a:pt x="2078" y="5390"/>
                    <a:pt x="2051" y="5372"/>
                    <a:pt x="2013" y="5372"/>
                  </a:cubicBezTo>
                  <a:close/>
                  <a:moveTo>
                    <a:pt x="2477" y="5372"/>
                  </a:moveTo>
                  <a:cubicBezTo>
                    <a:pt x="2449" y="5372"/>
                    <a:pt x="2422" y="5390"/>
                    <a:pt x="2422" y="5427"/>
                  </a:cubicBezTo>
                  <a:cubicBezTo>
                    <a:pt x="2422" y="5455"/>
                    <a:pt x="2449" y="5483"/>
                    <a:pt x="2477" y="5483"/>
                  </a:cubicBezTo>
                  <a:lnTo>
                    <a:pt x="2941" y="5483"/>
                  </a:lnTo>
                  <a:cubicBezTo>
                    <a:pt x="2978" y="5483"/>
                    <a:pt x="3006" y="5455"/>
                    <a:pt x="3006" y="5427"/>
                  </a:cubicBezTo>
                  <a:cubicBezTo>
                    <a:pt x="3006" y="5390"/>
                    <a:pt x="2978" y="5372"/>
                    <a:pt x="2941" y="5372"/>
                  </a:cubicBezTo>
                  <a:close/>
                  <a:moveTo>
                    <a:pt x="3405" y="5372"/>
                  </a:moveTo>
                  <a:cubicBezTo>
                    <a:pt x="3377" y="5372"/>
                    <a:pt x="3349" y="5390"/>
                    <a:pt x="3349" y="5427"/>
                  </a:cubicBezTo>
                  <a:cubicBezTo>
                    <a:pt x="3349" y="5455"/>
                    <a:pt x="3377" y="5483"/>
                    <a:pt x="3405" y="5483"/>
                  </a:cubicBezTo>
                  <a:lnTo>
                    <a:pt x="3869" y="5483"/>
                  </a:lnTo>
                  <a:cubicBezTo>
                    <a:pt x="3906" y="5483"/>
                    <a:pt x="3934" y="5455"/>
                    <a:pt x="3934" y="5427"/>
                  </a:cubicBezTo>
                  <a:cubicBezTo>
                    <a:pt x="3934" y="5390"/>
                    <a:pt x="3906" y="5372"/>
                    <a:pt x="3869" y="5372"/>
                  </a:cubicBezTo>
                  <a:close/>
                  <a:moveTo>
                    <a:pt x="4333" y="5372"/>
                  </a:moveTo>
                  <a:cubicBezTo>
                    <a:pt x="4305" y="5372"/>
                    <a:pt x="4277" y="5390"/>
                    <a:pt x="4277" y="5427"/>
                  </a:cubicBezTo>
                  <a:cubicBezTo>
                    <a:pt x="4277" y="5455"/>
                    <a:pt x="4305" y="5483"/>
                    <a:pt x="4333" y="5483"/>
                  </a:cubicBezTo>
                  <a:lnTo>
                    <a:pt x="4796" y="5483"/>
                  </a:lnTo>
                  <a:cubicBezTo>
                    <a:pt x="4834" y="5483"/>
                    <a:pt x="4861" y="5455"/>
                    <a:pt x="4861" y="5427"/>
                  </a:cubicBezTo>
                  <a:cubicBezTo>
                    <a:pt x="4861" y="5390"/>
                    <a:pt x="4834" y="5372"/>
                    <a:pt x="4796" y="5372"/>
                  </a:cubicBezTo>
                  <a:close/>
                  <a:moveTo>
                    <a:pt x="5260" y="5372"/>
                  </a:moveTo>
                  <a:cubicBezTo>
                    <a:pt x="5232" y="5372"/>
                    <a:pt x="5205" y="5390"/>
                    <a:pt x="5205" y="5427"/>
                  </a:cubicBezTo>
                  <a:cubicBezTo>
                    <a:pt x="5205" y="5455"/>
                    <a:pt x="5232" y="5483"/>
                    <a:pt x="5260" y="5483"/>
                  </a:cubicBezTo>
                  <a:lnTo>
                    <a:pt x="5724" y="5483"/>
                  </a:lnTo>
                  <a:cubicBezTo>
                    <a:pt x="5761" y="5483"/>
                    <a:pt x="5789" y="5455"/>
                    <a:pt x="5789" y="5427"/>
                  </a:cubicBezTo>
                  <a:cubicBezTo>
                    <a:pt x="5789" y="5390"/>
                    <a:pt x="5761" y="5372"/>
                    <a:pt x="5724" y="5372"/>
                  </a:cubicBezTo>
                  <a:close/>
                  <a:moveTo>
                    <a:pt x="6188" y="5372"/>
                  </a:moveTo>
                  <a:cubicBezTo>
                    <a:pt x="6160" y="5372"/>
                    <a:pt x="6132" y="5390"/>
                    <a:pt x="6132" y="5427"/>
                  </a:cubicBezTo>
                  <a:cubicBezTo>
                    <a:pt x="6132" y="5455"/>
                    <a:pt x="6160" y="5483"/>
                    <a:pt x="6188" y="5483"/>
                  </a:cubicBezTo>
                  <a:lnTo>
                    <a:pt x="6652" y="5483"/>
                  </a:lnTo>
                  <a:cubicBezTo>
                    <a:pt x="6689" y="5483"/>
                    <a:pt x="6717" y="5455"/>
                    <a:pt x="6717" y="5427"/>
                  </a:cubicBezTo>
                  <a:cubicBezTo>
                    <a:pt x="6717" y="5390"/>
                    <a:pt x="6689" y="5372"/>
                    <a:pt x="6652" y="5372"/>
                  </a:cubicBezTo>
                  <a:close/>
                  <a:moveTo>
                    <a:pt x="7116" y="5372"/>
                  </a:moveTo>
                  <a:cubicBezTo>
                    <a:pt x="7088" y="5372"/>
                    <a:pt x="7060" y="5390"/>
                    <a:pt x="7060" y="5427"/>
                  </a:cubicBezTo>
                  <a:cubicBezTo>
                    <a:pt x="7060" y="5455"/>
                    <a:pt x="7088" y="5483"/>
                    <a:pt x="7116" y="5483"/>
                  </a:cubicBezTo>
                  <a:lnTo>
                    <a:pt x="7580" y="5483"/>
                  </a:lnTo>
                  <a:cubicBezTo>
                    <a:pt x="7617" y="5483"/>
                    <a:pt x="7644" y="5455"/>
                    <a:pt x="7644" y="5427"/>
                  </a:cubicBezTo>
                  <a:cubicBezTo>
                    <a:pt x="7644" y="5390"/>
                    <a:pt x="7617" y="5372"/>
                    <a:pt x="7580" y="53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g34a8edea3e7_1_120"/>
            <p:cNvSpPr/>
            <p:nvPr/>
          </p:nvSpPr>
          <p:spPr>
            <a:xfrm>
              <a:off x="1106400" y="2607825"/>
              <a:ext cx="3050" cy="52450"/>
            </a:xfrm>
            <a:custGeom>
              <a:rect b="b" l="l" r="r" t="t"/>
              <a:pathLst>
                <a:path extrusionOk="0" h="2098" w="122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lnTo>
                    <a:pt x="1" y="520"/>
                  </a:lnTo>
                  <a:cubicBezTo>
                    <a:pt x="1" y="557"/>
                    <a:pt x="29" y="585"/>
                    <a:pt x="66" y="585"/>
                  </a:cubicBezTo>
                  <a:cubicBezTo>
                    <a:pt x="94" y="585"/>
                    <a:pt x="122" y="557"/>
                    <a:pt x="122" y="520"/>
                  </a:cubicBezTo>
                  <a:lnTo>
                    <a:pt x="122" y="56"/>
                  </a:lnTo>
                  <a:cubicBezTo>
                    <a:pt x="122" y="29"/>
                    <a:pt x="94" y="1"/>
                    <a:pt x="66" y="1"/>
                  </a:cubicBezTo>
                  <a:close/>
                  <a:moveTo>
                    <a:pt x="66" y="928"/>
                  </a:moveTo>
                  <a:cubicBezTo>
                    <a:pt x="29" y="928"/>
                    <a:pt x="1" y="956"/>
                    <a:pt x="1" y="984"/>
                  </a:cubicBezTo>
                  <a:lnTo>
                    <a:pt x="1" y="1448"/>
                  </a:lnTo>
                  <a:cubicBezTo>
                    <a:pt x="1" y="1485"/>
                    <a:pt x="29" y="1513"/>
                    <a:pt x="66" y="1513"/>
                  </a:cubicBezTo>
                  <a:cubicBezTo>
                    <a:pt x="94" y="1513"/>
                    <a:pt x="122" y="1485"/>
                    <a:pt x="122" y="1448"/>
                  </a:cubicBezTo>
                  <a:lnTo>
                    <a:pt x="122" y="984"/>
                  </a:lnTo>
                  <a:cubicBezTo>
                    <a:pt x="122" y="956"/>
                    <a:pt x="94" y="928"/>
                    <a:pt x="66" y="928"/>
                  </a:cubicBezTo>
                  <a:close/>
                  <a:moveTo>
                    <a:pt x="66" y="1856"/>
                  </a:moveTo>
                  <a:cubicBezTo>
                    <a:pt x="29" y="1856"/>
                    <a:pt x="1" y="1884"/>
                    <a:pt x="1" y="1912"/>
                  </a:cubicBezTo>
                  <a:lnTo>
                    <a:pt x="1" y="2032"/>
                  </a:lnTo>
                  <a:cubicBezTo>
                    <a:pt x="1" y="2069"/>
                    <a:pt x="29" y="2097"/>
                    <a:pt x="66" y="2097"/>
                  </a:cubicBezTo>
                  <a:cubicBezTo>
                    <a:pt x="94" y="2097"/>
                    <a:pt x="122" y="2069"/>
                    <a:pt x="122" y="2032"/>
                  </a:cubicBezTo>
                  <a:lnTo>
                    <a:pt x="122" y="1912"/>
                  </a:lnTo>
                  <a:cubicBezTo>
                    <a:pt x="122" y="1884"/>
                    <a:pt x="94" y="1856"/>
                    <a:pt x="66" y="18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g34a8edea3e7_1_120"/>
            <p:cNvSpPr/>
            <p:nvPr/>
          </p:nvSpPr>
          <p:spPr>
            <a:xfrm>
              <a:off x="874500" y="2607825"/>
              <a:ext cx="159350" cy="393350"/>
            </a:xfrm>
            <a:custGeom>
              <a:rect b="b" l="l" r="r" t="t"/>
              <a:pathLst>
                <a:path extrusionOk="0" h="15734" w="6374">
                  <a:moveTo>
                    <a:pt x="6308" y="1"/>
                  </a:moveTo>
                  <a:cubicBezTo>
                    <a:pt x="6281" y="1"/>
                    <a:pt x="6253" y="29"/>
                    <a:pt x="6253" y="56"/>
                  </a:cubicBezTo>
                  <a:lnTo>
                    <a:pt x="6253" y="520"/>
                  </a:lnTo>
                  <a:cubicBezTo>
                    <a:pt x="6253" y="557"/>
                    <a:pt x="6281" y="585"/>
                    <a:pt x="6308" y="585"/>
                  </a:cubicBezTo>
                  <a:cubicBezTo>
                    <a:pt x="6346" y="585"/>
                    <a:pt x="6373" y="557"/>
                    <a:pt x="6373" y="520"/>
                  </a:cubicBezTo>
                  <a:lnTo>
                    <a:pt x="6373" y="56"/>
                  </a:lnTo>
                  <a:cubicBezTo>
                    <a:pt x="6373" y="29"/>
                    <a:pt x="6346" y="1"/>
                    <a:pt x="6308" y="1"/>
                  </a:cubicBezTo>
                  <a:close/>
                  <a:moveTo>
                    <a:pt x="1373" y="1086"/>
                  </a:moveTo>
                  <a:cubicBezTo>
                    <a:pt x="1336" y="1086"/>
                    <a:pt x="1318" y="1114"/>
                    <a:pt x="1318" y="1151"/>
                  </a:cubicBezTo>
                  <a:cubicBezTo>
                    <a:pt x="1318" y="1179"/>
                    <a:pt x="1336" y="1207"/>
                    <a:pt x="1373" y="1207"/>
                  </a:cubicBezTo>
                  <a:lnTo>
                    <a:pt x="1837" y="1207"/>
                  </a:lnTo>
                  <a:cubicBezTo>
                    <a:pt x="1865" y="1207"/>
                    <a:pt x="1893" y="1179"/>
                    <a:pt x="1893" y="1151"/>
                  </a:cubicBezTo>
                  <a:cubicBezTo>
                    <a:pt x="1893" y="1114"/>
                    <a:pt x="1865" y="1086"/>
                    <a:pt x="1837" y="1086"/>
                  </a:cubicBezTo>
                  <a:close/>
                  <a:moveTo>
                    <a:pt x="2301" y="1086"/>
                  </a:moveTo>
                  <a:cubicBezTo>
                    <a:pt x="2264" y="1086"/>
                    <a:pt x="2245" y="1114"/>
                    <a:pt x="2245" y="1151"/>
                  </a:cubicBezTo>
                  <a:cubicBezTo>
                    <a:pt x="2245" y="1179"/>
                    <a:pt x="2264" y="1207"/>
                    <a:pt x="2301" y="1207"/>
                  </a:cubicBezTo>
                  <a:lnTo>
                    <a:pt x="2765" y="1207"/>
                  </a:lnTo>
                  <a:cubicBezTo>
                    <a:pt x="2793" y="1207"/>
                    <a:pt x="2820" y="1179"/>
                    <a:pt x="2820" y="1151"/>
                  </a:cubicBezTo>
                  <a:cubicBezTo>
                    <a:pt x="2820" y="1114"/>
                    <a:pt x="2793" y="1086"/>
                    <a:pt x="2765" y="1086"/>
                  </a:cubicBezTo>
                  <a:close/>
                  <a:moveTo>
                    <a:pt x="3229" y="1086"/>
                  </a:moveTo>
                  <a:cubicBezTo>
                    <a:pt x="3191" y="1086"/>
                    <a:pt x="3173" y="1114"/>
                    <a:pt x="3173" y="1151"/>
                  </a:cubicBezTo>
                  <a:cubicBezTo>
                    <a:pt x="3173" y="1179"/>
                    <a:pt x="3191" y="1207"/>
                    <a:pt x="3229" y="1207"/>
                  </a:cubicBezTo>
                  <a:lnTo>
                    <a:pt x="3692" y="1207"/>
                  </a:lnTo>
                  <a:cubicBezTo>
                    <a:pt x="3720" y="1207"/>
                    <a:pt x="3748" y="1179"/>
                    <a:pt x="3748" y="1151"/>
                  </a:cubicBezTo>
                  <a:cubicBezTo>
                    <a:pt x="3748" y="1114"/>
                    <a:pt x="3720" y="1086"/>
                    <a:pt x="3692" y="1086"/>
                  </a:cubicBezTo>
                  <a:close/>
                  <a:moveTo>
                    <a:pt x="4156" y="1086"/>
                  </a:moveTo>
                  <a:cubicBezTo>
                    <a:pt x="4119" y="1086"/>
                    <a:pt x="4091" y="1114"/>
                    <a:pt x="4091" y="1151"/>
                  </a:cubicBezTo>
                  <a:cubicBezTo>
                    <a:pt x="4091" y="1179"/>
                    <a:pt x="4119" y="1207"/>
                    <a:pt x="4156" y="1207"/>
                  </a:cubicBezTo>
                  <a:lnTo>
                    <a:pt x="4620" y="1207"/>
                  </a:lnTo>
                  <a:cubicBezTo>
                    <a:pt x="4648" y="1207"/>
                    <a:pt x="4676" y="1179"/>
                    <a:pt x="4676" y="1151"/>
                  </a:cubicBezTo>
                  <a:cubicBezTo>
                    <a:pt x="4676" y="1114"/>
                    <a:pt x="4648" y="1086"/>
                    <a:pt x="4620" y="1086"/>
                  </a:cubicBezTo>
                  <a:close/>
                  <a:moveTo>
                    <a:pt x="5084" y="1086"/>
                  </a:moveTo>
                  <a:cubicBezTo>
                    <a:pt x="5047" y="1086"/>
                    <a:pt x="5019" y="1114"/>
                    <a:pt x="5019" y="1151"/>
                  </a:cubicBezTo>
                  <a:cubicBezTo>
                    <a:pt x="5019" y="1179"/>
                    <a:pt x="5047" y="1207"/>
                    <a:pt x="5084" y="1207"/>
                  </a:cubicBezTo>
                  <a:lnTo>
                    <a:pt x="5548" y="1207"/>
                  </a:lnTo>
                  <a:cubicBezTo>
                    <a:pt x="5576" y="1207"/>
                    <a:pt x="5603" y="1179"/>
                    <a:pt x="5603" y="1151"/>
                  </a:cubicBezTo>
                  <a:cubicBezTo>
                    <a:pt x="5603" y="1114"/>
                    <a:pt x="5576" y="1086"/>
                    <a:pt x="5548" y="1086"/>
                  </a:cubicBezTo>
                  <a:close/>
                  <a:moveTo>
                    <a:pt x="6308" y="928"/>
                  </a:moveTo>
                  <a:cubicBezTo>
                    <a:pt x="6281" y="928"/>
                    <a:pt x="6253" y="956"/>
                    <a:pt x="6253" y="984"/>
                  </a:cubicBezTo>
                  <a:lnTo>
                    <a:pt x="6253" y="1086"/>
                  </a:lnTo>
                  <a:lnTo>
                    <a:pt x="6012" y="1086"/>
                  </a:lnTo>
                  <a:cubicBezTo>
                    <a:pt x="5974" y="1086"/>
                    <a:pt x="5947" y="1114"/>
                    <a:pt x="5947" y="1151"/>
                  </a:cubicBezTo>
                  <a:cubicBezTo>
                    <a:pt x="5947" y="1179"/>
                    <a:pt x="5974" y="1207"/>
                    <a:pt x="6012" y="1207"/>
                  </a:cubicBezTo>
                  <a:lnTo>
                    <a:pt x="6308" y="1207"/>
                  </a:lnTo>
                  <a:cubicBezTo>
                    <a:pt x="6346" y="1207"/>
                    <a:pt x="6373" y="1179"/>
                    <a:pt x="6373" y="1151"/>
                  </a:cubicBezTo>
                  <a:lnTo>
                    <a:pt x="6373" y="984"/>
                  </a:lnTo>
                  <a:cubicBezTo>
                    <a:pt x="6373" y="956"/>
                    <a:pt x="6346" y="928"/>
                    <a:pt x="6308" y="928"/>
                  </a:cubicBezTo>
                  <a:close/>
                  <a:moveTo>
                    <a:pt x="557" y="1095"/>
                  </a:moveTo>
                  <a:cubicBezTo>
                    <a:pt x="520" y="1095"/>
                    <a:pt x="473" y="1095"/>
                    <a:pt x="427" y="1105"/>
                  </a:cubicBezTo>
                  <a:cubicBezTo>
                    <a:pt x="399" y="1114"/>
                    <a:pt x="381" y="1142"/>
                    <a:pt x="390" y="1179"/>
                  </a:cubicBezTo>
                  <a:cubicBezTo>
                    <a:pt x="399" y="1207"/>
                    <a:pt x="418" y="1216"/>
                    <a:pt x="446" y="1216"/>
                  </a:cubicBezTo>
                  <a:lnTo>
                    <a:pt x="455" y="1216"/>
                  </a:lnTo>
                  <a:cubicBezTo>
                    <a:pt x="492" y="1216"/>
                    <a:pt x="529" y="1207"/>
                    <a:pt x="557" y="1207"/>
                  </a:cubicBezTo>
                  <a:lnTo>
                    <a:pt x="909" y="1207"/>
                  </a:lnTo>
                  <a:cubicBezTo>
                    <a:pt x="937" y="1207"/>
                    <a:pt x="965" y="1179"/>
                    <a:pt x="965" y="1151"/>
                  </a:cubicBezTo>
                  <a:cubicBezTo>
                    <a:pt x="965" y="1114"/>
                    <a:pt x="937" y="1095"/>
                    <a:pt x="909" y="1095"/>
                  </a:cubicBezTo>
                  <a:close/>
                  <a:moveTo>
                    <a:pt x="100" y="1389"/>
                  </a:moveTo>
                  <a:cubicBezTo>
                    <a:pt x="80" y="1389"/>
                    <a:pt x="61" y="1399"/>
                    <a:pt x="47" y="1420"/>
                  </a:cubicBezTo>
                  <a:cubicBezTo>
                    <a:pt x="19" y="1494"/>
                    <a:pt x="0" y="1578"/>
                    <a:pt x="0" y="1652"/>
                  </a:cubicBezTo>
                  <a:lnTo>
                    <a:pt x="0" y="1902"/>
                  </a:lnTo>
                  <a:cubicBezTo>
                    <a:pt x="0" y="1940"/>
                    <a:pt x="28" y="1967"/>
                    <a:pt x="56" y="1967"/>
                  </a:cubicBezTo>
                  <a:cubicBezTo>
                    <a:pt x="93" y="1967"/>
                    <a:pt x="112" y="1940"/>
                    <a:pt x="112" y="1902"/>
                  </a:cubicBezTo>
                  <a:lnTo>
                    <a:pt x="112" y="1652"/>
                  </a:lnTo>
                  <a:cubicBezTo>
                    <a:pt x="112" y="1587"/>
                    <a:pt x="130" y="1531"/>
                    <a:pt x="149" y="1476"/>
                  </a:cubicBezTo>
                  <a:cubicBezTo>
                    <a:pt x="167" y="1448"/>
                    <a:pt x="149" y="1411"/>
                    <a:pt x="121" y="1392"/>
                  </a:cubicBezTo>
                  <a:cubicBezTo>
                    <a:pt x="114" y="1390"/>
                    <a:pt x="107" y="1389"/>
                    <a:pt x="100" y="1389"/>
                  </a:cubicBezTo>
                  <a:close/>
                  <a:moveTo>
                    <a:pt x="56" y="2311"/>
                  </a:moveTo>
                  <a:cubicBezTo>
                    <a:pt x="28" y="2311"/>
                    <a:pt x="0" y="2338"/>
                    <a:pt x="0" y="2366"/>
                  </a:cubicBezTo>
                  <a:lnTo>
                    <a:pt x="0" y="2830"/>
                  </a:lnTo>
                  <a:cubicBezTo>
                    <a:pt x="0" y="2867"/>
                    <a:pt x="28" y="2895"/>
                    <a:pt x="56" y="2895"/>
                  </a:cubicBezTo>
                  <a:cubicBezTo>
                    <a:pt x="93" y="2895"/>
                    <a:pt x="112" y="2867"/>
                    <a:pt x="112" y="2830"/>
                  </a:cubicBezTo>
                  <a:lnTo>
                    <a:pt x="112" y="2366"/>
                  </a:lnTo>
                  <a:cubicBezTo>
                    <a:pt x="112" y="2338"/>
                    <a:pt x="93" y="2311"/>
                    <a:pt x="56" y="2311"/>
                  </a:cubicBezTo>
                  <a:close/>
                  <a:moveTo>
                    <a:pt x="56" y="3238"/>
                  </a:moveTo>
                  <a:cubicBezTo>
                    <a:pt x="28" y="3238"/>
                    <a:pt x="0" y="3266"/>
                    <a:pt x="0" y="3294"/>
                  </a:cubicBezTo>
                  <a:lnTo>
                    <a:pt x="0" y="3758"/>
                  </a:lnTo>
                  <a:cubicBezTo>
                    <a:pt x="0" y="3795"/>
                    <a:pt x="28" y="3823"/>
                    <a:pt x="56" y="3823"/>
                  </a:cubicBezTo>
                  <a:cubicBezTo>
                    <a:pt x="93" y="3823"/>
                    <a:pt x="112" y="3795"/>
                    <a:pt x="112" y="3758"/>
                  </a:cubicBezTo>
                  <a:lnTo>
                    <a:pt x="112" y="3294"/>
                  </a:lnTo>
                  <a:cubicBezTo>
                    <a:pt x="112" y="3266"/>
                    <a:pt x="93" y="3238"/>
                    <a:pt x="56" y="3238"/>
                  </a:cubicBezTo>
                  <a:close/>
                  <a:moveTo>
                    <a:pt x="56" y="4166"/>
                  </a:moveTo>
                  <a:cubicBezTo>
                    <a:pt x="28" y="4166"/>
                    <a:pt x="0" y="4194"/>
                    <a:pt x="0" y="4222"/>
                  </a:cubicBezTo>
                  <a:lnTo>
                    <a:pt x="0" y="4685"/>
                  </a:lnTo>
                  <a:cubicBezTo>
                    <a:pt x="0" y="4723"/>
                    <a:pt x="28" y="4750"/>
                    <a:pt x="56" y="4750"/>
                  </a:cubicBezTo>
                  <a:cubicBezTo>
                    <a:pt x="93" y="4750"/>
                    <a:pt x="112" y="4723"/>
                    <a:pt x="112" y="4685"/>
                  </a:cubicBezTo>
                  <a:lnTo>
                    <a:pt x="112" y="4222"/>
                  </a:lnTo>
                  <a:cubicBezTo>
                    <a:pt x="112" y="4194"/>
                    <a:pt x="93" y="4166"/>
                    <a:pt x="56" y="4166"/>
                  </a:cubicBezTo>
                  <a:close/>
                  <a:moveTo>
                    <a:pt x="56" y="5094"/>
                  </a:moveTo>
                  <a:cubicBezTo>
                    <a:pt x="28" y="5094"/>
                    <a:pt x="0" y="5121"/>
                    <a:pt x="0" y="5149"/>
                  </a:cubicBezTo>
                  <a:lnTo>
                    <a:pt x="0" y="5613"/>
                  </a:lnTo>
                  <a:cubicBezTo>
                    <a:pt x="0" y="5650"/>
                    <a:pt x="28" y="5678"/>
                    <a:pt x="56" y="5678"/>
                  </a:cubicBezTo>
                  <a:cubicBezTo>
                    <a:pt x="93" y="5678"/>
                    <a:pt x="112" y="5650"/>
                    <a:pt x="112" y="5613"/>
                  </a:cubicBezTo>
                  <a:lnTo>
                    <a:pt x="112" y="5149"/>
                  </a:lnTo>
                  <a:cubicBezTo>
                    <a:pt x="112" y="5121"/>
                    <a:pt x="93" y="5094"/>
                    <a:pt x="56" y="5094"/>
                  </a:cubicBezTo>
                  <a:close/>
                  <a:moveTo>
                    <a:pt x="56" y="6021"/>
                  </a:moveTo>
                  <a:cubicBezTo>
                    <a:pt x="28" y="6021"/>
                    <a:pt x="0" y="6049"/>
                    <a:pt x="0" y="6077"/>
                  </a:cubicBezTo>
                  <a:lnTo>
                    <a:pt x="0" y="6541"/>
                  </a:lnTo>
                  <a:cubicBezTo>
                    <a:pt x="0" y="6578"/>
                    <a:pt x="28" y="6606"/>
                    <a:pt x="56" y="6606"/>
                  </a:cubicBezTo>
                  <a:cubicBezTo>
                    <a:pt x="93" y="6606"/>
                    <a:pt x="112" y="6578"/>
                    <a:pt x="112" y="6541"/>
                  </a:cubicBezTo>
                  <a:lnTo>
                    <a:pt x="112" y="6077"/>
                  </a:lnTo>
                  <a:cubicBezTo>
                    <a:pt x="112" y="6049"/>
                    <a:pt x="93" y="6021"/>
                    <a:pt x="56" y="6021"/>
                  </a:cubicBezTo>
                  <a:close/>
                  <a:moveTo>
                    <a:pt x="56" y="6949"/>
                  </a:moveTo>
                  <a:cubicBezTo>
                    <a:pt x="28" y="6949"/>
                    <a:pt x="0" y="6977"/>
                    <a:pt x="0" y="7005"/>
                  </a:cubicBezTo>
                  <a:lnTo>
                    <a:pt x="0" y="7468"/>
                  </a:lnTo>
                  <a:cubicBezTo>
                    <a:pt x="0" y="7506"/>
                    <a:pt x="28" y="7533"/>
                    <a:pt x="56" y="7533"/>
                  </a:cubicBezTo>
                  <a:cubicBezTo>
                    <a:pt x="93" y="7533"/>
                    <a:pt x="112" y="7506"/>
                    <a:pt x="112" y="7468"/>
                  </a:cubicBezTo>
                  <a:lnTo>
                    <a:pt x="112" y="7005"/>
                  </a:lnTo>
                  <a:cubicBezTo>
                    <a:pt x="112" y="6977"/>
                    <a:pt x="93" y="6949"/>
                    <a:pt x="56" y="6949"/>
                  </a:cubicBezTo>
                  <a:close/>
                  <a:moveTo>
                    <a:pt x="56" y="7877"/>
                  </a:moveTo>
                  <a:cubicBezTo>
                    <a:pt x="28" y="7877"/>
                    <a:pt x="0" y="7904"/>
                    <a:pt x="0" y="7932"/>
                  </a:cubicBezTo>
                  <a:lnTo>
                    <a:pt x="0" y="8396"/>
                  </a:lnTo>
                  <a:cubicBezTo>
                    <a:pt x="0" y="8433"/>
                    <a:pt x="28" y="8461"/>
                    <a:pt x="56" y="8461"/>
                  </a:cubicBezTo>
                  <a:cubicBezTo>
                    <a:pt x="93" y="8461"/>
                    <a:pt x="112" y="8433"/>
                    <a:pt x="112" y="8396"/>
                  </a:cubicBezTo>
                  <a:lnTo>
                    <a:pt x="112" y="7932"/>
                  </a:lnTo>
                  <a:cubicBezTo>
                    <a:pt x="112" y="7904"/>
                    <a:pt x="93" y="7877"/>
                    <a:pt x="56" y="7877"/>
                  </a:cubicBezTo>
                  <a:close/>
                  <a:moveTo>
                    <a:pt x="56" y="8804"/>
                  </a:moveTo>
                  <a:cubicBezTo>
                    <a:pt x="28" y="8804"/>
                    <a:pt x="0" y="8832"/>
                    <a:pt x="0" y="8860"/>
                  </a:cubicBezTo>
                  <a:lnTo>
                    <a:pt x="0" y="9324"/>
                  </a:lnTo>
                  <a:cubicBezTo>
                    <a:pt x="0" y="9361"/>
                    <a:pt x="28" y="9389"/>
                    <a:pt x="56" y="9389"/>
                  </a:cubicBezTo>
                  <a:cubicBezTo>
                    <a:pt x="93" y="9389"/>
                    <a:pt x="112" y="9361"/>
                    <a:pt x="112" y="9324"/>
                  </a:cubicBezTo>
                  <a:lnTo>
                    <a:pt x="112" y="8860"/>
                  </a:lnTo>
                  <a:cubicBezTo>
                    <a:pt x="112" y="8832"/>
                    <a:pt x="93" y="8804"/>
                    <a:pt x="56" y="8804"/>
                  </a:cubicBezTo>
                  <a:close/>
                  <a:moveTo>
                    <a:pt x="56" y="9732"/>
                  </a:moveTo>
                  <a:cubicBezTo>
                    <a:pt x="28" y="9732"/>
                    <a:pt x="0" y="9760"/>
                    <a:pt x="0" y="9788"/>
                  </a:cubicBezTo>
                  <a:lnTo>
                    <a:pt x="0" y="10251"/>
                  </a:lnTo>
                  <a:cubicBezTo>
                    <a:pt x="0" y="10288"/>
                    <a:pt x="28" y="10316"/>
                    <a:pt x="56" y="10316"/>
                  </a:cubicBezTo>
                  <a:cubicBezTo>
                    <a:pt x="93" y="10316"/>
                    <a:pt x="112" y="10288"/>
                    <a:pt x="112" y="10251"/>
                  </a:cubicBezTo>
                  <a:lnTo>
                    <a:pt x="112" y="9788"/>
                  </a:lnTo>
                  <a:cubicBezTo>
                    <a:pt x="112" y="9760"/>
                    <a:pt x="93" y="9732"/>
                    <a:pt x="56" y="9732"/>
                  </a:cubicBezTo>
                  <a:close/>
                  <a:moveTo>
                    <a:pt x="56" y="10660"/>
                  </a:moveTo>
                  <a:cubicBezTo>
                    <a:pt x="28" y="10660"/>
                    <a:pt x="0" y="10687"/>
                    <a:pt x="0" y="10715"/>
                  </a:cubicBezTo>
                  <a:lnTo>
                    <a:pt x="0" y="11179"/>
                  </a:lnTo>
                  <a:cubicBezTo>
                    <a:pt x="0" y="11216"/>
                    <a:pt x="28" y="11244"/>
                    <a:pt x="56" y="11244"/>
                  </a:cubicBezTo>
                  <a:cubicBezTo>
                    <a:pt x="93" y="11244"/>
                    <a:pt x="112" y="11216"/>
                    <a:pt x="112" y="11179"/>
                  </a:cubicBezTo>
                  <a:lnTo>
                    <a:pt x="112" y="10715"/>
                  </a:lnTo>
                  <a:cubicBezTo>
                    <a:pt x="112" y="10687"/>
                    <a:pt x="93" y="10660"/>
                    <a:pt x="56" y="10660"/>
                  </a:cubicBezTo>
                  <a:close/>
                  <a:moveTo>
                    <a:pt x="56" y="11587"/>
                  </a:moveTo>
                  <a:cubicBezTo>
                    <a:pt x="28" y="11587"/>
                    <a:pt x="0" y="11615"/>
                    <a:pt x="0" y="11643"/>
                  </a:cubicBezTo>
                  <a:lnTo>
                    <a:pt x="0" y="12107"/>
                  </a:lnTo>
                  <a:cubicBezTo>
                    <a:pt x="0" y="12144"/>
                    <a:pt x="28" y="12172"/>
                    <a:pt x="56" y="12172"/>
                  </a:cubicBezTo>
                  <a:cubicBezTo>
                    <a:pt x="93" y="12172"/>
                    <a:pt x="112" y="12144"/>
                    <a:pt x="112" y="12107"/>
                  </a:cubicBezTo>
                  <a:lnTo>
                    <a:pt x="112" y="11643"/>
                  </a:lnTo>
                  <a:cubicBezTo>
                    <a:pt x="112" y="11615"/>
                    <a:pt x="93" y="11587"/>
                    <a:pt x="56" y="11587"/>
                  </a:cubicBezTo>
                  <a:close/>
                  <a:moveTo>
                    <a:pt x="56" y="12515"/>
                  </a:moveTo>
                  <a:cubicBezTo>
                    <a:pt x="28" y="12515"/>
                    <a:pt x="0" y="12543"/>
                    <a:pt x="0" y="12571"/>
                  </a:cubicBezTo>
                  <a:lnTo>
                    <a:pt x="0" y="13034"/>
                  </a:lnTo>
                  <a:cubicBezTo>
                    <a:pt x="0" y="13071"/>
                    <a:pt x="28" y="13099"/>
                    <a:pt x="56" y="13099"/>
                  </a:cubicBezTo>
                  <a:cubicBezTo>
                    <a:pt x="93" y="13099"/>
                    <a:pt x="112" y="13071"/>
                    <a:pt x="112" y="13034"/>
                  </a:cubicBezTo>
                  <a:lnTo>
                    <a:pt x="112" y="12571"/>
                  </a:lnTo>
                  <a:cubicBezTo>
                    <a:pt x="112" y="12543"/>
                    <a:pt x="93" y="12515"/>
                    <a:pt x="56" y="12515"/>
                  </a:cubicBezTo>
                  <a:close/>
                  <a:moveTo>
                    <a:pt x="56" y="13443"/>
                  </a:moveTo>
                  <a:cubicBezTo>
                    <a:pt x="28" y="13443"/>
                    <a:pt x="0" y="13470"/>
                    <a:pt x="0" y="13498"/>
                  </a:cubicBezTo>
                  <a:lnTo>
                    <a:pt x="0" y="13962"/>
                  </a:lnTo>
                  <a:cubicBezTo>
                    <a:pt x="0" y="13999"/>
                    <a:pt x="28" y="14027"/>
                    <a:pt x="56" y="14027"/>
                  </a:cubicBezTo>
                  <a:cubicBezTo>
                    <a:pt x="93" y="14027"/>
                    <a:pt x="112" y="13999"/>
                    <a:pt x="112" y="13962"/>
                  </a:cubicBezTo>
                  <a:lnTo>
                    <a:pt x="112" y="13498"/>
                  </a:lnTo>
                  <a:cubicBezTo>
                    <a:pt x="112" y="13470"/>
                    <a:pt x="93" y="13443"/>
                    <a:pt x="56" y="13443"/>
                  </a:cubicBezTo>
                  <a:close/>
                  <a:moveTo>
                    <a:pt x="56" y="14370"/>
                  </a:moveTo>
                  <a:cubicBezTo>
                    <a:pt x="28" y="14370"/>
                    <a:pt x="0" y="14398"/>
                    <a:pt x="0" y="14426"/>
                  </a:cubicBezTo>
                  <a:lnTo>
                    <a:pt x="0" y="14890"/>
                  </a:lnTo>
                  <a:cubicBezTo>
                    <a:pt x="0" y="14927"/>
                    <a:pt x="28" y="14955"/>
                    <a:pt x="56" y="14955"/>
                  </a:cubicBezTo>
                  <a:cubicBezTo>
                    <a:pt x="93" y="14955"/>
                    <a:pt x="112" y="14927"/>
                    <a:pt x="112" y="14890"/>
                  </a:cubicBezTo>
                  <a:lnTo>
                    <a:pt x="112" y="14426"/>
                  </a:lnTo>
                  <a:cubicBezTo>
                    <a:pt x="112" y="14398"/>
                    <a:pt x="93" y="14370"/>
                    <a:pt x="56" y="14370"/>
                  </a:cubicBezTo>
                  <a:close/>
                  <a:moveTo>
                    <a:pt x="56" y="15298"/>
                  </a:moveTo>
                  <a:cubicBezTo>
                    <a:pt x="28" y="15298"/>
                    <a:pt x="0" y="15326"/>
                    <a:pt x="0" y="15354"/>
                  </a:cubicBezTo>
                  <a:lnTo>
                    <a:pt x="0" y="15678"/>
                  </a:lnTo>
                  <a:cubicBezTo>
                    <a:pt x="0" y="15706"/>
                    <a:pt x="28" y="15734"/>
                    <a:pt x="56" y="15734"/>
                  </a:cubicBezTo>
                  <a:cubicBezTo>
                    <a:pt x="93" y="15734"/>
                    <a:pt x="112" y="15706"/>
                    <a:pt x="112" y="15678"/>
                  </a:cubicBezTo>
                  <a:lnTo>
                    <a:pt x="112" y="15354"/>
                  </a:lnTo>
                  <a:cubicBezTo>
                    <a:pt x="112" y="15326"/>
                    <a:pt x="93" y="15298"/>
                    <a:pt x="56" y="152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g34a8edea3e7_1_120"/>
            <p:cNvSpPr/>
            <p:nvPr/>
          </p:nvSpPr>
          <p:spPr>
            <a:xfrm>
              <a:off x="699850" y="2962250"/>
              <a:ext cx="191375" cy="190375"/>
            </a:xfrm>
            <a:custGeom>
              <a:rect b="b" l="l" r="r" t="t"/>
              <a:pathLst>
                <a:path extrusionOk="0" h="7615" w="7655">
                  <a:moveTo>
                    <a:pt x="3823" y="2123"/>
                  </a:moveTo>
                  <a:cubicBezTo>
                    <a:pt x="4148" y="2123"/>
                    <a:pt x="4472" y="2216"/>
                    <a:pt x="4751" y="2401"/>
                  </a:cubicBezTo>
                  <a:cubicBezTo>
                    <a:pt x="5159" y="2670"/>
                    <a:pt x="5428" y="3106"/>
                    <a:pt x="5493" y="3598"/>
                  </a:cubicBezTo>
                  <a:cubicBezTo>
                    <a:pt x="5585" y="4414"/>
                    <a:pt x="5075" y="5184"/>
                    <a:pt x="4287" y="5407"/>
                  </a:cubicBezTo>
                  <a:cubicBezTo>
                    <a:pt x="4131" y="5452"/>
                    <a:pt x="3973" y="5475"/>
                    <a:pt x="3816" y="5475"/>
                  </a:cubicBezTo>
                  <a:cubicBezTo>
                    <a:pt x="3494" y="5475"/>
                    <a:pt x="3176" y="5380"/>
                    <a:pt x="2895" y="5193"/>
                  </a:cubicBezTo>
                  <a:cubicBezTo>
                    <a:pt x="2487" y="4924"/>
                    <a:pt x="2218" y="4488"/>
                    <a:pt x="2162" y="3997"/>
                  </a:cubicBezTo>
                  <a:cubicBezTo>
                    <a:pt x="2060" y="3190"/>
                    <a:pt x="2580" y="2410"/>
                    <a:pt x="3359" y="2188"/>
                  </a:cubicBezTo>
                  <a:cubicBezTo>
                    <a:pt x="3517" y="2151"/>
                    <a:pt x="3665" y="2123"/>
                    <a:pt x="3823" y="2123"/>
                  </a:cubicBezTo>
                  <a:close/>
                  <a:moveTo>
                    <a:pt x="3825" y="2005"/>
                  </a:moveTo>
                  <a:cubicBezTo>
                    <a:pt x="3657" y="2005"/>
                    <a:pt x="3487" y="2028"/>
                    <a:pt x="3322" y="2076"/>
                  </a:cubicBezTo>
                  <a:cubicBezTo>
                    <a:pt x="2487" y="2318"/>
                    <a:pt x="1940" y="3152"/>
                    <a:pt x="2042" y="4015"/>
                  </a:cubicBezTo>
                  <a:cubicBezTo>
                    <a:pt x="2107" y="4535"/>
                    <a:pt x="2394" y="4999"/>
                    <a:pt x="2830" y="5295"/>
                  </a:cubicBezTo>
                  <a:cubicBezTo>
                    <a:pt x="3127" y="5490"/>
                    <a:pt x="3470" y="5592"/>
                    <a:pt x="3823" y="5592"/>
                  </a:cubicBezTo>
                  <a:cubicBezTo>
                    <a:pt x="3990" y="5592"/>
                    <a:pt x="4157" y="5564"/>
                    <a:pt x="4324" y="5518"/>
                  </a:cubicBezTo>
                  <a:cubicBezTo>
                    <a:pt x="5159" y="5277"/>
                    <a:pt x="5706" y="4451"/>
                    <a:pt x="5604" y="3588"/>
                  </a:cubicBezTo>
                  <a:cubicBezTo>
                    <a:pt x="5539" y="3060"/>
                    <a:pt x="5252" y="2596"/>
                    <a:pt x="4816" y="2308"/>
                  </a:cubicBezTo>
                  <a:cubicBezTo>
                    <a:pt x="4521" y="2108"/>
                    <a:pt x="4175" y="2005"/>
                    <a:pt x="3825" y="2005"/>
                  </a:cubicBezTo>
                  <a:close/>
                  <a:moveTo>
                    <a:pt x="3206" y="117"/>
                  </a:moveTo>
                  <a:cubicBezTo>
                    <a:pt x="3246" y="117"/>
                    <a:pt x="3288" y="137"/>
                    <a:pt x="3303" y="184"/>
                  </a:cubicBezTo>
                  <a:lnTo>
                    <a:pt x="3498" y="805"/>
                  </a:lnTo>
                  <a:cubicBezTo>
                    <a:pt x="3526" y="898"/>
                    <a:pt x="3610" y="954"/>
                    <a:pt x="3702" y="954"/>
                  </a:cubicBezTo>
                  <a:cubicBezTo>
                    <a:pt x="3742" y="952"/>
                    <a:pt x="3783" y="952"/>
                    <a:pt x="3823" y="952"/>
                  </a:cubicBezTo>
                  <a:cubicBezTo>
                    <a:pt x="4024" y="952"/>
                    <a:pt x="4225" y="971"/>
                    <a:pt x="4426" y="1010"/>
                  </a:cubicBezTo>
                  <a:cubicBezTo>
                    <a:pt x="4444" y="1015"/>
                    <a:pt x="4462" y="1018"/>
                    <a:pt x="4480" y="1018"/>
                  </a:cubicBezTo>
                  <a:cubicBezTo>
                    <a:pt x="4553" y="1018"/>
                    <a:pt x="4619" y="975"/>
                    <a:pt x="4649" y="908"/>
                  </a:cubicBezTo>
                  <a:lnTo>
                    <a:pt x="4955" y="323"/>
                  </a:lnTo>
                  <a:cubicBezTo>
                    <a:pt x="4964" y="305"/>
                    <a:pt x="4982" y="286"/>
                    <a:pt x="5010" y="277"/>
                  </a:cubicBezTo>
                  <a:cubicBezTo>
                    <a:pt x="5016" y="274"/>
                    <a:pt x="5022" y="273"/>
                    <a:pt x="5029" y="273"/>
                  </a:cubicBezTo>
                  <a:cubicBezTo>
                    <a:pt x="5044" y="273"/>
                    <a:pt x="5062" y="279"/>
                    <a:pt x="5075" y="286"/>
                  </a:cubicBezTo>
                  <a:lnTo>
                    <a:pt x="5984" y="750"/>
                  </a:lnTo>
                  <a:cubicBezTo>
                    <a:pt x="6003" y="768"/>
                    <a:pt x="6021" y="787"/>
                    <a:pt x="6021" y="805"/>
                  </a:cubicBezTo>
                  <a:cubicBezTo>
                    <a:pt x="6031" y="833"/>
                    <a:pt x="6031" y="852"/>
                    <a:pt x="6021" y="880"/>
                  </a:cubicBezTo>
                  <a:lnTo>
                    <a:pt x="5715" y="1464"/>
                  </a:lnTo>
                  <a:cubicBezTo>
                    <a:pt x="5669" y="1548"/>
                    <a:pt x="5688" y="1650"/>
                    <a:pt x="5762" y="1705"/>
                  </a:cubicBezTo>
                  <a:cubicBezTo>
                    <a:pt x="5938" y="1872"/>
                    <a:pt x="6096" y="2058"/>
                    <a:pt x="6226" y="2262"/>
                  </a:cubicBezTo>
                  <a:cubicBezTo>
                    <a:pt x="6262" y="2319"/>
                    <a:pt x="6331" y="2355"/>
                    <a:pt x="6399" y="2355"/>
                  </a:cubicBezTo>
                  <a:cubicBezTo>
                    <a:pt x="6419" y="2355"/>
                    <a:pt x="6439" y="2352"/>
                    <a:pt x="6457" y="2345"/>
                  </a:cubicBezTo>
                  <a:lnTo>
                    <a:pt x="7088" y="2151"/>
                  </a:lnTo>
                  <a:cubicBezTo>
                    <a:pt x="7098" y="2147"/>
                    <a:pt x="7108" y="2145"/>
                    <a:pt x="7118" y="2145"/>
                  </a:cubicBezTo>
                  <a:cubicBezTo>
                    <a:pt x="7153" y="2145"/>
                    <a:pt x="7185" y="2170"/>
                    <a:pt x="7200" y="2206"/>
                  </a:cubicBezTo>
                  <a:lnTo>
                    <a:pt x="7506" y="3180"/>
                  </a:lnTo>
                  <a:cubicBezTo>
                    <a:pt x="7524" y="3227"/>
                    <a:pt x="7496" y="3282"/>
                    <a:pt x="7450" y="3292"/>
                  </a:cubicBezTo>
                  <a:lnTo>
                    <a:pt x="6819" y="3486"/>
                  </a:lnTo>
                  <a:cubicBezTo>
                    <a:pt x="6736" y="3514"/>
                    <a:pt x="6671" y="3598"/>
                    <a:pt x="6680" y="3691"/>
                  </a:cubicBezTo>
                  <a:cubicBezTo>
                    <a:pt x="6689" y="3941"/>
                    <a:pt x="6662" y="4182"/>
                    <a:pt x="6615" y="4414"/>
                  </a:cubicBezTo>
                  <a:cubicBezTo>
                    <a:pt x="6597" y="4507"/>
                    <a:pt x="6643" y="4600"/>
                    <a:pt x="6717" y="4646"/>
                  </a:cubicBezTo>
                  <a:lnTo>
                    <a:pt x="7302" y="4943"/>
                  </a:lnTo>
                  <a:cubicBezTo>
                    <a:pt x="7348" y="4971"/>
                    <a:pt x="7367" y="5026"/>
                    <a:pt x="7348" y="5073"/>
                  </a:cubicBezTo>
                  <a:lnTo>
                    <a:pt x="6875" y="5973"/>
                  </a:lnTo>
                  <a:cubicBezTo>
                    <a:pt x="6866" y="5991"/>
                    <a:pt x="6847" y="6010"/>
                    <a:pt x="6819" y="6019"/>
                  </a:cubicBezTo>
                  <a:cubicBezTo>
                    <a:pt x="6814" y="6022"/>
                    <a:pt x="6808" y="6023"/>
                    <a:pt x="6801" y="6023"/>
                  </a:cubicBezTo>
                  <a:cubicBezTo>
                    <a:pt x="6785" y="6023"/>
                    <a:pt x="6767" y="6016"/>
                    <a:pt x="6754" y="6010"/>
                  </a:cubicBezTo>
                  <a:lnTo>
                    <a:pt x="6170" y="5713"/>
                  </a:lnTo>
                  <a:cubicBezTo>
                    <a:pt x="6138" y="5695"/>
                    <a:pt x="6104" y="5687"/>
                    <a:pt x="6070" y="5687"/>
                  </a:cubicBezTo>
                  <a:cubicBezTo>
                    <a:pt x="6015" y="5687"/>
                    <a:pt x="5960" y="5710"/>
                    <a:pt x="5919" y="5750"/>
                  </a:cubicBezTo>
                  <a:cubicBezTo>
                    <a:pt x="5752" y="5926"/>
                    <a:pt x="5567" y="6084"/>
                    <a:pt x="5363" y="6214"/>
                  </a:cubicBezTo>
                  <a:cubicBezTo>
                    <a:pt x="5289" y="6269"/>
                    <a:pt x="5252" y="6362"/>
                    <a:pt x="5279" y="6455"/>
                  </a:cubicBezTo>
                  <a:lnTo>
                    <a:pt x="5483" y="7076"/>
                  </a:lnTo>
                  <a:cubicBezTo>
                    <a:pt x="5493" y="7123"/>
                    <a:pt x="5465" y="7179"/>
                    <a:pt x="5418" y="7197"/>
                  </a:cubicBezTo>
                  <a:lnTo>
                    <a:pt x="4454" y="7494"/>
                  </a:lnTo>
                  <a:cubicBezTo>
                    <a:pt x="4442" y="7498"/>
                    <a:pt x="4430" y="7500"/>
                    <a:pt x="4419" y="7500"/>
                  </a:cubicBezTo>
                  <a:cubicBezTo>
                    <a:pt x="4379" y="7500"/>
                    <a:pt x="4348" y="7475"/>
                    <a:pt x="4333" y="7438"/>
                  </a:cubicBezTo>
                  <a:lnTo>
                    <a:pt x="4138" y="6817"/>
                  </a:lnTo>
                  <a:cubicBezTo>
                    <a:pt x="4110" y="6724"/>
                    <a:pt x="4027" y="6668"/>
                    <a:pt x="3943" y="6668"/>
                  </a:cubicBezTo>
                  <a:lnTo>
                    <a:pt x="3934" y="6668"/>
                  </a:lnTo>
                  <a:cubicBezTo>
                    <a:pt x="3895" y="6670"/>
                    <a:pt x="3856" y="6671"/>
                    <a:pt x="3817" y="6671"/>
                  </a:cubicBezTo>
                  <a:cubicBezTo>
                    <a:pt x="3615" y="6671"/>
                    <a:pt x="3413" y="6650"/>
                    <a:pt x="3211" y="6603"/>
                  </a:cubicBezTo>
                  <a:cubicBezTo>
                    <a:pt x="3197" y="6601"/>
                    <a:pt x="3183" y="6599"/>
                    <a:pt x="3170" y="6599"/>
                  </a:cubicBezTo>
                  <a:cubicBezTo>
                    <a:pt x="3092" y="6599"/>
                    <a:pt x="3020" y="6644"/>
                    <a:pt x="2988" y="6715"/>
                  </a:cubicBezTo>
                  <a:lnTo>
                    <a:pt x="2682" y="7299"/>
                  </a:lnTo>
                  <a:cubicBezTo>
                    <a:pt x="2673" y="7318"/>
                    <a:pt x="2645" y="7336"/>
                    <a:pt x="2626" y="7336"/>
                  </a:cubicBezTo>
                  <a:cubicBezTo>
                    <a:pt x="2612" y="7341"/>
                    <a:pt x="2601" y="7343"/>
                    <a:pt x="2589" y="7343"/>
                  </a:cubicBezTo>
                  <a:cubicBezTo>
                    <a:pt x="2578" y="7343"/>
                    <a:pt x="2566" y="7341"/>
                    <a:pt x="2552" y="7336"/>
                  </a:cubicBezTo>
                  <a:lnTo>
                    <a:pt x="1652" y="6863"/>
                  </a:lnTo>
                  <a:cubicBezTo>
                    <a:pt x="1606" y="6845"/>
                    <a:pt x="1587" y="6789"/>
                    <a:pt x="1615" y="6743"/>
                  </a:cubicBezTo>
                  <a:lnTo>
                    <a:pt x="1921" y="6158"/>
                  </a:lnTo>
                  <a:cubicBezTo>
                    <a:pt x="1958" y="6075"/>
                    <a:pt x="1940" y="5973"/>
                    <a:pt x="1875" y="5908"/>
                  </a:cubicBezTo>
                  <a:cubicBezTo>
                    <a:pt x="1699" y="5750"/>
                    <a:pt x="1541" y="5555"/>
                    <a:pt x="1411" y="5360"/>
                  </a:cubicBezTo>
                  <a:cubicBezTo>
                    <a:pt x="1376" y="5298"/>
                    <a:pt x="1310" y="5266"/>
                    <a:pt x="1240" y="5266"/>
                  </a:cubicBezTo>
                  <a:cubicBezTo>
                    <a:pt x="1217" y="5266"/>
                    <a:pt x="1193" y="5270"/>
                    <a:pt x="1170" y="5277"/>
                  </a:cubicBezTo>
                  <a:lnTo>
                    <a:pt x="548" y="5472"/>
                  </a:lnTo>
                  <a:cubicBezTo>
                    <a:pt x="541" y="5473"/>
                    <a:pt x="533" y="5474"/>
                    <a:pt x="525" y="5474"/>
                  </a:cubicBezTo>
                  <a:cubicBezTo>
                    <a:pt x="485" y="5474"/>
                    <a:pt x="445" y="5453"/>
                    <a:pt x="437" y="5407"/>
                  </a:cubicBezTo>
                  <a:lnTo>
                    <a:pt x="131" y="4442"/>
                  </a:lnTo>
                  <a:cubicBezTo>
                    <a:pt x="121" y="4414"/>
                    <a:pt x="121" y="4396"/>
                    <a:pt x="131" y="4368"/>
                  </a:cubicBezTo>
                  <a:cubicBezTo>
                    <a:pt x="149" y="4349"/>
                    <a:pt x="168" y="4331"/>
                    <a:pt x="186" y="4321"/>
                  </a:cubicBezTo>
                  <a:lnTo>
                    <a:pt x="817" y="4127"/>
                  </a:lnTo>
                  <a:cubicBezTo>
                    <a:pt x="901" y="4099"/>
                    <a:pt x="966" y="4015"/>
                    <a:pt x="956" y="3922"/>
                  </a:cubicBezTo>
                  <a:cubicBezTo>
                    <a:pt x="947" y="3681"/>
                    <a:pt x="966" y="3440"/>
                    <a:pt x="1021" y="3199"/>
                  </a:cubicBezTo>
                  <a:cubicBezTo>
                    <a:pt x="1040" y="3115"/>
                    <a:pt x="994" y="3023"/>
                    <a:pt x="910" y="2976"/>
                  </a:cubicBezTo>
                  <a:lnTo>
                    <a:pt x="326" y="2670"/>
                  </a:lnTo>
                  <a:cubicBezTo>
                    <a:pt x="288" y="2652"/>
                    <a:pt x="270" y="2596"/>
                    <a:pt x="288" y="2549"/>
                  </a:cubicBezTo>
                  <a:lnTo>
                    <a:pt x="762" y="1650"/>
                  </a:lnTo>
                  <a:cubicBezTo>
                    <a:pt x="775" y="1615"/>
                    <a:pt x="810" y="1596"/>
                    <a:pt x="845" y="1596"/>
                  </a:cubicBezTo>
                  <a:cubicBezTo>
                    <a:pt x="858" y="1596"/>
                    <a:pt x="870" y="1598"/>
                    <a:pt x="882" y="1603"/>
                  </a:cubicBezTo>
                  <a:lnTo>
                    <a:pt x="1467" y="1909"/>
                  </a:lnTo>
                  <a:cubicBezTo>
                    <a:pt x="1498" y="1927"/>
                    <a:pt x="1532" y="1935"/>
                    <a:pt x="1566" y="1935"/>
                  </a:cubicBezTo>
                  <a:cubicBezTo>
                    <a:pt x="1622" y="1935"/>
                    <a:pt x="1677" y="1913"/>
                    <a:pt x="1717" y="1872"/>
                  </a:cubicBezTo>
                  <a:cubicBezTo>
                    <a:pt x="1875" y="1696"/>
                    <a:pt x="2070" y="1538"/>
                    <a:pt x="2264" y="1399"/>
                  </a:cubicBezTo>
                  <a:cubicBezTo>
                    <a:pt x="2348" y="1353"/>
                    <a:pt x="2385" y="1260"/>
                    <a:pt x="2348" y="1167"/>
                  </a:cubicBezTo>
                  <a:lnTo>
                    <a:pt x="2153" y="546"/>
                  </a:lnTo>
                  <a:cubicBezTo>
                    <a:pt x="2144" y="518"/>
                    <a:pt x="2153" y="490"/>
                    <a:pt x="2162" y="472"/>
                  </a:cubicBezTo>
                  <a:cubicBezTo>
                    <a:pt x="2172" y="453"/>
                    <a:pt x="2190" y="434"/>
                    <a:pt x="2218" y="425"/>
                  </a:cubicBezTo>
                  <a:lnTo>
                    <a:pt x="3183" y="119"/>
                  </a:lnTo>
                  <a:cubicBezTo>
                    <a:pt x="3190" y="117"/>
                    <a:pt x="3198" y="117"/>
                    <a:pt x="3206" y="117"/>
                  </a:cubicBezTo>
                  <a:close/>
                  <a:moveTo>
                    <a:pt x="3203" y="1"/>
                  </a:moveTo>
                  <a:cubicBezTo>
                    <a:pt x="3184" y="1"/>
                    <a:pt x="3165" y="3"/>
                    <a:pt x="3146" y="8"/>
                  </a:cubicBezTo>
                  <a:lnTo>
                    <a:pt x="2181" y="314"/>
                  </a:lnTo>
                  <a:cubicBezTo>
                    <a:pt x="2070" y="351"/>
                    <a:pt x="2005" y="472"/>
                    <a:pt x="2042" y="574"/>
                  </a:cubicBezTo>
                  <a:lnTo>
                    <a:pt x="2237" y="1204"/>
                  </a:lnTo>
                  <a:cubicBezTo>
                    <a:pt x="2255" y="1241"/>
                    <a:pt x="2237" y="1288"/>
                    <a:pt x="2209" y="1306"/>
                  </a:cubicBezTo>
                  <a:cubicBezTo>
                    <a:pt x="1995" y="1446"/>
                    <a:pt x="1801" y="1603"/>
                    <a:pt x="1624" y="1789"/>
                  </a:cubicBezTo>
                  <a:cubicBezTo>
                    <a:pt x="1612" y="1807"/>
                    <a:pt x="1589" y="1817"/>
                    <a:pt x="1564" y="1817"/>
                  </a:cubicBezTo>
                  <a:cubicBezTo>
                    <a:pt x="1550" y="1817"/>
                    <a:pt x="1535" y="1814"/>
                    <a:pt x="1522" y="1807"/>
                  </a:cubicBezTo>
                  <a:lnTo>
                    <a:pt x="938" y="1511"/>
                  </a:lnTo>
                  <a:cubicBezTo>
                    <a:pt x="906" y="1493"/>
                    <a:pt x="871" y="1485"/>
                    <a:pt x="837" y="1485"/>
                  </a:cubicBezTo>
                  <a:cubicBezTo>
                    <a:pt x="762" y="1485"/>
                    <a:pt x="691" y="1524"/>
                    <a:pt x="660" y="1594"/>
                  </a:cubicBezTo>
                  <a:lnTo>
                    <a:pt x="186" y="2494"/>
                  </a:lnTo>
                  <a:cubicBezTo>
                    <a:pt x="140" y="2596"/>
                    <a:pt x="177" y="2726"/>
                    <a:pt x="279" y="2781"/>
                  </a:cubicBezTo>
                  <a:lnTo>
                    <a:pt x="864" y="3078"/>
                  </a:lnTo>
                  <a:cubicBezTo>
                    <a:pt x="891" y="3097"/>
                    <a:pt x="919" y="3143"/>
                    <a:pt x="910" y="3180"/>
                  </a:cubicBezTo>
                  <a:cubicBezTo>
                    <a:pt x="854" y="3421"/>
                    <a:pt x="836" y="3681"/>
                    <a:pt x="845" y="3932"/>
                  </a:cubicBezTo>
                  <a:cubicBezTo>
                    <a:pt x="845" y="3969"/>
                    <a:pt x="817" y="4006"/>
                    <a:pt x="780" y="4015"/>
                  </a:cubicBezTo>
                  <a:lnTo>
                    <a:pt x="149" y="4219"/>
                  </a:lnTo>
                  <a:cubicBezTo>
                    <a:pt x="103" y="4229"/>
                    <a:pt x="57" y="4266"/>
                    <a:pt x="29" y="4321"/>
                  </a:cubicBezTo>
                  <a:cubicBezTo>
                    <a:pt x="1" y="4368"/>
                    <a:pt x="1" y="4423"/>
                    <a:pt x="19" y="4479"/>
                  </a:cubicBezTo>
                  <a:lnTo>
                    <a:pt x="326" y="5444"/>
                  </a:lnTo>
                  <a:cubicBezTo>
                    <a:pt x="348" y="5534"/>
                    <a:pt x="431" y="5593"/>
                    <a:pt x="521" y="5593"/>
                  </a:cubicBezTo>
                  <a:cubicBezTo>
                    <a:pt x="542" y="5593"/>
                    <a:pt x="564" y="5590"/>
                    <a:pt x="585" y="5583"/>
                  </a:cubicBezTo>
                  <a:lnTo>
                    <a:pt x="1207" y="5388"/>
                  </a:lnTo>
                  <a:cubicBezTo>
                    <a:pt x="1220" y="5383"/>
                    <a:pt x="1232" y="5381"/>
                    <a:pt x="1244" y="5381"/>
                  </a:cubicBezTo>
                  <a:cubicBezTo>
                    <a:pt x="1273" y="5381"/>
                    <a:pt x="1298" y="5396"/>
                    <a:pt x="1318" y="5416"/>
                  </a:cubicBezTo>
                  <a:cubicBezTo>
                    <a:pt x="1448" y="5629"/>
                    <a:pt x="1615" y="5824"/>
                    <a:pt x="1801" y="6000"/>
                  </a:cubicBezTo>
                  <a:cubicBezTo>
                    <a:pt x="1828" y="6028"/>
                    <a:pt x="1838" y="6065"/>
                    <a:pt x="1819" y="6102"/>
                  </a:cubicBezTo>
                  <a:lnTo>
                    <a:pt x="1513" y="6687"/>
                  </a:lnTo>
                  <a:cubicBezTo>
                    <a:pt x="1457" y="6789"/>
                    <a:pt x="1504" y="6919"/>
                    <a:pt x="1606" y="6965"/>
                  </a:cubicBezTo>
                  <a:lnTo>
                    <a:pt x="2506" y="7438"/>
                  </a:lnTo>
                  <a:cubicBezTo>
                    <a:pt x="2531" y="7454"/>
                    <a:pt x="2559" y="7460"/>
                    <a:pt x="2589" y="7460"/>
                  </a:cubicBezTo>
                  <a:cubicBezTo>
                    <a:pt x="2613" y="7460"/>
                    <a:pt x="2638" y="7456"/>
                    <a:pt x="2663" y="7448"/>
                  </a:cubicBezTo>
                  <a:cubicBezTo>
                    <a:pt x="2719" y="7438"/>
                    <a:pt x="2756" y="7401"/>
                    <a:pt x="2784" y="7346"/>
                  </a:cubicBezTo>
                  <a:lnTo>
                    <a:pt x="3090" y="6770"/>
                  </a:lnTo>
                  <a:cubicBezTo>
                    <a:pt x="3106" y="6738"/>
                    <a:pt x="3136" y="6713"/>
                    <a:pt x="3174" y="6713"/>
                  </a:cubicBezTo>
                  <a:cubicBezTo>
                    <a:pt x="3180" y="6713"/>
                    <a:pt x="3186" y="6713"/>
                    <a:pt x="3192" y="6715"/>
                  </a:cubicBezTo>
                  <a:cubicBezTo>
                    <a:pt x="3394" y="6761"/>
                    <a:pt x="3603" y="6782"/>
                    <a:pt x="3812" y="6782"/>
                  </a:cubicBezTo>
                  <a:cubicBezTo>
                    <a:pt x="3853" y="6782"/>
                    <a:pt x="3894" y="6781"/>
                    <a:pt x="3934" y="6780"/>
                  </a:cubicBezTo>
                  <a:cubicBezTo>
                    <a:pt x="3981" y="6780"/>
                    <a:pt x="4018" y="6807"/>
                    <a:pt x="4027" y="6845"/>
                  </a:cubicBezTo>
                  <a:lnTo>
                    <a:pt x="4222" y="7475"/>
                  </a:lnTo>
                  <a:cubicBezTo>
                    <a:pt x="4250" y="7559"/>
                    <a:pt x="4333" y="7615"/>
                    <a:pt x="4426" y="7615"/>
                  </a:cubicBezTo>
                  <a:lnTo>
                    <a:pt x="4482" y="7615"/>
                  </a:lnTo>
                  <a:lnTo>
                    <a:pt x="5456" y="7308"/>
                  </a:lnTo>
                  <a:cubicBezTo>
                    <a:pt x="5567" y="7271"/>
                    <a:pt x="5623" y="7151"/>
                    <a:pt x="5585" y="7039"/>
                  </a:cubicBezTo>
                  <a:lnTo>
                    <a:pt x="5391" y="6418"/>
                  </a:lnTo>
                  <a:cubicBezTo>
                    <a:pt x="5381" y="6381"/>
                    <a:pt x="5391" y="6334"/>
                    <a:pt x="5428" y="6316"/>
                  </a:cubicBezTo>
                  <a:cubicBezTo>
                    <a:pt x="5641" y="6177"/>
                    <a:pt x="5836" y="6010"/>
                    <a:pt x="6003" y="5824"/>
                  </a:cubicBezTo>
                  <a:cubicBezTo>
                    <a:pt x="6019" y="5808"/>
                    <a:pt x="6042" y="5798"/>
                    <a:pt x="6065" y="5798"/>
                  </a:cubicBezTo>
                  <a:cubicBezTo>
                    <a:pt x="6082" y="5798"/>
                    <a:pt x="6099" y="5803"/>
                    <a:pt x="6114" y="5815"/>
                  </a:cubicBezTo>
                  <a:lnTo>
                    <a:pt x="6699" y="6112"/>
                  </a:lnTo>
                  <a:cubicBezTo>
                    <a:pt x="6728" y="6129"/>
                    <a:pt x="6761" y="6136"/>
                    <a:pt x="6796" y="6136"/>
                  </a:cubicBezTo>
                  <a:cubicBezTo>
                    <a:pt x="6816" y="6136"/>
                    <a:pt x="6836" y="6134"/>
                    <a:pt x="6856" y="6130"/>
                  </a:cubicBezTo>
                  <a:cubicBezTo>
                    <a:pt x="6903" y="6112"/>
                    <a:pt x="6949" y="6075"/>
                    <a:pt x="6977" y="6028"/>
                  </a:cubicBezTo>
                  <a:lnTo>
                    <a:pt x="7441" y="5128"/>
                  </a:lnTo>
                  <a:cubicBezTo>
                    <a:pt x="7496" y="5026"/>
                    <a:pt x="7459" y="4896"/>
                    <a:pt x="7357" y="4841"/>
                  </a:cubicBezTo>
                  <a:lnTo>
                    <a:pt x="6773" y="4544"/>
                  </a:lnTo>
                  <a:cubicBezTo>
                    <a:pt x="6736" y="4525"/>
                    <a:pt x="6717" y="4479"/>
                    <a:pt x="6727" y="4442"/>
                  </a:cubicBezTo>
                  <a:cubicBezTo>
                    <a:pt x="6782" y="4191"/>
                    <a:pt x="6801" y="3941"/>
                    <a:pt x="6791" y="3691"/>
                  </a:cubicBezTo>
                  <a:cubicBezTo>
                    <a:pt x="6791" y="3653"/>
                    <a:pt x="6819" y="3616"/>
                    <a:pt x="6856" y="3598"/>
                  </a:cubicBezTo>
                  <a:lnTo>
                    <a:pt x="7478" y="3403"/>
                  </a:lnTo>
                  <a:cubicBezTo>
                    <a:pt x="7589" y="3366"/>
                    <a:pt x="7654" y="3255"/>
                    <a:pt x="7617" y="3143"/>
                  </a:cubicBezTo>
                  <a:lnTo>
                    <a:pt x="7311" y="2178"/>
                  </a:lnTo>
                  <a:cubicBezTo>
                    <a:pt x="7281" y="2088"/>
                    <a:pt x="7202" y="2029"/>
                    <a:pt x="7115" y="2029"/>
                  </a:cubicBezTo>
                  <a:cubicBezTo>
                    <a:pt x="7094" y="2029"/>
                    <a:pt x="7073" y="2032"/>
                    <a:pt x="7051" y="2039"/>
                  </a:cubicBezTo>
                  <a:lnTo>
                    <a:pt x="6420" y="2234"/>
                  </a:lnTo>
                  <a:cubicBezTo>
                    <a:pt x="6410" y="2239"/>
                    <a:pt x="6400" y="2241"/>
                    <a:pt x="6389" y="2241"/>
                  </a:cubicBezTo>
                  <a:cubicBezTo>
                    <a:pt x="6360" y="2241"/>
                    <a:pt x="6332" y="2224"/>
                    <a:pt x="6318" y="2197"/>
                  </a:cubicBezTo>
                  <a:cubicBezTo>
                    <a:pt x="6179" y="1984"/>
                    <a:pt x="6021" y="1798"/>
                    <a:pt x="5836" y="1622"/>
                  </a:cubicBezTo>
                  <a:cubicBezTo>
                    <a:pt x="5808" y="1594"/>
                    <a:pt x="5799" y="1548"/>
                    <a:pt x="5817" y="1511"/>
                  </a:cubicBezTo>
                  <a:lnTo>
                    <a:pt x="6124" y="935"/>
                  </a:lnTo>
                  <a:cubicBezTo>
                    <a:pt x="6142" y="880"/>
                    <a:pt x="6151" y="824"/>
                    <a:pt x="6133" y="778"/>
                  </a:cubicBezTo>
                  <a:cubicBezTo>
                    <a:pt x="6114" y="722"/>
                    <a:pt x="6077" y="676"/>
                    <a:pt x="6031" y="648"/>
                  </a:cubicBezTo>
                  <a:lnTo>
                    <a:pt x="5131" y="184"/>
                  </a:lnTo>
                  <a:cubicBezTo>
                    <a:pt x="5096" y="166"/>
                    <a:pt x="5060" y="160"/>
                    <a:pt x="5027" y="160"/>
                  </a:cubicBezTo>
                  <a:cubicBezTo>
                    <a:pt x="5008" y="160"/>
                    <a:pt x="4990" y="162"/>
                    <a:pt x="4973" y="165"/>
                  </a:cubicBezTo>
                  <a:cubicBezTo>
                    <a:pt x="4918" y="184"/>
                    <a:pt x="4871" y="221"/>
                    <a:pt x="4853" y="267"/>
                  </a:cubicBezTo>
                  <a:lnTo>
                    <a:pt x="4546" y="852"/>
                  </a:lnTo>
                  <a:cubicBezTo>
                    <a:pt x="4531" y="883"/>
                    <a:pt x="4497" y="901"/>
                    <a:pt x="4464" y="901"/>
                  </a:cubicBezTo>
                  <a:cubicBezTo>
                    <a:pt x="4457" y="901"/>
                    <a:pt x="4451" y="900"/>
                    <a:pt x="4444" y="898"/>
                  </a:cubicBezTo>
                  <a:cubicBezTo>
                    <a:pt x="4234" y="858"/>
                    <a:pt x="4010" y="832"/>
                    <a:pt x="3790" y="832"/>
                  </a:cubicBezTo>
                  <a:cubicBezTo>
                    <a:pt x="3758" y="832"/>
                    <a:pt x="3725" y="832"/>
                    <a:pt x="3693" y="833"/>
                  </a:cubicBezTo>
                  <a:cubicBezTo>
                    <a:pt x="3689" y="834"/>
                    <a:pt x="3685" y="835"/>
                    <a:pt x="3681" y="835"/>
                  </a:cubicBezTo>
                  <a:cubicBezTo>
                    <a:pt x="3648" y="835"/>
                    <a:pt x="3618" y="802"/>
                    <a:pt x="3610" y="768"/>
                  </a:cubicBezTo>
                  <a:lnTo>
                    <a:pt x="3405" y="147"/>
                  </a:lnTo>
                  <a:cubicBezTo>
                    <a:pt x="3382" y="55"/>
                    <a:pt x="3296" y="1"/>
                    <a:pt x="3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g34a8edea3e7_1_120"/>
            <p:cNvSpPr/>
            <p:nvPr/>
          </p:nvSpPr>
          <p:spPr>
            <a:xfrm>
              <a:off x="831825" y="2596225"/>
              <a:ext cx="95800" cy="95400"/>
            </a:xfrm>
            <a:custGeom>
              <a:rect b="b" l="l" r="r" t="t"/>
              <a:pathLst>
                <a:path extrusionOk="0" h="3816" w="3832">
                  <a:moveTo>
                    <a:pt x="1927" y="1036"/>
                  </a:moveTo>
                  <a:cubicBezTo>
                    <a:pt x="1977" y="1036"/>
                    <a:pt x="2028" y="1040"/>
                    <a:pt x="2078" y="1049"/>
                  </a:cubicBezTo>
                  <a:cubicBezTo>
                    <a:pt x="2607" y="1151"/>
                    <a:pt x="2922" y="1698"/>
                    <a:pt x="2737" y="2199"/>
                  </a:cubicBezTo>
                  <a:cubicBezTo>
                    <a:pt x="2615" y="2550"/>
                    <a:pt x="2278" y="2779"/>
                    <a:pt x="1914" y="2779"/>
                  </a:cubicBezTo>
                  <a:cubicBezTo>
                    <a:pt x="1864" y="2779"/>
                    <a:pt x="1814" y="2774"/>
                    <a:pt x="1763" y="2765"/>
                  </a:cubicBezTo>
                  <a:cubicBezTo>
                    <a:pt x="1234" y="2663"/>
                    <a:pt x="919" y="2116"/>
                    <a:pt x="1104" y="1615"/>
                  </a:cubicBezTo>
                  <a:cubicBezTo>
                    <a:pt x="1227" y="1265"/>
                    <a:pt x="1564" y="1036"/>
                    <a:pt x="1927" y="1036"/>
                  </a:cubicBezTo>
                  <a:close/>
                  <a:moveTo>
                    <a:pt x="1967" y="1"/>
                  </a:moveTo>
                  <a:cubicBezTo>
                    <a:pt x="1921" y="1"/>
                    <a:pt x="1884" y="29"/>
                    <a:pt x="1874" y="66"/>
                  </a:cubicBezTo>
                  <a:lnTo>
                    <a:pt x="1828" y="390"/>
                  </a:lnTo>
                  <a:cubicBezTo>
                    <a:pt x="1819" y="428"/>
                    <a:pt x="1791" y="446"/>
                    <a:pt x="1763" y="455"/>
                  </a:cubicBezTo>
                  <a:cubicBezTo>
                    <a:pt x="1633" y="465"/>
                    <a:pt x="1512" y="493"/>
                    <a:pt x="1401" y="539"/>
                  </a:cubicBezTo>
                  <a:cubicBezTo>
                    <a:pt x="1392" y="541"/>
                    <a:pt x="1383" y="542"/>
                    <a:pt x="1374" y="542"/>
                  </a:cubicBezTo>
                  <a:cubicBezTo>
                    <a:pt x="1347" y="542"/>
                    <a:pt x="1322" y="532"/>
                    <a:pt x="1308" y="511"/>
                  </a:cubicBezTo>
                  <a:lnTo>
                    <a:pt x="1123" y="242"/>
                  </a:lnTo>
                  <a:cubicBezTo>
                    <a:pt x="1107" y="226"/>
                    <a:pt x="1084" y="216"/>
                    <a:pt x="1061" y="216"/>
                  </a:cubicBezTo>
                  <a:cubicBezTo>
                    <a:pt x="1044" y="216"/>
                    <a:pt x="1027" y="221"/>
                    <a:pt x="1011" y="233"/>
                  </a:cubicBezTo>
                  <a:lnTo>
                    <a:pt x="603" y="530"/>
                  </a:lnTo>
                  <a:cubicBezTo>
                    <a:pt x="566" y="548"/>
                    <a:pt x="557" y="604"/>
                    <a:pt x="585" y="632"/>
                  </a:cubicBezTo>
                  <a:lnTo>
                    <a:pt x="780" y="901"/>
                  </a:lnTo>
                  <a:cubicBezTo>
                    <a:pt x="798" y="929"/>
                    <a:pt x="798" y="966"/>
                    <a:pt x="770" y="993"/>
                  </a:cubicBezTo>
                  <a:cubicBezTo>
                    <a:pt x="696" y="1086"/>
                    <a:pt x="631" y="1188"/>
                    <a:pt x="575" y="1309"/>
                  </a:cubicBezTo>
                  <a:cubicBezTo>
                    <a:pt x="568" y="1332"/>
                    <a:pt x="541" y="1348"/>
                    <a:pt x="517" y="1348"/>
                  </a:cubicBezTo>
                  <a:cubicBezTo>
                    <a:pt x="511" y="1348"/>
                    <a:pt x="506" y="1348"/>
                    <a:pt x="501" y="1346"/>
                  </a:cubicBezTo>
                  <a:lnTo>
                    <a:pt x="177" y="1300"/>
                  </a:lnTo>
                  <a:cubicBezTo>
                    <a:pt x="170" y="1298"/>
                    <a:pt x="165" y="1298"/>
                    <a:pt x="159" y="1298"/>
                  </a:cubicBezTo>
                  <a:cubicBezTo>
                    <a:pt x="121" y="1298"/>
                    <a:pt x="92" y="1323"/>
                    <a:pt x="84" y="1355"/>
                  </a:cubicBezTo>
                  <a:lnTo>
                    <a:pt x="10" y="1865"/>
                  </a:lnTo>
                  <a:cubicBezTo>
                    <a:pt x="0" y="1903"/>
                    <a:pt x="28" y="1940"/>
                    <a:pt x="75" y="1949"/>
                  </a:cubicBezTo>
                  <a:lnTo>
                    <a:pt x="399" y="2005"/>
                  </a:lnTo>
                  <a:cubicBezTo>
                    <a:pt x="427" y="2005"/>
                    <a:pt x="455" y="2032"/>
                    <a:pt x="455" y="2070"/>
                  </a:cubicBezTo>
                  <a:cubicBezTo>
                    <a:pt x="473" y="2190"/>
                    <a:pt x="501" y="2311"/>
                    <a:pt x="548" y="2431"/>
                  </a:cubicBezTo>
                  <a:cubicBezTo>
                    <a:pt x="557" y="2459"/>
                    <a:pt x="548" y="2496"/>
                    <a:pt x="520" y="2515"/>
                  </a:cubicBezTo>
                  <a:lnTo>
                    <a:pt x="251" y="2710"/>
                  </a:lnTo>
                  <a:cubicBezTo>
                    <a:pt x="214" y="2728"/>
                    <a:pt x="204" y="2775"/>
                    <a:pt x="232" y="2812"/>
                  </a:cubicBezTo>
                  <a:lnTo>
                    <a:pt x="529" y="3229"/>
                  </a:lnTo>
                  <a:cubicBezTo>
                    <a:pt x="545" y="3245"/>
                    <a:pt x="568" y="3255"/>
                    <a:pt x="591" y="3255"/>
                  </a:cubicBezTo>
                  <a:cubicBezTo>
                    <a:pt x="608" y="3255"/>
                    <a:pt x="625" y="3250"/>
                    <a:pt x="640" y="3238"/>
                  </a:cubicBezTo>
                  <a:lnTo>
                    <a:pt x="900" y="3053"/>
                  </a:lnTo>
                  <a:cubicBezTo>
                    <a:pt x="914" y="3044"/>
                    <a:pt x="930" y="3039"/>
                    <a:pt x="947" y="3039"/>
                  </a:cubicBezTo>
                  <a:cubicBezTo>
                    <a:pt x="963" y="3039"/>
                    <a:pt x="979" y="3044"/>
                    <a:pt x="993" y="3053"/>
                  </a:cubicBezTo>
                  <a:cubicBezTo>
                    <a:pt x="1086" y="3127"/>
                    <a:pt x="1197" y="3192"/>
                    <a:pt x="1308" y="3248"/>
                  </a:cubicBezTo>
                  <a:cubicBezTo>
                    <a:pt x="1336" y="3257"/>
                    <a:pt x="1355" y="3294"/>
                    <a:pt x="1355" y="3322"/>
                  </a:cubicBezTo>
                  <a:lnTo>
                    <a:pt x="1299" y="3647"/>
                  </a:lnTo>
                  <a:cubicBezTo>
                    <a:pt x="1290" y="3693"/>
                    <a:pt x="1327" y="3730"/>
                    <a:pt x="1364" y="3739"/>
                  </a:cubicBezTo>
                  <a:lnTo>
                    <a:pt x="1865" y="3814"/>
                  </a:lnTo>
                  <a:cubicBezTo>
                    <a:pt x="1871" y="3815"/>
                    <a:pt x="1877" y="3815"/>
                    <a:pt x="1883" y="3815"/>
                  </a:cubicBezTo>
                  <a:cubicBezTo>
                    <a:pt x="1921" y="3815"/>
                    <a:pt x="1950" y="3790"/>
                    <a:pt x="1958" y="3758"/>
                  </a:cubicBezTo>
                  <a:lnTo>
                    <a:pt x="2004" y="3433"/>
                  </a:lnTo>
                  <a:cubicBezTo>
                    <a:pt x="2013" y="3396"/>
                    <a:pt x="2041" y="3368"/>
                    <a:pt x="2069" y="3368"/>
                  </a:cubicBezTo>
                  <a:cubicBezTo>
                    <a:pt x="2199" y="3350"/>
                    <a:pt x="2320" y="3322"/>
                    <a:pt x="2431" y="3276"/>
                  </a:cubicBezTo>
                  <a:cubicBezTo>
                    <a:pt x="2440" y="3273"/>
                    <a:pt x="2449" y="3272"/>
                    <a:pt x="2457" y="3272"/>
                  </a:cubicBezTo>
                  <a:cubicBezTo>
                    <a:pt x="2482" y="3272"/>
                    <a:pt x="2503" y="3282"/>
                    <a:pt x="2524" y="3303"/>
                  </a:cubicBezTo>
                  <a:lnTo>
                    <a:pt x="2709" y="3572"/>
                  </a:lnTo>
                  <a:cubicBezTo>
                    <a:pt x="2726" y="3595"/>
                    <a:pt x="2750" y="3607"/>
                    <a:pt x="2774" y="3607"/>
                  </a:cubicBezTo>
                  <a:cubicBezTo>
                    <a:pt x="2790" y="3607"/>
                    <a:pt x="2806" y="3602"/>
                    <a:pt x="2820" y="3591"/>
                  </a:cubicBezTo>
                  <a:lnTo>
                    <a:pt x="3229" y="3294"/>
                  </a:lnTo>
                  <a:cubicBezTo>
                    <a:pt x="3266" y="3266"/>
                    <a:pt x="3275" y="3220"/>
                    <a:pt x="3247" y="3183"/>
                  </a:cubicBezTo>
                  <a:lnTo>
                    <a:pt x="3052" y="2923"/>
                  </a:lnTo>
                  <a:cubicBezTo>
                    <a:pt x="3034" y="2895"/>
                    <a:pt x="3034" y="2858"/>
                    <a:pt x="3052" y="2830"/>
                  </a:cubicBezTo>
                  <a:cubicBezTo>
                    <a:pt x="3136" y="2737"/>
                    <a:pt x="3201" y="2626"/>
                    <a:pt x="3247" y="2515"/>
                  </a:cubicBezTo>
                  <a:cubicBezTo>
                    <a:pt x="3266" y="2487"/>
                    <a:pt x="3294" y="2468"/>
                    <a:pt x="3331" y="2468"/>
                  </a:cubicBezTo>
                  <a:lnTo>
                    <a:pt x="3655" y="2524"/>
                  </a:lnTo>
                  <a:cubicBezTo>
                    <a:pt x="3661" y="2525"/>
                    <a:pt x="3667" y="2526"/>
                    <a:pt x="3673" y="2526"/>
                  </a:cubicBezTo>
                  <a:cubicBezTo>
                    <a:pt x="3711" y="2526"/>
                    <a:pt x="3739" y="2500"/>
                    <a:pt x="3739" y="2459"/>
                  </a:cubicBezTo>
                  <a:lnTo>
                    <a:pt x="3822" y="1958"/>
                  </a:lnTo>
                  <a:cubicBezTo>
                    <a:pt x="3832" y="1921"/>
                    <a:pt x="3804" y="1875"/>
                    <a:pt x="3757" y="1875"/>
                  </a:cubicBezTo>
                  <a:lnTo>
                    <a:pt x="3433" y="1819"/>
                  </a:lnTo>
                  <a:cubicBezTo>
                    <a:pt x="3405" y="1810"/>
                    <a:pt x="3377" y="1791"/>
                    <a:pt x="3377" y="1754"/>
                  </a:cubicBezTo>
                  <a:cubicBezTo>
                    <a:pt x="3359" y="1634"/>
                    <a:pt x="3331" y="1513"/>
                    <a:pt x="3284" y="1392"/>
                  </a:cubicBezTo>
                  <a:cubicBezTo>
                    <a:pt x="3275" y="1365"/>
                    <a:pt x="3284" y="1327"/>
                    <a:pt x="3312" y="1309"/>
                  </a:cubicBezTo>
                  <a:lnTo>
                    <a:pt x="3581" y="1114"/>
                  </a:lnTo>
                  <a:cubicBezTo>
                    <a:pt x="3609" y="1086"/>
                    <a:pt x="3618" y="1040"/>
                    <a:pt x="3600" y="1012"/>
                  </a:cubicBezTo>
                  <a:lnTo>
                    <a:pt x="3294" y="595"/>
                  </a:lnTo>
                  <a:cubicBezTo>
                    <a:pt x="3282" y="577"/>
                    <a:pt x="3258" y="566"/>
                    <a:pt x="3233" y="566"/>
                  </a:cubicBezTo>
                  <a:cubicBezTo>
                    <a:pt x="3219" y="566"/>
                    <a:pt x="3205" y="569"/>
                    <a:pt x="3192" y="576"/>
                  </a:cubicBezTo>
                  <a:lnTo>
                    <a:pt x="2922" y="771"/>
                  </a:lnTo>
                  <a:cubicBezTo>
                    <a:pt x="2913" y="780"/>
                    <a:pt x="2897" y="785"/>
                    <a:pt x="2881" y="785"/>
                  </a:cubicBezTo>
                  <a:cubicBezTo>
                    <a:pt x="2865" y="785"/>
                    <a:pt x="2848" y="780"/>
                    <a:pt x="2839" y="771"/>
                  </a:cubicBezTo>
                  <a:cubicBezTo>
                    <a:pt x="2737" y="697"/>
                    <a:pt x="2635" y="632"/>
                    <a:pt x="2524" y="576"/>
                  </a:cubicBezTo>
                  <a:cubicBezTo>
                    <a:pt x="2486" y="557"/>
                    <a:pt x="2468" y="530"/>
                    <a:pt x="2477" y="493"/>
                  </a:cubicBezTo>
                  <a:lnTo>
                    <a:pt x="2533" y="168"/>
                  </a:lnTo>
                  <a:cubicBezTo>
                    <a:pt x="2533" y="131"/>
                    <a:pt x="2505" y="94"/>
                    <a:pt x="2468" y="84"/>
                  </a:cubicBezTo>
                  <a:lnTo>
                    <a:pt x="19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g34a8edea3e7_1_120"/>
            <p:cNvSpPr/>
            <p:nvPr/>
          </p:nvSpPr>
          <p:spPr>
            <a:xfrm>
              <a:off x="830200" y="2594850"/>
              <a:ext cx="98825" cy="98350"/>
            </a:xfrm>
            <a:custGeom>
              <a:rect b="b" l="l" r="r" t="t"/>
              <a:pathLst>
                <a:path extrusionOk="0" h="3934" w="3953">
                  <a:moveTo>
                    <a:pt x="1986" y="1151"/>
                  </a:moveTo>
                  <a:cubicBezTo>
                    <a:pt x="2032" y="1151"/>
                    <a:pt x="2088" y="1160"/>
                    <a:pt x="2134" y="1160"/>
                  </a:cubicBezTo>
                  <a:cubicBezTo>
                    <a:pt x="2366" y="1206"/>
                    <a:pt x="2570" y="1355"/>
                    <a:pt x="2691" y="1559"/>
                  </a:cubicBezTo>
                  <a:cubicBezTo>
                    <a:pt x="2811" y="1763"/>
                    <a:pt x="2830" y="2013"/>
                    <a:pt x="2746" y="2236"/>
                  </a:cubicBezTo>
                  <a:cubicBezTo>
                    <a:pt x="2632" y="2564"/>
                    <a:pt x="2314" y="2776"/>
                    <a:pt x="1973" y="2776"/>
                  </a:cubicBezTo>
                  <a:cubicBezTo>
                    <a:pt x="1928" y="2776"/>
                    <a:pt x="1882" y="2772"/>
                    <a:pt x="1837" y="2765"/>
                  </a:cubicBezTo>
                  <a:cubicBezTo>
                    <a:pt x="1605" y="2718"/>
                    <a:pt x="1401" y="2570"/>
                    <a:pt x="1281" y="2366"/>
                  </a:cubicBezTo>
                  <a:cubicBezTo>
                    <a:pt x="1160" y="2162"/>
                    <a:pt x="1141" y="1911"/>
                    <a:pt x="1225" y="1689"/>
                  </a:cubicBezTo>
                  <a:cubicBezTo>
                    <a:pt x="1336" y="1364"/>
                    <a:pt x="1652" y="1151"/>
                    <a:pt x="1986" y="1151"/>
                  </a:cubicBezTo>
                  <a:close/>
                  <a:moveTo>
                    <a:pt x="1985" y="1033"/>
                  </a:moveTo>
                  <a:cubicBezTo>
                    <a:pt x="1600" y="1033"/>
                    <a:pt x="1243" y="1278"/>
                    <a:pt x="1114" y="1651"/>
                  </a:cubicBezTo>
                  <a:cubicBezTo>
                    <a:pt x="1021" y="1902"/>
                    <a:pt x="1049" y="2189"/>
                    <a:pt x="1179" y="2421"/>
                  </a:cubicBezTo>
                  <a:cubicBezTo>
                    <a:pt x="1318" y="2663"/>
                    <a:pt x="1550" y="2830"/>
                    <a:pt x="1819" y="2876"/>
                  </a:cubicBezTo>
                  <a:cubicBezTo>
                    <a:pt x="1874" y="2885"/>
                    <a:pt x="1930" y="2895"/>
                    <a:pt x="1986" y="2895"/>
                  </a:cubicBezTo>
                  <a:cubicBezTo>
                    <a:pt x="2366" y="2895"/>
                    <a:pt x="2728" y="2653"/>
                    <a:pt x="2858" y="2282"/>
                  </a:cubicBezTo>
                  <a:cubicBezTo>
                    <a:pt x="2950" y="2023"/>
                    <a:pt x="2923" y="1735"/>
                    <a:pt x="2793" y="1503"/>
                  </a:cubicBezTo>
                  <a:cubicBezTo>
                    <a:pt x="2654" y="1262"/>
                    <a:pt x="2422" y="1104"/>
                    <a:pt x="2153" y="1048"/>
                  </a:cubicBezTo>
                  <a:cubicBezTo>
                    <a:pt x="2097" y="1038"/>
                    <a:pt x="2041" y="1033"/>
                    <a:pt x="1985" y="1033"/>
                  </a:cubicBezTo>
                  <a:close/>
                  <a:moveTo>
                    <a:pt x="2013" y="112"/>
                  </a:moveTo>
                  <a:lnTo>
                    <a:pt x="2524" y="195"/>
                  </a:lnTo>
                  <a:cubicBezTo>
                    <a:pt x="2524" y="195"/>
                    <a:pt x="2533" y="204"/>
                    <a:pt x="2533" y="204"/>
                  </a:cubicBezTo>
                  <a:cubicBezTo>
                    <a:pt x="2533" y="204"/>
                    <a:pt x="2533" y="214"/>
                    <a:pt x="2533" y="214"/>
                  </a:cubicBezTo>
                  <a:lnTo>
                    <a:pt x="2487" y="538"/>
                  </a:lnTo>
                  <a:cubicBezTo>
                    <a:pt x="2477" y="603"/>
                    <a:pt x="2505" y="659"/>
                    <a:pt x="2561" y="687"/>
                  </a:cubicBezTo>
                  <a:cubicBezTo>
                    <a:pt x="2672" y="733"/>
                    <a:pt x="2774" y="798"/>
                    <a:pt x="2867" y="872"/>
                  </a:cubicBezTo>
                  <a:cubicBezTo>
                    <a:pt x="2890" y="891"/>
                    <a:pt x="2918" y="900"/>
                    <a:pt x="2946" y="900"/>
                  </a:cubicBezTo>
                  <a:cubicBezTo>
                    <a:pt x="2974" y="900"/>
                    <a:pt x="3001" y="891"/>
                    <a:pt x="3025" y="872"/>
                  </a:cubicBezTo>
                  <a:lnTo>
                    <a:pt x="3294" y="677"/>
                  </a:lnTo>
                  <a:cubicBezTo>
                    <a:pt x="3294" y="677"/>
                    <a:pt x="3312" y="677"/>
                    <a:pt x="3312" y="687"/>
                  </a:cubicBezTo>
                  <a:lnTo>
                    <a:pt x="3618" y="1095"/>
                  </a:lnTo>
                  <a:cubicBezTo>
                    <a:pt x="3618" y="1104"/>
                    <a:pt x="3618" y="1104"/>
                    <a:pt x="3618" y="1113"/>
                  </a:cubicBezTo>
                  <a:cubicBezTo>
                    <a:pt x="3618" y="1113"/>
                    <a:pt x="3618" y="1113"/>
                    <a:pt x="3609" y="1123"/>
                  </a:cubicBezTo>
                  <a:lnTo>
                    <a:pt x="3340" y="1317"/>
                  </a:lnTo>
                  <a:cubicBezTo>
                    <a:pt x="3294" y="1345"/>
                    <a:pt x="3275" y="1410"/>
                    <a:pt x="3294" y="1466"/>
                  </a:cubicBezTo>
                  <a:cubicBezTo>
                    <a:pt x="3340" y="1577"/>
                    <a:pt x="3368" y="1698"/>
                    <a:pt x="3377" y="1818"/>
                  </a:cubicBezTo>
                  <a:cubicBezTo>
                    <a:pt x="3386" y="1874"/>
                    <a:pt x="3433" y="1920"/>
                    <a:pt x="3488" y="1930"/>
                  </a:cubicBezTo>
                  <a:lnTo>
                    <a:pt x="3813" y="1985"/>
                  </a:lnTo>
                  <a:cubicBezTo>
                    <a:pt x="3822" y="1985"/>
                    <a:pt x="3832" y="1995"/>
                    <a:pt x="3832" y="2004"/>
                  </a:cubicBezTo>
                  <a:lnTo>
                    <a:pt x="3748" y="2505"/>
                  </a:lnTo>
                  <a:cubicBezTo>
                    <a:pt x="3748" y="2514"/>
                    <a:pt x="3739" y="2523"/>
                    <a:pt x="3730" y="2523"/>
                  </a:cubicBezTo>
                  <a:lnTo>
                    <a:pt x="3405" y="2468"/>
                  </a:lnTo>
                  <a:cubicBezTo>
                    <a:pt x="3398" y="2467"/>
                    <a:pt x="3391" y="2466"/>
                    <a:pt x="3383" y="2466"/>
                  </a:cubicBezTo>
                  <a:cubicBezTo>
                    <a:pt x="3334" y="2466"/>
                    <a:pt x="3282" y="2493"/>
                    <a:pt x="3266" y="2542"/>
                  </a:cubicBezTo>
                  <a:cubicBezTo>
                    <a:pt x="3210" y="2653"/>
                    <a:pt x="3154" y="2755"/>
                    <a:pt x="3080" y="2848"/>
                  </a:cubicBezTo>
                  <a:cubicBezTo>
                    <a:pt x="3043" y="2895"/>
                    <a:pt x="3034" y="2959"/>
                    <a:pt x="3071" y="3006"/>
                  </a:cubicBezTo>
                  <a:lnTo>
                    <a:pt x="3266" y="3275"/>
                  </a:lnTo>
                  <a:cubicBezTo>
                    <a:pt x="3275" y="3284"/>
                    <a:pt x="3266" y="3293"/>
                    <a:pt x="3266" y="3303"/>
                  </a:cubicBezTo>
                  <a:lnTo>
                    <a:pt x="2848" y="3600"/>
                  </a:lnTo>
                  <a:cubicBezTo>
                    <a:pt x="2845" y="3603"/>
                    <a:pt x="2842" y="3604"/>
                    <a:pt x="2839" y="3604"/>
                  </a:cubicBezTo>
                  <a:cubicBezTo>
                    <a:pt x="2833" y="3604"/>
                    <a:pt x="2827" y="3600"/>
                    <a:pt x="2821" y="3600"/>
                  </a:cubicBezTo>
                  <a:lnTo>
                    <a:pt x="2635" y="3331"/>
                  </a:lnTo>
                  <a:cubicBezTo>
                    <a:pt x="2607" y="3296"/>
                    <a:pt x="2565" y="3277"/>
                    <a:pt x="2522" y="3277"/>
                  </a:cubicBezTo>
                  <a:cubicBezTo>
                    <a:pt x="2507" y="3277"/>
                    <a:pt x="2492" y="3279"/>
                    <a:pt x="2477" y="3284"/>
                  </a:cubicBezTo>
                  <a:cubicBezTo>
                    <a:pt x="2366" y="3321"/>
                    <a:pt x="2245" y="3349"/>
                    <a:pt x="2134" y="3368"/>
                  </a:cubicBezTo>
                  <a:cubicBezTo>
                    <a:pt x="2069" y="3368"/>
                    <a:pt x="2023" y="3414"/>
                    <a:pt x="2013" y="3479"/>
                  </a:cubicBezTo>
                  <a:lnTo>
                    <a:pt x="1967" y="3804"/>
                  </a:lnTo>
                  <a:cubicBezTo>
                    <a:pt x="1958" y="3813"/>
                    <a:pt x="1949" y="3813"/>
                    <a:pt x="1939" y="3813"/>
                  </a:cubicBezTo>
                  <a:lnTo>
                    <a:pt x="1438" y="3739"/>
                  </a:lnTo>
                  <a:cubicBezTo>
                    <a:pt x="1429" y="3739"/>
                    <a:pt x="1420" y="3729"/>
                    <a:pt x="1429" y="3720"/>
                  </a:cubicBezTo>
                  <a:lnTo>
                    <a:pt x="1475" y="3395"/>
                  </a:lnTo>
                  <a:cubicBezTo>
                    <a:pt x="1485" y="3331"/>
                    <a:pt x="1457" y="3275"/>
                    <a:pt x="1401" y="3247"/>
                  </a:cubicBezTo>
                  <a:cubicBezTo>
                    <a:pt x="1290" y="3201"/>
                    <a:pt x="1188" y="3136"/>
                    <a:pt x="1095" y="3061"/>
                  </a:cubicBezTo>
                  <a:cubicBezTo>
                    <a:pt x="1076" y="3043"/>
                    <a:pt x="1049" y="3034"/>
                    <a:pt x="1012" y="3034"/>
                  </a:cubicBezTo>
                  <a:cubicBezTo>
                    <a:pt x="984" y="3034"/>
                    <a:pt x="956" y="3043"/>
                    <a:pt x="937" y="3061"/>
                  </a:cubicBezTo>
                  <a:lnTo>
                    <a:pt x="668" y="3247"/>
                  </a:lnTo>
                  <a:cubicBezTo>
                    <a:pt x="668" y="3256"/>
                    <a:pt x="659" y="3256"/>
                    <a:pt x="659" y="3256"/>
                  </a:cubicBezTo>
                  <a:cubicBezTo>
                    <a:pt x="659" y="3256"/>
                    <a:pt x="650" y="3256"/>
                    <a:pt x="650" y="3247"/>
                  </a:cubicBezTo>
                  <a:lnTo>
                    <a:pt x="344" y="2839"/>
                  </a:lnTo>
                  <a:cubicBezTo>
                    <a:pt x="344" y="2830"/>
                    <a:pt x="344" y="2830"/>
                    <a:pt x="344" y="2820"/>
                  </a:cubicBezTo>
                  <a:cubicBezTo>
                    <a:pt x="344" y="2820"/>
                    <a:pt x="344" y="2811"/>
                    <a:pt x="353" y="2811"/>
                  </a:cubicBezTo>
                  <a:lnTo>
                    <a:pt x="613" y="2616"/>
                  </a:lnTo>
                  <a:cubicBezTo>
                    <a:pt x="668" y="2579"/>
                    <a:pt x="687" y="2523"/>
                    <a:pt x="668" y="2468"/>
                  </a:cubicBezTo>
                  <a:cubicBezTo>
                    <a:pt x="622" y="2356"/>
                    <a:pt x="594" y="2236"/>
                    <a:pt x="585" y="2115"/>
                  </a:cubicBezTo>
                  <a:cubicBezTo>
                    <a:pt x="576" y="2060"/>
                    <a:pt x="529" y="2013"/>
                    <a:pt x="474" y="2004"/>
                  </a:cubicBezTo>
                  <a:lnTo>
                    <a:pt x="149" y="1948"/>
                  </a:lnTo>
                  <a:cubicBezTo>
                    <a:pt x="130" y="1948"/>
                    <a:pt x="130" y="1939"/>
                    <a:pt x="130" y="1930"/>
                  </a:cubicBezTo>
                  <a:lnTo>
                    <a:pt x="214" y="1429"/>
                  </a:lnTo>
                  <a:cubicBezTo>
                    <a:pt x="214" y="1420"/>
                    <a:pt x="223" y="1410"/>
                    <a:pt x="232" y="1410"/>
                  </a:cubicBezTo>
                  <a:lnTo>
                    <a:pt x="557" y="1466"/>
                  </a:lnTo>
                  <a:cubicBezTo>
                    <a:pt x="563" y="1467"/>
                    <a:pt x="569" y="1467"/>
                    <a:pt x="574" y="1467"/>
                  </a:cubicBezTo>
                  <a:cubicBezTo>
                    <a:pt x="624" y="1467"/>
                    <a:pt x="671" y="1433"/>
                    <a:pt x="696" y="1392"/>
                  </a:cubicBezTo>
                  <a:cubicBezTo>
                    <a:pt x="743" y="1280"/>
                    <a:pt x="807" y="1178"/>
                    <a:pt x="882" y="1086"/>
                  </a:cubicBezTo>
                  <a:cubicBezTo>
                    <a:pt x="919" y="1039"/>
                    <a:pt x="919" y="974"/>
                    <a:pt x="891" y="919"/>
                  </a:cubicBezTo>
                  <a:lnTo>
                    <a:pt x="696" y="659"/>
                  </a:lnTo>
                  <a:cubicBezTo>
                    <a:pt x="687" y="650"/>
                    <a:pt x="696" y="640"/>
                    <a:pt x="696" y="631"/>
                  </a:cubicBezTo>
                  <a:lnTo>
                    <a:pt x="1114" y="334"/>
                  </a:lnTo>
                  <a:cubicBezTo>
                    <a:pt x="1118" y="330"/>
                    <a:pt x="1123" y="327"/>
                    <a:pt x="1126" y="327"/>
                  </a:cubicBezTo>
                  <a:cubicBezTo>
                    <a:pt x="1130" y="327"/>
                    <a:pt x="1132" y="330"/>
                    <a:pt x="1132" y="334"/>
                  </a:cubicBezTo>
                  <a:lnTo>
                    <a:pt x="1327" y="603"/>
                  </a:lnTo>
                  <a:cubicBezTo>
                    <a:pt x="1354" y="638"/>
                    <a:pt x="1397" y="657"/>
                    <a:pt x="1440" y="657"/>
                  </a:cubicBezTo>
                  <a:cubicBezTo>
                    <a:pt x="1455" y="657"/>
                    <a:pt x="1470" y="654"/>
                    <a:pt x="1485" y="650"/>
                  </a:cubicBezTo>
                  <a:cubicBezTo>
                    <a:pt x="1596" y="603"/>
                    <a:pt x="1707" y="575"/>
                    <a:pt x="1828" y="566"/>
                  </a:cubicBezTo>
                  <a:cubicBezTo>
                    <a:pt x="1893" y="557"/>
                    <a:pt x="1939" y="510"/>
                    <a:pt x="1949" y="455"/>
                  </a:cubicBezTo>
                  <a:lnTo>
                    <a:pt x="1995" y="130"/>
                  </a:lnTo>
                  <a:cubicBezTo>
                    <a:pt x="1995" y="121"/>
                    <a:pt x="2013" y="112"/>
                    <a:pt x="2013" y="112"/>
                  </a:cubicBezTo>
                  <a:close/>
                  <a:moveTo>
                    <a:pt x="2032" y="0"/>
                  </a:moveTo>
                  <a:cubicBezTo>
                    <a:pt x="2004" y="0"/>
                    <a:pt x="1967" y="0"/>
                    <a:pt x="1939" y="28"/>
                  </a:cubicBezTo>
                  <a:cubicBezTo>
                    <a:pt x="1911" y="47"/>
                    <a:pt x="1893" y="74"/>
                    <a:pt x="1884" y="112"/>
                  </a:cubicBezTo>
                  <a:lnTo>
                    <a:pt x="1828" y="436"/>
                  </a:lnTo>
                  <a:cubicBezTo>
                    <a:pt x="1828" y="445"/>
                    <a:pt x="1828" y="455"/>
                    <a:pt x="1819" y="455"/>
                  </a:cubicBezTo>
                  <a:cubicBezTo>
                    <a:pt x="1689" y="464"/>
                    <a:pt x="1559" y="492"/>
                    <a:pt x="1438" y="538"/>
                  </a:cubicBezTo>
                  <a:cubicBezTo>
                    <a:pt x="1438" y="541"/>
                    <a:pt x="1437" y="542"/>
                    <a:pt x="1436" y="542"/>
                  </a:cubicBezTo>
                  <a:cubicBezTo>
                    <a:pt x="1432" y="542"/>
                    <a:pt x="1426" y="538"/>
                    <a:pt x="1420" y="538"/>
                  </a:cubicBezTo>
                  <a:lnTo>
                    <a:pt x="1234" y="269"/>
                  </a:lnTo>
                  <a:cubicBezTo>
                    <a:pt x="1207" y="231"/>
                    <a:pt x="1167" y="212"/>
                    <a:pt x="1126" y="212"/>
                  </a:cubicBezTo>
                  <a:cubicBezTo>
                    <a:pt x="1097" y="212"/>
                    <a:pt x="1066" y="222"/>
                    <a:pt x="1039" y="241"/>
                  </a:cubicBezTo>
                  <a:lnTo>
                    <a:pt x="631" y="538"/>
                  </a:lnTo>
                  <a:cubicBezTo>
                    <a:pt x="566" y="575"/>
                    <a:pt x="557" y="659"/>
                    <a:pt x="603" y="724"/>
                  </a:cubicBezTo>
                  <a:lnTo>
                    <a:pt x="789" y="993"/>
                  </a:lnTo>
                  <a:cubicBezTo>
                    <a:pt x="798" y="993"/>
                    <a:pt x="798" y="1002"/>
                    <a:pt x="789" y="1011"/>
                  </a:cubicBezTo>
                  <a:cubicBezTo>
                    <a:pt x="715" y="1113"/>
                    <a:pt x="640" y="1225"/>
                    <a:pt x="594" y="1336"/>
                  </a:cubicBezTo>
                  <a:cubicBezTo>
                    <a:pt x="585" y="1345"/>
                    <a:pt x="576" y="1345"/>
                    <a:pt x="576" y="1345"/>
                  </a:cubicBezTo>
                  <a:lnTo>
                    <a:pt x="251" y="1299"/>
                  </a:lnTo>
                  <a:cubicBezTo>
                    <a:pt x="241" y="1296"/>
                    <a:pt x="231" y="1295"/>
                    <a:pt x="221" y="1295"/>
                  </a:cubicBezTo>
                  <a:cubicBezTo>
                    <a:pt x="195" y="1295"/>
                    <a:pt x="169" y="1304"/>
                    <a:pt x="149" y="1317"/>
                  </a:cubicBezTo>
                  <a:cubicBezTo>
                    <a:pt x="121" y="1336"/>
                    <a:pt x="102" y="1373"/>
                    <a:pt x="93" y="1410"/>
                  </a:cubicBezTo>
                  <a:lnTo>
                    <a:pt x="19" y="1911"/>
                  </a:lnTo>
                  <a:cubicBezTo>
                    <a:pt x="0" y="1985"/>
                    <a:pt x="56" y="2050"/>
                    <a:pt x="130" y="2060"/>
                  </a:cubicBezTo>
                  <a:lnTo>
                    <a:pt x="455" y="2115"/>
                  </a:lnTo>
                  <a:cubicBezTo>
                    <a:pt x="455" y="2115"/>
                    <a:pt x="464" y="2125"/>
                    <a:pt x="464" y="2125"/>
                  </a:cubicBezTo>
                  <a:cubicBezTo>
                    <a:pt x="483" y="2254"/>
                    <a:pt x="511" y="2384"/>
                    <a:pt x="557" y="2505"/>
                  </a:cubicBezTo>
                  <a:cubicBezTo>
                    <a:pt x="557" y="2514"/>
                    <a:pt x="557" y="2514"/>
                    <a:pt x="548" y="2523"/>
                  </a:cubicBezTo>
                  <a:lnTo>
                    <a:pt x="279" y="2718"/>
                  </a:lnTo>
                  <a:cubicBezTo>
                    <a:pt x="251" y="2737"/>
                    <a:pt x="232" y="2765"/>
                    <a:pt x="223" y="2802"/>
                  </a:cubicBezTo>
                  <a:cubicBezTo>
                    <a:pt x="223" y="2839"/>
                    <a:pt x="232" y="2876"/>
                    <a:pt x="251" y="2904"/>
                  </a:cubicBezTo>
                  <a:lnTo>
                    <a:pt x="548" y="3312"/>
                  </a:lnTo>
                  <a:cubicBezTo>
                    <a:pt x="566" y="3349"/>
                    <a:pt x="603" y="3368"/>
                    <a:pt x="640" y="3368"/>
                  </a:cubicBezTo>
                  <a:cubicBezTo>
                    <a:pt x="648" y="3370"/>
                    <a:pt x="656" y="3371"/>
                    <a:pt x="665" y="3371"/>
                  </a:cubicBezTo>
                  <a:cubicBezTo>
                    <a:pt x="688" y="3371"/>
                    <a:pt x="713" y="3363"/>
                    <a:pt x="733" y="3349"/>
                  </a:cubicBezTo>
                  <a:lnTo>
                    <a:pt x="1002" y="3154"/>
                  </a:lnTo>
                  <a:cubicBezTo>
                    <a:pt x="1007" y="3150"/>
                    <a:pt x="1012" y="3147"/>
                    <a:pt x="1015" y="3147"/>
                  </a:cubicBezTo>
                  <a:cubicBezTo>
                    <a:pt x="1019" y="3147"/>
                    <a:pt x="1021" y="3150"/>
                    <a:pt x="1021" y="3154"/>
                  </a:cubicBezTo>
                  <a:cubicBezTo>
                    <a:pt x="1123" y="3238"/>
                    <a:pt x="1234" y="3303"/>
                    <a:pt x="1355" y="3358"/>
                  </a:cubicBezTo>
                  <a:cubicBezTo>
                    <a:pt x="1355" y="3358"/>
                    <a:pt x="1364" y="3368"/>
                    <a:pt x="1364" y="3377"/>
                  </a:cubicBezTo>
                  <a:lnTo>
                    <a:pt x="1308" y="3702"/>
                  </a:lnTo>
                  <a:cubicBezTo>
                    <a:pt x="1299" y="3776"/>
                    <a:pt x="1346" y="3841"/>
                    <a:pt x="1420" y="3850"/>
                  </a:cubicBezTo>
                  <a:lnTo>
                    <a:pt x="1921" y="3934"/>
                  </a:lnTo>
                  <a:lnTo>
                    <a:pt x="1949" y="3934"/>
                  </a:lnTo>
                  <a:cubicBezTo>
                    <a:pt x="1976" y="3934"/>
                    <a:pt x="2004" y="3924"/>
                    <a:pt x="2023" y="3906"/>
                  </a:cubicBezTo>
                  <a:cubicBezTo>
                    <a:pt x="2051" y="3887"/>
                    <a:pt x="2069" y="3859"/>
                    <a:pt x="2078" y="3822"/>
                  </a:cubicBezTo>
                  <a:lnTo>
                    <a:pt x="2125" y="3498"/>
                  </a:lnTo>
                  <a:cubicBezTo>
                    <a:pt x="2134" y="3488"/>
                    <a:pt x="2134" y="3479"/>
                    <a:pt x="2143" y="3479"/>
                  </a:cubicBezTo>
                  <a:cubicBezTo>
                    <a:pt x="2273" y="3470"/>
                    <a:pt x="2394" y="3442"/>
                    <a:pt x="2514" y="3395"/>
                  </a:cubicBezTo>
                  <a:cubicBezTo>
                    <a:pt x="2517" y="3392"/>
                    <a:pt x="2521" y="3391"/>
                    <a:pt x="2523" y="3391"/>
                  </a:cubicBezTo>
                  <a:cubicBezTo>
                    <a:pt x="2529" y="3391"/>
                    <a:pt x="2533" y="3395"/>
                    <a:pt x="2533" y="3395"/>
                  </a:cubicBezTo>
                  <a:lnTo>
                    <a:pt x="2728" y="3664"/>
                  </a:lnTo>
                  <a:cubicBezTo>
                    <a:pt x="2755" y="3702"/>
                    <a:pt x="2794" y="3721"/>
                    <a:pt x="2834" y="3721"/>
                  </a:cubicBezTo>
                  <a:cubicBezTo>
                    <a:pt x="2862" y="3721"/>
                    <a:pt x="2890" y="3712"/>
                    <a:pt x="2913" y="3692"/>
                  </a:cubicBezTo>
                  <a:lnTo>
                    <a:pt x="3331" y="3395"/>
                  </a:lnTo>
                  <a:cubicBezTo>
                    <a:pt x="3386" y="3358"/>
                    <a:pt x="3405" y="3266"/>
                    <a:pt x="3359" y="3210"/>
                  </a:cubicBezTo>
                  <a:lnTo>
                    <a:pt x="3164" y="2941"/>
                  </a:lnTo>
                  <a:cubicBezTo>
                    <a:pt x="3164" y="2941"/>
                    <a:pt x="3164" y="2932"/>
                    <a:pt x="3164" y="2922"/>
                  </a:cubicBezTo>
                  <a:cubicBezTo>
                    <a:pt x="3247" y="2820"/>
                    <a:pt x="3312" y="2709"/>
                    <a:pt x="3368" y="2598"/>
                  </a:cubicBezTo>
                  <a:cubicBezTo>
                    <a:pt x="3368" y="2588"/>
                    <a:pt x="3377" y="2588"/>
                    <a:pt x="3386" y="2588"/>
                  </a:cubicBezTo>
                  <a:lnTo>
                    <a:pt x="3711" y="2635"/>
                  </a:lnTo>
                  <a:cubicBezTo>
                    <a:pt x="3721" y="2637"/>
                    <a:pt x="3730" y="2638"/>
                    <a:pt x="3740" y="2638"/>
                  </a:cubicBezTo>
                  <a:cubicBezTo>
                    <a:pt x="3802" y="2638"/>
                    <a:pt x="3853" y="2588"/>
                    <a:pt x="3869" y="2523"/>
                  </a:cubicBezTo>
                  <a:lnTo>
                    <a:pt x="3943" y="2023"/>
                  </a:lnTo>
                  <a:cubicBezTo>
                    <a:pt x="3952" y="1948"/>
                    <a:pt x="3906" y="1883"/>
                    <a:pt x="3832" y="1874"/>
                  </a:cubicBezTo>
                  <a:lnTo>
                    <a:pt x="3507" y="1818"/>
                  </a:lnTo>
                  <a:cubicBezTo>
                    <a:pt x="3498" y="1818"/>
                    <a:pt x="3498" y="1809"/>
                    <a:pt x="3498" y="1800"/>
                  </a:cubicBezTo>
                  <a:cubicBezTo>
                    <a:pt x="3479" y="1679"/>
                    <a:pt x="3451" y="1549"/>
                    <a:pt x="3405" y="1429"/>
                  </a:cubicBezTo>
                  <a:cubicBezTo>
                    <a:pt x="3405" y="1420"/>
                    <a:pt x="3405" y="1410"/>
                    <a:pt x="3414" y="1410"/>
                  </a:cubicBezTo>
                  <a:lnTo>
                    <a:pt x="3674" y="1215"/>
                  </a:lnTo>
                  <a:cubicBezTo>
                    <a:pt x="3711" y="1197"/>
                    <a:pt x="3730" y="1169"/>
                    <a:pt x="3730" y="1132"/>
                  </a:cubicBezTo>
                  <a:cubicBezTo>
                    <a:pt x="3739" y="1095"/>
                    <a:pt x="3730" y="1058"/>
                    <a:pt x="3711" y="1030"/>
                  </a:cubicBezTo>
                  <a:lnTo>
                    <a:pt x="3405" y="622"/>
                  </a:lnTo>
                  <a:cubicBezTo>
                    <a:pt x="3382" y="582"/>
                    <a:pt x="3342" y="563"/>
                    <a:pt x="3299" y="563"/>
                  </a:cubicBezTo>
                  <a:cubicBezTo>
                    <a:pt x="3272" y="563"/>
                    <a:pt x="3244" y="570"/>
                    <a:pt x="3219" y="585"/>
                  </a:cubicBezTo>
                  <a:lnTo>
                    <a:pt x="2950" y="779"/>
                  </a:lnTo>
                  <a:cubicBezTo>
                    <a:pt x="2950" y="784"/>
                    <a:pt x="2948" y="786"/>
                    <a:pt x="2945" y="786"/>
                  </a:cubicBezTo>
                  <a:cubicBezTo>
                    <a:pt x="2941" y="786"/>
                    <a:pt x="2936" y="784"/>
                    <a:pt x="2932" y="779"/>
                  </a:cubicBezTo>
                  <a:cubicBezTo>
                    <a:pt x="2839" y="696"/>
                    <a:pt x="2728" y="631"/>
                    <a:pt x="2607" y="575"/>
                  </a:cubicBezTo>
                  <a:cubicBezTo>
                    <a:pt x="2598" y="575"/>
                    <a:pt x="2598" y="566"/>
                    <a:pt x="2598" y="557"/>
                  </a:cubicBezTo>
                  <a:lnTo>
                    <a:pt x="2654" y="232"/>
                  </a:lnTo>
                  <a:cubicBezTo>
                    <a:pt x="2654" y="195"/>
                    <a:pt x="2644" y="167"/>
                    <a:pt x="2626" y="139"/>
                  </a:cubicBezTo>
                  <a:cubicBezTo>
                    <a:pt x="2607" y="102"/>
                    <a:pt x="2570" y="84"/>
                    <a:pt x="2542" y="84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g34a8edea3e7_1_120"/>
            <p:cNvSpPr/>
            <p:nvPr/>
          </p:nvSpPr>
          <p:spPr>
            <a:xfrm>
              <a:off x="849225" y="2701300"/>
              <a:ext cx="3025" cy="246550"/>
            </a:xfrm>
            <a:custGeom>
              <a:rect b="b" l="l" r="r" t="t"/>
              <a:pathLst>
                <a:path extrusionOk="0" h="9862" w="121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520"/>
                  </a:lnTo>
                  <a:cubicBezTo>
                    <a:pt x="0" y="557"/>
                    <a:pt x="28" y="585"/>
                    <a:pt x="56" y="585"/>
                  </a:cubicBezTo>
                  <a:cubicBezTo>
                    <a:pt x="93" y="585"/>
                    <a:pt x="121" y="557"/>
                    <a:pt x="121" y="520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56" y="0"/>
                  </a:cubicBezTo>
                  <a:close/>
                  <a:moveTo>
                    <a:pt x="56" y="928"/>
                  </a:moveTo>
                  <a:cubicBezTo>
                    <a:pt x="28" y="928"/>
                    <a:pt x="0" y="956"/>
                    <a:pt x="0" y="984"/>
                  </a:cubicBezTo>
                  <a:lnTo>
                    <a:pt x="0" y="1447"/>
                  </a:lnTo>
                  <a:cubicBezTo>
                    <a:pt x="0" y="1484"/>
                    <a:pt x="28" y="1512"/>
                    <a:pt x="56" y="1512"/>
                  </a:cubicBezTo>
                  <a:cubicBezTo>
                    <a:pt x="93" y="1512"/>
                    <a:pt x="121" y="1484"/>
                    <a:pt x="121" y="1447"/>
                  </a:cubicBezTo>
                  <a:lnTo>
                    <a:pt x="121" y="984"/>
                  </a:lnTo>
                  <a:cubicBezTo>
                    <a:pt x="121" y="956"/>
                    <a:pt x="93" y="928"/>
                    <a:pt x="56" y="928"/>
                  </a:cubicBezTo>
                  <a:close/>
                  <a:moveTo>
                    <a:pt x="56" y="1856"/>
                  </a:moveTo>
                  <a:cubicBezTo>
                    <a:pt x="28" y="1856"/>
                    <a:pt x="0" y="1883"/>
                    <a:pt x="0" y="1911"/>
                  </a:cubicBezTo>
                  <a:lnTo>
                    <a:pt x="0" y="2375"/>
                  </a:lnTo>
                  <a:cubicBezTo>
                    <a:pt x="0" y="2412"/>
                    <a:pt x="28" y="2440"/>
                    <a:pt x="56" y="2440"/>
                  </a:cubicBezTo>
                  <a:cubicBezTo>
                    <a:pt x="93" y="2440"/>
                    <a:pt x="121" y="2412"/>
                    <a:pt x="121" y="2375"/>
                  </a:cubicBezTo>
                  <a:lnTo>
                    <a:pt x="121" y="1911"/>
                  </a:lnTo>
                  <a:cubicBezTo>
                    <a:pt x="121" y="1883"/>
                    <a:pt x="93" y="1856"/>
                    <a:pt x="56" y="1856"/>
                  </a:cubicBezTo>
                  <a:close/>
                  <a:moveTo>
                    <a:pt x="56" y="2783"/>
                  </a:moveTo>
                  <a:cubicBezTo>
                    <a:pt x="28" y="2783"/>
                    <a:pt x="0" y="2811"/>
                    <a:pt x="0" y="2839"/>
                  </a:cubicBezTo>
                  <a:lnTo>
                    <a:pt x="0" y="3303"/>
                  </a:lnTo>
                  <a:cubicBezTo>
                    <a:pt x="0" y="3340"/>
                    <a:pt x="28" y="3368"/>
                    <a:pt x="56" y="3368"/>
                  </a:cubicBezTo>
                  <a:cubicBezTo>
                    <a:pt x="93" y="3368"/>
                    <a:pt x="121" y="3340"/>
                    <a:pt x="121" y="3303"/>
                  </a:cubicBezTo>
                  <a:lnTo>
                    <a:pt x="121" y="2839"/>
                  </a:lnTo>
                  <a:cubicBezTo>
                    <a:pt x="121" y="2811"/>
                    <a:pt x="93" y="2783"/>
                    <a:pt x="56" y="2783"/>
                  </a:cubicBezTo>
                  <a:close/>
                  <a:moveTo>
                    <a:pt x="56" y="3711"/>
                  </a:moveTo>
                  <a:cubicBezTo>
                    <a:pt x="28" y="3711"/>
                    <a:pt x="0" y="3739"/>
                    <a:pt x="0" y="3767"/>
                  </a:cubicBezTo>
                  <a:lnTo>
                    <a:pt x="0" y="4230"/>
                  </a:lnTo>
                  <a:cubicBezTo>
                    <a:pt x="0" y="4267"/>
                    <a:pt x="28" y="4295"/>
                    <a:pt x="56" y="4295"/>
                  </a:cubicBezTo>
                  <a:cubicBezTo>
                    <a:pt x="93" y="4295"/>
                    <a:pt x="121" y="4267"/>
                    <a:pt x="121" y="4230"/>
                  </a:cubicBezTo>
                  <a:lnTo>
                    <a:pt x="121" y="3767"/>
                  </a:lnTo>
                  <a:cubicBezTo>
                    <a:pt x="121" y="3739"/>
                    <a:pt x="93" y="3711"/>
                    <a:pt x="56" y="3711"/>
                  </a:cubicBezTo>
                  <a:close/>
                  <a:moveTo>
                    <a:pt x="56" y="4639"/>
                  </a:moveTo>
                  <a:cubicBezTo>
                    <a:pt x="28" y="4639"/>
                    <a:pt x="0" y="4666"/>
                    <a:pt x="0" y="4694"/>
                  </a:cubicBezTo>
                  <a:lnTo>
                    <a:pt x="0" y="5158"/>
                  </a:lnTo>
                  <a:cubicBezTo>
                    <a:pt x="0" y="5195"/>
                    <a:pt x="28" y="5223"/>
                    <a:pt x="56" y="5223"/>
                  </a:cubicBezTo>
                  <a:cubicBezTo>
                    <a:pt x="93" y="5223"/>
                    <a:pt x="121" y="5195"/>
                    <a:pt x="121" y="5158"/>
                  </a:cubicBezTo>
                  <a:lnTo>
                    <a:pt x="121" y="4694"/>
                  </a:lnTo>
                  <a:cubicBezTo>
                    <a:pt x="121" y="4666"/>
                    <a:pt x="93" y="4639"/>
                    <a:pt x="56" y="4639"/>
                  </a:cubicBezTo>
                  <a:close/>
                  <a:moveTo>
                    <a:pt x="56" y="5566"/>
                  </a:moveTo>
                  <a:cubicBezTo>
                    <a:pt x="28" y="5566"/>
                    <a:pt x="0" y="5594"/>
                    <a:pt x="0" y="5622"/>
                  </a:cubicBezTo>
                  <a:lnTo>
                    <a:pt x="0" y="6086"/>
                  </a:lnTo>
                  <a:cubicBezTo>
                    <a:pt x="0" y="6123"/>
                    <a:pt x="28" y="6151"/>
                    <a:pt x="56" y="6151"/>
                  </a:cubicBezTo>
                  <a:cubicBezTo>
                    <a:pt x="93" y="6151"/>
                    <a:pt x="121" y="6123"/>
                    <a:pt x="121" y="6086"/>
                  </a:cubicBezTo>
                  <a:lnTo>
                    <a:pt x="121" y="5622"/>
                  </a:lnTo>
                  <a:cubicBezTo>
                    <a:pt x="121" y="5594"/>
                    <a:pt x="93" y="5566"/>
                    <a:pt x="56" y="5566"/>
                  </a:cubicBezTo>
                  <a:close/>
                  <a:moveTo>
                    <a:pt x="56" y="6494"/>
                  </a:moveTo>
                  <a:cubicBezTo>
                    <a:pt x="28" y="6494"/>
                    <a:pt x="0" y="6522"/>
                    <a:pt x="0" y="6549"/>
                  </a:cubicBezTo>
                  <a:lnTo>
                    <a:pt x="0" y="7013"/>
                  </a:lnTo>
                  <a:cubicBezTo>
                    <a:pt x="0" y="7050"/>
                    <a:pt x="28" y="7078"/>
                    <a:pt x="56" y="7078"/>
                  </a:cubicBezTo>
                  <a:cubicBezTo>
                    <a:pt x="93" y="7078"/>
                    <a:pt x="121" y="7050"/>
                    <a:pt x="121" y="7013"/>
                  </a:cubicBezTo>
                  <a:lnTo>
                    <a:pt x="121" y="6549"/>
                  </a:lnTo>
                  <a:cubicBezTo>
                    <a:pt x="121" y="6522"/>
                    <a:pt x="93" y="6494"/>
                    <a:pt x="56" y="6494"/>
                  </a:cubicBezTo>
                  <a:close/>
                  <a:moveTo>
                    <a:pt x="56" y="7421"/>
                  </a:moveTo>
                  <a:cubicBezTo>
                    <a:pt x="28" y="7421"/>
                    <a:pt x="0" y="7449"/>
                    <a:pt x="0" y="7477"/>
                  </a:cubicBezTo>
                  <a:lnTo>
                    <a:pt x="0" y="7941"/>
                  </a:lnTo>
                  <a:cubicBezTo>
                    <a:pt x="0" y="7978"/>
                    <a:pt x="28" y="8006"/>
                    <a:pt x="56" y="8006"/>
                  </a:cubicBezTo>
                  <a:cubicBezTo>
                    <a:pt x="93" y="8006"/>
                    <a:pt x="121" y="7978"/>
                    <a:pt x="121" y="7941"/>
                  </a:cubicBezTo>
                  <a:lnTo>
                    <a:pt x="121" y="7477"/>
                  </a:lnTo>
                  <a:cubicBezTo>
                    <a:pt x="121" y="7449"/>
                    <a:pt x="93" y="7421"/>
                    <a:pt x="56" y="7421"/>
                  </a:cubicBezTo>
                  <a:close/>
                  <a:moveTo>
                    <a:pt x="56" y="8349"/>
                  </a:moveTo>
                  <a:cubicBezTo>
                    <a:pt x="28" y="8349"/>
                    <a:pt x="0" y="8377"/>
                    <a:pt x="0" y="8405"/>
                  </a:cubicBezTo>
                  <a:lnTo>
                    <a:pt x="0" y="8869"/>
                  </a:lnTo>
                  <a:cubicBezTo>
                    <a:pt x="0" y="8906"/>
                    <a:pt x="28" y="8934"/>
                    <a:pt x="56" y="8934"/>
                  </a:cubicBezTo>
                  <a:cubicBezTo>
                    <a:pt x="93" y="8934"/>
                    <a:pt x="121" y="8906"/>
                    <a:pt x="121" y="8869"/>
                  </a:cubicBezTo>
                  <a:lnTo>
                    <a:pt x="121" y="8405"/>
                  </a:lnTo>
                  <a:cubicBezTo>
                    <a:pt x="121" y="8377"/>
                    <a:pt x="93" y="8349"/>
                    <a:pt x="56" y="8349"/>
                  </a:cubicBezTo>
                  <a:close/>
                  <a:moveTo>
                    <a:pt x="56" y="9277"/>
                  </a:moveTo>
                  <a:cubicBezTo>
                    <a:pt x="28" y="9277"/>
                    <a:pt x="0" y="9305"/>
                    <a:pt x="0" y="9332"/>
                  </a:cubicBezTo>
                  <a:lnTo>
                    <a:pt x="0" y="9796"/>
                  </a:lnTo>
                  <a:cubicBezTo>
                    <a:pt x="0" y="9833"/>
                    <a:pt x="28" y="9861"/>
                    <a:pt x="56" y="9861"/>
                  </a:cubicBezTo>
                  <a:cubicBezTo>
                    <a:pt x="93" y="9861"/>
                    <a:pt x="121" y="9833"/>
                    <a:pt x="121" y="9796"/>
                  </a:cubicBezTo>
                  <a:lnTo>
                    <a:pt x="121" y="9332"/>
                  </a:lnTo>
                  <a:cubicBezTo>
                    <a:pt x="121" y="9305"/>
                    <a:pt x="93" y="9277"/>
                    <a:pt x="56" y="92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g34a8edea3e7_1_120"/>
            <p:cNvSpPr/>
            <p:nvPr/>
          </p:nvSpPr>
          <p:spPr>
            <a:xfrm>
              <a:off x="888650" y="2354575"/>
              <a:ext cx="43150" cy="43400"/>
            </a:xfrm>
            <a:custGeom>
              <a:rect b="b" l="l" r="r" t="t"/>
              <a:pathLst>
                <a:path extrusionOk="0" h="1736" w="1726">
                  <a:moveTo>
                    <a:pt x="863" y="177"/>
                  </a:moveTo>
                  <a:lnTo>
                    <a:pt x="1095" y="613"/>
                  </a:lnTo>
                  <a:cubicBezTo>
                    <a:pt x="1104" y="622"/>
                    <a:pt x="1113" y="631"/>
                    <a:pt x="1123" y="631"/>
                  </a:cubicBezTo>
                  <a:lnTo>
                    <a:pt x="1549" y="873"/>
                  </a:lnTo>
                  <a:lnTo>
                    <a:pt x="1113" y="1105"/>
                  </a:lnTo>
                  <a:cubicBezTo>
                    <a:pt x="1104" y="1105"/>
                    <a:pt x="1104" y="1114"/>
                    <a:pt x="1095" y="1123"/>
                  </a:cubicBezTo>
                  <a:lnTo>
                    <a:pt x="863" y="1550"/>
                  </a:lnTo>
                  <a:lnTo>
                    <a:pt x="631" y="1123"/>
                  </a:lnTo>
                  <a:cubicBezTo>
                    <a:pt x="622" y="1114"/>
                    <a:pt x="612" y="1105"/>
                    <a:pt x="603" y="1105"/>
                  </a:cubicBezTo>
                  <a:lnTo>
                    <a:pt x="176" y="863"/>
                  </a:lnTo>
                  <a:lnTo>
                    <a:pt x="603" y="631"/>
                  </a:lnTo>
                  <a:cubicBezTo>
                    <a:pt x="612" y="622"/>
                    <a:pt x="622" y="622"/>
                    <a:pt x="631" y="613"/>
                  </a:cubicBezTo>
                  <a:lnTo>
                    <a:pt x="863" y="177"/>
                  </a:lnTo>
                  <a:close/>
                  <a:moveTo>
                    <a:pt x="863" y="1"/>
                  </a:moveTo>
                  <a:cubicBezTo>
                    <a:pt x="844" y="1"/>
                    <a:pt x="826" y="10"/>
                    <a:pt x="816" y="28"/>
                  </a:cubicBezTo>
                  <a:lnTo>
                    <a:pt x="538" y="539"/>
                  </a:lnTo>
                  <a:lnTo>
                    <a:pt x="28" y="817"/>
                  </a:lnTo>
                  <a:cubicBezTo>
                    <a:pt x="9" y="826"/>
                    <a:pt x="0" y="845"/>
                    <a:pt x="0" y="863"/>
                  </a:cubicBezTo>
                  <a:cubicBezTo>
                    <a:pt x="0" y="882"/>
                    <a:pt x="9" y="910"/>
                    <a:pt x="28" y="919"/>
                  </a:cubicBezTo>
                  <a:lnTo>
                    <a:pt x="529" y="1197"/>
                  </a:lnTo>
                  <a:lnTo>
                    <a:pt x="807" y="1698"/>
                  </a:lnTo>
                  <a:cubicBezTo>
                    <a:pt x="816" y="1717"/>
                    <a:pt x="835" y="1735"/>
                    <a:pt x="863" y="1735"/>
                  </a:cubicBezTo>
                  <a:cubicBezTo>
                    <a:pt x="881" y="1735"/>
                    <a:pt x="900" y="1717"/>
                    <a:pt x="909" y="1698"/>
                  </a:cubicBezTo>
                  <a:lnTo>
                    <a:pt x="1188" y="1197"/>
                  </a:lnTo>
                  <a:lnTo>
                    <a:pt x="1698" y="919"/>
                  </a:lnTo>
                  <a:cubicBezTo>
                    <a:pt x="1716" y="910"/>
                    <a:pt x="1726" y="891"/>
                    <a:pt x="1726" y="873"/>
                  </a:cubicBezTo>
                  <a:cubicBezTo>
                    <a:pt x="1726" y="845"/>
                    <a:pt x="1716" y="826"/>
                    <a:pt x="1698" y="817"/>
                  </a:cubicBezTo>
                  <a:lnTo>
                    <a:pt x="1188" y="539"/>
                  </a:lnTo>
                  <a:lnTo>
                    <a:pt x="919" y="28"/>
                  </a:lnTo>
                  <a:cubicBezTo>
                    <a:pt x="909" y="10"/>
                    <a:pt x="881" y="1"/>
                    <a:pt x="8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g34a8edea3e7_1_120"/>
            <p:cNvSpPr/>
            <p:nvPr/>
          </p:nvSpPr>
          <p:spPr>
            <a:xfrm>
              <a:off x="1122175" y="3270875"/>
              <a:ext cx="44800" cy="44550"/>
            </a:xfrm>
            <a:custGeom>
              <a:rect b="b" l="l" r="r" t="t"/>
              <a:pathLst>
                <a:path extrusionOk="0" h="1782" w="1792">
                  <a:moveTo>
                    <a:pt x="901" y="177"/>
                  </a:moveTo>
                  <a:lnTo>
                    <a:pt x="1142" y="622"/>
                  </a:lnTo>
                  <a:cubicBezTo>
                    <a:pt x="1151" y="631"/>
                    <a:pt x="1160" y="641"/>
                    <a:pt x="1170" y="650"/>
                  </a:cubicBezTo>
                  <a:lnTo>
                    <a:pt x="1615" y="891"/>
                  </a:lnTo>
                  <a:lnTo>
                    <a:pt x="1170" y="1142"/>
                  </a:lnTo>
                  <a:cubicBezTo>
                    <a:pt x="1160" y="1142"/>
                    <a:pt x="1151" y="1151"/>
                    <a:pt x="1142" y="1160"/>
                  </a:cubicBezTo>
                  <a:lnTo>
                    <a:pt x="901" y="1605"/>
                  </a:lnTo>
                  <a:lnTo>
                    <a:pt x="650" y="1160"/>
                  </a:lnTo>
                  <a:cubicBezTo>
                    <a:pt x="650" y="1151"/>
                    <a:pt x="641" y="1142"/>
                    <a:pt x="632" y="1132"/>
                  </a:cubicBezTo>
                  <a:lnTo>
                    <a:pt x="186" y="891"/>
                  </a:lnTo>
                  <a:lnTo>
                    <a:pt x="632" y="650"/>
                  </a:lnTo>
                  <a:cubicBezTo>
                    <a:pt x="641" y="641"/>
                    <a:pt x="650" y="631"/>
                    <a:pt x="650" y="622"/>
                  </a:cubicBezTo>
                  <a:lnTo>
                    <a:pt x="901" y="177"/>
                  </a:lnTo>
                  <a:close/>
                  <a:moveTo>
                    <a:pt x="901" y="1"/>
                  </a:moveTo>
                  <a:cubicBezTo>
                    <a:pt x="882" y="1"/>
                    <a:pt x="854" y="10"/>
                    <a:pt x="845" y="28"/>
                  </a:cubicBezTo>
                  <a:lnTo>
                    <a:pt x="557" y="557"/>
                  </a:lnTo>
                  <a:lnTo>
                    <a:pt x="38" y="836"/>
                  </a:lnTo>
                  <a:cubicBezTo>
                    <a:pt x="19" y="845"/>
                    <a:pt x="1" y="873"/>
                    <a:pt x="1" y="891"/>
                  </a:cubicBezTo>
                  <a:cubicBezTo>
                    <a:pt x="1" y="910"/>
                    <a:pt x="19" y="928"/>
                    <a:pt x="38" y="938"/>
                  </a:cubicBezTo>
                  <a:lnTo>
                    <a:pt x="557" y="1225"/>
                  </a:lnTo>
                  <a:lnTo>
                    <a:pt x="845" y="1754"/>
                  </a:lnTo>
                  <a:cubicBezTo>
                    <a:pt x="854" y="1772"/>
                    <a:pt x="873" y="1782"/>
                    <a:pt x="891" y="1782"/>
                  </a:cubicBezTo>
                  <a:cubicBezTo>
                    <a:pt x="919" y="1782"/>
                    <a:pt x="938" y="1772"/>
                    <a:pt x="947" y="1754"/>
                  </a:cubicBezTo>
                  <a:lnTo>
                    <a:pt x="1235" y="1234"/>
                  </a:lnTo>
                  <a:lnTo>
                    <a:pt x="1763" y="947"/>
                  </a:lnTo>
                  <a:cubicBezTo>
                    <a:pt x="1773" y="938"/>
                    <a:pt x="1791" y="919"/>
                    <a:pt x="1791" y="891"/>
                  </a:cubicBezTo>
                  <a:cubicBezTo>
                    <a:pt x="1791" y="873"/>
                    <a:pt x="1782" y="854"/>
                    <a:pt x="1763" y="845"/>
                  </a:cubicBezTo>
                  <a:lnTo>
                    <a:pt x="1235" y="557"/>
                  </a:lnTo>
                  <a:lnTo>
                    <a:pt x="947" y="28"/>
                  </a:lnTo>
                  <a:cubicBezTo>
                    <a:pt x="938" y="10"/>
                    <a:pt x="919" y="1"/>
                    <a:pt x="9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g34a8edea3e7_1_120"/>
            <p:cNvSpPr/>
            <p:nvPr/>
          </p:nvSpPr>
          <p:spPr>
            <a:xfrm>
              <a:off x="1306550" y="2306100"/>
              <a:ext cx="2825" cy="16500"/>
            </a:xfrm>
            <a:custGeom>
              <a:rect b="b" l="l" r="r" t="t"/>
              <a:pathLst>
                <a:path extrusionOk="0" h="660" w="113">
                  <a:moveTo>
                    <a:pt x="56" y="1"/>
                  </a:moveTo>
                  <a:cubicBezTo>
                    <a:pt x="29" y="1"/>
                    <a:pt x="1" y="29"/>
                    <a:pt x="1" y="56"/>
                  </a:cubicBezTo>
                  <a:lnTo>
                    <a:pt x="1" y="604"/>
                  </a:lnTo>
                  <a:cubicBezTo>
                    <a:pt x="1" y="632"/>
                    <a:pt x="29" y="659"/>
                    <a:pt x="56" y="659"/>
                  </a:cubicBezTo>
                  <a:cubicBezTo>
                    <a:pt x="93" y="659"/>
                    <a:pt x="112" y="632"/>
                    <a:pt x="112" y="604"/>
                  </a:cubicBezTo>
                  <a:lnTo>
                    <a:pt x="112" y="56"/>
                  </a:lnTo>
                  <a:cubicBezTo>
                    <a:pt x="112" y="29"/>
                    <a:pt x="93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g34a8edea3e7_1_120"/>
            <p:cNvSpPr/>
            <p:nvPr/>
          </p:nvSpPr>
          <p:spPr>
            <a:xfrm>
              <a:off x="1306550" y="2340900"/>
              <a:ext cx="2825" cy="16475"/>
            </a:xfrm>
            <a:custGeom>
              <a:rect b="b" l="l" r="r" t="t"/>
              <a:pathLst>
                <a:path extrusionOk="0" h="659" w="113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03"/>
                  </a:lnTo>
                  <a:cubicBezTo>
                    <a:pt x="1" y="631"/>
                    <a:pt x="29" y="659"/>
                    <a:pt x="56" y="659"/>
                  </a:cubicBezTo>
                  <a:cubicBezTo>
                    <a:pt x="93" y="659"/>
                    <a:pt x="112" y="631"/>
                    <a:pt x="112" y="603"/>
                  </a:cubicBezTo>
                  <a:lnTo>
                    <a:pt x="112" y="56"/>
                  </a:lnTo>
                  <a:cubicBezTo>
                    <a:pt x="112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g34a8edea3e7_1_120"/>
            <p:cNvSpPr/>
            <p:nvPr/>
          </p:nvSpPr>
          <p:spPr>
            <a:xfrm>
              <a:off x="1317225" y="2330225"/>
              <a:ext cx="16500" cy="3050"/>
            </a:xfrm>
            <a:custGeom>
              <a:rect b="b" l="l" r="r" t="t"/>
              <a:pathLst>
                <a:path extrusionOk="0" h="122" w="660">
                  <a:moveTo>
                    <a:pt x="56" y="1"/>
                  </a:moveTo>
                  <a:cubicBezTo>
                    <a:pt x="19" y="1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594" y="121"/>
                  </a:lnTo>
                  <a:cubicBezTo>
                    <a:pt x="631" y="121"/>
                    <a:pt x="659" y="93"/>
                    <a:pt x="659" y="65"/>
                  </a:cubicBezTo>
                  <a:cubicBezTo>
                    <a:pt x="659" y="28"/>
                    <a:pt x="631" y="1"/>
                    <a:pt x="5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g34a8edea3e7_1_120"/>
            <p:cNvSpPr/>
            <p:nvPr/>
          </p:nvSpPr>
          <p:spPr>
            <a:xfrm>
              <a:off x="1282425" y="2330225"/>
              <a:ext cx="16500" cy="3050"/>
            </a:xfrm>
            <a:custGeom>
              <a:rect b="b" l="l" r="r" t="t"/>
              <a:pathLst>
                <a:path extrusionOk="0" h="122" w="660">
                  <a:moveTo>
                    <a:pt x="57" y="1"/>
                  </a:moveTo>
                  <a:cubicBezTo>
                    <a:pt x="20" y="1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595" y="121"/>
                  </a:lnTo>
                  <a:cubicBezTo>
                    <a:pt x="632" y="121"/>
                    <a:pt x="660" y="93"/>
                    <a:pt x="660" y="65"/>
                  </a:cubicBezTo>
                  <a:cubicBezTo>
                    <a:pt x="660" y="28"/>
                    <a:pt x="632" y="1"/>
                    <a:pt x="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g34a8edea3e7_1_120"/>
            <p:cNvSpPr/>
            <p:nvPr/>
          </p:nvSpPr>
          <p:spPr>
            <a:xfrm>
              <a:off x="1290775" y="2339275"/>
              <a:ext cx="9775" cy="9525"/>
            </a:xfrm>
            <a:custGeom>
              <a:rect b="b" l="l" r="r" t="t"/>
              <a:pathLst>
                <a:path extrusionOk="0" h="381" w="391">
                  <a:moveTo>
                    <a:pt x="1" y="381"/>
                  </a:moveTo>
                  <a:lnTo>
                    <a:pt x="39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g34a8edea3e7_1_120"/>
            <p:cNvSpPr/>
            <p:nvPr/>
          </p:nvSpPr>
          <p:spPr>
            <a:xfrm>
              <a:off x="1289400" y="2337775"/>
              <a:ext cx="12775" cy="12425"/>
            </a:xfrm>
            <a:custGeom>
              <a:rect b="b" l="l" r="r" t="t"/>
              <a:pathLst>
                <a:path extrusionOk="0" h="497" w="511">
                  <a:moveTo>
                    <a:pt x="444" y="0"/>
                  </a:moveTo>
                  <a:cubicBezTo>
                    <a:pt x="429" y="0"/>
                    <a:pt x="413" y="5"/>
                    <a:pt x="399" y="14"/>
                  </a:cubicBezTo>
                  <a:lnTo>
                    <a:pt x="19" y="404"/>
                  </a:lnTo>
                  <a:cubicBezTo>
                    <a:pt x="0" y="422"/>
                    <a:pt x="0" y="459"/>
                    <a:pt x="19" y="487"/>
                  </a:cubicBezTo>
                  <a:cubicBezTo>
                    <a:pt x="28" y="496"/>
                    <a:pt x="47" y="496"/>
                    <a:pt x="56" y="496"/>
                  </a:cubicBezTo>
                  <a:cubicBezTo>
                    <a:pt x="74" y="496"/>
                    <a:pt x="93" y="496"/>
                    <a:pt x="102" y="487"/>
                  </a:cubicBezTo>
                  <a:lnTo>
                    <a:pt x="483" y="97"/>
                  </a:lnTo>
                  <a:cubicBezTo>
                    <a:pt x="510" y="79"/>
                    <a:pt x="510" y="42"/>
                    <a:pt x="483" y="14"/>
                  </a:cubicBezTo>
                  <a:cubicBezTo>
                    <a:pt x="473" y="5"/>
                    <a:pt x="459" y="0"/>
                    <a:pt x="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g34a8edea3e7_1_120"/>
            <p:cNvSpPr/>
            <p:nvPr/>
          </p:nvSpPr>
          <p:spPr>
            <a:xfrm>
              <a:off x="1315375" y="2314700"/>
              <a:ext cx="9750" cy="9525"/>
            </a:xfrm>
            <a:custGeom>
              <a:rect b="b" l="l" r="r" t="t"/>
              <a:pathLst>
                <a:path extrusionOk="0" h="381" w="390">
                  <a:moveTo>
                    <a:pt x="0" y="380"/>
                  </a:moveTo>
                  <a:lnTo>
                    <a:pt x="3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g34a8edea3e7_1_120"/>
            <p:cNvSpPr/>
            <p:nvPr/>
          </p:nvSpPr>
          <p:spPr>
            <a:xfrm>
              <a:off x="1313975" y="2313175"/>
              <a:ext cx="12775" cy="12450"/>
            </a:xfrm>
            <a:custGeom>
              <a:rect b="b" l="l" r="r" t="t"/>
              <a:pathLst>
                <a:path extrusionOk="0" h="498" w="511">
                  <a:moveTo>
                    <a:pt x="445" y="1"/>
                  </a:moveTo>
                  <a:cubicBezTo>
                    <a:pt x="430" y="1"/>
                    <a:pt x="413" y="5"/>
                    <a:pt x="399" y="15"/>
                  </a:cubicBezTo>
                  <a:lnTo>
                    <a:pt x="19" y="404"/>
                  </a:lnTo>
                  <a:cubicBezTo>
                    <a:pt x="1" y="423"/>
                    <a:pt x="1" y="460"/>
                    <a:pt x="19" y="478"/>
                  </a:cubicBezTo>
                  <a:cubicBezTo>
                    <a:pt x="28" y="497"/>
                    <a:pt x="47" y="497"/>
                    <a:pt x="56" y="497"/>
                  </a:cubicBezTo>
                  <a:cubicBezTo>
                    <a:pt x="75" y="497"/>
                    <a:pt x="93" y="497"/>
                    <a:pt x="103" y="478"/>
                  </a:cubicBezTo>
                  <a:lnTo>
                    <a:pt x="483" y="98"/>
                  </a:lnTo>
                  <a:cubicBezTo>
                    <a:pt x="511" y="80"/>
                    <a:pt x="511" y="42"/>
                    <a:pt x="483" y="15"/>
                  </a:cubicBezTo>
                  <a:cubicBezTo>
                    <a:pt x="474" y="5"/>
                    <a:pt x="460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g34a8edea3e7_1_120"/>
            <p:cNvSpPr/>
            <p:nvPr/>
          </p:nvSpPr>
          <p:spPr>
            <a:xfrm>
              <a:off x="1290775" y="2314700"/>
              <a:ext cx="9775" cy="9525"/>
            </a:xfrm>
            <a:custGeom>
              <a:rect b="b" l="l" r="r" t="t"/>
              <a:pathLst>
                <a:path extrusionOk="0" h="381" w="391">
                  <a:moveTo>
                    <a:pt x="1" y="0"/>
                  </a:moveTo>
                  <a:lnTo>
                    <a:pt x="391" y="3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g34a8edea3e7_1_120"/>
            <p:cNvSpPr/>
            <p:nvPr/>
          </p:nvSpPr>
          <p:spPr>
            <a:xfrm>
              <a:off x="1289400" y="2313175"/>
              <a:ext cx="12775" cy="12450"/>
            </a:xfrm>
            <a:custGeom>
              <a:rect b="b" l="l" r="r" t="t"/>
              <a:pathLst>
                <a:path extrusionOk="0" h="498" w="511">
                  <a:moveTo>
                    <a:pt x="57" y="1"/>
                  </a:moveTo>
                  <a:cubicBezTo>
                    <a:pt x="42" y="1"/>
                    <a:pt x="28" y="5"/>
                    <a:pt x="19" y="15"/>
                  </a:cubicBezTo>
                  <a:cubicBezTo>
                    <a:pt x="0" y="42"/>
                    <a:pt x="0" y="80"/>
                    <a:pt x="19" y="98"/>
                  </a:cubicBezTo>
                  <a:lnTo>
                    <a:pt x="399" y="478"/>
                  </a:lnTo>
                  <a:cubicBezTo>
                    <a:pt x="408" y="497"/>
                    <a:pt x="427" y="497"/>
                    <a:pt x="446" y="497"/>
                  </a:cubicBezTo>
                  <a:cubicBezTo>
                    <a:pt x="455" y="497"/>
                    <a:pt x="473" y="497"/>
                    <a:pt x="483" y="478"/>
                  </a:cubicBezTo>
                  <a:cubicBezTo>
                    <a:pt x="510" y="460"/>
                    <a:pt x="510" y="423"/>
                    <a:pt x="483" y="404"/>
                  </a:cubicBezTo>
                  <a:lnTo>
                    <a:pt x="102" y="15"/>
                  </a:lnTo>
                  <a:cubicBezTo>
                    <a:pt x="88" y="5"/>
                    <a:pt x="72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g34a8edea3e7_1_120"/>
            <p:cNvSpPr/>
            <p:nvPr/>
          </p:nvSpPr>
          <p:spPr>
            <a:xfrm>
              <a:off x="1315375" y="2339275"/>
              <a:ext cx="9750" cy="9525"/>
            </a:xfrm>
            <a:custGeom>
              <a:rect b="b" l="l" r="r" t="t"/>
              <a:pathLst>
                <a:path extrusionOk="0" h="381" w="390">
                  <a:moveTo>
                    <a:pt x="0" y="0"/>
                  </a:moveTo>
                  <a:lnTo>
                    <a:pt x="390" y="38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g34a8edea3e7_1_120"/>
            <p:cNvSpPr/>
            <p:nvPr/>
          </p:nvSpPr>
          <p:spPr>
            <a:xfrm>
              <a:off x="1313975" y="2337775"/>
              <a:ext cx="12775" cy="12425"/>
            </a:xfrm>
            <a:custGeom>
              <a:rect b="b" l="l" r="r" t="t"/>
              <a:pathLst>
                <a:path extrusionOk="0" h="497" w="511">
                  <a:moveTo>
                    <a:pt x="61" y="0"/>
                  </a:moveTo>
                  <a:cubicBezTo>
                    <a:pt x="47" y="0"/>
                    <a:pt x="33" y="5"/>
                    <a:pt x="19" y="14"/>
                  </a:cubicBezTo>
                  <a:cubicBezTo>
                    <a:pt x="1" y="42"/>
                    <a:pt x="1" y="79"/>
                    <a:pt x="19" y="97"/>
                  </a:cubicBezTo>
                  <a:lnTo>
                    <a:pt x="399" y="487"/>
                  </a:lnTo>
                  <a:cubicBezTo>
                    <a:pt x="418" y="496"/>
                    <a:pt x="427" y="496"/>
                    <a:pt x="446" y="496"/>
                  </a:cubicBezTo>
                  <a:cubicBezTo>
                    <a:pt x="455" y="496"/>
                    <a:pt x="474" y="496"/>
                    <a:pt x="483" y="487"/>
                  </a:cubicBezTo>
                  <a:cubicBezTo>
                    <a:pt x="511" y="459"/>
                    <a:pt x="511" y="422"/>
                    <a:pt x="483" y="404"/>
                  </a:cubicBezTo>
                  <a:lnTo>
                    <a:pt x="103" y="14"/>
                  </a:lnTo>
                  <a:cubicBezTo>
                    <a:pt x="89" y="5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g34a8edea3e7_1_120"/>
            <p:cNvSpPr/>
            <p:nvPr/>
          </p:nvSpPr>
          <p:spPr>
            <a:xfrm>
              <a:off x="791475" y="2851575"/>
              <a:ext cx="19500" cy="19500"/>
            </a:xfrm>
            <a:custGeom>
              <a:rect b="b" l="l" r="r" t="t"/>
              <a:pathLst>
                <a:path extrusionOk="0" h="780" w="780">
                  <a:moveTo>
                    <a:pt x="390" y="112"/>
                  </a:moveTo>
                  <a:cubicBezTo>
                    <a:pt x="538" y="112"/>
                    <a:pt x="659" y="242"/>
                    <a:pt x="659" y="390"/>
                  </a:cubicBezTo>
                  <a:cubicBezTo>
                    <a:pt x="659" y="538"/>
                    <a:pt x="538" y="659"/>
                    <a:pt x="390" y="659"/>
                  </a:cubicBezTo>
                  <a:cubicBezTo>
                    <a:pt x="241" y="659"/>
                    <a:pt x="112" y="538"/>
                    <a:pt x="112" y="390"/>
                  </a:cubicBezTo>
                  <a:cubicBezTo>
                    <a:pt x="112" y="242"/>
                    <a:pt x="241" y="112"/>
                    <a:pt x="390" y="112"/>
                  </a:cubicBezTo>
                  <a:close/>
                  <a:moveTo>
                    <a:pt x="390" y="0"/>
                  </a:moveTo>
                  <a:cubicBezTo>
                    <a:pt x="176" y="0"/>
                    <a:pt x="0" y="177"/>
                    <a:pt x="0" y="390"/>
                  </a:cubicBezTo>
                  <a:cubicBezTo>
                    <a:pt x="0" y="603"/>
                    <a:pt x="176" y="780"/>
                    <a:pt x="390" y="780"/>
                  </a:cubicBezTo>
                  <a:cubicBezTo>
                    <a:pt x="603" y="780"/>
                    <a:pt x="779" y="603"/>
                    <a:pt x="779" y="390"/>
                  </a:cubicBezTo>
                  <a:cubicBezTo>
                    <a:pt x="779" y="177"/>
                    <a:pt x="603" y="0"/>
                    <a:pt x="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g34a8edea3e7_1_120"/>
            <p:cNvSpPr/>
            <p:nvPr/>
          </p:nvSpPr>
          <p:spPr>
            <a:xfrm>
              <a:off x="745550" y="2652125"/>
              <a:ext cx="12550" cy="12775"/>
            </a:xfrm>
            <a:custGeom>
              <a:rect b="b" l="l" r="r" t="t"/>
              <a:pathLst>
                <a:path extrusionOk="0" h="511" w="502">
                  <a:moveTo>
                    <a:pt x="251" y="121"/>
                  </a:moveTo>
                  <a:cubicBezTo>
                    <a:pt x="325" y="121"/>
                    <a:pt x="390" y="177"/>
                    <a:pt x="390" y="260"/>
                  </a:cubicBezTo>
                  <a:cubicBezTo>
                    <a:pt x="390" y="334"/>
                    <a:pt x="325" y="390"/>
                    <a:pt x="251" y="390"/>
                  </a:cubicBezTo>
                  <a:cubicBezTo>
                    <a:pt x="177" y="390"/>
                    <a:pt x="121" y="334"/>
                    <a:pt x="121" y="260"/>
                  </a:cubicBezTo>
                  <a:cubicBezTo>
                    <a:pt x="121" y="177"/>
                    <a:pt x="177" y="121"/>
                    <a:pt x="251" y="121"/>
                  </a:cubicBezTo>
                  <a:close/>
                  <a:moveTo>
                    <a:pt x="251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90"/>
                    <a:pt x="112" y="511"/>
                    <a:pt x="251" y="511"/>
                  </a:cubicBezTo>
                  <a:cubicBezTo>
                    <a:pt x="390" y="511"/>
                    <a:pt x="501" y="399"/>
                    <a:pt x="501" y="251"/>
                  </a:cubicBezTo>
                  <a:cubicBezTo>
                    <a:pt x="501" y="112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g34a8edea3e7_1_120"/>
            <p:cNvSpPr/>
            <p:nvPr/>
          </p:nvSpPr>
          <p:spPr>
            <a:xfrm>
              <a:off x="1494175" y="2299150"/>
              <a:ext cx="12550" cy="12550"/>
            </a:xfrm>
            <a:custGeom>
              <a:rect b="b" l="l" r="r" t="t"/>
              <a:pathLst>
                <a:path extrusionOk="0" h="502" w="502">
                  <a:moveTo>
                    <a:pt x="251" y="121"/>
                  </a:moveTo>
                  <a:cubicBezTo>
                    <a:pt x="325" y="121"/>
                    <a:pt x="381" y="177"/>
                    <a:pt x="381" y="251"/>
                  </a:cubicBezTo>
                  <a:cubicBezTo>
                    <a:pt x="381" y="325"/>
                    <a:pt x="325" y="390"/>
                    <a:pt x="251" y="390"/>
                  </a:cubicBezTo>
                  <a:cubicBezTo>
                    <a:pt x="177" y="390"/>
                    <a:pt x="112" y="325"/>
                    <a:pt x="112" y="251"/>
                  </a:cubicBezTo>
                  <a:cubicBezTo>
                    <a:pt x="112" y="177"/>
                    <a:pt x="177" y="121"/>
                    <a:pt x="251" y="121"/>
                  </a:cubicBezTo>
                  <a:close/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90"/>
                    <a:pt x="112" y="501"/>
                    <a:pt x="251" y="501"/>
                  </a:cubicBezTo>
                  <a:cubicBezTo>
                    <a:pt x="390" y="501"/>
                    <a:pt x="502" y="390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g34a8edea3e7_1_120"/>
            <p:cNvSpPr/>
            <p:nvPr/>
          </p:nvSpPr>
          <p:spPr>
            <a:xfrm>
              <a:off x="1219575" y="3181350"/>
              <a:ext cx="197175" cy="123175"/>
            </a:xfrm>
            <a:custGeom>
              <a:rect b="b" l="l" r="r" t="t"/>
              <a:pathLst>
                <a:path extrusionOk="0" h="4927" w="7887">
                  <a:moveTo>
                    <a:pt x="1328" y="1"/>
                  </a:moveTo>
                  <a:lnTo>
                    <a:pt x="1" y="4927"/>
                  </a:lnTo>
                  <a:lnTo>
                    <a:pt x="6550" y="4927"/>
                  </a:lnTo>
                  <a:lnTo>
                    <a:pt x="78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g34a8edea3e7_1_120"/>
            <p:cNvSpPr/>
            <p:nvPr/>
          </p:nvSpPr>
          <p:spPr>
            <a:xfrm>
              <a:off x="1218200" y="3179975"/>
              <a:ext cx="200175" cy="125950"/>
            </a:xfrm>
            <a:custGeom>
              <a:rect b="b" l="l" r="r" t="t"/>
              <a:pathLst>
                <a:path extrusionOk="0" h="5038" w="8007">
                  <a:moveTo>
                    <a:pt x="7867" y="111"/>
                  </a:moveTo>
                  <a:lnTo>
                    <a:pt x="6559" y="4926"/>
                  </a:lnTo>
                  <a:lnTo>
                    <a:pt x="130" y="4926"/>
                  </a:lnTo>
                  <a:lnTo>
                    <a:pt x="1429" y="111"/>
                  </a:lnTo>
                  <a:close/>
                  <a:moveTo>
                    <a:pt x="1383" y="0"/>
                  </a:moveTo>
                  <a:cubicBezTo>
                    <a:pt x="1355" y="0"/>
                    <a:pt x="1336" y="19"/>
                    <a:pt x="1327" y="47"/>
                  </a:cubicBezTo>
                  <a:lnTo>
                    <a:pt x="0" y="4963"/>
                  </a:lnTo>
                  <a:cubicBezTo>
                    <a:pt x="0" y="4982"/>
                    <a:pt x="0" y="5000"/>
                    <a:pt x="19" y="5019"/>
                  </a:cubicBezTo>
                  <a:cubicBezTo>
                    <a:pt x="28" y="5028"/>
                    <a:pt x="47" y="5037"/>
                    <a:pt x="65" y="5037"/>
                  </a:cubicBezTo>
                  <a:lnTo>
                    <a:pt x="6605" y="5037"/>
                  </a:lnTo>
                  <a:cubicBezTo>
                    <a:pt x="6633" y="5037"/>
                    <a:pt x="6652" y="5019"/>
                    <a:pt x="6661" y="4991"/>
                  </a:cubicBezTo>
                  <a:lnTo>
                    <a:pt x="7997" y="74"/>
                  </a:lnTo>
                  <a:cubicBezTo>
                    <a:pt x="8006" y="56"/>
                    <a:pt x="7997" y="37"/>
                    <a:pt x="7988" y="19"/>
                  </a:cubicBezTo>
                  <a:cubicBezTo>
                    <a:pt x="7978" y="9"/>
                    <a:pt x="7960" y="0"/>
                    <a:pt x="7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g34a8edea3e7_1_120"/>
            <p:cNvSpPr/>
            <p:nvPr/>
          </p:nvSpPr>
          <p:spPr>
            <a:xfrm>
              <a:off x="1173675" y="3304500"/>
              <a:ext cx="335375" cy="40375"/>
            </a:xfrm>
            <a:custGeom>
              <a:rect b="b" l="l" r="r" t="t"/>
              <a:pathLst>
                <a:path extrusionOk="0" h="1615" w="13415">
                  <a:moveTo>
                    <a:pt x="1837" y="1"/>
                  </a:moveTo>
                  <a:cubicBezTo>
                    <a:pt x="1178" y="29"/>
                    <a:pt x="603" y="353"/>
                    <a:pt x="371" y="845"/>
                  </a:cubicBezTo>
                  <a:lnTo>
                    <a:pt x="0" y="1615"/>
                  </a:lnTo>
                  <a:lnTo>
                    <a:pt x="13414" y="1615"/>
                  </a:lnTo>
                  <a:cubicBezTo>
                    <a:pt x="13414" y="1105"/>
                    <a:pt x="13090" y="650"/>
                    <a:pt x="12598" y="353"/>
                  </a:cubicBezTo>
                  <a:cubicBezTo>
                    <a:pt x="12570" y="344"/>
                    <a:pt x="12552" y="335"/>
                    <a:pt x="12524" y="316"/>
                  </a:cubicBezTo>
                  <a:cubicBezTo>
                    <a:pt x="12162" y="121"/>
                    <a:pt x="11717" y="1"/>
                    <a:pt x="11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g34a8edea3e7_1_120"/>
            <p:cNvSpPr/>
            <p:nvPr/>
          </p:nvSpPr>
          <p:spPr>
            <a:xfrm>
              <a:off x="1230950" y="3197350"/>
              <a:ext cx="181625" cy="66600"/>
            </a:xfrm>
            <a:custGeom>
              <a:rect b="b" l="l" r="r" t="t"/>
              <a:pathLst>
                <a:path extrusionOk="0" h="2664" w="7265">
                  <a:moveTo>
                    <a:pt x="7255" y="29"/>
                  </a:moveTo>
                  <a:lnTo>
                    <a:pt x="1" y="2663"/>
                  </a:lnTo>
                  <a:lnTo>
                    <a:pt x="706" y="1"/>
                  </a:lnTo>
                  <a:lnTo>
                    <a:pt x="72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g34a8edea3e7_1_120"/>
            <p:cNvSpPr/>
            <p:nvPr/>
          </p:nvSpPr>
          <p:spPr>
            <a:xfrm>
              <a:off x="965175" y="2671850"/>
              <a:ext cx="779500" cy="525525"/>
            </a:xfrm>
            <a:custGeom>
              <a:rect b="b" l="l" r="r" t="t"/>
              <a:pathLst>
                <a:path extrusionOk="0" h="21021" w="31180">
                  <a:moveTo>
                    <a:pt x="993" y="0"/>
                  </a:moveTo>
                  <a:cubicBezTo>
                    <a:pt x="446" y="0"/>
                    <a:pt x="0" y="464"/>
                    <a:pt x="0" y="1048"/>
                  </a:cubicBezTo>
                  <a:lnTo>
                    <a:pt x="0" y="19973"/>
                  </a:lnTo>
                  <a:cubicBezTo>
                    <a:pt x="0" y="20548"/>
                    <a:pt x="446" y="21021"/>
                    <a:pt x="993" y="21021"/>
                  </a:cubicBezTo>
                  <a:lnTo>
                    <a:pt x="30178" y="21021"/>
                  </a:lnTo>
                  <a:cubicBezTo>
                    <a:pt x="30734" y="21021"/>
                    <a:pt x="31179" y="20548"/>
                    <a:pt x="31179" y="19973"/>
                  </a:cubicBezTo>
                  <a:lnTo>
                    <a:pt x="31179" y="1048"/>
                  </a:lnTo>
                  <a:cubicBezTo>
                    <a:pt x="31179" y="464"/>
                    <a:pt x="30734" y="0"/>
                    <a:pt x="30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g34a8edea3e7_1_120"/>
            <p:cNvSpPr/>
            <p:nvPr/>
          </p:nvSpPr>
          <p:spPr>
            <a:xfrm>
              <a:off x="963550" y="2670450"/>
              <a:ext cx="782525" cy="528325"/>
            </a:xfrm>
            <a:custGeom>
              <a:rect b="b" l="l" r="r" t="t"/>
              <a:pathLst>
                <a:path extrusionOk="0" h="21133" w="31301">
                  <a:moveTo>
                    <a:pt x="30243" y="112"/>
                  </a:moveTo>
                  <a:cubicBezTo>
                    <a:pt x="30762" y="112"/>
                    <a:pt x="31189" y="557"/>
                    <a:pt x="31189" y="1104"/>
                  </a:cubicBezTo>
                  <a:lnTo>
                    <a:pt x="31189" y="20029"/>
                  </a:lnTo>
                  <a:cubicBezTo>
                    <a:pt x="31189" y="20576"/>
                    <a:pt x="30762" y="21021"/>
                    <a:pt x="30243" y="21021"/>
                  </a:cubicBezTo>
                  <a:lnTo>
                    <a:pt x="1058" y="21021"/>
                  </a:lnTo>
                  <a:cubicBezTo>
                    <a:pt x="539" y="21021"/>
                    <a:pt x="121" y="20576"/>
                    <a:pt x="121" y="20029"/>
                  </a:cubicBezTo>
                  <a:lnTo>
                    <a:pt x="121" y="1104"/>
                  </a:lnTo>
                  <a:cubicBezTo>
                    <a:pt x="121" y="557"/>
                    <a:pt x="548" y="112"/>
                    <a:pt x="1058" y="112"/>
                  </a:cubicBezTo>
                  <a:close/>
                  <a:moveTo>
                    <a:pt x="1058" y="0"/>
                  </a:moveTo>
                  <a:cubicBezTo>
                    <a:pt x="483" y="0"/>
                    <a:pt x="1" y="492"/>
                    <a:pt x="1" y="1104"/>
                  </a:cubicBezTo>
                  <a:lnTo>
                    <a:pt x="1" y="20029"/>
                  </a:lnTo>
                  <a:cubicBezTo>
                    <a:pt x="1" y="20641"/>
                    <a:pt x="483" y="21133"/>
                    <a:pt x="1058" y="21133"/>
                  </a:cubicBezTo>
                  <a:lnTo>
                    <a:pt x="30243" y="21133"/>
                  </a:lnTo>
                  <a:cubicBezTo>
                    <a:pt x="30827" y="21133"/>
                    <a:pt x="31300" y="20641"/>
                    <a:pt x="31300" y="20029"/>
                  </a:cubicBezTo>
                  <a:lnTo>
                    <a:pt x="31300" y="1104"/>
                  </a:lnTo>
                  <a:cubicBezTo>
                    <a:pt x="31300" y="492"/>
                    <a:pt x="30827" y="0"/>
                    <a:pt x="30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g34a8edea3e7_1_120"/>
            <p:cNvSpPr/>
            <p:nvPr/>
          </p:nvSpPr>
          <p:spPr>
            <a:xfrm>
              <a:off x="938975" y="2671850"/>
              <a:ext cx="761625" cy="526700"/>
            </a:xfrm>
            <a:custGeom>
              <a:rect b="b" l="l" r="r" t="t"/>
              <a:pathLst>
                <a:path extrusionOk="0" h="21068" w="30465">
                  <a:moveTo>
                    <a:pt x="1002" y="0"/>
                  </a:moveTo>
                  <a:cubicBezTo>
                    <a:pt x="445" y="0"/>
                    <a:pt x="0" y="473"/>
                    <a:pt x="0" y="1048"/>
                  </a:cubicBezTo>
                  <a:lnTo>
                    <a:pt x="0" y="20019"/>
                  </a:lnTo>
                  <a:cubicBezTo>
                    <a:pt x="0" y="20594"/>
                    <a:pt x="445" y="21067"/>
                    <a:pt x="1002" y="21067"/>
                  </a:cubicBezTo>
                  <a:lnTo>
                    <a:pt x="30187" y="21067"/>
                  </a:lnTo>
                  <a:cubicBezTo>
                    <a:pt x="30279" y="21067"/>
                    <a:pt x="30372" y="21049"/>
                    <a:pt x="30465" y="21021"/>
                  </a:cubicBezTo>
                  <a:lnTo>
                    <a:pt x="2041" y="21021"/>
                  </a:lnTo>
                  <a:cubicBezTo>
                    <a:pt x="1494" y="21021"/>
                    <a:pt x="1048" y="20548"/>
                    <a:pt x="1048" y="19973"/>
                  </a:cubicBezTo>
                  <a:lnTo>
                    <a:pt x="1048" y="1048"/>
                  </a:lnTo>
                  <a:cubicBezTo>
                    <a:pt x="1048" y="473"/>
                    <a:pt x="1484" y="9"/>
                    <a:pt x="2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g34a8edea3e7_1_120"/>
            <p:cNvSpPr/>
            <p:nvPr/>
          </p:nvSpPr>
          <p:spPr>
            <a:xfrm>
              <a:off x="937575" y="2670450"/>
              <a:ext cx="772775" cy="529475"/>
            </a:xfrm>
            <a:custGeom>
              <a:rect b="b" l="l" r="r" t="t"/>
              <a:pathLst>
                <a:path extrusionOk="0" h="21179" w="30911">
                  <a:moveTo>
                    <a:pt x="1633" y="112"/>
                  </a:moveTo>
                  <a:cubicBezTo>
                    <a:pt x="1281" y="297"/>
                    <a:pt x="1049" y="668"/>
                    <a:pt x="1049" y="1104"/>
                  </a:cubicBezTo>
                  <a:lnTo>
                    <a:pt x="1049" y="20029"/>
                  </a:lnTo>
                  <a:cubicBezTo>
                    <a:pt x="1049" y="20502"/>
                    <a:pt x="1327" y="20901"/>
                    <a:pt x="1726" y="21058"/>
                  </a:cubicBezTo>
                  <a:lnTo>
                    <a:pt x="1058" y="21058"/>
                  </a:lnTo>
                  <a:cubicBezTo>
                    <a:pt x="539" y="21058"/>
                    <a:pt x="112" y="20613"/>
                    <a:pt x="112" y="20075"/>
                  </a:cubicBezTo>
                  <a:lnTo>
                    <a:pt x="112" y="1104"/>
                  </a:lnTo>
                  <a:cubicBezTo>
                    <a:pt x="112" y="557"/>
                    <a:pt x="539" y="112"/>
                    <a:pt x="1058" y="112"/>
                  </a:cubicBezTo>
                  <a:close/>
                  <a:moveTo>
                    <a:pt x="1058" y="0"/>
                  </a:moveTo>
                  <a:cubicBezTo>
                    <a:pt x="474" y="0"/>
                    <a:pt x="1" y="492"/>
                    <a:pt x="1" y="1104"/>
                  </a:cubicBezTo>
                  <a:lnTo>
                    <a:pt x="1" y="20066"/>
                  </a:lnTo>
                  <a:cubicBezTo>
                    <a:pt x="1" y="20678"/>
                    <a:pt x="474" y="21179"/>
                    <a:pt x="1058" y="21179"/>
                  </a:cubicBezTo>
                  <a:lnTo>
                    <a:pt x="30243" y="21179"/>
                  </a:lnTo>
                  <a:cubicBezTo>
                    <a:pt x="30335" y="21179"/>
                    <a:pt x="30437" y="21160"/>
                    <a:pt x="30539" y="21133"/>
                  </a:cubicBezTo>
                  <a:lnTo>
                    <a:pt x="30910" y="21021"/>
                  </a:lnTo>
                  <a:lnTo>
                    <a:pt x="2097" y="21021"/>
                  </a:lnTo>
                  <a:cubicBezTo>
                    <a:pt x="1578" y="21021"/>
                    <a:pt x="1160" y="20576"/>
                    <a:pt x="1160" y="20029"/>
                  </a:cubicBezTo>
                  <a:lnTo>
                    <a:pt x="1160" y="1104"/>
                  </a:lnTo>
                  <a:cubicBezTo>
                    <a:pt x="1160" y="566"/>
                    <a:pt x="1578" y="121"/>
                    <a:pt x="2088" y="112"/>
                  </a:cubicBezTo>
                  <a:lnTo>
                    <a:pt x="20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g34a8edea3e7_1_120"/>
            <p:cNvSpPr/>
            <p:nvPr/>
          </p:nvSpPr>
          <p:spPr>
            <a:xfrm>
              <a:off x="1012725" y="2700375"/>
              <a:ext cx="688800" cy="404700"/>
            </a:xfrm>
            <a:custGeom>
              <a:rect b="b" l="l" r="r" t="t"/>
              <a:pathLst>
                <a:path extrusionOk="0" h="16188" w="27552">
                  <a:moveTo>
                    <a:pt x="325" y="0"/>
                  </a:moveTo>
                  <a:cubicBezTo>
                    <a:pt x="149" y="0"/>
                    <a:pt x="0" y="149"/>
                    <a:pt x="0" y="325"/>
                  </a:cubicBezTo>
                  <a:lnTo>
                    <a:pt x="0" y="4583"/>
                  </a:lnTo>
                  <a:lnTo>
                    <a:pt x="0" y="11986"/>
                  </a:lnTo>
                  <a:lnTo>
                    <a:pt x="0" y="16188"/>
                  </a:lnTo>
                  <a:lnTo>
                    <a:pt x="27552" y="16188"/>
                  </a:lnTo>
                  <a:lnTo>
                    <a:pt x="27552" y="325"/>
                  </a:lnTo>
                  <a:cubicBezTo>
                    <a:pt x="27552" y="149"/>
                    <a:pt x="27404" y="0"/>
                    <a:pt x="27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g34a8edea3e7_1_120"/>
            <p:cNvSpPr/>
            <p:nvPr/>
          </p:nvSpPr>
          <p:spPr>
            <a:xfrm>
              <a:off x="1011325" y="2698975"/>
              <a:ext cx="691600" cy="407500"/>
            </a:xfrm>
            <a:custGeom>
              <a:rect b="b" l="l" r="r" t="t"/>
              <a:pathLst>
                <a:path extrusionOk="0" h="16300" w="27664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lnTo>
                    <a:pt x="0" y="4639"/>
                  </a:lnTo>
                  <a:cubicBezTo>
                    <a:pt x="0" y="4667"/>
                    <a:pt x="19" y="4694"/>
                    <a:pt x="56" y="4694"/>
                  </a:cubicBezTo>
                  <a:cubicBezTo>
                    <a:pt x="84" y="4694"/>
                    <a:pt x="112" y="4667"/>
                    <a:pt x="112" y="4639"/>
                  </a:cubicBezTo>
                  <a:lnTo>
                    <a:pt x="112" y="381"/>
                  </a:lnTo>
                  <a:cubicBezTo>
                    <a:pt x="112" y="232"/>
                    <a:pt x="232" y="112"/>
                    <a:pt x="381" y="112"/>
                  </a:cubicBezTo>
                  <a:lnTo>
                    <a:pt x="27283" y="112"/>
                  </a:lnTo>
                  <a:cubicBezTo>
                    <a:pt x="27432" y="112"/>
                    <a:pt x="27552" y="232"/>
                    <a:pt x="27552" y="381"/>
                  </a:cubicBezTo>
                  <a:lnTo>
                    <a:pt x="27552" y="16188"/>
                  </a:lnTo>
                  <a:lnTo>
                    <a:pt x="112" y="16188"/>
                  </a:lnTo>
                  <a:lnTo>
                    <a:pt x="112" y="12042"/>
                  </a:lnTo>
                  <a:cubicBezTo>
                    <a:pt x="112" y="12004"/>
                    <a:pt x="93" y="11977"/>
                    <a:pt x="56" y="11977"/>
                  </a:cubicBezTo>
                  <a:cubicBezTo>
                    <a:pt x="28" y="11977"/>
                    <a:pt x="0" y="12004"/>
                    <a:pt x="0" y="12042"/>
                  </a:cubicBezTo>
                  <a:lnTo>
                    <a:pt x="0" y="16244"/>
                  </a:lnTo>
                  <a:cubicBezTo>
                    <a:pt x="0" y="16281"/>
                    <a:pt x="28" y="16299"/>
                    <a:pt x="56" y="16299"/>
                  </a:cubicBezTo>
                  <a:lnTo>
                    <a:pt x="27608" y="16299"/>
                  </a:lnTo>
                  <a:cubicBezTo>
                    <a:pt x="27636" y="16299"/>
                    <a:pt x="27664" y="16281"/>
                    <a:pt x="27664" y="16244"/>
                  </a:cubicBezTo>
                  <a:lnTo>
                    <a:pt x="27664" y="381"/>
                  </a:lnTo>
                  <a:cubicBezTo>
                    <a:pt x="27664" y="167"/>
                    <a:pt x="27497" y="0"/>
                    <a:pt x="27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g34a8edea3e7_1_120"/>
            <p:cNvSpPr/>
            <p:nvPr/>
          </p:nvSpPr>
          <p:spPr>
            <a:xfrm>
              <a:off x="1011325" y="2862250"/>
              <a:ext cx="2800" cy="82125"/>
            </a:xfrm>
            <a:custGeom>
              <a:rect b="b" l="l" r="r" t="t"/>
              <a:pathLst>
                <a:path extrusionOk="0" h="3285" w="112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lnTo>
                    <a:pt x="0" y="3228"/>
                  </a:lnTo>
                  <a:cubicBezTo>
                    <a:pt x="0" y="3256"/>
                    <a:pt x="19" y="3284"/>
                    <a:pt x="56" y="3284"/>
                  </a:cubicBezTo>
                  <a:cubicBezTo>
                    <a:pt x="84" y="3284"/>
                    <a:pt x="112" y="3256"/>
                    <a:pt x="112" y="3228"/>
                  </a:cubicBezTo>
                  <a:lnTo>
                    <a:pt x="112" y="65"/>
                  </a:lnTo>
                  <a:cubicBezTo>
                    <a:pt x="112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g34a8edea3e7_1_120"/>
            <p:cNvSpPr/>
            <p:nvPr/>
          </p:nvSpPr>
          <p:spPr>
            <a:xfrm>
              <a:off x="968425" y="3105050"/>
              <a:ext cx="773475" cy="89775"/>
            </a:xfrm>
            <a:custGeom>
              <a:rect b="b" l="l" r="r" t="t"/>
              <a:pathLst>
                <a:path extrusionOk="0" h="3591" w="30939">
                  <a:moveTo>
                    <a:pt x="0" y="1"/>
                  </a:moveTo>
                  <a:lnTo>
                    <a:pt x="0" y="2617"/>
                  </a:lnTo>
                  <a:cubicBezTo>
                    <a:pt x="0" y="3155"/>
                    <a:pt x="446" y="3591"/>
                    <a:pt x="993" y="3591"/>
                  </a:cubicBezTo>
                  <a:lnTo>
                    <a:pt x="29945" y="3591"/>
                  </a:lnTo>
                  <a:cubicBezTo>
                    <a:pt x="30493" y="3591"/>
                    <a:pt x="30938" y="3155"/>
                    <a:pt x="30938" y="2617"/>
                  </a:cubicBezTo>
                  <a:lnTo>
                    <a:pt x="30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g34a8edea3e7_1_120"/>
            <p:cNvSpPr/>
            <p:nvPr/>
          </p:nvSpPr>
          <p:spPr>
            <a:xfrm>
              <a:off x="967025" y="3103675"/>
              <a:ext cx="776250" cy="92550"/>
            </a:xfrm>
            <a:custGeom>
              <a:rect b="b" l="l" r="r" t="t"/>
              <a:pathLst>
                <a:path extrusionOk="0" h="3702" w="31050">
                  <a:moveTo>
                    <a:pt x="30929" y="111"/>
                  </a:moveTo>
                  <a:lnTo>
                    <a:pt x="30929" y="2672"/>
                  </a:lnTo>
                  <a:cubicBezTo>
                    <a:pt x="30929" y="3173"/>
                    <a:pt x="30512" y="3581"/>
                    <a:pt x="30001" y="3581"/>
                  </a:cubicBezTo>
                  <a:lnTo>
                    <a:pt x="1049" y="3581"/>
                  </a:lnTo>
                  <a:cubicBezTo>
                    <a:pt x="529" y="3581"/>
                    <a:pt x="112" y="3173"/>
                    <a:pt x="112" y="2672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lnTo>
                    <a:pt x="1" y="2672"/>
                  </a:lnTo>
                  <a:cubicBezTo>
                    <a:pt x="1" y="3238"/>
                    <a:pt x="464" y="3702"/>
                    <a:pt x="1049" y="3702"/>
                  </a:cubicBezTo>
                  <a:lnTo>
                    <a:pt x="30001" y="3702"/>
                  </a:lnTo>
                  <a:cubicBezTo>
                    <a:pt x="30577" y="3702"/>
                    <a:pt x="31050" y="3238"/>
                    <a:pt x="31050" y="2672"/>
                  </a:cubicBezTo>
                  <a:lnTo>
                    <a:pt x="31050" y="56"/>
                  </a:lnTo>
                  <a:cubicBezTo>
                    <a:pt x="31050" y="28"/>
                    <a:pt x="31022" y="0"/>
                    <a:pt x="309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g34a8edea3e7_1_120"/>
            <p:cNvSpPr/>
            <p:nvPr/>
          </p:nvSpPr>
          <p:spPr>
            <a:xfrm>
              <a:off x="1330450" y="3129400"/>
              <a:ext cx="45250" cy="45250"/>
            </a:xfrm>
            <a:custGeom>
              <a:rect b="b" l="l" r="r" t="t"/>
              <a:pathLst>
                <a:path extrusionOk="0" h="1810" w="1810">
                  <a:moveTo>
                    <a:pt x="900" y="112"/>
                  </a:moveTo>
                  <a:cubicBezTo>
                    <a:pt x="1336" y="112"/>
                    <a:pt x="1689" y="465"/>
                    <a:pt x="1689" y="901"/>
                  </a:cubicBezTo>
                  <a:cubicBezTo>
                    <a:pt x="1689" y="1337"/>
                    <a:pt x="1336" y="1689"/>
                    <a:pt x="900" y="1689"/>
                  </a:cubicBezTo>
                  <a:cubicBezTo>
                    <a:pt x="473" y="1689"/>
                    <a:pt x="112" y="1337"/>
                    <a:pt x="112" y="901"/>
                  </a:cubicBezTo>
                  <a:cubicBezTo>
                    <a:pt x="112" y="465"/>
                    <a:pt x="473" y="112"/>
                    <a:pt x="900" y="112"/>
                  </a:cubicBezTo>
                  <a:close/>
                  <a:moveTo>
                    <a:pt x="900" y="1"/>
                  </a:moveTo>
                  <a:cubicBezTo>
                    <a:pt x="408" y="1"/>
                    <a:pt x="0" y="409"/>
                    <a:pt x="0" y="901"/>
                  </a:cubicBezTo>
                  <a:cubicBezTo>
                    <a:pt x="0" y="1402"/>
                    <a:pt x="408" y="1810"/>
                    <a:pt x="900" y="1810"/>
                  </a:cubicBezTo>
                  <a:cubicBezTo>
                    <a:pt x="1401" y="1810"/>
                    <a:pt x="1809" y="1402"/>
                    <a:pt x="1809" y="901"/>
                  </a:cubicBezTo>
                  <a:cubicBezTo>
                    <a:pt x="1809" y="400"/>
                    <a:pt x="1401" y="1"/>
                    <a:pt x="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g34a8edea3e7_1_120"/>
            <p:cNvSpPr/>
            <p:nvPr/>
          </p:nvSpPr>
          <p:spPr>
            <a:xfrm>
              <a:off x="1348075" y="2680875"/>
              <a:ext cx="10000" cy="9775"/>
            </a:xfrm>
            <a:custGeom>
              <a:rect b="b" l="l" r="r" t="t"/>
              <a:pathLst>
                <a:path extrusionOk="0" h="391" w="400">
                  <a:moveTo>
                    <a:pt x="195" y="1"/>
                  </a:moveTo>
                  <a:cubicBezTo>
                    <a:pt x="93" y="1"/>
                    <a:pt x="0" y="94"/>
                    <a:pt x="0" y="196"/>
                  </a:cubicBezTo>
                  <a:cubicBezTo>
                    <a:pt x="0" y="307"/>
                    <a:pt x="93" y="390"/>
                    <a:pt x="195" y="390"/>
                  </a:cubicBezTo>
                  <a:cubicBezTo>
                    <a:pt x="306" y="390"/>
                    <a:pt x="399" y="307"/>
                    <a:pt x="399" y="196"/>
                  </a:cubicBezTo>
                  <a:cubicBezTo>
                    <a:pt x="399" y="94"/>
                    <a:pt x="306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g34a8edea3e7_1_120"/>
            <p:cNvSpPr/>
            <p:nvPr/>
          </p:nvSpPr>
          <p:spPr>
            <a:xfrm>
              <a:off x="1346675" y="2679500"/>
              <a:ext cx="12775" cy="12775"/>
            </a:xfrm>
            <a:custGeom>
              <a:rect b="b" l="l" r="r" t="t"/>
              <a:pathLst>
                <a:path extrusionOk="0" h="511" w="511">
                  <a:moveTo>
                    <a:pt x="251" y="112"/>
                  </a:moveTo>
                  <a:cubicBezTo>
                    <a:pt x="335" y="112"/>
                    <a:pt x="390" y="176"/>
                    <a:pt x="390" y="251"/>
                  </a:cubicBezTo>
                  <a:cubicBezTo>
                    <a:pt x="390" y="334"/>
                    <a:pt x="335" y="390"/>
                    <a:pt x="251" y="390"/>
                  </a:cubicBezTo>
                  <a:cubicBezTo>
                    <a:pt x="177" y="390"/>
                    <a:pt x="121" y="334"/>
                    <a:pt x="121" y="251"/>
                  </a:cubicBezTo>
                  <a:cubicBezTo>
                    <a:pt x="121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90"/>
                    <a:pt x="112" y="510"/>
                    <a:pt x="251" y="510"/>
                  </a:cubicBezTo>
                  <a:cubicBezTo>
                    <a:pt x="390" y="510"/>
                    <a:pt x="511" y="390"/>
                    <a:pt x="511" y="251"/>
                  </a:cubicBezTo>
                  <a:cubicBezTo>
                    <a:pt x="511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g34a8edea3e7_1_120"/>
            <p:cNvSpPr/>
            <p:nvPr/>
          </p:nvSpPr>
          <p:spPr>
            <a:xfrm>
              <a:off x="1345975" y="2836725"/>
              <a:ext cx="3050" cy="37375"/>
            </a:xfrm>
            <a:custGeom>
              <a:rect b="b" l="l" r="r" t="t"/>
              <a:pathLst>
                <a:path extrusionOk="0" h="1495" w="122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lnTo>
                    <a:pt x="1" y="1439"/>
                  </a:lnTo>
                  <a:cubicBezTo>
                    <a:pt x="1" y="1466"/>
                    <a:pt x="29" y="1494"/>
                    <a:pt x="66" y="1494"/>
                  </a:cubicBezTo>
                  <a:cubicBezTo>
                    <a:pt x="94" y="1494"/>
                    <a:pt x="121" y="1466"/>
                    <a:pt x="121" y="1439"/>
                  </a:cubicBezTo>
                  <a:lnTo>
                    <a:pt x="121" y="66"/>
                  </a:lnTo>
                  <a:cubicBezTo>
                    <a:pt x="121" y="29"/>
                    <a:pt x="94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g34a8edea3e7_1_120"/>
            <p:cNvSpPr/>
            <p:nvPr/>
          </p:nvSpPr>
          <p:spPr>
            <a:xfrm>
              <a:off x="1345750" y="2953850"/>
              <a:ext cx="3050" cy="47575"/>
            </a:xfrm>
            <a:custGeom>
              <a:rect b="b" l="l" r="r" t="t"/>
              <a:pathLst>
                <a:path extrusionOk="0" h="1903" w="122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1847"/>
                  </a:lnTo>
                  <a:cubicBezTo>
                    <a:pt x="0" y="1874"/>
                    <a:pt x="28" y="1902"/>
                    <a:pt x="56" y="1902"/>
                  </a:cubicBezTo>
                  <a:cubicBezTo>
                    <a:pt x="93" y="1902"/>
                    <a:pt x="121" y="1884"/>
                    <a:pt x="121" y="1847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g34a8edea3e7_1_120"/>
            <p:cNvSpPr/>
            <p:nvPr/>
          </p:nvSpPr>
          <p:spPr>
            <a:xfrm>
              <a:off x="1144450" y="3030625"/>
              <a:ext cx="37125" cy="2800"/>
            </a:xfrm>
            <a:custGeom>
              <a:rect b="b" l="l" r="r" t="t"/>
              <a:pathLst>
                <a:path extrusionOk="0" h="112" w="1485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1"/>
                    <a:pt x="56" y="111"/>
                  </a:cubicBezTo>
                  <a:lnTo>
                    <a:pt x="1429" y="111"/>
                  </a:lnTo>
                  <a:cubicBezTo>
                    <a:pt x="1457" y="111"/>
                    <a:pt x="1485" y="84"/>
                    <a:pt x="1485" y="56"/>
                  </a:cubicBezTo>
                  <a:cubicBezTo>
                    <a:pt x="1485" y="19"/>
                    <a:pt x="145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g34a8edea3e7_1_120"/>
            <p:cNvSpPr/>
            <p:nvPr/>
          </p:nvSpPr>
          <p:spPr>
            <a:xfrm>
              <a:off x="1069300" y="2755800"/>
              <a:ext cx="323775" cy="82125"/>
            </a:xfrm>
            <a:custGeom>
              <a:rect b="b" l="l" r="r" t="t"/>
              <a:pathLst>
                <a:path extrusionOk="0" h="3285" w="12951">
                  <a:moveTo>
                    <a:pt x="121" y="0"/>
                  </a:moveTo>
                  <a:cubicBezTo>
                    <a:pt x="56" y="0"/>
                    <a:pt x="1" y="56"/>
                    <a:pt x="1" y="121"/>
                  </a:cubicBezTo>
                  <a:lnTo>
                    <a:pt x="1" y="3154"/>
                  </a:lnTo>
                  <a:cubicBezTo>
                    <a:pt x="1" y="3228"/>
                    <a:pt x="56" y="3284"/>
                    <a:pt x="121" y="3284"/>
                  </a:cubicBezTo>
                  <a:lnTo>
                    <a:pt x="12830" y="3284"/>
                  </a:lnTo>
                  <a:cubicBezTo>
                    <a:pt x="12895" y="3284"/>
                    <a:pt x="12951" y="3228"/>
                    <a:pt x="12951" y="3154"/>
                  </a:cubicBezTo>
                  <a:lnTo>
                    <a:pt x="12951" y="121"/>
                  </a:lnTo>
                  <a:cubicBezTo>
                    <a:pt x="12951" y="56"/>
                    <a:pt x="12895" y="0"/>
                    <a:pt x="128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g34a8edea3e7_1_120"/>
            <p:cNvSpPr/>
            <p:nvPr/>
          </p:nvSpPr>
          <p:spPr>
            <a:xfrm>
              <a:off x="1067925" y="2754400"/>
              <a:ext cx="326775" cy="84900"/>
            </a:xfrm>
            <a:custGeom>
              <a:rect b="b" l="l" r="r" t="t"/>
              <a:pathLst>
                <a:path extrusionOk="0" h="3396" w="13071">
                  <a:moveTo>
                    <a:pt x="12885" y="112"/>
                  </a:moveTo>
                  <a:cubicBezTo>
                    <a:pt x="12922" y="112"/>
                    <a:pt x="12950" y="140"/>
                    <a:pt x="12950" y="177"/>
                  </a:cubicBezTo>
                  <a:lnTo>
                    <a:pt x="12950" y="3210"/>
                  </a:lnTo>
                  <a:cubicBezTo>
                    <a:pt x="12950" y="3247"/>
                    <a:pt x="12922" y="3275"/>
                    <a:pt x="12885" y="3275"/>
                  </a:cubicBezTo>
                  <a:lnTo>
                    <a:pt x="176" y="3275"/>
                  </a:lnTo>
                  <a:cubicBezTo>
                    <a:pt x="139" y="3275"/>
                    <a:pt x="111" y="3247"/>
                    <a:pt x="111" y="3210"/>
                  </a:cubicBezTo>
                  <a:lnTo>
                    <a:pt x="111" y="177"/>
                  </a:lnTo>
                  <a:cubicBezTo>
                    <a:pt x="111" y="140"/>
                    <a:pt x="139" y="112"/>
                    <a:pt x="176" y="112"/>
                  </a:cubicBezTo>
                  <a:close/>
                  <a:moveTo>
                    <a:pt x="176" y="1"/>
                  </a:moveTo>
                  <a:cubicBezTo>
                    <a:pt x="74" y="1"/>
                    <a:pt x="0" y="75"/>
                    <a:pt x="0" y="177"/>
                  </a:cubicBezTo>
                  <a:lnTo>
                    <a:pt x="0" y="3210"/>
                  </a:lnTo>
                  <a:cubicBezTo>
                    <a:pt x="0" y="3312"/>
                    <a:pt x="74" y="3396"/>
                    <a:pt x="176" y="3396"/>
                  </a:cubicBezTo>
                  <a:lnTo>
                    <a:pt x="12885" y="3396"/>
                  </a:lnTo>
                  <a:cubicBezTo>
                    <a:pt x="12987" y="3396"/>
                    <a:pt x="13071" y="3312"/>
                    <a:pt x="13071" y="3210"/>
                  </a:cubicBezTo>
                  <a:lnTo>
                    <a:pt x="13071" y="177"/>
                  </a:lnTo>
                  <a:cubicBezTo>
                    <a:pt x="13071" y="75"/>
                    <a:pt x="12987" y="1"/>
                    <a:pt x="128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g34a8edea3e7_1_120"/>
            <p:cNvSpPr/>
            <p:nvPr/>
          </p:nvSpPr>
          <p:spPr>
            <a:xfrm>
              <a:off x="1070000" y="2873150"/>
              <a:ext cx="80725" cy="80725"/>
            </a:xfrm>
            <a:custGeom>
              <a:rect b="b" l="l" r="r" t="t"/>
              <a:pathLst>
                <a:path extrusionOk="0" h="3229" w="3229">
                  <a:moveTo>
                    <a:pt x="121" y="0"/>
                  </a:moveTo>
                  <a:cubicBezTo>
                    <a:pt x="56" y="0"/>
                    <a:pt x="1" y="56"/>
                    <a:pt x="1" y="121"/>
                  </a:cubicBezTo>
                  <a:lnTo>
                    <a:pt x="1" y="3099"/>
                  </a:lnTo>
                  <a:cubicBezTo>
                    <a:pt x="1" y="3173"/>
                    <a:pt x="56" y="3228"/>
                    <a:pt x="121" y="3228"/>
                  </a:cubicBezTo>
                  <a:lnTo>
                    <a:pt x="3099" y="3228"/>
                  </a:lnTo>
                  <a:cubicBezTo>
                    <a:pt x="3173" y="3228"/>
                    <a:pt x="3229" y="3173"/>
                    <a:pt x="3229" y="3099"/>
                  </a:cubicBezTo>
                  <a:lnTo>
                    <a:pt x="3229" y="121"/>
                  </a:lnTo>
                  <a:cubicBezTo>
                    <a:pt x="3229" y="56"/>
                    <a:pt x="3173" y="0"/>
                    <a:pt x="30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g34a8edea3e7_1_120"/>
            <p:cNvSpPr/>
            <p:nvPr/>
          </p:nvSpPr>
          <p:spPr>
            <a:xfrm>
              <a:off x="1068600" y="2871750"/>
              <a:ext cx="83525" cy="83525"/>
            </a:xfrm>
            <a:custGeom>
              <a:rect b="b" l="l" r="r" t="t"/>
              <a:pathLst>
                <a:path extrusionOk="0" h="3341" w="3341">
                  <a:moveTo>
                    <a:pt x="3155" y="112"/>
                  </a:moveTo>
                  <a:cubicBezTo>
                    <a:pt x="3192" y="112"/>
                    <a:pt x="3220" y="140"/>
                    <a:pt x="3220" y="177"/>
                  </a:cubicBezTo>
                  <a:lnTo>
                    <a:pt x="3220" y="3155"/>
                  </a:lnTo>
                  <a:cubicBezTo>
                    <a:pt x="3220" y="3192"/>
                    <a:pt x="3192" y="3220"/>
                    <a:pt x="3155" y="3220"/>
                  </a:cubicBezTo>
                  <a:lnTo>
                    <a:pt x="177" y="3220"/>
                  </a:lnTo>
                  <a:cubicBezTo>
                    <a:pt x="140" y="3220"/>
                    <a:pt x="112" y="3192"/>
                    <a:pt x="112" y="3155"/>
                  </a:cubicBezTo>
                  <a:lnTo>
                    <a:pt x="112" y="177"/>
                  </a:lnTo>
                  <a:cubicBezTo>
                    <a:pt x="112" y="140"/>
                    <a:pt x="140" y="112"/>
                    <a:pt x="177" y="112"/>
                  </a:cubicBezTo>
                  <a:close/>
                  <a:moveTo>
                    <a:pt x="177" y="1"/>
                  </a:moveTo>
                  <a:cubicBezTo>
                    <a:pt x="75" y="1"/>
                    <a:pt x="1" y="84"/>
                    <a:pt x="1" y="177"/>
                  </a:cubicBezTo>
                  <a:lnTo>
                    <a:pt x="1" y="3155"/>
                  </a:lnTo>
                  <a:cubicBezTo>
                    <a:pt x="1" y="3257"/>
                    <a:pt x="75" y="3340"/>
                    <a:pt x="177" y="3340"/>
                  </a:cubicBezTo>
                  <a:lnTo>
                    <a:pt x="3155" y="3340"/>
                  </a:lnTo>
                  <a:cubicBezTo>
                    <a:pt x="3257" y="3340"/>
                    <a:pt x="3340" y="3257"/>
                    <a:pt x="3340" y="3155"/>
                  </a:cubicBezTo>
                  <a:lnTo>
                    <a:pt x="3340" y="177"/>
                  </a:lnTo>
                  <a:cubicBezTo>
                    <a:pt x="3340" y="84"/>
                    <a:pt x="3257" y="1"/>
                    <a:pt x="3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g34a8edea3e7_1_120"/>
            <p:cNvSpPr/>
            <p:nvPr/>
          </p:nvSpPr>
          <p:spPr>
            <a:xfrm>
              <a:off x="1190825" y="2873150"/>
              <a:ext cx="80725" cy="80725"/>
            </a:xfrm>
            <a:custGeom>
              <a:rect b="b" l="l" r="r" t="t"/>
              <a:pathLst>
                <a:path extrusionOk="0" h="3229" w="3229">
                  <a:moveTo>
                    <a:pt x="131" y="0"/>
                  </a:moveTo>
                  <a:cubicBezTo>
                    <a:pt x="56" y="0"/>
                    <a:pt x="1" y="56"/>
                    <a:pt x="1" y="121"/>
                  </a:cubicBezTo>
                  <a:lnTo>
                    <a:pt x="1" y="3099"/>
                  </a:lnTo>
                  <a:cubicBezTo>
                    <a:pt x="1" y="3173"/>
                    <a:pt x="56" y="3228"/>
                    <a:pt x="131" y="3228"/>
                  </a:cubicBezTo>
                  <a:lnTo>
                    <a:pt x="3108" y="3228"/>
                  </a:lnTo>
                  <a:cubicBezTo>
                    <a:pt x="3173" y="3228"/>
                    <a:pt x="3229" y="3173"/>
                    <a:pt x="3229" y="3099"/>
                  </a:cubicBezTo>
                  <a:lnTo>
                    <a:pt x="3229" y="121"/>
                  </a:lnTo>
                  <a:cubicBezTo>
                    <a:pt x="3229" y="56"/>
                    <a:pt x="3173" y="0"/>
                    <a:pt x="3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g34a8edea3e7_1_120"/>
            <p:cNvSpPr/>
            <p:nvPr/>
          </p:nvSpPr>
          <p:spPr>
            <a:xfrm>
              <a:off x="1189450" y="2871750"/>
              <a:ext cx="83500" cy="83525"/>
            </a:xfrm>
            <a:custGeom>
              <a:rect b="b" l="l" r="r" t="t"/>
              <a:pathLst>
                <a:path extrusionOk="0" h="3341" w="3340">
                  <a:moveTo>
                    <a:pt x="3163" y="112"/>
                  </a:moveTo>
                  <a:cubicBezTo>
                    <a:pt x="3200" y="112"/>
                    <a:pt x="3228" y="140"/>
                    <a:pt x="3228" y="177"/>
                  </a:cubicBezTo>
                  <a:lnTo>
                    <a:pt x="3228" y="3155"/>
                  </a:lnTo>
                  <a:cubicBezTo>
                    <a:pt x="3228" y="3192"/>
                    <a:pt x="3200" y="3220"/>
                    <a:pt x="3163" y="3220"/>
                  </a:cubicBezTo>
                  <a:lnTo>
                    <a:pt x="186" y="3220"/>
                  </a:lnTo>
                  <a:cubicBezTo>
                    <a:pt x="148" y="3220"/>
                    <a:pt x="121" y="3192"/>
                    <a:pt x="121" y="3155"/>
                  </a:cubicBezTo>
                  <a:lnTo>
                    <a:pt x="121" y="177"/>
                  </a:lnTo>
                  <a:cubicBezTo>
                    <a:pt x="121" y="140"/>
                    <a:pt x="148" y="112"/>
                    <a:pt x="186" y="112"/>
                  </a:cubicBezTo>
                  <a:close/>
                  <a:moveTo>
                    <a:pt x="186" y="1"/>
                  </a:moveTo>
                  <a:cubicBezTo>
                    <a:pt x="83" y="1"/>
                    <a:pt x="0" y="84"/>
                    <a:pt x="0" y="177"/>
                  </a:cubicBezTo>
                  <a:lnTo>
                    <a:pt x="0" y="3155"/>
                  </a:lnTo>
                  <a:cubicBezTo>
                    <a:pt x="0" y="3257"/>
                    <a:pt x="83" y="3340"/>
                    <a:pt x="186" y="3340"/>
                  </a:cubicBezTo>
                  <a:lnTo>
                    <a:pt x="3163" y="3340"/>
                  </a:lnTo>
                  <a:cubicBezTo>
                    <a:pt x="3256" y="3340"/>
                    <a:pt x="3340" y="3257"/>
                    <a:pt x="3340" y="3155"/>
                  </a:cubicBezTo>
                  <a:lnTo>
                    <a:pt x="3340" y="177"/>
                  </a:lnTo>
                  <a:cubicBezTo>
                    <a:pt x="3340" y="84"/>
                    <a:pt x="3256" y="1"/>
                    <a:pt x="3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g34a8edea3e7_1_120"/>
            <p:cNvSpPr/>
            <p:nvPr/>
          </p:nvSpPr>
          <p:spPr>
            <a:xfrm>
              <a:off x="1309350" y="2873150"/>
              <a:ext cx="80500" cy="80725"/>
            </a:xfrm>
            <a:custGeom>
              <a:rect b="b" l="l" r="r" t="t"/>
              <a:pathLst>
                <a:path extrusionOk="0" h="3229" w="3220">
                  <a:moveTo>
                    <a:pt x="121" y="0"/>
                  </a:moveTo>
                  <a:cubicBezTo>
                    <a:pt x="56" y="0"/>
                    <a:pt x="0" y="56"/>
                    <a:pt x="0" y="121"/>
                  </a:cubicBezTo>
                  <a:lnTo>
                    <a:pt x="0" y="3099"/>
                  </a:lnTo>
                  <a:cubicBezTo>
                    <a:pt x="0" y="3173"/>
                    <a:pt x="56" y="3228"/>
                    <a:pt x="121" y="3228"/>
                  </a:cubicBezTo>
                  <a:lnTo>
                    <a:pt x="3098" y="3228"/>
                  </a:lnTo>
                  <a:cubicBezTo>
                    <a:pt x="3173" y="3228"/>
                    <a:pt x="3219" y="3173"/>
                    <a:pt x="3219" y="3099"/>
                  </a:cubicBezTo>
                  <a:lnTo>
                    <a:pt x="3219" y="121"/>
                  </a:lnTo>
                  <a:cubicBezTo>
                    <a:pt x="3219" y="56"/>
                    <a:pt x="3173" y="0"/>
                    <a:pt x="30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g34a8edea3e7_1_120"/>
            <p:cNvSpPr/>
            <p:nvPr/>
          </p:nvSpPr>
          <p:spPr>
            <a:xfrm>
              <a:off x="1307950" y="2871750"/>
              <a:ext cx="83500" cy="83525"/>
            </a:xfrm>
            <a:custGeom>
              <a:rect b="b" l="l" r="r" t="t"/>
              <a:pathLst>
                <a:path extrusionOk="0" h="3341" w="3340">
                  <a:moveTo>
                    <a:pt x="3154" y="112"/>
                  </a:moveTo>
                  <a:cubicBezTo>
                    <a:pt x="3192" y="112"/>
                    <a:pt x="3219" y="140"/>
                    <a:pt x="3219" y="177"/>
                  </a:cubicBezTo>
                  <a:lnTo>
                    <a:pt x="3219" y="3155"/>
                  </a:lnTo>
                  <a:cubicBezTo>
                    <a:pt x="3219" y="3192"/>
                    <a:pt x="3192" y="3220"/>
                    <a:pt x="3154" y="3220"/>
                  </a:cubicBezTo>
                  <a:lnTo>
                    <a:pt x="177" y="3220"/>
                  </a:lnTo>
                  <a:cubicBezTo>
                    <a:pt x="140" y="3220"/>
                    <a:pt x="112" y="3192"/>
                    <a:pt x="112" y="3155"/>
                  </a:cubicBezTo>
                  <a:lnTo>
                    <a:pt x="112" y="177"/>
                  </a:lnTo>
                  <a:cubicBezTo>
                    <a:pt x="112" y="140"/>
                    <a:pt x="140" y="112"/>
                    <a:pt x="177" y="112"/>
                  </a:cubicBezTo>
                  <a:close/>
                  <a:moveTo>
                    <a:pt x="177" y="1"/>
                  </a:moveTo>
                  <a:cubicBezTo>
                    <a:pt x="75" y="1"/>
                    <a:pt x="0" y="84"/>
                    <a:pt x="0" y="177"/>
                  </a:cubicBezTo>
                  <a:lnTo>
                    <a:pt x="0" y="3155"/>
                  </a:lnTo>
                  <a:cubicBezTo>
                    <a:pt x="0" y="3257"/>
                    <a:pt x="75" y="3340"/>
                    <a:pt x="177" y="3340"/>
                  </a:cubicBezTo>
                  <a:lnTo>
                    <a:pt x="3154" y="3340"/>
                  </a:lnTo>
                  <a:cubicBezTo>
                    <a:pt x="3257" y="3340"/>
                    <a:pt x="3340" y="3257"/>
                    <a:pt x="3340" y="3155"/>
                  </a:cubicBezTo>
                  <a:lnTo>
                    <a:pt x="3340" y="177"/>
                  </a:lnTo>
                  <a:cubicBezTo>
                    <a:pt x="3340" y="84"/>
                    <a:pt x="3257" y="1"/>
                    <a:pt x="3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g34a8edea3e7_1_120"/>
            <p:cNvSpPr/>
            <p:nvPr/>
          </p:nvSpPr>
          <p:spPr>
            <a:xfrm>
              <a:off x="1180850" y="3001400"/>
              <a:ext cx="207375" cy="61700"/>
            </a:xfrm>
            <a:custGeom>
              <a:rect b="b" l="l" r="r" t="t"/>
              <a:pathLst>
                <a:path extrusionOk="0" h="2468" w="8295">
                  <a:moveTo>
                    <a:pt x="1235" y="0"/>
                  </a:moveTo>
                  <a:cubicBezTo>
                    <a:pt x="557" y="0"/>
                    <a:pt x="1" y="547"/>
                    <a:pt x="1" y="1234"/>
                  </a:cubicBezTo>
                  <a:cubicBezTo>
                    <a:pt x="1" y="1920"/>
                    <a:pt x="557" y="2468"/>
                    <a:pt x="1235" y="2468"/>
                  </a:cubicBezTo>
                  <a:lnTo>
                    <a:pt x="7051" y="2468"/>
                  </a:lnTo>
                  <a:cubicBezTo>
                    <a:pt x="7738" y="2468"/>
                    <a:pt x="8294" y="1920"/>
                    <a:pt x="8294" y="1234"/>
                  </a:cubicBezTo>
                  <a:cubicBezTo>
                    <a:pt x="8294" y="547"/>
                    <a:pt x="7738" y="0"/>
                    <a:pt x="70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g34a8edea3e7_1_120"/>
            <p:cNvSpPr/>
            <p:nvPr/>
          </p:nvSpPr>
          <p:spPr>
            <a:xfrm>
              <a:off x="1179475" y="2999775"/>
              <a:ext cx="210125" cy="64950"/>
            </a:xfrm>
            <a:custGeom>
              <a:rect b="b" l="l" r="r" t="t"/>
              <a:pathLst>
                <a:path extrusionOk="0" h="2598" w="8405">
                  <a:moveTo>
                    <a:pt x="7106" y="121"/>
                  </a:moveTo>
                  <a:cubicBezTo>
                    <a:pt x="7755" y="121"/>
                    <a:pt x="8284" y="650"/>
                    <a:pt x="8284" y="1299"/>
                  </a:cubicBezTo>
                  <a:cubicBezTo>
                    <a:pt x="8284" y="1948"/>
                    <a:pt x="7755" y="2477"/>
                    <a:pt x="7106" y="2477"/>
                  </a:cubicBezTo>
                  <a:lnTo>
                    <a:pt x="1290" y="2477"/>
                  </a:lnTo>
                  <a:cubicBezTo>
                    <a:pt x="640" y="2477"/>
                    <a:pt x="111" y="1948"/>
                    <a:pt x="111" y="1299"/>
                  </a:cubicBezTo>
                  <a:cubicBezTo>
                    <a:pt x="111" y="650"/>
                    <a:pt x="640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5"/>
                    <a:pt x="0" y="1299"/>
                  </a:cubicBezTo>
                  <a:cubicBezTo>
                    <a:pt x="0" y="2013"/>
                    <a:pt x="575" y="2598"/>
                    <a:pt x="1290" y="2598"/>
                  </a:cubicBezTo>
                  <a:lnTo>
                    <a:pt x="7106" y="2598"/>
                  </a:lnTo>
                  <a:cubicBezTo>
                    <a:pt x="7820" y="2598"/>
                    <a:pt x="8405" y="2013"/>
                    <a:pt x="8405" y="1299"/>
                  </a:cubicBezTo>
                  <a:cubicBezTo>
                    <a:pt x="8405" y="585"/>
                    <a:pt x="7820" y="0"/>
                    <a:pt x="7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g34a8edea3e7_1_120"/>
            <p:cNvSpPr/>
            <p:nvPr/>
          </p:nvSpPr>
          <p:spPr>
            <a:xfrm>
              <a:off x="1458450" y="2935300"/>
              <a:ext cx="70075" cy="2800"/>
            </a:xfrm>
            <a:custGeom>
              <a:rect b="b" l="l" r="r" t="t"/>
              <a:pathLst>
                <a:path extrusionOk="0" h="112" w="2803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2747" y="112"/>
                  </a:lnTo>
                  <a:cubicBezTo>
                    <a:pt x="2775" y="112"/>
                    <a:pt x="2803" y="93"/>
                    <a:pt x="2803" y="56"/>
                  </a:cubicBezTo>
                  <a:cubicBezTo>
                    <a:pt x="2803" y="28"/>
                    <a:pt x="2775" y="0"/>
                    <a:pt x="2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g34a8edea3e7_1_120"/>
            <p:cNvSpPr/>
            <p:nvPr/>
          </p:nvSpPr>
          <p:spPr>
            <a:xfrm>
              <a:off x="1553325" y="2935300"/>
              <a:ext cx="84425" cy="2800"/>
            </a:xfrm>
            <a:custGeom>
              <a:rect b="b" l="l" r="r" t="t"/>
              <a:pathLst>
                <a:path extrusionOk="0" h="112" w="3377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3312" y="112"/>
                  </a:lnTo>
                  <a:cubicBezTo>
                    <a:pt x="3349" y="112"/>
                    <a:pt x="3377" y="93"/>
                    <a:pt x="3377" y="56"/>
                  </a:cubicBezTo>
                  <a:cubicBezTo>
                    <a:pt x="3377" y="28"/>
                    <a:pt x="3349" y="0"/>
                    <a:pt x="3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g34a8edea3e7_1_120"/>
            <p:cNvSpPr/>
            <p:nvPr/>
          </p:nvSpPr>
          <p:spPr>
            <a:xfrm>
              <a:off x="1458450" y="3043125"/>
              <a:ext cx="125500" cy="2825"/>
            </a:xfrm>
            <a:custGeom>
              <a:rect b="b" l="l" r="r" t="t"/>
              <a:pathLst>
                <a:path extrusionOk="0" h="113" w="5020"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4964" y="112"/>
                  </a:lnTo>
                  <a:cubicBezTo>
                    <a:pt x="4992" y="112"/>
                    <a:pt x="5020" y="94"/>
                    <a:pt x="5020" y="57"/>
                  </a:cubicBezTo>
                  <a:cubicBezTo>
                    <a:pt x="5020" y="29"/>
                    <a:pt x="4992" y="1"/>
                    <a:pt x="49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g34a8edea3e7_1_120"/>
            <p:cNvSpPr/>
            <p:nvPr/>
          </p:nvSpPr>
          <p:spPr>
            <a:xfrm>
              <a:off x="1458450" y="2972625"/>
              <a:ext cx="195775" cy="2825"/>
            </a:xfrm>
            <a:custGeom>
              <a:rect b="b" l="l" r="r" t="t"/>
              <a:pathLst>
                <a:path extrusionOk="0" h="113" w="7831"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4"/>
                    <a:pt x="29" y="112"/>
                    <a:pt x="66" y="112"/>
                  </a:cubicBezTo>
                  <a:lnTo>
                    <a:pt x="7766" y="112"/>
                  </a:lnTo>
                  <a:cubicBezTo>
                    <a:pt x="7803" y="112"/>
                    <a:pt x="7830" y="94"/>
                    <a:pt x="7830" y="57"/>
                  </a:cubicBezTo>
                  <a:cubicBezTo>
                    <a:pt x="7830" y="29"/>
                    <a:pt x="7803" y="1"/>
                    <a:pt x="77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g34a8edea3e7_1_120"/>
            <p:cNvSpPr/>
            <p:nvPr/>
          </p:nvSpPr>
          <p:spPr>
            <a:xfrm>
              <a:off x="1458450" y="3008125"/>
              <a:ext cx="64050" cy="3025"/>
            </a:xfrm>
            <a:custGeom>
              <a:rect b="b" l="l" r="r" t="t"/>
              <a:pathLst>
                <a:path extrusionOk="0" h="121" w="2562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2506" y="121"/>
                  </a:lnTo>
                  <a:cubicBezTo>
                    <a:pt x="2534" y="121"/>
                    <a:pt x="2561" y="93"/>
                    <a:pt x="2561" y="56"/>
                  </a:cubicBezTo>
                  <a:cubicBezTo>
                    <a:pt x="2561" y="28"/>
                    <a:pt x="2534" y="0"/>
                    <a:pt x="2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g34a8edea3e7_1_120"/>
            <p:cNvSpPr/>
            <p:nvPr/>
          </p:nvSpPr>
          <p:spPr>
            <a:xfrm>
              <a:off x="1538475" y="3008125"/>
              <a:ext cx="113900" cy="3025"/>
            </a:xfrm>
            <a:custGeom>
              <a:rect b="b" l="l" r="r" t="t"/>
              <a:pathLst>
                <a:path extrusionOk="0" h="121" w="4556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4500" y="121"/>
                  </a:lnTo>
                  <a:cubicBezTo>
                    <a:pt x="4537" y="121"/>
                    <a:pt x="4555" y="93"/>
                    <a:pt x="4555" y="56"/>
                  </a:cubicBezTo>
                  <a:cubicBezTo>
                    <a:pt x="4555" y="28"/>
                    <a:pt x="4537" y="0"/>
                    <a:pt x="4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g34a8edea3e7_1_120"/>
            <p:cNvSpPr/>
            <p:nvPr/>
          </p:nvSpPr>
          <p:spPr>
            <a:xfrm>
              <a:off x="1457300" y="2753925"/>
              <a:ext cx="203425" cy="24400"/>
            </a:xfrm>
            <a:custGeom>
              <a:rect b="b" l="l" r="r" t="t"/>
              <a:pathLst>
                <a:path extrusionOk="0" h="976" w="8137">
                  <a:moveTo>
                    <a:pt x="177" y="1"/>
                  </a:moveTo>
                  <a:cubicBezTo>
                    <a:pt x="75" y="1"/>
                    <a:pt x="1" y="75"/>
                    <a:pt x="1" y="177"/>
                  </a:cubicBezTo>
                  <a:lnTo>
                    <a:pt x="1" y="975"/>
                  </a:lnTo>
                  <a:lnTo>
                    <a:pt x="8136" y="975"/>
                  </a:lnTo>
                  <a:lnTo>
                    <a:pt x="8136" y="233"/>
                  </a:lnTo>
                  <a:cubicBezTo>
                    <a:pt x="8136" y="103"/>
                    <a:pt x="8025" y="1"/>
                    <a:pt x="7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g34a8edea3e7_1_120"/>
            <p:cNvSpPr/>
            <p:nvPr/>
          </p:nvSpPr>
          <p:spPr>
            <a:xfrm>
              <a:off x="1478875" y="2760425"/>
              <a:ext cx="10225" cy="10475"/>
            </a:xfrm>
            <a:custGeom>
              <a:rect b="b" l="l" r="r" t="t"/>
              <a:pathLst>
                <a:path extrusionOk="0" h="419" w="409">
                  <a:moveTo>
                    <a:pt x="204" y="121"/>
                  </a:moveTo>
                  <a:cubicBezTo>
                    <a:pt x="251" y="121"/>
                    <a:pt x="297" y="168"/>
                    <a:pt x="297" y="214"/>
                  </a:cubicBezTo>
                  <a:cubicBezTo>
                    <a:pt x="297" y="270"/>
                    <a:pt x="251" y="307"/>
                    <a:pt x="204" y="307"/>
                  </a:cubicBezTo>
                  <a:cubicBezTo>
                    <a:pt x="158" y="307"/>
                    <a:pt x="112" y="270"/>
                    <a:pt x="112" y="214"/>
                  </a:cubicBezTo>
                  <a:cubicBezTo>
                    <a:pt x="112" y="168"/>
                    <a:pt x="149" y="121"/>
                    <a:pt x="204" y="121"/>
                  </a:cubicBezTo>
                  <a:close/>
                  <a:moveTo>
                    <a:pt x="204" y="1"/>
                  </a:moveTo>
                  <a:cubicBezTo>
                    <a:pt x="93" y="1"/>
                    <a:pt x="0" y="103"/>
                    <a:pt x="0" y="214"/>
                  </a:cubicBezTo>
                  <a:cubicBezTo>
                    <a:pt x="0" y="325"/>
                    <a:pt x="93" y="418"/>
                    <a:pt x="204" y="418"/>
                  </a:cubicBezTo>
                  <a:cubicBezTo>
                    <a:pt x="316" y="418"/>
                    <a:pt x="408" y="335"/>
                    <a:pt x="408" y="214"/>
                  </a:cubicBezTo>
                  <a:cubicBezTo>
                    <a:pt x="408" y="103"/>
                    <a:pt x="316" y="1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g34a8edea3e7_1_120"/>
            <p:cNvSpPr/>
            <p:nvPr/>
          </p:nvSpPr>
          <p:spPr>
            <a:xfrm>
              <a:off x="1493475" y="2760425"/>
              <a:ext cx="10475" cy="10475"/>
            </a:xfrm>
            <a:custGeom>
              <a:rect b="b" l="l" r="r" t="t"/>
              <a:pathLst>
                <a:path extrusionOk="0" h="419" w="419">
                  <a:moveTo>
                    <a:pt x="205" y="121"/>
                  </a:moveTo>
                  <a:cubicBezTo>
                    <a:pt x="260" y="121"/>
                    <a:pt x="298" y="168"/>
                    <a:pt x="298" y="214"/>
                  </a:cubicBezTo>
                  <a:cubicBezTo>
                    <a:pt x="298" y="270"/>
                    <a:pt x="251" y="307"/>
                    <a:pt x="205" y="307"/>
                  </a:cubicBezTo>
                  <a:cubicBezTo>
                    <a:pt x="158" y="307"/>
                    <a:pt x="112" y="270"/>
                    <a:pt x="112" y="214"/>
                  </a:cubicBezTo>
                  <a:cubicBezTo>
                    <a:pt x="112" y="168"/>
                    <a:pt x="158" y="121"/>
                    <a:pt x="205" y="121"/>
                  </a:cubicBezTo>
                  <a:close/>
                  <a:moveTo>
                    <a:pt x="205" y="1"/>
                  </a:moveTo>
                  <a:cubicBezTo>
                    <a:pt x="94" y="1"/>
                    <a:pt x="1" y="103"/>
                    <a:pt x="1" y="214"/>
                  </a:cubicBezTo>
                  <a:cubicBezTo>
                    <a:pt x="1" y="325"/>
                    <a:pt x="94" y="418"/>
                    <a:pt x="205" y="418"/>
                  </a:cubicBezTo>
                  <a:cubicBezTo>
                    <a:pt x="316" y="418"/>
                    <a:pt x="418" y="335"/>
                    <a:pt x="409" y="214"/>
                  </a:cubicBezTo>
                  <a:cubicBezTo>
                    <a:pt x="409" y="103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g34a8edea3e7_1_120"/>
            <p:cNvSpPr/>
            <p:nvPr/>
          </p:nvSpPr>
          <p:spPr>
            <a:xfrm>
              <a:off x="1464250" y="2760425"/>
              <a:ext cx="10475" cy="10475"/>
            </a:xfrm>
            <a:custGeom>
              <a:rect b="b" l="l" r="r" t="t"/>
              <a:pathLst>
                <a:path extrusionOk="0" h="419" w="419">
                  <a:moveTo>
                    <a:pt x="205" y="121"/>
                  </a:moveTo>
                  <a:cubicBezTo>
                    <a:pt x="261" y="121"/>
                    <a:pt x="298" y="168"/>
                    <a:pt x="298" y="214"/>
                  </a:cubicBezTo>
                  <a:cubicBezTo>
                    <a:pt x="298" y="270"/>
                    <a:pt x="261" y="307"/>
                    <a:pt x="205" y="307"/>
                  </a:cubicBezTo>
                  <a:cubicBezTo>
                    <a:pt x="159" y="307"/>
                    <a:pt x="112" y="270"/>
                    <a:pt x="112" y="214"/>
                  </a:cubicBezTo>
                  <a:cubicBezTo>
                    <a:pt x="112" y="168"/>
                    <a:pt x="159" y="121"/>
                    <a:pt x="205" y="121"/>
                  </a:cubicBezTo>
                  <a:close/>
                  <a:moveTo>
                    <a:pt x="205" y="1"/>
                  </a:moveTo>
                  <a:cubicBezTo>
                    <a:pt x="94" y="1"/>
                    <a:pt x="1" y="103"/>
                    <a:pt x="1" y="214"/>
                  </a:cubicBezTo>
                  <a:cubicBezTo>
                    <a:pt x="1" y="325"/>
                    <a:pt x="94" y="418"/>
                    <a:pt x="205" y="418"/>
                  </a:cubicBezTo>
                  <a:cubicBezTo>
                    <a:pt x="326" y="418"/>
                    <a:pt x="418" y="335"/>
                    <a:pt x="418" y="214"/>
                  </a:cubicBezTo>
                  <a:cubicBezTo>
                    <a:pt x="418" y="103"/>
                    <a:pt x="32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g34a8edea3e7_1_120"/>
            <p:cNvSpPr/>
            <p:nvPr/>
          </p:nvSpPr>
          <p:spPr>
            <a:xfrm>
              <a:off x="1457075" y="2778300"/>
              <a:ext cx="203400" cy="119450"/>
            </a:xfrm>
            <a:custGeom>
              <a:rect b="b" l="l" r="r" t="t"/>
              <a:pathLst>
                <a:path extrusionOk="0" h="4778" w="8136">
                  <a:moveTo>
                    <a:pt x="28" y="0"/>
                  </a:moveTo>
                  <a:cubicBezTo>
                    <a:pt x="19" y="0"/>
                    <a:pt x="0" y="9"/>
                    <a:pt x="0" y="28"/>
                  </a:cubicBezTo>
                  <a:lnTo>
                    <a:pt x="0" y="4750"/>
                  </a:lnTo>
                  <a:cubicBezTo>
                    <a:pt x="0" y="4768"/>
                    <a:pt x="19" y="4778"/>
                    <a:pt x="28" y="4778"/>
                  </a:cubicBezTo>
                  <a:lnTo>
                    <a:pt x="8108" y="4778"/>
                  </a:lnTo>
                  <a:cubicBezTo>
                    <a:pt x="8127" y="4778"/>
                    <a:pt x="8136" y="4768"/>
                    <a:pt x="8136" y="4750"/>
                  </a:cubicBezTo>
                  <a:lnTo>
                    <a:pt x="8136" y="28"/>
                  </a:lnTo>
                  <a:cubicBezTo>
                    <a:pt x="8136" y="9"/>
                    <a:pt x="8127" y="0"/>
                    <a:pt x="8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g34a8edea3e7_1_120"/>
            <p:cNvSpPr/>
            <p:nvPr/>
          </p:nvSpPr>
          <p:spPr>
            <a:xfrm>
              <a:off x="1541250" y="2805875"/>
              <a:ext cx="94200" cy="2825"/>
            </a:xfrm>
            <a:custGeom>
              <a:rect b="b" l="l" r="r" t="t"/>
              <a:pathLst>
                <a:path extrusionOk="0" h="113" w="3768">
                  <a:moveTo>
                    <a:pt x="56" y="1"/>
                  </a:moveTo>
                  <a:cubicBezTo>
                    <a:pt x="19" y="1"/>
                    <a:pt x="1" y="20"/>
                    <a:pt x="1" y="57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711" y="112"/>
                  </a:lnTo>
                  <a:cubicBezTo>
                    <a:pt x="3739" y="112"/>
                    <a:pt x="3767" y="84"/>
                    <a:pt x="3767" y="57"/>
                  </a:cubicBezTo>
                  <a:cubicBezTo>
                    <a:pt x="3767" y="20"/>
                    <a:pt x="3739" y="1"/>
                    <a:pt x="3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g34a8edea3e7_1_120"/>
            <p:cNvSpPr/>
            <p:nvPr/>
          </p:nvSpPr>
          <p:spPr>
            <a:xfrm>
              <a:off x="1541025" y="2819800"/>
              <a:ext cx="35050" cy="2800"/>
            </a:xfrm>
            <a:custGeom>
              <a:rect b="b" l="l" r="r" t="t"/>
              <a:pathLst>
                <a:path extrusionOk="0" h="112" w="1402">
                  <a:moveTo>
                    <a:pt x="65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65" y="112"/>
                  </a:cubicBezTo>
                  <a:lnTo>
                    <a:pt x="1346" y="112"/>
                  </a:lnTo>
                  <a:cubicBezTo>
                    <a:pt x="1383" y="112"/>
                    <a:pt x="1401" y="84"/>
                    <a:pt x="1401" y="56"/>
                  </a:cubicBezTo>
                  <a:cubicBezTo>
                    <a:pt x="1401" y="19"/>
                    <a:pt x="1383" y="1"/>
                    <a:pt x="1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g34a8edea3e7_1_120"/>
            <p:cNvSpPr/>
            <p:nvPr/>
          </p:nvSpPr>
          <p:spPr>
            <a:xfrm>
              <a:off x="1586475" y="2819800"/>
              <a:ext cx="42000" cy="2800"/>
            </a:xfrm>
            <a:custGeom>
              <a:rect b="b" l="l" r="r" t="t"/>
              <a:pathLst>
                <a:path extrusionOk="0" h="112" w="1680">
                  <a:moveTo>
                    <a:pt x="56" y="1"/>
                  </a:moveTo>
                  <a:cubicBezTo>
                    <a:pt x="29" y="1"/>
                    <a:pt x="1" y="19"/>
                    <a:pt x="1" y="56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1615" y="112"/>
                  </a:lnTo>
                  <a:cubicBezTo>
                    <a:pt x="1652" y="112"/>
                    <a:pt x="1680" y="84"/>
                    <a:pt x="1680" y="56"/>
                  </a:cubicBezTo>
                  <a:cubicBezTo>
                    <a:pt x="1680" y="19"/>
                    <a:pt x="1652" y="1"/>
                    <a:pt x="1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g34a8edea3e7_1_120"/>
            <p:cNvSpPr/>
            <p:nvPr/>
          </p:nvSpPr>
          <p:spPr>
            <a:xfrm>
              <a:off x="1541250" y="2861775"/>
              <a:ext cx="61500" cy="2800"/>
            </a:xfrm>
            <a:custGeom>
              <a:rect b="b" l="l" r="r" t="t"/>
              <a:pathLst>
                <a:path extrusionOk="0" h="112" w="2460">
                  <a:moveTo>
                    <a:pt x="56" y="1"/>
                  </a:moveTo>
                  <a:cubicBezTo>
                    <a:pt x="19" y="1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2394" y="112"/>
                  </a:lnTo>
                  <a:cubicBezTo>
                    <a:pt x="2431" y="112"/>
                    <a:pt x="2459" y="93"/>
                    <a:pt x="2459" y="56"/>
                  </a:cubicBezTo>
                  <a:cubicBezTo>
                    <a:pt x="2459" y="28"/>
                    <a:pt x="2431" y="1"/>
                    <a:pt x="2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g34a8edea3e7_1_120"/>
            <p:cNvSpPr/>
            <p:nvPr/>
          </p:nvSpPr>
          <p:spPr>
            <a:xfrm>
              <a:off x="1541250" y="2834175"/>
              <a:ext cx="95125" cy="3050"/>
            </a:xfrm>
            <a:custGeom>
              <a:rect b="b" l="l" r="r" t="t"/>
              <a:pathLst>
                <a:path extrusionOk="0" h="122" w="3805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3739" y="121"/>
                  </a:lnTo>
                  <a:cubicBezTo>
                    <a:pt x="3776" y="121"/>
                    <a:pt x="3804" y="93"/>
                    <a:pt x="3804" y="66"/>
                  </a:cubicBezTo>
                  <a:cubicBezTo>
                    <a:pt x="3804" y="29"/>
                    <a:pt x="3776" y="1"/>
                    <a:pt x="3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g34a8edea3e7_1_120"/>
            <p:cNvSpPr/>
            <p:nvPr/>
          </p:nvSpPr>
          <p:spPr>
            <a:xfrm>
              <a:off x="1541250" y="2848100"/>
              <a:ext cx="32025" cy="3025"/>
            </a:xfrm>
            <a:custGeom>
              <a:rect b="b" l="l" r="r" t="t"/>
              <a:pathLst>
                <a:path extrusionOk="0" h="121" w="1281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225" y="121"/>
                  </a:lnTo>
                  <a:cubicBezTo>
                    <a:pt x="1253" y="121"/>
                    <a:pt x="1281" y="93"/>
                    <a:pt x="1281" y="56"/>
                  </a:cubicBezTo>
                  <a:cubicBezTo>
                    <a:pt x="1281" y="28"/>
                    <a:pt x="1253" y="0"/>
                    <a:pt x="1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g34a8edea3e7_1_120"/>
            <p:cNvSpPr/>
            <p:nvPr/>
          </p:nvSpPr>
          <p:spPr>
            <a:xfrm>
              <a:off x="1579300" y="2848100"/>
              <a:ext cx="56150" cy="3025"/>
            </a:xfrm>
            <a:custGeom>
              <a:rect b="b" l="l" r="r" t="t"/>
              <a:pathLst>
                <a:path extrusionOk="0" h="121" w="2246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189" y="121"/>
                  </a:lnTo>
                  <a:cubicBezTo>
                    <a:pt x="2217" y="121"/>
                    <a:pt x="2245" y="93"/>
                    <a:pt x="2245" y="56"/>
                  </a:cubicBezTo>
                  <a:cubicBezTo>
                    <a:pt x="2245" y="28"/>
                    <a:pt x="2217" y="0"/>
                    <a:pt x="2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g34a8edea3e7_1_120"/>
            <p:cNvSpPr/>
            <p:nvPr/>
          </p:nvSpPr>
          <p:spPr>
            <a:xfrm>
              <a:off x="1472150" y="2805425"/>
              <a:ext cx="26700" cy="32500"/>
            </a:xfrm>
            <a:custGeom>
              <a:rect b="b" l="l" r="r" t="t"/>
              <a:pathLst>
                <a:path extrusionOk="0" h="1300" w="1068">
                  <a:moveTo>
                    <a:pt x="1030" y="0"/>
                  </a:moveTo>
                  <a:cubicBezTo>
                    <a:pt x="418" y="102"/>
                    <a:pt x="0" y="687"/>
                    <a:pt x="112" y="1299"/>
                  </a:cubicBezTo>
                  <a:lnTo>
                    <a:pt x="325" y="1262"/>
                  </a:lnTo>
                  <a:cubicBezTo>
                    <a:pt x="316" y="1216"/>
                    <a:pt x="306" y="1160"/>
                    <a:pt x="306" y="1114"/>
                  </a:cubicBezTo>
                  <a:cubicBezTo>
                    <a:pt x="306" y="659"/>
                    <a:pt x="640" y="288"/>
                    <a:pt x="1067" y="204"/>
                  </a:cubicBezTo>
                  <a:lnTo>
                    <a:pt x="1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g34a8edea3e7_1_120"/>
            <p:cNvSpPr/>
            <p:nvPr/>
          </p:nvSpPr>
          <p:spPr>
            <a:xfrm>
              <a:off x="1530600" y="2828375"/>
              <a:ext cx="475" cy="5825"/>
            </a:xfrm>
            <a:custGeom>
              <a:rect b="b" l="l" r="r" t="t"/>
              <a:pathLst>
                <a:path extrusionOk="0" h="233" w="19">
                  <a:moveTo>
                    <a:pt x="0" y="1"/>
                  </a:moveTo>
                  <a:cubicBezTo>
                    <a:pt x="9" y="84"/>
                    <a:pt x="9" y="159"/>
                    <a:pt x="9" y="233"/>
                  </a:cubicBezTo>
                  <a:cubicBezTo>
                    <a:pt x="19" y="159"/>
                    <a:pt x="9" y="8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g34a8edea3e7_1_120"/>
            <p:cNvSpPr/>
            <p:nvPr/>
          </p:nvSpPr>
          <p:spPr>
            <a:xfrm>
              <a:off x="1474925" y="2836975"/>
              <a:ext cx="32500" cy="24525"/>
            </a:xfrm>
            <a:custGeom>
              <a:rect b="b" l="l" r="r" t="t"/>
              <a:pathLst>
                <a:path extrusionOk="0" h="981" w="1300">
                  <a:moveTo>
                    <a:pt x="214" y="0"/>
                  </a:moveTo>
                  <a:lnTo>
                    <a:pt x="1" y="37"/>
                  </a:lnTo>
                  <a:cubicBezTo>
                    <a:pt x="92" y="587"/>
                    <a:pt x="573" y="980"/>
                    <a:pt x="1114" y="980"/>
                  </a:cubicBezTo>
                  <a:cubicBezTo>
                    <a:pt x="1175" y="980"/>
                    <a:pt x="1237" y="975"/>
                    <a:pt x="1299" y="965"/>
                  </a:cubicBezTo>
                  <a:lnTo>
                    <a:pt x="1262" y="751"/>
                  </a:lnTo>
                  <a:cubicBezTo>
                    <a:pt x="1216" y="761"/>
                    <a:pt x="1169" y="770"/>
                    <a:pt x="1114" y="770"/>
                  </a:cubicBezTo>
                  <a:cubicBezTo>
                    <a:pt x="659" y="770"/>
                    <a:pt x="288" y="436"/>
                    <a:pt x="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g34a8edea3e7_1_120"/>
            <p:cNvSpPr/>
            <p:nvPr/>
          </p:nvSpPr>
          <p:spPr>
            <a:xfrm>
              <a:off x="1497900" y="2804975"/>
              <a:ext cx="33175" cy="56125"/>
            </a:xfrm>
            <a:custGeom>
              <a:rect b="b" l="l" r="r" t="t"/>
              <a:pathLst>
                <a:path extrusionOk="0" h="2245" w="1327">
                  <a:moveTo>
                    <a:pt x="199" y="0"/>
                  </a:moveTo>
                  <a:cubicBezTo>
                    <a:pt x="133" y="0"/>
                    <a:pt x="67" y="6"/>
                    <a:pt x="0" y="18"/>
                  </a:cubicBezTo>
                  <a:lnTo>
                    <a:pt x="37" y="222"/>
                  </a:lnTo>
                  <a:cubicBezTo>
                    <a:pt x="93" y="213"/>
                    <a:pt x="139" y="213"/>
                    <a:pt x="195" y="213"/>
                  </a:cubicBezTo>
                  <a:cubicBezTo>
                    <a:pt x="705" y="213"/>
                    <a:pt x="1113" y="621"/>
                    <a:pt x="1113" y="1132"/>
                  </a:cubicBezTo>
                  <a:cubicBezTo>
                    <a:pt x="1113" y="1586"/>
                    <a:pt x="779" y="1966"/>
                    <a:pt x="343" y="2031"/>
                  </a:cubicBezTo>
                  <a:lnTo>
                    <a:pt x="380" y="2245"/>
                  </a:lnTo>
                  <a:cubicBezTo>
                    <a:pt x="844" y="2161"/>
                    <a:pt x="1187" y="1818"/>
                    <a:pt x="1289" y="1391"/>
                  </a:cubicBezTo>
                  <a:cubicBezTo>
                    <a:pt x="1308" y="1317"/>
                    <a:pt x="1317" y="1243"/>
                    <a:pt x="1317" y="1169"/>
                  </a:cubicBezTo>
                  <a:cubicBezTo>
                    <a:pt x="1327" y="1094"/>
                    <a:pt x="1317" y="1020"/>
                    <a:pt x="1308" y="937"/>
                  </a:cubicBezTo>
                  <a:cubicBezTo>
                    <a:pt x="1209" y="391"/>
                    <a:pt x="734" y="0"/>
                    <a:pt x="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g34a8edea3e7_1_120"/>
            <p:cNvSpPr/>
            <p:nvPr/>
          </p:nvSpPr>
          <p:spPr>
            <a:xfrm>
              <a:off x="762025" y="3044525"/>
              <a:ext cx="317750" cy="226600"/>
            </a:xfrm>
            <a:custGeom>
              <a:rect b="b" l="l" r="r" t="t"/>
              <a:pathLst>
                <a:path extrusionOk="0" h="9064" w="12710">
                  <a:moveTo>
                    <a:pt x="232" y="1"/>
                  </a:moveTo>
                  <a:cubicBezTo>
                    <a:pt x="102" y="1"/>
                    <a:pt x="0" y="103"/>
                    <a:pt x="0" y="233"/>
                  </a:cubicBezTo>
                  <a:lnTo>
                    <a:pt x="0" y="8823"/>
                  </a:lnTo>
                  <a:cubicBezTo>
                    <a:pt x="0" y="8953"/>
                    <a:pt x="102" y="9064"/>
                    <a:pt x="232" y="9064"/>
                  </a:cubicBezTo>
                  <a:lnTo>
                    <a:pt x="12477" y="9064"/>
                  </a:lnTo>
                  <a:cubicBezTo>
                    <a:pt x="12607" y="9064"/>
                    <a:pt x="12709" y="8953"/>
                    <a:pt x="12709" y="8823"/>
                  </a:cubicBezTo>
                  <a:lnTo>
                    <a:pt x="12709" y="233"/>
                  </a:lnTo>
                  <a:cubicBezTo>
                    <a:pt x="12709" y="103"/>
                    <a:pt x="12607" y="1"/>
                    <a:pt x="12477" y="1"/>
                  </a:cubicBezTo>
                  <a:close/>
                </a:path>
              </a:pathLst>
            </a:custGeom>
            <a:solidFill>
              <a:srgbClr val="CAC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g34a8edea3e7_1_120"/>
            <p:cNvSpPr/>
            <p:nvPr/>
          </p:nvSpPr>
          <p:spPr>
            <a:xfrm>
              <a:off x="762025" y="3044525"/>
              <a:ext cx="317750" cy="226600"/>
            </a:xfrm>
            <a:custGeom>
              <a:rect b="b" l="l" r="r" t="t"/>
              <a:pathLst>
                <a:path extrusionOk="0" h="9064" w="12710">
                  <a:moveTo>
                    <a:pt x="232" y="9064"/>
                  </a:moveTo>
                  <a:lnTo>
                    <a:pt x="12477" y="9064"/>
                  </a:lnTo>
                  <a:cubicBezTo>
                    <a:pt x="12607" y="9064"/>
                    <a:pt x="12709" y="8953"/>
                    <a:pt x="12709" y="8823"/>
                  </a:cubicBezTo>
                  <a:lnTo>
                    <a:pt x="12709" y="233"/>
                  </a:lnTo>
                  <a:cubicBezTo>
                    <a:pt x="12709" y="103"/>
                    <a:pt x="12607" y="1"/>
                    <a:pt x="12477" y="1"/>
                  </a:cubicBezTo>
                  <a:lnTo>
                    <a:pt x="232" y="1"/>
                  </a:lnTo>
                  <a:cubicBezTo>
                    <a:pt x="102" y="1"/>
                    <a:pt x="0" y="103"/>
                    <a:pt x="0" y="233"/>
                  </a:cubicBezTo>
                  <a:lnTo>
                    <a:pt x="0" y="8823"/>
                  </a:lnTo>
                  <a:cubicBezTo>
                    <a:pt x="0" y="8953"/>
                    <a:pt x="102" y="9064"/>
                    <a:pt x="232" y="90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g34a8edea3e7_1_120"/>
            <p:cNvSpPr/>
            <p:nvPr/>
          </p:nvSpPr>
          <p:spPr>
            <a:xfrm>
              <a:off x="779875" y="3027375"/>
              <a:ext cx="317750" cy="38275"/>
            </a:xfrm>
            <a:custGeom>
              <a:rect b="b" l="l" r="r" t="t"/>
              <a:pathLst>
                <a:path extrusionOk="0" h="1531" w="12710">
                  <a:moveTo>
                    <a:pt x="279" y="0"/>
                  </a:moveTo>
                  <a:cubicBezTo>
                    <a:pt x="121" y="0"/>
                    <a:pt x="0" y="130"/>
                    <a:pt x="0" y="278"/>
                  </a:cubicBezTo>
                  <a:lnTo>
                    <a:pt x="0" y="1531"/>
                  </a:lnTo>
                  <a:lnTo>
                    <a:pt x="12709" y="1531"/>
                  </a:lnTo>
                  <a:lnTo>
                    <a:pt x="12709" y="362"/>
                  </a:lnTo>
                  <a:cubicBezTo>
                    <a:pt x="12709" y="167"/>
                    <a:pt x="12542" y="0"/>
                    <a:pt x="12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g34a8edea3e7_1_120"/>
            <p:cNvSpPr/>
            <p:nvPr/>
          </p:nvSpPr>
          <p:spPr>
            <a:xfrm>
              <a:off x="778250" y="3025975"/>
              <a:ext cx="320775" cy="41075"/>
            </a:xfrm>
            <a:custGeom>
              <a:rect b="b" l="l" r="r" t="t"/>
              <a:pathLst>
                <a:path extrusionOk="0" h="1643" w="12831">
                  <a:moveTo>
                    <a:pt x="12413" y="112"/>
                  </a:moveTo>
                  <a:cubicBezTo>
                    <a:pt x="12580" y="112"/>
                    <a:pt x="12719" y="251"/>
                    <a:pt x="12719" y="418"/>
                  </a:cubicBezTo>
                  <a:lnTo>
                    <a:pt x="12719" y="1522"/>
                  </a:lnTo>
                  <a:lnTo>
                    <a:pt x="121" y="1522"/>
                  </a:lnTo>
                  <a:lnTo>
                    <a:pt x="121" y="334"/>
                  </a:ln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0"/>
                  </a:moveTo>
                  <a:cubicBezTo>
                    <a:pt x="158" y="0"/>
                    <a:pt x="0" y="149"/>
                    <a:pt x="0" y="334"/>
                  </a:cubicBezTo>
                  <a:lnTo>
                    <a:pt x="0" y="1642"/>
                  </a:lnTo>
                  <a:lnTo>
                    <a:pt x="12830" y="1642"/>
                  </a:lnTo>
                  <a:lnTo>
                    <a:pt x="12830" y="418"/>
                  </a:lnTo>
                  <a:cubicBezTo>
                    <a:pt x="12830" y="186"/>
                    <a:pt x="12645" y="0"/>
                    <a:pt x="124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g34a8edea3e7_1_120"/>
            <p:cNvSpPr/>
            <p:nvPr/>
          </p:nvSpPr>
          <p:spPr>
            <a:xfrm>
              <a:off x="814200" y="3038725"/>
              <a:ext cx="14625" cy="14650"/>
            </a:xfrm>
            <a:custGeom>
              <a:rect b="b" l="l" r="r" t="t"/>
              <a:pathLst>
                <a:path extrusionOk="0" h="586" w="585">
                  <a:moveTo>
                    <a:pt x="297" y="112"/>
                  </a:moveTo>
                  <a:cubicBezTo>
                    <a:pt x="390" y="112"/>
                    <a:pt x="473" y="196"/>
                    <a:pt x="473" y="288"/>
                  </a:cubicBezTo>
                  <a:cubicBezTo>
                    <a:pt x="473" y="390"/>
                    <a:pt x="390" y="465"/>
                    <a:pt x="297" y="465"/>
                  </a:cubicBezTo>
                  <a:cubicBezTo>
                    <a:pt x="195" y="465"/>
                    <a:pt x="121" y="390"/>
                    <a:pt x="121" y="288"/>
                  </a:cubicBezTo>
                  <a:cubicBezTo>
                    <a:pt x="121" y="196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0" y="131"/>
                    <a:pt x="0" y="288"/>
                  </a:cubicBezTo>
                  <a:cubicBezTo>
                    <a:pt x="0" y="455"/>
                    <a:pt x="130" y="585"/>
                    <a:pt x="297" y="585"/>
                  </a:cubicBezTo>
                  <a:cubicBezTo>
                    <a:pt x="455" y="585"/>
                    <a:pt x="585" y="455"/>
                    <a:pt x="585" y="288"/>
                  </a:cubicBezTo>
                  <a:cubicBezTo>
                    <a:pt x="585" y="131"/>
                    <a:pt x="455" y="1"/>
                    <a:pt x="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g34a8edea3e7_1_120"/>
            <p:cNvSpPr/>
            <p:nvPr/>
          </p:nvSpPr>
          <p:spPr>
            <a:xfrm>
              <a:off x="837150" y="3038725"/>
              <a:ext cx="14650" cy="14650"/>
            </a:xfrm>
            <a:custGeom>
              <a:rect b="b" l="l" r="r" t="t"/>
              <a:pathLst>
                <a:path extrusionOk="0" h="586" w="586">
                  <a:moveTo>
                    <a:pt x="288" y="112"/>
                  </a:moveTo>
                  <a:cubicBezTo>
                    <a:pt x="390" y="112"/>
                    <a:pt x="465" y="196"/>
                    <a:pt x="465" y="288"/>
                  </a:cubicBezTo>
                  <a:cubicBezTo>
                    <a:pt x="465" y="390"/>
                    <a:pt x="390" y="465"/>
                    <a:pt x="288" y="465"/>
                  </a:cubicBezTo>
                  <a:cubicBezTo>
                    <a:pt x="196" y="465"/>
                    <a:pt x="112" y="390"/>
                    <a:pt x="112" y="288"/>
                  </a:cubicBezTo>
                  <a:cubicBezTo>
                    <a:pt x="112" y="196"/>
                    <a:pt x="19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88" y="585"/>
                  </a:cubicBezTo>
                  <a:cubicBezTo>
                    <a:pt x="455" y="585"/>
                    <a:pt x="585" y="455"/>
                    <a:pt x="585" y="288"/>
                  </a:cubicBezTo>
                  <a:cubicBezTo>
                    <a:pt x="585" y="131"/>
                    <a:pt x="45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g34a8edea3e7_1_120"/>
            <p:cNvSpPr/>
            <p:nvPr/>
          </p:nvSpPr>
          <p:spPr>
            <a:xfrm>
              <a:off x="791475" y="3038725"/>
              <a:ext cx="14625" cy="14650"/>
            </a:xfrm>
            <a:custGeom>
              <a:rect b="b" l="l" r="r" t="t"/>
              <a:pathLst>
                <a:path extrusionOk="0" h="586" w="585">
                  <a:moveTo>
                    <a:pt x="297" y="112"/>
                  </a:moveTo>
                  <a:cubicBezTo>
                    <a:pt x="390" y="112"/>
                    <a:pt x="473" y="196"/>
                    <a:pt x="473" y="288"/>
                  </a:cubicBezTo>
                  <a:cubicBezTo>
                    <a:pt x="473" y="390"/>
                    <a:pt x="390" y="465"/>
                    <a:pt x="297" y="465"/>
                  </a:cubicBezTo>
                  <a:cubicBezTo>
                    <a:pt x="195" y="465"/>
                    <a:pt x="121" y="390"/>
                    <a:pt x="121" y="288"/>
                  </a:cubicBezTo>
                  <a:cubicBezTo>
                    <a:pt x="121" y="196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0" y="131"/>
                    <a:pt x="0" y="288"/>
                  </a:cubicBezTo>
                  <a:cubicBezTo>
                    <a:pt x="0" y="455"/>
                    <a:pt x="130" y="585"/>
                    <a:pt x="297" y="585"/>
                  </a:cubicBezTo>
                  <a:cubicBezTo>
                    <a:pt x="455" y="585"/>
                    <a:pt x="585" y="455"/>
                    <a:pt x="585" y="288"/>
                  </a:cubicBezTo>
                  <a:cubicBezTo>
                    <a:pt x="585" y="131"/>
                    <a:pt x="455" y="1"/>
                    <a:pt x="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g34a8edea3e7_1_120"/>
            <p:cNvSpPr/>
            <p:nvPr/>
          </p:nvSpPr>
          <p:spPr>
            <a:xfrm>
              <a:off x="779650" y="3065625"/>
              <a:ext cx="317975" cy="186725"/>
            </a:xfrm>
            <a:custGeom>
              <a:rect b="b" l="l" r="r" t="t"/>
              <a:pathLst>
                <a:path extrusionOk="0" h="7469" w="12719">
                  <a:moveTo>
                    <a:pt x="37" y="1"/>
                  </a:moveTo>
                  <a:cubicBezTo>
                    <a:pt x="19" y="1"/>
                    <a:pt x="0" y="19"/>
                    <a:pt x="0" y="38"/>
                  </a:cubicBezTo>
                  <a:lnTo>
                    <a:pt x="0" y="7431"/>
                  </a:lnTo>
                  <a:cubicBezTo>
                    <a:pt x="0" y="7450"/>
                    <a:pt x="19" y="7468"/>
                    <a:pt x="37" y="7468"/>
                  </a:cubicBezTo>
                  <a:lnTo>
                    <a:pt x="12672" y="7468"/>
                  </a:lnTo>
                  <a:cubicBezTo>
                    <a:pt x="12700" y="7468"/>
                    <a:pt x="12718" y="7450"/>
                    <a:pt x="12718" y="7431"/>
                  </a:cubicBezTo>
                  <a:lnTo>
                    <a:pt x="12718" y="38"/>
                  </a:lnTo>
                  <a:cubicBezTo>
                    <a:pt x="12718" y="19"/>
                    <a:pt x="12700" y="1"/>
                    <a:pt x="12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g34a8edea3e7_1_120"/>
            <p:cNvSpPr/>
            <p:nvPr/>
          </p:nvSpPr>
          <p:spPr>
            <a:xfrm>
              <a:off x="778250" y="3064000"/>
              <a:ext cx="320775" cy="189750"/>
            </a:xfrm>
            <a:custGeom>
              <a:rect b="b" l="l" r="r" t="t"/>
              <a:pathLst>
                <a:path extrusionOk="0" h="7590" w="12831">
                  <a:moveTo>
                    <a:pt x="12709" y="121"/>
                  </a:moveTo>
                  <a:lnTo>
                    <a:pt x="12709" y="7478"/>
                  </a:lnTo>
                  <a:lnTo>
                    <a:pt x="112" y="7478"/>
                  </a:lnTo>
                  <a:lnTo>
                    <a:pt x="112" y="121"/>
                  </a:lnTo>
                  <a:close/>
                  <a:moveTo>
                    <a:pt x="93" y="1"/>
                  </a:moveTo>
                  <a:cubicBezTo>
                    <a:pt x="47" y="1"/>
                    <a:pt x="0" y="47"/>
                    <a:pt x="0" y="103"/>
                  </a:cubicBezTo>
                  <a:lnTo>
                    <a:pt x="0" y="7496"/>
                  </a:lnTo>
                  <a:cubicBezTo>
                    <a:pt x="0" y="7543"/>
                    <a:pt x="47" y="7589"/>
                    <a:pt x="93" y="7589"/>
                  </a:cubicBezTo>
                  <a:lnTo>
                    <a:pt x="12728" y="7589"/>
                  </a:lnTo>
                  <a:cubicBezTo>
                    <a:pt x="12784" y="7589"/>
                    <a:pt x="12830" y="7543"/>
                    <a:pt x="12830" y="7496"/>
                  </a:cubicBezTo>
                  <a:lnTo>
                    <a:pt x="12830" y="103"/>
                  </a:lnTo>
                  <a:cubicBezTo>
                    <a:pt x="12830" y="47"/>
                    <a:pt x="12784" y="1"/>
                    <a:pt x="12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g34a8edea3e7_1_120"/>
            <p:cNvSpPr/>
            <p:nvPr/>
          </p:nvSpPr>
          <p:spPr>
            <a:xfrm>
              <a:off x="911825" y="3109475"/>
              <a:ext cx="145675" cy="2800"/>
            </a:xfrm>
            <a:custGeom>
              <a:rect b="b" l="l" r="r" t="t"/>
              <a:pathLst>
                <a:path extrusionOk="0" h="112" w="5827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1"/>
                    <a:pt x="56" y="111"/>
                  </a:cubicBezTo>
                  <a:lnTo>
                    <a:pt x="5771" y="111"/>
                  </a:lnTo>
                  <a:cubicBezTo>
                    <a:pt x="5799" y="111"/>
                    <a:pt x="5827" y="84"/>
                    <a:pt x="5827" y="56"/>
                  </a:cubicBezTo>
                  <a:cubicBezTo>
                    <a:pt x="5827" y="19"/>
                    <a:pt x="5799" y="0"/>
                    <a:pt x="5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g34a8edea3e7_1_120"/>
            <p:cNvSpPr/>
            <p:nvPr/>
          </p:nvSpPr>
          <p:spPr>
            <a:xfrm>
              <a:off x="911825" y="3131025"/>
              <a:ext cx="52900" cy="3050"/>
            </a:xfrm>
            <a:custGeom>
              <a:rect b="b" l="l" r="r" t="t"/>
              <a:pathLst>
                <a:path extrusionOk="0" h="122" w="2116">
                  <a:moveTo>
                    <a:pt x="56" y="1"/>
                  </a:moveTo>
                  <a:cubicBezTo>
                    <a:pt x="19" y="1"/>
                    <a:pt x="1" y="29"/>
                    <a:pt x="1" y="56"/>
                  </a:cubicBezTo>
                  <a:cubicBezTo>
                    <a:pt x="1" y="94"/>
                    <a:pt x="19" y="121"/>
                    <a:pt x="56" y="121"/>
                  </a:cubicBezTo>
                  <a:lnTo>
                    <a:pt x="2060" y="121"/>
                  </a:lnTo>
                  <a:cubicBezTo>
                    <a:pt x="2097" y="121"/>
                    <a:pt x="2116" y="94"/>
                    <a:pt x="2116" y="56"/>
                  </a:cubicBezTo>
                  <a:cubicBezTo>
                    <a:pt x="2116" y="29"/>
                    <a:pt x="2097" y="1"/>
                    <a:pt x="20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g34a8edea3e7_1_120"/>
            <p:cNvSpPr/>
            <p:nvPr/>
          </p:nvSpPr>
          <p:spPr>
            <a:xfrm>
              <a:off x="982575" y="3131025"/>
              <a:ext cx="63800" cy="3050"/>
            </a:xfrm>
            <a:custGeom>
              <a:rect b="b" l="l" r="r" t="t"/>
              <a:pathLst>
                <a:path extrusionOk="0" h="122" w="2552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2496" y="121"/>
                  </a:lnTo>
                  <a:cubicBezTo>
                    <a:pt x="2523" y="121"/>
                    <a:pt x="2551" y="94"/>
                    <a:pt x="2551" y="56"/>
                  </a:cubicBezTo>
                  <a:cubicBezTo>
                    <a:pt x="2551" y="29"/>
                    <a:pt x="2523" y="1"/>
                    <a:pt x="2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g34a8edea3e7_1_120"/>
            <p:cNvSpPr/>
            <p:nvPr/>
          </p:nvSpPr>
          <p:spPr>
            <a:xfrm>
              <a:off x="911825" y="3196900"/>
              <a:ext cx="94425" cy="2800"/>
            </a:xfrm>
            <a:custGeom>
              <a:rect b="b" l="l" r="r" t="t"/>
              <a:pathLst>
                <a:path extrusionOk="0" h="112" w="3777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721" y="112"/>
                  </a:lnTo>
                  <a:cubicBezTo>
                    <a:pt x="3749" y="112"/>
                    <a:pt x="3776" y="84"/>
                    <a:pt x="3776" y="56"/>
                  </a:cubicBezTo>
                  <a:cubicBezTo>
                    <a:pt x="3776" y="19"/>
                    <a:pt x="3749" y="0"/>
                    <a:pt x="3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g34a8edea3e7_1_120"/>
            <p:cNvSpPr/>
            <p:nvPr/>
          </p:nvSpPr>
          <p:spPr>
            <a:xfrm>
              <a:off x="911825" y="3153750"/>
              <a:ext cx="147075" cy="3050"/>
            </a:xfrm>
            <a:custGeom>
              <a:rect b="b" l="l" r="r" t="t"/>
              <a:pathLst>
                <a:path extrusionOk="0" h="122" w="5883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4"/>
                    <a:pt x="19" y="122"/>
                    <a:pt x="56" y="122"/>
                  </a:cubicBezTo>
                  <a:lnTo>
                    <a:pt x="5817" y="122"/>
                  </a:lnTo>
                  <a:cubicBezTo>
                    <a:pt x="5854" y="122"/>
                    <a:pt x="5882" y="94"/>
                    <a:pt x="5882" y="66"/>
                  </a:cubicBezTo>
                  <a:cubicBezTo>
                    <a:pt x="5882" y="29"/>
                    <a:pt x="5854" y="1"/>
                    <a:pt x="58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g34a8edea3e7_1_120"/>
            <p:cNvSpPr/>
            <p:nvPr/>
          </p:nvSpPr>
          <p:spPr>
            <a:xfrm>
              <a:off x="911825" y="3175550"/>
              <a:ext cx="48500" cy="2825"/>
            </a:xfrm>
            <a:custGeom>
              <a:rect b="b" l="l" r="r" t="t"/>
              <a:pathLst>
                <a:path extrusionOk="0" h="113" w="1940">
                  <a:moveTo>
                    <a:pt x="56" y="1"/>
                  </a:moveTo>
                  <a:cubicBezTo>
                    <a:pt x="19" y="1"/>
                    <a:pt x="1" y="29"/>
                    <a:pt x="1" y="57"/>
                  </a:cubicBezTo>
                  <a:cubicBezTo>
                    <a:pt x="1" y="94"/>
                    <a:pt x="19" y="112"/>
                    <a:pt x="56" y="112"/>
                  </a:cubicBezTo>
                  <a:lnTo>
                    <a:pt x="1884" y="112"/>
                  </a:lnTo>
                  <a:cubicBezTo>
                    <a:pt x="1912" y="112"/>
                    <a:pt x="1940" y="84"/>
                    <a:pt x="1940" y="57"/>
                  </a:cubicBezTo>
                  <a:cubicBezTo>
                    <a:pt x="1940" y="29"/>
                    <a:pt x="1912" y="1"/>
                    <a:pt x="1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g34a8edea3e7_1_120"/>
            <p:cNvSpPr/>
            <p:nvPr/>
          </p:nvSpPr>
          <p:spPr>
            <a:xfrm>
              <a:off x="971425" y="3175550"/>
              <a:ext cx="86075" cy="2825"/>
            </a:xfrm>
            <a:custGeom>
              <a:rect b="b" l="l" r="r" t="t"/>
              <a:pathLst>
                <a:path extrusionOk="0" h="113" w="3443">
                  <a:moveTo>
                    <a:pt x="57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4"/>
                    <a:pt x="29" y="112"/>
                    <a:pt x="57" y="112"/>
                  </a:cubicBezTo>
                  <a:lnTo>
                    <a:pt x="3387" y="112"/>
                  </a:lnTo>
                  <a:cubicBezTo>
                    <a:pt x="3415" y="112"/>
                    <a:pt x="3443" y="84"/>
                    <a:pt x="3443" y="57"/>
                  </a:cubicBezTo>
                  <a:cubicBezTo>
                    <a:pt x="3443" y="29"/>
                    <a:pt x="3415" y="1"/>
                    <a:pt x="3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g34a8edea3e7_1_120"/>
            <p:cNvSpPr/>
            <p:nvPr/>
          </p:nvSpPr>
          <p:spPr>
            <a:xfrm>
              <a:off x="803075" y="3107850"/>
              <a:ext cx="41750" cy="50800"/>
            </a:xfrm>
            <a:custGeom>
              <a:rect b="b" l="l" r="r" t="t"/>
              <a:pathLst>
                <a:path extrusionOk="0" h="2032" w="1670">
                  <a:moveTo>
                    <a:pt x="1614" y="0"/>
                  </a:moveTo>
                  <a:cubicBezTo>
                    <a:pt x="649" y="167"/>
                    <a:pt x="0" y="1076"/>
                    <a:pt x="167" y="2032"/>
                  </a:cubicBezTo>
                  <a:lnTo>
                    <a:pt x="501" y="1976"/>
                  </a:lnTo>
                  <a:cubicBezTo>
                    <a:pt x="492" y="1902"/>
                    <a:pt x="482" y="1818"/>
                    <a:pt x="482" y="1744"/>
                  </a:cubicBezTo>
                  <a:cubicBezTo>
                    <a:pt x="482" y="1030"/>
                    <a:pt x="993" y="445"/>
                    <a:pt x="1670" y="325"/>
                  </a:cubicBezTo>
                  <a:lnTo>
                    <a:pt x="16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g34a8edea3e7_1_120"/>
            <p:cNvSpPr/>
            <p:nvPr/>
          </p:nvSpPr>
          <p:spPr>
            <a:xfrm>
              <a:off x="894200" y="3144025"/>
              <a:ext cx="725" cy="8825"/>
            </a:xfrm>
            <a:custGeom>
              <a:rect b="b" l="l" r="r" t="t"/>
              <a:pathLst>
                <a:path extrusionOk="0" h="353" w="29">
                  <a:moveTo>
                    <a:pt x="29" y="353"/>
                  </a:moveTo>
                  <a:cubicBezTo>
                    <a:pt x="29" y="241"/>
                    <a:pt x="19" y="121"/>
                    <a:pt x="1" y="0"/>
                  </a:cubicBezTo>
                  <a:lnTo>
                    <a:pt x="1" y="0"/>
                  </a:lnTo>
                  <a:lnTo>
                    <a:pt x="1" y="0"/>
                  </a:lnTo>
                  <a:cubicBezTo>
                    <a:pt x="19" y="121"/>
                    <a:pt x="29" y="241"/>
                    <a:pt x="29" y="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g34a8edea3e7_1_120"/>
            <p:cNvSpPr/>
            <p:nvPr/>
          </p:nvSpPr>
          <p:spPr>
            <a:xfrm>
              <a:off x="807250" y="3157250"/>
              <a:ext cx="50800" cy="38250"/>
            </a:xfrm>
            <a:custGeom>
              <a:rect b="b" l="l" r="r" t="t"/>
              <a:pathLst>
                <a:path extrusionOk="0" h="1530" w="2032">
                  <a:moveTo>
                    <a:pt x="343" y="0"/>
                  </a:moveTo>
                  <a:lnTo>
                    <a:pt x="0" y="56"/>
                  </a:lnTo>
                  <a:cubicBezTo>
                    <a:pt x="149" y="919"/>
                    <a:pt x="892" y="1529"/>
                    <a:pt x="1731" y="1529"/>
                  </a:cubicBezTo>
                  <a:cubicBezTo>
                    <a:pt x="1830" y="1529"/>
                    <a:pt x="1931" y="1521"/>
                    <a:pt x="2032" y="1503"/>
                  </a:cubicBezTo>
                  <a:lnTo>
                    <a:pt x="1985" y="1178"/>
                  </a:lnTo>
                  <a:cubicBezTo>
                    <a:pt x="1902" y="1187"/>
                    <a:pt x="1828" y="1197"/>
                    <a:pt x="1753" y="1197"/>
                  </a:cubicBezTo>
                  <a:cubicBezTo>
                    <a:pt x="1039" y="1197"/>
                    <a:pt x="455" y="677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g34a8edea3e7_1_120"/>
            <p:cNvSpPr/>
            <p:nvPr/>
          </p:nvSpPr>
          <p:spPr>
            <a:xfrm>
              <a:off x="843425" y="3107175"/>
              <a:ext cx="51500" cy="87650"/>
            </a:xfrm>
            <a:custGeom>
              <a:rect b="b" l="l" r="r" t="t"/>
              <a:pathLst>
                <a:path extrusionOk="0" h="3506" w="2060">
                  <a:moveTo>
                    <a:pt x="301" y="1"/>
                  </a:moveTo>
                  <a:cubicBezTo>
                    <a:pt x="202" y="1"/>
                    <a:pt x="101" y="9"/>
                    <a:pt x="0" y="27"/>
                  </a:cubicBezTo>
                  <a:lnTo>
                    <a:pt x="56" y="352"/>
                  </a:lnTo>
                  <a:cubicBezTo>
                    <a:pt x="139" y="343"/>
                    <a:pt x="223" y="333"/>
                    <a:pt x="306" y="333"/>
                  </a:cubicBezTo>
                  <a:cubicBezTo>
                    <a:pt x="1095" y="333"/>
                    <a:pt x="1744" y="973"/>
                    <a:pt x="1744" y="1762"/>
                  </a:cubicBezTo>
                  <a:cubicBezTo>
                    <a:pt x="1744" y="2485"/>
                    <a:pt x="1215" y="3070"/>
                    <a:pt x="529" y="3181"/>
                  </a:cubicBezTo>
                  <a:lnTo>
                    <a:pt x="585" y="3506"/>
                  </a:lnTo>
                  <a:cubicBezTo>
                    <a:pt x="1308" y="3385"/>
                    <a:pt x="1856" y="2838"/>
                    <a:pt x="2013" y="2170"/>
                  </a:cubicBezTo>
                  <a:cubicBezTo>
                    <a:pt x="2032" y="2059"/>
                    <a:pt x="2050" y="1947"/>
                    <a:pt x="2060" y="1827"/>
                  </a:cubicBezTo>
                  <a:cubicBezTo>
                    <a:pt x="2060" y="1715"/>
                    <a:pt x="2050" y="1595"/>
                    <a:pt x="2032" y="1474"/>
                  </a:cubicBezTo>
                  <a:cubicBezTo>
                    <a:pt x="1891" y="612"/>
                    <a:pt x="1141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g34a8edea3e7_1_120"/>
            <p:cNvSpPr/>
            <p:nvPr/>
          </p:nvSpPr>
          <p:spPr>
            <a:xfrm>
              <a:off x="1033825" y="2993500"/>
              <a:ext cx="104150" cy="104150"/>
            </a:xfrm>
            <a:custGeom>
              <a:rect b="b" l="l" r="r" t="t"/>
              <a:pathLst>
                <a:path extrusionOk="0" h="4166" w="4166">
                  <a:moveTo>
                    <a:pt x="2088" y="1"/>
                  </a:moveTo>
                  <a:cubicBezTo>
                    <a:pt x="928" y="1"/>
                    <a:pt x="0" y="928"/>
                    <a:pt x="0" y="2079"/>
                  </a:cubicBezTo>
                  <a:cubicBezTo>
                    <a:pt x="0" y="3229"/>
                    <a:pt x="928" y="4166"/>
                    <a:pt x="2088" y="4166"/>
                  </a:cubicBezTo>
                  <a:cubicBezTo>
                    <a:pt x="3238" y="4166"/>
                    <a:pt x="4166" y="3229"/>
                    <a:pt x="4166" y="2079"/>
                  </a:cubicBezTo>
                  <a:cubicBezTo>
                    <a:pt x="4166" y="928"/>
                    <a:pt x="3238" y="1"/>
                    <a:pt x="2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g34a8edea3e7_1_120"/>
            <p:cNvSpPr/>
            <p:nvPr/>
          </p:nvSpPr>
          <p:spPr>
            <a:xfrm>
              <a:off x="1032425" y="2991875"/>
              <a:ext cx="106950" cy="107175"/>
            </a:xfrm>
            <a:custGeom>
              <a:rect b="b" l="l" r="r" t="t"/>
              <a:pathLst>
                <a:path extrusionOk="0" h="4287" w="4278">
                  <a:moveTo>
                    <a:pt x="2144" y="121"/>
                  </a:moveTo>
                  <a:cubicBezTo>
                    <a:pt x="3257" y="121"/>
                    <a:pt x="4166" y="1031"/>
                    <a:pt x="4166" y="2144"/>
                  </a:cubicBezTo>
                  <a:cubicBezTo>
                    <a:pt x="4166" y="3266"/>
                    <a:pt x="3257" y="4175"/>
                    <a:pt x="2144" y="4175"/>
                  </a:cubicBezTo>
                  <a:cubicBezTo>
                    <a:pt x="1021" y="4175"/>
                    <a:pt x="112" y="3266"/>
                    <a:pt x="112" y="2144"/>
                  </a:cubicBezTo>
                  <a:cubicBezTo>
                    <a:pt x="112" y="1031"/>
                    <a:pt x="1021" y="121"/>
                    <a:pt x="2144" y="121"/>
                  </a:cubicBezTo>
                  <a:close/>
                  <a:moveTo>
                    <a:pt x="2144" y="1"/>
                  </a:moveTo>
                  <a:cubicBezTo>
                    <a:pt x="956" y="1"/>
                    <a:pt x="1" y="966"/>
                    <a:pt x="1" y="2144"/>
                  </a:cubicBezTo>
                  <a:cubicBezTo>
                    <a:pt x="1" y="3331"/>
                    <a:pt x="956" y="4287"/>
                    <a:pt x="2144" y="4287"/>
                  </a:cubicBezTo>
                  <a:cubicBezTo>
                    <a:pt x="3322" y="4287"/>
                    <a:pt x="4277" y="3331"/>
                    <a:pt x="4277" y="2144"/>
                  </a:cubicBezTo>
                  <a:cubicBezTo>
                    <a:pt x="4277" y="966"/>
                    <a:pt x="3322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g34a8edea3e7_1_120"/>
            <p:cNvSpPr/>
            <p:nvPr/>
          </p:nvSpPr>
          <p:spPr>
            <a:xfrm>
              <a:off x="1038450" y="2988400"/>
              <a:ext cx="104175" cy="104150"/>
            </a:xfrm>
            <a:custGeom>
              <a:rect b="b" l="l" r="r" t="t"/>
              <a:pathLst>
                <a:path extrusionOk="0" h="4166" w="4167">
                  <a:moveTo>
                    <a:pt x="2088" y="1"/>
                  </a:moveTo>
                  <a:cubicBezTo>
                    <a:pt x="938" y="1"/>
                    <a:pt x="1" y="928"/>
                    <a:pt x="1" y="2079"/>
                  </a:cubicBezTo>
                  <a:cubicBezTo>
                    <a:pt x="1" y="3229"/>
                    <a:pt x="938" y="4166"/>
                    <a:pt x="2088" y="4166"/>
                  </a:cubicBezTo>
                  <a:cubicBezTo>
                    <a:pt x="3238" y="4166"/>
                    <a:pt x="4166" y="3229"/>
                    <a:pt x="4166" y="2079"/>
                  </a:cubicBezTo>
                  <a:cubicBezTo>
                    <a:pt x="4166" y="928"/>
                    <a:pt x="3238" y="1"/>
                    <a:pt x="20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g34a8edea3e7_1_120"/>
            <p:cNvSpPr/>
            <p:nvPr/>
          </p:nvSpPr>
          <p:spPr>
            <a:xfrm>
              <a:off x="1037075" y="2986775"/>
              <a:ext cx="107175" cy="107175"/>
            </a:xfrm>
            <a:custGeom>
              <a:rect b="b" l="l" r="r" t="t"/>
              <a:pathLst>
                <a:path extrusionOk="0" h="4287" w="4287">
                  <a:moveTo>
                    <a:pt x="2143" y="121"/>
                  </a:moveTo>
                  <a:cubicBezTo>
                    <a:pt x="3256" y="121"/>
                    <a:pt x="4165" y="1030"/>
                    <a:pt x="4165" y="2144"/>
                  </a:cubicBezTo>
                  <a:cubicBezTo>
                    <a:pt x="4165" y="3266"/>
                    <a:pt x="3256" y="4175"/>
                    <a:pt x="2143" y="4175"/>
                  </a:cubicBezTo>
                  <a:cubicBezTo>
                    <a:pt x="1021" y="4175"/>
                    <a:pt x="112" y="3266"/>
                    <a:pt x="112" y="2144"/>
                  </a:cubicBezTo>
                  <a:cubicBezTo>
                    <a:pt x="112" y="1030"/>
                    <a:pt x="1021" y="121"/>
                    <a:pt x="2143" y="121"/>
                  </a:cubicBezTo>
                  <a:close/>
                  <a:moveTo>
                    <a:pt x="2143" y="1"/>
                  </a:moveTo>
                  <a:cubicBezTo>
                    <a:pt x="965" y="1"/>
                    <a:pt x="0" y="966"/>
                    <a:pt x="0" y="2144"/>
                  </a:cubicBezTo>
                  <a:cubicBezTo>
                    <a:pt x="0" y="3331"/>
                    <a:pt x="965" y="4287"/>
                    <a:pt x="2143" y="4287"/>
                  </a:cubicBezTo>
                  <a:cubicBezTo>
                    <a:pt x="3321" y="4287"/>
                    <a:pt x="4286" y="3331"/>
                    <a:pt x="4286" y="2144"/>
                  </a:cubicBezTo>
                  <a:cubicBezTo>
                    <a:pt x="4286" y="966"/>
                    <a:pt x="3321" y="1"/>
                    <a:pt x="2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g34a8edea3e7_1_120"/>
            <p:cNvSpPr/>
            <p:nvPr/>
          </p:nvSpPr>
          <p:spPr>
            <a:xfrm>
              <a:off x="1065350" y="3040125"/>
              <a:ext cx="49200" cy="24700"/>
            </a:xfrm>
            <a:custGeom>
              <a:rect b="b" l="l" r="r" t="t"/>
              <a:pathLst>
                <a:path extrusionOk="0" h="988" w="1968">
                  <a:moveTo>
                    <a:pt x="984" y="0"/>
                  </a:moveTo>
                  <a:cubicBezTo>
                    <a:pt x="446" y="0"/>
                    <a:pt x="1" y="446"/>
                    <a:pt x="1" y="984"/>
                  </a:cubicBezTo>
                  <a:cubicBezTo>
                    <a:pt x="1" y="984"/>
                    <a:pt x="875" y="988"/>
                    <a:pt x="1458" y="988"/>
                  </a:cubicBezTo>
                  <a:cubicBezTo>
                    <a:pt x="1749" y="988"/>
                    <a:pt x="1968" y="987"/>
                    <a:pt x="1968" y="984"/>
                  </a:cubicBezTo>
                  <a:cubicBezTo>
                    <a:pt x="1968" y="446"/>
                    <a:pt x="1532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g34a8edea3e7_1_120"/>
            <p:cNvSpPr/>
            <p:nvPr/>
          </p:nvSpPr>
          <p:spPr>
            <a:xfrm>
              <a:off x="1063975" y="3038725"/>
              <a:ext cx="51975" cy="27625"/>
            </a:xfrm>
            <a:custGeom>
              <a:rect b="b" l="l" r="r" t="t"/>
              <a:pathLst>
                <a:path extrusionOk="0" h="1105" w="2079">
                  <a:moveTo>
                    <a:pt x="1039" y="112"/>
                  </a:moveTo>
                  <a:cubicBezTo>
                    <a:pt x="1531" y="112"/>
                    <a:pt x="1939" y="502"/>
                    <a:pt x="1967" y="984"/>
                  </a:cubicBezTo>
                  <a:lnTo>
                    <a:pt x="121" y="984"/>
                  </a:lnTo>
                  <a:cubicBezTo>
                    <a:pt x="149" y="502"/>
                    <a:pt x="548" y="121"/>
                    <a:pt x="1039" y="112"/>
                  </a:cubicBezTo>
                  <a:close/>
                  <a:moveTo>
                    <a:pt x="1039" y="1"/>
                  </a:moveTo>
                  <a:cubicBezTo>
                    <a:pt x="464" y="1"/>
                    <a:pt x="0" y="465"/>
                    <a:pt x="0" y="1040"/>
                  </a:cubicBezTo>
                  <a:cubicBezTo>
                    <a:pt x="0" y="1095"/>
                    <a:pt x="0" y="1095"/>
                    <a:pt x="408" y="1105"/>
                  </a:cubicBezTo>
                  <a:lnTo>
                    <a:pt x="1151" y="1105"/>
                  </a:lnTo>
                  <a:cubicBezTo>
                    <a:pt x="2078" y="1105"/>
                    <a:pt x="2078" y="1105"/>
                    <a:pt x="2078" y="1040"/>
                  </a:cubicBezTo>
                  <a:cubicBezTo>
                    <a:pt x="2078" y="465"/>
                    <a:pt x="1614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g34a8edea3e7_1_120"/>
            <p:cNvSpPr/>
            <p:nvPr/>
          </p:nvSpPr>
          <p:spPr>
            <a:xfrm>
              <a:off x="1076250" y="3008825"/>
              <a:ext cx="27875" cy="28075"/>
            </a:xfrm>
            <a:custGeom>
              <a:rect b="b" l="l" r="r" t="t"/>
              <a:pathLst>
                <a:path extrusionOk="0" h="1123" w="1115">
                  <a:moveTo>
                    <a:pt x="558" y="0"/>
                  </a:moveTo>
                  <a:cubicBezTo>
                    <a:pt x="251" y="0"/>
                    <a:pt x="1" y="250"/>
                    <a:pt x="1" y="566"/>
                  </a:cubicBezTo>
                  <a:cubicBezTo>
                    <a:pt x="1" y="872"/>
                    <a:pt x="251" y="1122"/>
                    <a:pt x="558" y="1122"/>
                  </a:cubicBezTo>
                  <a:cubicBezTo>
                    <a:pt x="864" y="1122"/>
                    <a:pt x="1114" y="872"/>
                    <a:pt x="1114" y="566"/>
                  </a:cubicBezTo>
                  <a:cubicBezTo>
                    <a:pt x="1114" y="250"/>
                    <a:pt x="864" y="0"/>
                    <a:pt x="5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g34a8edea3e7_1_120"/>
            <p:cNvSpPr/>
            <p:nvPr/>
          </p:nvSpPr>
          <p:spPr>
            <a:xfrm>
              <a:off x="1074875" y="3007425"/>
              <a:ext cx="30625" cy="30875"/>
            </a:xfrm>
            <a:custGeom>
              <a:rect b="b" l="l" r="r" t="t"/>
              <a:pathLst>
                <a:path extrusionOk="0" h="1235" w="1225">
                  <a:moveTo>
                    <a:pt x="613" y="121"/>
                  </a:moveTo>
                  <a:cubicBezTo>
                    <a:pt x="891" y="121"/>
                    <a:pt x="1114" y="344"/>
                    <a:pt x="1114" y="622"/>
                  </a:cubicBezTo>
                  <a:cubicBezTo>
                    <a:pt x="1114" y="891"/>
                    <a:pt x="891" y="1114"/>
                    <a:pt x="613" y="1114"/>
                  </a:cubicBezTo>
                  <a:cubicBezTo>
                    <a:pt x="334" y="1114"/>
                    <a:pt x="112" y="891"/>
                    <a:pt x="112" y="622"/>
                  </a:cubicBezTo>
                  <a:cubicBezTo>
                    <a:pt x="112" y="344"/>
                    <a:pt x="334" y="121"/>
                    <a:pt x="613" y="121"/>
                  </a:cubicBezTo>
                  <a:close/>
                  <a:moveTo>
                    <a:pt x="613" y="0"/>
                  </a:moveTo>
                  <a:cubicBezTo>
                    <a:pt x="269" y="0"/>
                    <a:pt x="0" y="279"/>
                    <a:pt x="0" y="622"/>
                  </a:cubicBezTo>
                  <a:cubicBezTo>
                    <a:pt x="0" y="956"/>
                    <a:pt x="269" y="1234"/>
                    <a:pt x="613" y="1234"/>
                  </a:cubicBezTo>
                  <a:cubicBezTo>
                    <a:pt x="956" y="1234"/>
                    <a:pt x="1225" y="956"/>
                    <a:pt x="1225" y="622"/>
                  </a:cubicBezTo>
                  <a:cubicBezTo>
                    <a:pt x="1225" y="279"/>
                    <a:pt x="956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g34a8edea3e7_1_120"/>
            <p:cNvSpPr/>
            <p:nvPr/>
          </p:nvSpPr>
          <p:spPr>
            <a:xfrm>
              <a:off x="1418350" y="2437150"/>
              <a:ext cx="234950" cy="153550"/>
            </a:xfrm>
            <a:custGeom>
              <a:rect b="b" l="l" r="r" t="t"/>
              <a:pathLst>
                <a:path extrusionOk="0" h="6142" w="9398">
                  <a:moveTo>
                    <a:pt x="0" y="0"/>
                  </a:moveTo>
                  <a:lnTo>
                    <a:pt x="0" y="6141"/>
                  </a:lnTo>
                  <a:lnTo>
                    <a:pt x="9397" y="6141"/>
                  </a:lnTo>
                  <a:lnTo>
                    <a:pt x="93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g34a8edea3e7_1_120"/>
            <p:cNvSpPr/>
            <p:nvPr/>
          </p:nvSpPr>
          <p:spPr>
            <a:xfrm>
              <a:off x="1416950" y="2435750"/>
              <a:ext cx="237975" cy="156575"/>
            </a:xfrm>
            <a:custGeom>
              <a:rect b="b" l="l" r="r" t="t"/>
              <a:pathLst>
                <a:path extrusionOk="0" h="6263" w="9519">
                  <a:moveTo>
                    <a:pt x="9398" y="112"/>
                  </a:moveTo>
                  <a:lnTo>
                    <a:pt x="9398" y="6142"/>
                  </a:lnTo>
                  <a:lnTo>
                    <a:pt x="112" y="6142"/>
                  </a:lnTo>
                  <a:lnTo>
                    <a:pt x="112" y="112"/>
                  </a:lnTo>
                  <a:close/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6197"/>
                  </a:lnTo>
                  <a:cubicBezTo>
                    <a:pt x="0" y="6234"/>
                    <a:pt x="28" y="6262"/>
                    <a:pt x="56" y="6262"/>
                  </a:cubicBezTo>
                  <a:lnTo>
                    <a:pt x="9463" y="6262"/>
                  </a:lnTo>
                  <a:cubicBezTo>
                    <a:pt x="9490" y="6262"/>
                    <a:pt x="9518" y="6234"/>
                    <a:pt x="9518" y="6197"/>
                  </a:cubicBezTo>
                  <a:lnTo>
                    <a:pt x="9518" y="56"/>
                  </a:lnTo>
                  <a:cubicBezTo>
                    <a:pt x="9518" y="19"/>
                    <a:pt x="9490" y="0"/>
                    <a:pt x="9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g34a8edea3e7_1_120"/>
            <p:cNvSpPr/>
            <p:nvPr/>
          </p:nvSpPr>
          <p:spPr>
            <a:xfrm>
              <a:off x="1410675" y="2356900"/>
              <a:ext cx="295975" cy="86050"/>
            </a:xfrm>
            <a:custGeom>
              <a:rect b="b" l="l" r="r" t="t"/>
              <a:pathLst>
                <a:path extrusionOk="0" h="3442" w="11839"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lnTo>
                    <a:pt x="1" y="2867"/>
                  </a:lnTo>
                  <a:cubicBezTo>
                    <a:pt x="1" y="3182"/>
                    <a:pt x="251" y="3442"/>
                    <a:pt x="567" y="3442"/>
                  </a:cubicBezTo>
                  <a:lnTo>
                    <a:pt x="11263" y="3442"/>
                  </a:lnTo>
                  <a:cubicBezTo>
                    <a:pt x="11578" y="3442"/>
                    <a:pt x="11838" y="3182"/>
                    <a:pt x="11838" y="2867"/>
                  </a:cubicBezTo>
                  <a:lnTo>
                    <a:pt x="11838" y="576"/>
                  </a:lnTo>
                  <a:cubicBezTo>
                    <a:pt x="11838" y="260"/>
                    <a:pt x="11578" y="0"/>
                    <a:pt x="1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g34a8edea3e7_1_120"/>
            <p:cNvSpPr/>
            <p:nvPr/>
          </p:nvSpPr>
          <p:spPr>
            <a:xfrm>
              <a:off x="1409075" y="2355500"/>
              <a:ext cx="298950" cy="88850"/>
            </a:xfrm>
            <a:custGeom>
              <a:rect b="b" l="l" r="r" t="t"/>
              <a:pathLst>
                <a:path extrusionOk="0" h="3554" w="11958">
                  <a:moveTo>
                    <a:pt x="11327" y="112"/>
                  </a:moveTo>
                  <a:cubicBezTo>
                    <a:pt x="11614" y="112"/>
                    <a:pt x="11837" y="344"/>
                    <a:pt x="11837" y="632"/>
                  </a:cubicBezTo>
                  <a:lnTo>
                    <a:pt x="11837" y="2923"/>
                  </a:lnTo>
                  <a:cubicBezTo>
                    <a:pt x="11837" y="3210"/>
                    <a:pt x="11614" y="3442"/>
                    <a:pt x="11327" y="3442"/>
                  </a:cubicBezTo>
                  <a:lnTo>
                    <a:pt x="631" y="3442"/>
                  </a:lnTo>
                  <a:cubicBezTo>
                    <a:pt x="353" y="3442"/>
                    <a:pt x="121" y="3210"/>
                    <a:pt x="121" y="2923"/>
                  </a:cubicBezTo>
                  <a:lnTo>
                    <a:pt x="121" y="632"/>
                  </a:lnTo>
                  <a:cubicBezTo>
                    <a:pt x="121" y="344"/>
                    <a:pt x="353" y="112"/>
                    <a:pt x="631" y="112"/>
                  </a:cubicBezTo>
                  <a:close/>
                  <a:moveTo>
                    <a:pt x="631" y="1"/>
                  </a:moveTo>
                  <a:cubicBezTo>
                    <a:pt x="288" y="1"/>
                    <a:pt x="0" y="279"/>
                    <a:pt x="0" y="632"/>
                  </a:cubicBezTo>
                  <a:lnTo>
                    <a:pt x="0" y="2923"/>
                  </a:lnTo>
                  <a:cubicBezTo>
                    <a:pt x="0" y="3275"/>
                    <a:pt x="288" y="3554"/>
                    <a:pt x="631" y="3554"/>
                  </a:cubicBezTo>
                  <a:lnTo>
                    <a:pt x="11327" y="3554"/>
                  </a:lnTo>
                  <a:cubicBezTo>
                    <a:pt x="11670" y="3554"/>
                    <a:pt x="11958" y="3275"/>
                    <a:pt x="11958" y="2923"/>
                  </a:cubicBezTo>
                  <a:lnTo>
                    <a:pt x="11958" y="632"/>
                  </a:lnTo>
                  <a:cubicBezTo>
                    <a:pt x="11958" y="279"/>
                    <a:pt x="11670" y="1"/>
                    <a:pt x="11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g34a8edea3e7_1_120"/>
            <p:cNvSpPr/>
            <p:nvPr/>
          </p:nvSpPr>
          <p:spPr>
            <a:xfrm>
              <a:off x="1410675" y="2450825"/>
              <a:ext cx="295975" cy="86075"/>
            </a:xfrm>
            <a:custGeom>
              <a:rect b="b" l="l" r="r" t="t"/>
              <a:pathLst>
                <a:path extrusionOk="0" h="3443" w="11839">
                  <a:moveTo>
                    <a:pt x="567" y="0"/>
                  </a:moveTo>
                  <a:cubicBezTo>
                    <a:pt x="251" y="0"/>
                    <a:pt x="1" y="251"/>
                    <a:pt x="1" y="576"/>
                  </a:cubicBezTo>
                  <a:lnTo>
                    <a:pt x="1" y="2867"/>
                  </a:lnTo>
                  <a:cubicBezTo>
                    <a:pt x="1" y="3182"/>
                    <a:pt x="251" y="3442"/>
                    <a:pt x="567" y="3442"/>
                  </a:cubicBezTo>
                  <a:lnTo>
                    <a:pt x="11263" y="3442"/>
                  </a:lnTo>
                  <a:cubicBezTo>
                    <a:pt x="11578" y="3442"/>
                    <a:pt x="11838" y="3182"/>
                    <a:pt x="11838" y="2867"/>
                  </a:cubicBezTo>
                  <a:lnTo>
                    <a:pt x="11838" y="576"/>
                  </a:lnTo>
                  <a:cubicBezTo>
                    <a:pt x="11838" y="251"/>
                    <a:pt x="11578" y="0"/>
                    <a:pt x="1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g34a8edea3e7_1_120"/>
            <p:cNvSpPr/>
            <p:nvPr/>
          </p:nvSpPr>
          <p:spPr>
            <a:xfrm>
              <a:off x="1409075" y="2449425"/>
              <a:ext cx="298950" cy="88850"/>
            </a:xfrm>
            <a:custGeom>
              <a:rect b="b" l="l" r="r" t="t"/>
              <a:pathLst>
                <a:path extrusionOk="0" h="3554" w="11958">
                  <a:moveTo>
                    <a:pt x="11327" y="112"/>
                  </a:moveTo>
                  <a:cubicBezTo>
                    <a:pt x="11614" y="112"/>
                    <a:pt x="11837" y="344"/>
                    <a:pt x="11837" y="632"/>
                  </a:cubicBezTo>
                  <a:lnTo>
                    <a:pt x="11837" y="2923"/>
                  </a:lnTo>
                  <a:cubicBezTo>
                    <a:pt x="11837" y="3201"/>
                    <a:pt x="11614" y="3433"/>
                    <a:pt x="11327" y="3433"/>
                  </a:cubicBezTo>
                  <a:lnTo>
                    <a:pt x="631" y="3433"/>
                  </a:lnTo>
                  <a:cubicBezTo>
                    <a:pt x="353" y="3433"/>
                    <a:pt x="121" y="3210"/>
                    <a:pt x="121" y="2923"/>
                  </a:cubicBezTo>
                  <a:lnTo>
                    <a:pt x="121" y="632"/>
                  </a:lnTo>
                  <a:cubicBezTo>
                    <a:pt x="121" y="344"/>
                    <a:pt x="353" y="112"/>
                    <a:pt x="631" y="112"/>
                  </a:cubicBezTo>
                  <a:close/>
                  <a:moveTo>
                    <a:pt x="631" y="1"/>
                  </a:moveTo>
                  <a:cubicBezTo>
                    <a:pt x="288" y="1"/>
                    <a:pt x="0" y="279"/>
                    <a:pt x="0" y="632"/>
                  </a:cubicBezTo>
                  <a:lnTo>
                    <a:pt x="0" y="2923"/>
                  </a:lnTo>
                  <a:cubicBezTo>
                    <a:pt x="0" y="3266"/>
                    <a:pt x="288" y="3554"/>
                    <a:pt x="631" y="3554"/>
                  </a:cubicBezTo>
                  <a:lnTo>
                    <a:pt x="11327" y="3554"/>
                  </a:lnTo>
                  <a:cubicBezTo>
                    <a:pt x="11670" y="3554"/>
                    <a:pt x="11958" y="3266"/>
                    <a:pt x="11958" y="2923"/>
                  </a:cubicBezTo>
                  <a:lnTo>
                    <a:pt x="11958" y="632"/>
                  </a:lnTo>
                  <a:cubicBezTo>
                    <a:pt x="11958" y="279"/>
                    <a:pt x="11670" y="1"/>
                    <a:pt x="11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g34a8edea3e7_1_120"/>
            <p:cNvSpPr/>
            <p:nvPr/>
          </p:nvSpPr>
          <p:spPr>
            <a:xfrm>
              <a:off x="1410675" y="2546825"/>
              <a:ext cx="295975" cy="85850"/>
            </a:xfrm>
            <a:custGeom>
              <a:rect b="b" l="l" r="r" t="t"/>
              <a:pathLst>
                <a:path extrusionOk="0" h="3434" w="11839"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lnTo>
                    <a:pt x="1" y="2867"/>
                  </a:lnTo>
                  <a:cubicBezTo>
                    <a:pt x="1" y="3183"/>
                    <a:pt x="251" y="3433"/>
                    <a:pt x="567" y="3433"/>
                  </a:cubicBezTo>
                  <a:lnTo>
                    <a:pt x="11263" y="3433"/>
                  </a:lnTo>
                  <a:cubicBezTo>
                    <a:pt x="11578" y="3433"/>
                    <a:pt x="11838" y="3183"/>
                    <a:pt x="11838" y="2867"/>
                  </a:cubicBezTo>
                  <a:lnTo>
                    <a:pt x="11838" y="567"/>
                  </a:lnTo>
                  <a:cubicBezTo>
                    <a:pt x="11838" y="251"/>
                    <a:pt x="11578" y="1"/>
                    <a:pt x="1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g34a8edea3e7_1_120"/>
            <p:cNvSpPr/>
            <p:nvPr/>
          </p:nvSpPr>
          <p:spPr>
            <a:xfrm>
              <a:off x="1409075" y="2545225"/>
              <a:ext cx="298950" cy="89075"/>
            </a:xfrm>
            <a:custGeom>
              <a:rect b="b" l="l" r="r" t="t"/>
              <a:pathLst>
                <a:path extrusionOk="0" h="3563" w="11958">
                  <a:moveTo>
                    <a:pt x="11327" y="121"/>
                  </a:moveTo>
                  <a:cubicBezTo>
                    <a:pt x="11614" y="121"/>
                    <a:pt x="11837" y="353"/>
                    <a:pt x="11837" y="640"/>
                  </a:cubicBezTo>
                  <a:lnTo>
                    <a:pt x="11837" y="2931"/>
                  </a:lnTo>
                  <a:cubicBezTo>
                    <a:pt x="11837" y="3210"/>
                    <a:pt x="11614" y="3442"/>
                    <a:pt x="11327" y="3442"/>
                  </a:cubicBezTo>
                  <a:lnTo>
                    <a:pt x="631" y="3442"/>
                  </a:lnTo>
                  <a:cubicBezTo>
                    <a:pt x="353" y="3442"/>
                    <a:pt x="121" y="3210"/>
                    <a:pt x="121" y="2931"/>
                  </a:cubicBezTo>
                  <a:lnTo>
                    <a:pt x="121" y="640"/>
                  </a:lnTo>
                  <a:cubicBezTo>
                    <a:pt x="121" y="353"/>
                    <a:pt x="353" y="121"/>
                    <a:pt x="631" y="121"/>
                  </a:cubicBezTo>
                  <a:close/>
                  <a:moveTo>
                    <a:pt x="631" y="0"/>
                  </a:moveTo>
                  <a:cubicBezTo>
                    <a:pt x="288" y="0"/>
                    <a:pt x="0" y="288"/>
                    <a:pt x="0" y="631"/>
                  </a:cubicBezTo>
                  <a:lnTo>
                    <a:pt x="0" y="2931"/>
                  </a:lnTo>
                  <a:cubicBezTo>
                    <a:pt x="0" y="3275"/>
                    <a:pt x="288" y="3562"/>
                    <a:pt x="631" y="3562"/>
                  </a:cubicBezTo>
                  <a:lnTo>
                    <a:pt x="11327" y="3562"/>
                  </a:lnTo>
                  <a:cubicBezTo>
                    <a:pt x="11670" y="3562"/>
                    <a:pt x="11958" y="3275"/>
                    <a:pt x="11958" y="2931"/>
                  </a:cubicBezTo>
                  <a:lnTo>
                    <a:pt x="11958" y="631"/>
                  </a:lnTo>
                  <a:cubicBezTo>
                    <a:pt x="11958" y="288"/>
                    <a:pt x="11670" y="0"/>
                    <a:pt x="1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g34a8edea3e7_1_120"/>
            <p:cNvSpPr/>
            <p:nvPr/>
          </p:nvSpPr>
          <p:spPr>
            <a:xfrm>
              <a:off x="1458000" y="2356900"/>
              <a:ext cx="262100" cy="86050"/>
            </a:xfrm>
            <a:custGeom>
              <a:rect b="b" l="l" r="r" t="t"/>
              <a:pathLst>
                <a:path extrusionOk="0" h="3442" w="10484">
                  <a:moveTo>
                    <a:pt x="538" y="0"/>
                  </a:moveTo>
                  <a:cubicBezTo>
                    <a:pt x="242" y="0"/>
                    <a:pt x="0" y="242"/>
                    <a:pt x="0" y="538"/>
                  </a:cubicBezTo>
                  <a:lnTo>
                    <a:pt x="0" y="2904"/>
                  </a:lnTo>
                  <a:cubicBezTo>
                    <a:pt x="0" y="3201"/>
                    <a:pt x="242" y="3442"/>
                    <a:pt x="538" y="3442"/>
                  </a:cubicBezTo>
                  <a:lnTo>
                    <a:pt x="9945" y="3442"/>
                  </a:lnTo>
                  <a:cubicBezTo>
                    <a:pt x="10242" y="3442"/>
                    <a:pt x="10483" y="3201"/>
                    <a:pt x="10483" y="2904"/>
                  </a:cubicBezTo>
                  <a:lnTo>
                    <a:pt x="10483" y="538"/>
                  </a:lnTo>
                  <a:cubicBezTo>
                    <a:pt x="10483" y="242"/>
                    <a:pt x="10242" y="0"/>
                    <a:pt x="99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g34a8edea3e7_1_120"/>
            <p:cNvSpPr/>
            <p:nvPr/>
          </p:nvSpPr>
          <p:spPr>
            <a:xfrm>
              <a:off x="1456600" y="2355500"/>
              <a:ext cx="264875" cy="88850"/>
            </a:xfrm>
            <a:custGeom>
              <a:rect b="b" l="l" r="r" t="t"/>
              <a:pathLst>
                <a:path extrusionOk="0" h="3554" w="10595">
                  <a:moveTo>
                    <a:pt x="10001" y="112"/>
                  </a:moveTo>
                  <a:cubicBezTo>
                    <a:pt x="10261" y="112"/>
                    <a:pt x="10474" y="335"/>
                    <a:pt x="10474" y="594"/>
                  </a:cubicBezTo>
                  <a:lnTo>
                    <a:pt x="10474" y="2960"/>
                  </a:lnTo>
                  <a:cubicBezTo>
                    <a:pt x="10474" y="3220"/>
                    <a:pt x="10261" y="3433"/>
                    <a:pt x="10001" y="3433"/>
                  </a:cubicBezTo>
                  <a:lnTo>
                    <a:pt x="594" y="3433"/>
                  </a:lnTo>
                  <a:cubicBezTo>
                    <a:pt x="335" y="3433"/>
                    <a:pt x="112" y="3220"/>
                    <a:pt x="112" y="2960"/>
                  </a:cubicBezTo>
                  <a:lnTo>
                    <a:pt x="112" y="594"/>
                  </a:lnTo>
                  <a:cubicBezTo>
                    <a:pt x="112" y="335"/>
                    <a:pt x="325" y="112"/>
                    <a:pt x="594" y="112"/>
                  </a:cubicBezTo>
                  <a:close/>
                  <a:moveTo>
                    <a:pt x="594" y="1"/>
                  </a:moveTo>
                  <a:cubicBezTo>
                    <a:pt x="270" y="1"/>
                    <a:pt x="1" y="270"/>
                    <a:pt x="1" y="594"/>
                  </a:cubicBezTo>
                  <a:lnTo>
                    <a:pt x="1" y="2960"/>
                  </a:lnTo>
                  <a:cubicBezTo>
                    <a:pt x="1" y="3285"/>
                    <a:pt x="270" y="3554"/>
                    <a:pt x="594" y="3554"/>
                  </a:cubicBezTo>
                  <a:lnTo>
                    <a:pt x="10001" y="3554"/>
                  </a:lnTo>
                  <a:cubicBezTo>
                    <a:pt x="10326" y="3554"/>
                    <a:pt x="10595" y="3285"/>
                    <a:pt x="10595" y="2960"/>
                  </a:cubicBezTo>
                  <a:lnTo>
                    <a:pt x="10595" y="594"/>
                  </a:lnTo>
                  <a:cubicBezTo>
                    <a:pt x="10595" y="270"/>
                    <a:pt x="10326" y="1"/>
                    <a:pt x="10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g34a8edea3e7_1_120"/>
            <p:cNvSpPr/>
            <p:nvPr/>
          </p:nvSpPr>
          <p:spPr>
            <a:xfrm>
              <a:off x="1485375" y="2386825"/>
              <a:ext cx="26450" cy="26225"/>
            </a:xfrm>
            <a:custGeom>
              <a:rect b="b" l="l" r="r" t="t"/>
              <a:pathLst>
                <a:path extrusionOk="0" h="1049" w="1058">
                  <a:moveTo>
                    <a:pt x="529" y="0"/>
                  </a:moveTo>
                  <a:cubicBezTo>
                    <a:pt x="241" y="0"/>
                    <a:pt x="0" y="232"/>
                    <a:pt x="0" y="529"/>
                  </a:cubicBezTo>
                  <a:cubicBezTo>
                    <a:pt x="0" y="816"/>
                    <a:pt x="241" y="1048"/>
                    <a:pt x="529" y="1048"/>
                  </a:cubicBezTo>
                  <a:cubicBezTo>
                    <a:pt x="826" y="1048"/>
                    <a:pt x="1058" y="816"/>
                    <a:pt x="1058" y="529"/>
                  </a:cubicBezTo>
                  <a:cubicBezTo>
                    <a:pt x="1058" y="232"/>
                    <a:pt x="826" y="0"/>
                    <a:pt x="5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g34a8edea3e7_1_120"/>
            <p:cNvSpPr/>
            <p:nvPr/>
          </p:nvSpPr>
          <p:spPr>
            <a:xfrm>
              <a:off x="1483975" y="2385200"/>
              <a:ext cx="29250" cy="29475"/>
            </a:xfrm>
            <a:custGeom>
              <a:rect b="b" l="l" r="r" t="t"/>
              <a:pathLst>
                <a:path extrusionOk="0" h="1179" w="1170">
                  <a:moveTo>
                    <a:pt x="585" y="121"/>
                  </a:moveTo>
                  <a:cubicBezTo>
                    <a:pt x="845" y="121"/>
                    <a:pt x="1058" y="334"/>
                    <a:pt x="1058" y="585"/>
                  </a:cubicBezTo>
                  <a:cubicBezTo>
                    <a:pt x="1058" y="844"/>
                    <a:pt x="845" y="1058"/>
                    <a:pt x="585" y="1058"/>
                  </a:cubicBezTo>
                  <a:cubicBezTo>
                    <a:pt x="325" y="1058"/>
                    <a:pt x="121" y="844"/>
                    <a:pt x="121" y="585"/>
                  </a:cubicBezTo>
                  <a:cubicBezTo>
                    <a:pt x="121" y="334"/>
                    <a:pt x="325" y="121"/>
                    <a:pt x="585" y="121"/>
                  </a:cubicBezTo>
                  <a:close/>
                  <a:moveTo>
                    <a:pt x="585" y="0"/>
                  </a:moveTo>
                  <a:cubicBezTo>
                    <a:pt x="269" y="0"/>
                    <a:pt x="0" y="269"/>
                    <a:pt x="0" y="585"/>
                  </a:cubicBezTo>
                  <a:cubicBezTo>
                    <a:pt x="0" y="909"/>
                    <a:pt x="260" y="1178"/>
                    <a:pt x="585" y="1178"/>
                  </a:cubicBezTo>
                  <a:cubicBezTo>
                    <a:pt x="910" y="1178"/>
                    <a:pt x="1169" y="909"/>
                    <a:pt x="1169" y="585"/>
                  </a:cubicBezTo>
                  <a:cubicBezTo>
                    <a:pt x="1169" y="269"/>
                    <a:pt x="910" y="0"/>
                    <a:pt x="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g34a8edea3e7_1_120"/>
            <p:cNvSpPr/>
            <p:nvPr/>
          </p:nvSpPr>
          <p:spPr>
            <a:xfrm>
              <a:off x="1539400" y="2382875"/>
              <a:ext cx="155175" cy="34125"/>
            </a:xfrm>
            <a:custGeom>
              <a:rect b="b" l="l" r="r" t="t"/>
              <a:pathLst>
                <a:path extrusionOk="0" h="1365" w="6207">
                  <a:moveTo>
                    <a:pt x="65" y="0"/>
                  </a:moveTo>
                  <a:cubicBezTo>
                    <a:pt x="28" y="0"/>
                    <a:pt x="1" y="28"/>
                    <a:pt x="1" y="65"/>
                  </a:cubicBezTo>
                  <a:lnTo>
                    <a:pt x="1" y="1290"/>
                  </a:lnTo>
                  <a:cubicBezTo>
                    <a:pt x="1" y="1336"/>
                    <a:pt x="28" y="1364"/>
                    <a:pt x="65" y="1364"/>
                  </a:cubicBezTo>
                  <a:lnTo>
                    <a:pt x="6142" y="1364"/>
                  </a:lnTo>
                  <a:cubicBezTo>
                    <a:pt x="6179" y="1364"/>
                    <a:pt x="6207" y="1336"/>
                    <a:pt x="6207" y="1290"/>
                  </a:cubicBezTo>
                  <a:lnTo>
                    <a:pt x="6207" y="65"/>
                  </a:lnTo>
                  <a:cubicBezTo>
                    <a:pt x="6207" y="28"/>
                    <a:pt x="6179" y="0"/>
                    <a:pt x="61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g34a8edea3e7_1_120"/>
            <p:cNvSpPr/>
            <p:nvPr/>
          </p:nvSpPr>
          <p:spPr>
            <a:xfrm>
              <a:off x="1537775" y="2381250"/>
              <a:ext cx="158425" cy="37125"/>
            </a:xfrm>
            <a:custGeom>
              <a:rect b="b" l="l" r="r" t="t"/>
              <a:pathLst>
                <a:path extrusionOk="0" h="1485" w="6337">
                  <a:moveTo>
                    <a:pt x="6207" y="121"/>
                  </a:moveTo>
                  <a:cubicBezTo>
                    <a:pt x="6207" y="121"/>
                    <a:pt x="6216" y="130"/>
                    <a:pt x="6216" y="130"/>
                  </a:cubicBezTo>
                  <a:lnTo>
                    <a:pt x="6216" y="1364"/>
                  </a:lnTo>
                  <a:cubicBezTo>
                    <a:pt x="6216" y="1364"/>
                    <a:pt x="6207" y="1373"/>
                    <a:pt x="6207" y="1373"/>
                  </a:cubicBezTo>
                  <a:lnTo>
                    <a:pt x="130" y="1373"/>
                  </a:lnTo>
                  <a:cubicBezTo>
                    <a:pt x="121" y="1373"/>
                    <a:pt x="121" y="1364"/>
                    <a:pt x="121" y="1364"/>
                  </a:cubicBezTo>
                  <a:lnTo>
                    <a:pt x="121" y="130"/>
                  </a:lnTo>
                  <a:cubicBezTo>
                    <a:pt x="121" y="130"/>
                    <a:pt x="121" y="121"/>
                    <a:pt x="130" y="121"/>
                  </a:cubicBezTo>
                  <a:close/>
                  <a:moveTo>
                    <a:pt x="130" y="0"/>
                  </a:moveTo>
                  <a:cubicBezTo>
                    <a:pt x="66" y="0"/>
                    <a:pt x="1" y="65"/>
                    <a:pt x="1" y="130"/>
                  </a:cubicBezTo>
                  <a:lnTo>
                    <a:pt x="1" y="1355"/>
                  </a:lnTo>
                  <a:cubicBezTo>
                    <a:pt x="1" y="1429"/>
                    <a:pt x="66" y="1485"/>
                    <a:pt x="130" y="1485"/>
                  </a:cubicBezTo>
                  <a:lnTo>
                    <a:pt x="6207" y="1485"/>
                  </a:lnTo>
                  <a:cubicBezTo>
                    <a:pt x="6272" y="1485"/>
                    <a:pt x="6337" y="1429"/>
                    <a:pt x="6337" y="1355"/>
                  </a:cubicBezTo>
                  <a:lnTo>
                    <a:pt x="6337" y="130"/>
                  </a:lnTo>
                  <a:cubicBezTo>
                    <a:pt x="6337" y="65"/>
                    <a:pt x="6272" y="0"/>
                    <a:pt x="6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g34a8edea3e7_1_120"/>
            <p:cNvSpPr/>
            <p:nvPr/>
          </p:nvSpPr>
          <p:spPr>
            <a:xfrm>
              <a:off x="1552850" y="2392600"/>
              <a:ext cx="54300" cy="3050"/>
            </a:xfrm>
            <a:custGeom>
              <a:rect b="b" l="l" r="r" t="t"/>
              <a:pathLst>
                <a:path extrusionOk="0" h="122" w="2172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2"/>
                    <a:pt x="56" y="122"/>
                  </a:cubicBezTo>
                  <a:lnTo>
                    <a:pt x="2106" y="122"/>
                  </a:lnTo>
                  <a:cubicBezTo>
                    <a:pt x="2143" y="122"/>
                    <a:pt x="2171" y="94"/>
                    <a:pt x="2171" y="66"/>
                  </a:cubicBezTo>
                  <a:cubicBezTo>
                    <a:pt x="2171" y="29"/>
                    <a:pt x="2143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g34a8edea3e7_1_120"/>
            <p:cNvSpPr/>
            <p:nvPr/>
          </p:nvSpPr>
          <p:spPr>
            <a:xfrm>
              <a:off x="1614300" y="2392600"/>
              <a:ext cx="33675" cy="3050"/>
            </a:xfrm>
            <a:custGeom>
              <a:rect b="b" l="l" r="r" t="t"/>
              <a:pathLst>
                <a:path extrusionOk="0" h="122" w="1347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2"/>
                    <a:pt x="57" y="122"/>
                  </a:cubicBezTo>
                  <a:lnTo>
                    <a:pt x="1290" y="122"/>
                  </a:lnTo>
                  <a:cubicBezTo>
                    <a:pt x="1318" y="122"/>
                    <a:pt x="1346" y="94"/>
                    <a:pt x="1346" y="66"/>
                  </a:cubicBezTo>
                  <a:cubicBezTo>
                    <a:pt x="1346" y="29"/>
                    <a:pt x="1318" y="1"/>
                    <a:pt x="1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g34a8edea3e7_1_120"/>
            <p:cNvSpPr/>
            <p:nvPr/>
          </p:nvSpPr>
          <p:spPr>
            <a:xfrm>
              <a:off x="1557025" y="2403750"/>
              <a:ext cx="33650" cy="3025"/>
            </a:xfrm>
            <a:custGeom>
              <a:rect b="b" l="l" r="r" t="t"/>
              <a:pathLst>
                <a:path extrusionOk="0" h="121" w="1346">
                  <a:moveTo>
                    <a:pt x="56" y="0"/>
                  </a:moveTo>
                  <a:cubicBezTo>
                    <a:pt x="28" y="0"/>
                    <a:pt x="1" y="28"/>
                    <a:pt x="1" y="65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290" y="121"/>
                  </a:lnTo>
                  <a:cubicBezTo>
                    <a:pt x="1318" y="121"/>
                    <a:pt x="1346" y="93"/>
                    <a:pt x="1346" y="65"/>
                  </a:cubicBezTo>
                  <a:cubicBezTo>
                    <a:pt x="1346" y="28"/>
                    <a:pt x="1318" y="0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g34a8edea3e7_1_120"/>
            <p:cNvSpPr/>
            <p:nvPr/>
          </p:nvSpPr>
          <p:spPr>
            <a:xfrm>
              <a:off x="1657450" y="2392600"/>
              <a:ext cx="20900" cy="3050"/>
            </a:xfrm>
            <a:custGeom>
              <a:rect b="b" l="l" r="r" t="t"/>
              <a:pathLst>
                <a:path extrusionOk="0" h="122" w="836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780" y="122"/>
                  </a:lnTo>
                  <a:cubicBezTo>
                    <a:pt x="807" y="122"/>
                    <a:pt x="835" y="94"/>
                    <a:pt x="835" y="66"/>
                  </a:cubicBezTo>
                  <a:cubicBezTo>
                    <a:pt x="835" y="29"/>
                    <a:pt x="81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g34a8edea3e7_1_120"/>
            <p:cNvSpPr/>
            <p:nvPr/>
          </p:nvSpPr>
          <p:spPr>
            <a:xfrm>
              <a:off x="1612925" y="2404675"/>
              <a:ext cx="20900" cy="3025"/>
            </a:xfrm>
            <a:custGeom>
              <a:rect b="b" l="l" r="r" t="t"/>
              <a:pathLst>
                <a:path extrusionOk="0" h="121" w="836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779" y="121"/>
                  </a:lnTo>
                  <a:cubicBezTo>
                    <a:pt x="807" y="121"/>
                    <a:pt x="835" y="93"/>
                    <a:pt x="835" y="65"/>
                  </a:cubicBezTo>
                  <a:cubicBezTo>
                    <a:pt x="835" y="28"/>
                    <a:pt x="807" y="0"/>
                    <a:pt x="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g34a8edea3e7_1_120"/>
            <p:cNvSpPr/>
            <p:nvPr/>
          </p:nvSpPr>
          <p:spPr>
            <a:xfrm>
              <a:off x="1458000" y="2450825"/>
              <a:ext cx="262100" cy="86075"/>
            </a:xfrm>
            <a:custGeom>
              <a:rect b="b" l="l" r="r" t="t"/>
              <a:pathLst>
                <a:path extrusionOk="0" h="3443" w="10484">
                  <a:moveTo>
                    <a:pt x="538" y="0"/>
                  </a:moveTo>
                  <a:cubicBezTo>
                    <a:pt x="242" y="0"/>
                    <a:pt x="0" y="242"/>
                    <a:pt x="0" y="538"/>
                  </a:cubicBezTo>
                  <a:lnTo>
                    <a:pt x="0" y="2904"/>
                  </a:lnTo>
                  <a:cubicBezTo>
                    <a:pt x="0" y="3192"/>
                    <a:pt x="242" y="3442"/>
                    <a:pt x="538" y="3442"/>
                  </a:cubicBezTo>
                  <a:lnTo>
                    <a:pt x="9945" y="3442"/>
                  </a:lnTo>
                  <a:cubicBezTo>
                    <a:pt x="10242" y="3442"/>
                    <a:pt x="10483" y="3201"/>
                    <a:pt x="10483" y="2904"/>
                  </a:cubicBezTo>
                  <a:lnTo>
                    <a:pt x="10483" y="538"/>
                  </a:lnTo>
                  <a:cubicBezTo>
                    <a:pt x="10483" y="242"/>
                    <a:pt x="10242" y="0"/>
                    <a:pt x="99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g34a8edea3e7_1_120"/>
            <p:cNvSpPr/>
            <p:nvPr/>
          </p:nvSpPr>
          <p:spPr>
            <a:xfrm>
              <a:off x="1456600" y="2449425"/>
              <a:ext cx="264875" cy="88850"/>
            </a:xfrm>
            <a:custGeom>
              <a:rect b="b" l="l" r="r" t="t"/>
              <a:pathLst>
                <a:path extrusionOk="0" h="3554" w="10595">
                  <a:moveTo>
                    <a:pt x="10001" y="112"/>
                  </a:moveTo>
                  <a:cubicBezTo>
                    <a:pt x="10261" y="112"/>
                    <a:pt x="10474" y="325"/>
                    <a:pt x="10474" y="594"/>
                  </a:cubicBezTo>
                  <a:lnTo>
                    <a:pt x="10474" y="2951"/>
                  </a:lnTo>
                  <a:cubicBezTo>
                    <a:pt x="10474" y="3220"/>
                    <a:pt x="10261" y="3433"/>
                    <a:pt x="10001" y="3433"/>
                  </a:cubicBezTo>
                  <a:lnTo>
                    <a:pt x="594" y="3433"/>
                  </a:lnTo>
                  <a:cubicBezTo>
                    <a:pt x="335" y="3433"/>
                    <a:pt x="112" y="3220"/>
                    <a:pt x="112" y="2951"/>
                  </a:cubicBezTo>
                  <a:lnTo>
                    <a:pt x="112" y="594"/>
                  </a:lnTo>
                  <a:cubicBezTo>
                    <a:pt x="112" y="335"/>
                    <a:pt x="325" y="112"/>
                    <a:pt x="594" y="112"/>
                  </a:cubicBezTo>
                  <a:close/>
                  <a:moveTo>
                    <a:pt x="594" y="1"/>
                  </a:moveTo>
                  <a:cubicBezTo>
                    <a:pt x="270" y="1"/>
                    <a:pt x="1" y="270"/>
                    <a:pt x="1" y="594"/>
                  </a:cubicBezTo>
                  <a:lnTo>
                    <a:pt x="1" y="2960"/>
                  </a:lnTo>
                  <a:cubicBezTo>
                    <a:pt x="1" y="3285"/>
                    <a:pt x="270" y="3554"/>
                    <a:pt x="594" y="3554"/>
                  </a:cubicBezTo>
                  <a:lnTo>
                    <a:pt x="10001" y="3554"/>
                  </a:lnTo>
                  <a:cubicBezTo>
                    <a:pt x="10326" y="3554"/>
                    <a:pt x="10595" y="3285"/>
                    <a:pt x="10595" y="2960"/>
                  </a:cubicBezTo>
                  <a:lnTo>
                    <a:pt x="10595" y="594"/>
                  </a:lnTo>
                  <a:cubicBezTo>
                    <a:pt x="10595" y="270"/>
                    <a:pt x="10326" y="1"/>
                    <a:pt x="10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g34a8edea3e7_1_120"/>
            <p:cNvSpPr/>
            <p:nvPr/>
          </p:nvSpPr>
          <p:spPr>
            <a:xfrm>
              <a:off x="1485375" y="2480500"/>
              <a:ext cx="26450" cy="26475"/>
            </a:xfrm>
            <a:custGeom>
              <a:rect b="b" l="l" r="r" t="t"/>
              <a:pathLst>
                <a:path extrusionOk="0" h="1059" w="1058">
                  <a:moveTo>
                    <a:pt x="529" y="1"/>
                  </a:moveTo>
                  <a:cubicBezTo>
                    <a:pt x="241" y="1"/>
                    <a:pt x="0" y="242"/>
                    <a:pt x="0" y="530"/>
                  </a:cubicBezTo>
                  <a:cubicBezTo>
                    <a:pt x="0" y="826"/>
                    <a:pt x="241" y="1058"/>
                    <a:pt x="529" y="1058"/>
                  </a:cubicBezTo>
                  <a:cubicBezTo>
                    <a:pt x="826" y="1058"/>
                    <a:pt x="1058" y="826"/>
                    <a:pt x="1058" y="530"/>
                  </a:cubicBezTo>
                  <a:cubicBezTo>
                    <a:pt x="1058" y="242"/>
                    <a:pt x="826" y="1"/>
                    <a:pt x="5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g34a8edea3e7_1_120"/>
            <p:cNvSpPr/>
            <p:nvPr/>
          </p:nvSpPr>
          <p:spPr>
            <a:xfrm>
              <a:off x="1483975" y="2479125"/>
              <a:ext cx="29250" cy="29475"/>
            </a:xfrm>
            <a:custGeom>
              <a:rect b="b" l="l" r="r" t="t"/>
              <a:pathLst>
                <a:path extrusionOk="0" h="1179" w="1170">
                  <a:moveTo>
                    <a:pt x="585" y="121"/>
                  </a:moveTo>
                  <a:cubicBezTo>
                    <a:pt x="845" y="121"/>
                    <a:pt x="1058" y="325"/>
                    <a:pt x="1058" y="585"/>
                  </a:cubicBezTo>
                  <a:cubicBezTo>
                    <a:pt x="1058" y="844"/>
                    <a:pt x="845" y="1058"/>
                    <a:pt x="585" y="1058"/>
                  </a:cubicBezTo>
                  <a:cubicBezTo>
                    <a:pt x="325" y="1058"/>
                    <a:pt x="121" y="844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0"/>
                  </a:moveTo>
                  <a:cubicBezTo>
                    <a:pt x="269" y="0"/>
                    <a:pt x="0" y="269"/>
                    <a:pt x="0" y="585"/>
                  </a:cubicBezTo>
                  <a:cubicBezTo>
                    <a:pt x="0" y="909"/>
                    <a:pt x="260" y="1178"/>
                    <a:pt x="585" y="1178"/>
                  </a:cubicBezTo>
                  <a:cubicBezTo>
                    <a:pt x="910" y="1178"/>
                    <a:pt x="1169" y="909"/>
                    <a:pt x="1169" y="585"/>
                  </a:cubicBezTo>
                  <a:cubicBezTo>
                    <a:pt x="1169" y="269"/>
                    <a:pt x="910" y="0"/>
                    <a:pt x="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g34a8edea3e7_1_120"/>
            <p:cNvSpPr/>
            <p:nvPr/>
          </p:nvSpPr>
          <p:spPr>
            <a:xfrm>
              <a:off x="1539400" y="2476800"/>
              <a:ext cx="155175" cy="34125"/>
            </a:xfrm>
            <a:custGeom>
              <a:rect b="b" l="l" r="r" t="t"/>
              <a:pathLst>
                <a:path extrusionOk="0" h="1365" w="6207">
                  <a:moveTo>
                    <a:pt x="65" y="0"/>
                  </a:moveTo>
                  <a:cubicBezTo>
                    <a:pt x="28" y="0"/>
                    <a:pt x="1" y="28"/>
                    <a:pt x="1" y="65"/>
                  </a:cubicBezTo>
                  <a:lnTo>
                    <a:pt x="1" y="1290"/>
                  </a:lnTo>
                  <a:cubicBezTo>
                    <a:pt x="1" y="1336"/>
                    <a:pt x="28" y="1364"/>
                    <a:pt x="65" y="1364"/>
                  </a:cubicBezTo>
                  <a:lnTo>
                    <a:pt x="6142" y="1364"/>
                  </a:lnTo>
                  <a:cubicBezTo>
                    <a:pt x="6179" y="1364"/>
                    <a:pt x="6207" y="1336"/>
                    <a:pt x="6207" y="1290"/>
                  </a:cubicBezTo>
                  <a:lnTo>
                    <a:pt x="6207" y="65"/>
                  </a:lnTo>
                  <a:cubicBezTo>
                    <a:pt x="6207" y="28"/>
                    <a:pt x="6179" y="0"/>
                    <a:pt x="61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g34a8edea3e7_1_120"/>
            <p:cNvSpPr/>
            <p:nvPr/>
          </p:nvSpPr>
          <p:spPr>
            <a:xfrm>
              <a:off x="1537775" y="2475175"/>
              <a:ext cx="158425" cy="37125"/>
            </a:xfrm>
            <a:custGeom>
              <a:rect b="b" l="l" r="r" t="t"/>
              <a:pathLst>
                <a:path extrusionOk="0" h="1485" w="6337">
                  <a:moveTo>
                    <a:pt x="6207" y="121"/>
                  </a:moveTo>
                  <a:cubicBezTo>
                    <a:pt x="6207" y="121"/>
                    <a:pt x="6216" y="130"/>
                    <a:pt x="6216" y="130"/>
                  </a:cubicBezTo>
                  <a:lnTo>
                    <a:pt x="6216" y="1355"/>
                  </a:lnTo>
                  <a:cubicBezTo>
                    <a:pt x="6216" y="1364"/>
                    <a:pt x="6207" y="1373"/>
                    <a:pt x="6207" y="1373"/>
                  </a:cubicBezTo>
                  <a:lnTo>
                    <a:pt x="130" y="1373"/>
                  </a:lnTo>
                  <a:cubicBezTo>
                    <a:pt x="121" y="1373"/>
                    <a:pt x="121" y="1364"/>
                    <a:pt x="121" y="1355"/>
                  </a:cubicBezTo>
                  <a:lnTo>
                    <a:pt x="121" y="130"/>
                  </a:lnTo>
                  <a:cubicBezTo>
                    <a:pt x="121" y="130"/>
                    <a:pt x="121" y="121"/>
                    <a:pt x="130" y="121"/>
                  </a:cubicBezTo>
                  <a:close/>
                  <a:moveTo>
                    <a:pt x="130" y="0"/>
                  </a:moveTo>
                  <a:cubicBezTo>
                    <a:pt x="66" y="0"/>
                    <a:pt x="1" y="65"/>
                    <a:pt x="1" y="130"/>
                  </a:cubicBezTo>
                  <a:lnTo>
                    <a:pt x="1" y="1355"/>
                  </a:lnTo>
                  <a:cubicBezTo>
                    <a:pt x="1" y="1429"/>
                    <a:pt x="66" y="1485"/>
                    <a:pt x="130" y="1485"/>
                  </a:cubicBezTo>
                  <a:lnTo>
                    <a:pt x="6207" y="1485"/>
                  </a:lnTo>
                  <a:cubicBezTo>
                    <a:pt x="6272" y="1485"/>
                    <a:pt x="6337" y="1429"/>
                    <a:pt x="6337" y="1355"/>
                  </a:cubicBezTo>
                  <a:lnTo>
                    <a:pt x="6337" y="130"/>
                  </a:lnTo>
                  <a:cubicBezTo>
                    <a:pt x="6337" y="65"/>
                    <a:pt x="6272" y="0"/>
                    <a:pt x="6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g34a8edea3e7_1_120"/>
            <p:cNvSpPr/>
            <p:nvPr/>
          </p:nvSpPr>
          <p:spPr>
            <a:xfrm>
              <a:off x="1552850" y="2486550"/>
              <a:ext cx="54300" cy="3025"/>
            </a:xfrm>
            <a:custGeom>
              <a:rect b="b" l="l" r="r" t="t"/>
              <a:pathLst>
                <a:path extrusionOk="0" h="121" w="2172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106" y="121"/>
                  </a:lnTo>
                  <a:cubicBezTo>
                    <a:pt x="2143" y="121"/>
                    <a:pt x="2171" y="93"/>
                    <a:pt x="2171" y="56"/>
                  </a:cubicBezTo>
                  <a:cubicBezTo>
                    <a:pt x="2171" y="28"/>
                    <a:pt x="2143" y="0"/>
                    <a:pt x="2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g34a8edea3e7_1_120"/>
            <p:cNvSpPr/>
            <p:nvPr/>
          </p:nvSpPr>
          <p:spPr>
            <a:xfrm>
              <a:off x="1614300" y="2486550"/>
              <a:ext cx="33675" cy="3025"/>
            </a:xfrm>
            <a:custGeom>
              <a:rect b="b" l="l" r="r" t="t"/>
              <a:pathLst>
                <a:path extrusionOk="0" h="121" w="1347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1290" y="121"/>
                  </a:lnTo>
                  <a:cubicBezTo>
                    <a:pt x="1318" y="121"/>
                    <a:pt x="1346" y="93"/>
                    <a:pt x="1346" y="56"/>
                  </a:cubicBezTo>
                  <a:cubicBezTo>
                    <a:pt x="1346" y="28"/>
                    <a:pt x="1318" y="0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g34a8edea3e7_1_120"/>
            <p:cNvSpPr/>
            <p:nvPr/>
          </p:nvSpPr>
          <p:spPr>
            <a:xfrm>
              <a:off x="1557025" y="2497675"/>
              <a:ext cx="33650" cy="3025"/>
            </a:xfrm>
            <a:custGeom>
              <a:rect b="b" l="l" r="r" t="t"/>
              <a:pathLst>
                <a:path extrusionOk="0" h="121" w="1346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290" y="121"/>
                  </a:lnTo>
                  <a:cubicBezTo>
                    <a:pt x="1318" y="121"/>
                    <a:pt x="1346" y="93"/>
                    <a:pt x="1346" y="56"/>
                  </a:cubicBezTo>
                  <a:cubicBezTo>
                    <a:pt x="1346" y="28"/>
                    <a:pt x="1318" y="0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g34a8edea3e7_1_120"/>
            <p:cNvSpPr/>
            <p:nvPr/>
          </p:nvSpPr>
          <p:spPr>
            <a:xfrm>
              <a:off x="1657450" y="2486550"/>
              <a:ext cx="20900" cy="3025"/>
            </a:xfrm>
            <a:custGeom>
              <a:rect b="b" l="l" r="r" t="t"/>
              <a:pathLst>
                <a:path extrusionOk="0" h="121" w="836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780" y="121"/>
                  </a:lnTo>
                  <a:cubicBezTo>
                    <a:pt x="807" y="121"/>
                    <a:pt x="835" y="93"/>
                    <a:pt x="835" y="56"/>
                  </a:cubicBezTo>
                  <a:cubicBezTo>
                    <a:pt x="835" y="28"/>
                    <a:pt x="817" y="0"/>
                    <a:pt x="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g34a8edea3e7_1_120"/>
            <p:cNvSpPr/>
            <p:nvPr/>
          </p:nvSpPr>
          <p:spPr>
            <a:xfrm>
              <a:off x="1612925" y="2498600"/>
              <a:ext cx="20900" cy="3025"/>
            </a:xfrm>
            <a:custGeom>
              <a:rect b="b" l="l" r="r" t="t"/>
              <a:pathLst>
                <a:path extrusionOk="0" h="121" w="836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779" y="121"/>
                  </a:lnTo>
                  <a:cubicBezTo>
                    <a:pt x="807" y="121"/>
                    <a:pt x="835" y="93"/>
                    <a:pt x="835" y="56"/>
                  </a:cubicBezTo>
                  <a:cubicBezTo>
                    <a:pt x="835" y="28"/>
                    <a:pt x="807" y="0"/>
                    <a:pt x="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g34a8edea3e7_1_120"/>
            <p:cNvSpPr/>
            <p:nvPr/>
          </p:nvSpPr>
          <p:spPr>
            <a:xfrm>
              <a:off x="1471450" y="2442950"/>
              <a:ext cx="235200" cy="7900"/>
            </a:xfrm>
            <a:custGeom>
              <a:rect b="b" l="l" r="r" t="t"/>
              <a:pathLst>
                <a:path extrusionOk="0" h="316" w="9408">
                  <a:moveTo>
                    <a:pt x="0" y="0"/>
                  </a:moveTo>
                  <a:lnTo>
                    <a:pt x="0" y="315"/>
                  </a:lnTo>
                  <a:lnTo>
                    <a:pt x="9407" y="315"/>
                  </a:lnTo>
                  <a:lnTo>
                    <a:pt x="94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g34a8edea3e7_1_120"/>
            <p:cNvSpPr/>
            <p:nvPr/>
          </p:nvSpPr>
          <p:spPr>
            <a:xfrm>
              <a:off x="1470050" y="2441550"/>
              <a:ext cx="237975" cy="10700"/>
            </a:xfrm>
            <a:custGeom>
              <a:rect b="b" l="l" r="r" t="t"/>
              <a:pathLst>
                <a:path extrusionOk="0" h="428" w="9519">
                  <a:moveTo>
                    <a:pt x="9398" y="112"/>
                  </a:moveTo>
                  <a:lnTo>
                    <a:pt x="9398" y="316"/>
                  </a:lnTo>
                  <a:lnTo>
                    <a:pt x="112" y="316"/>
                  </a:lnTo>
                  <a:lnTo>
                    <a:pt x="112" y="112"/>
                  </a:lnTo>
                  <a:close/>
                  <a:moveTo>
                    <a:pt x="5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371"/>
                  </a:lnTo>
                  <a:cubicBezTo>
                    <a:pt x="1" y="409"/>
                    <a:pt x="29" y="427"/>
                    <a:pt x="56" y="427"/>
                  </a:cubicBezTo>
                  <a:lnTo>
                    <a:pt x="9463" y="427"/>
                  </a:lnTo>
                  <a:cubicBezTo>
                    <a:pt x="9491" y="427"/>
                    <a:pt x="9519" y="399"/>
                    <a:pt x="9519" y="371"/>
                  </a:cubicBezTo>
                  <a:lnTo>
                    <a:pt x="9519" y="56"/>
                  </a:lnTo>
                  <a:cubicBezTo>
                    <a:pt x="9519" y="19"/>
                    <a:pt x="9491" y="0"/>
                    <a:pt x="9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g34a8edea3e7_1_120"/>
            <p:cNvSpPr/>
            <p:nvPr/>
          </p:nvSpPr>
          <p:spPr>
            <a:xfrm>
              <a:off x="1458000" y="2546825"/>
              <a:ext cx="262100" cy="85850"/>
            </a:xfrm>
            <a:custGeom>
              <a:rect b="b" l="l" r="r" t="t"/>
              <a:pathLst>
                <a:path extrusionOk="0" h="3434" w="10484">
                  <a:moveTo>
                    <a:pt x="538" y="1"/>
                  </a:moveTo>
                  <a:cubicBezTo>
                    <a:pt x="242" y="1"/>
                    <a:pt x="0" y="242"/>
                    <a:pt x="0" y="539"/>
                  </a:cubicBezTo>
                  <a:lnTo>
                    <a:pt x="0" y="2895"/>
                  </a:lnTo>
                  <a:cubicBezTo>
                    <a:pt x="0" y="3192"/>
                    <a:pt x="242" y="3433"/>
                    <a:pt x="538" y="3433"/>
                  </a:cubicBezTo>
                  <a:lnTo>
                    <a:pt x="9945" y="3433"/>
                  </a:lnTo>
                  <a:cubicBezTo>
                    <a:pt x="10242" y="3433"/>
                    <a:pt x="10483" y="3192"/>
                    <a:pt x="10483" y="2895"/>
                  </a:cubicBezTo>
                  <a:lnTo>
                    <a:pt x="10483" y="539"/>
                  </a:lnTo>
                  <a:cubicBezTo>
                    <a:pt x="10483" y="242"/>
                    <a:pt x="10242" y="1"/>
                    <a:pt x="9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g34a8edea3e7_1_120"/>
            <p:cNvSpPr/>
            <p:nvPr/>
          </p:nvSpPr>
          <p:spPr>
            <a:xfrm>
              <a:off x="1456600" y="2545450"/>
              <a:ext cx="264875" cy="88850"/>
            </a:xfrm>
            <a:custGeom>
              <a:rect b="b" l="l" r="r" t="t"/>
              <a:pathLst>
                <a:path extrusionOk="0" h="3554" w="10595">
                  <a:moveTo>
                    <a:pt x="10001" y="112"/>
                  </a:moveTo>
                  <a:cubicBezTo>
                    <a:pt x="10261" y="112"/>
                    <a:pt x="10474" y="325"/>
                    <a:pt x="10474" y="594"/>
                  </a:cubicBezTo>
                  <a:lnTo>
                    <a:pt x="10474" y="2950"/>
                  </a:lnTo>
                  <a:cubicBezTo>
                    <a:pt x="10474" y="3219"/>
                    <a:pt x="10261" y="3433"/>
                    <a:pt x="10001" y="3433"/>
                  </a:cubicBezTo>
                  <a:lnTo>
                    <a:pt x="594" y="3433"/>
                  </a:lnTo>
                  <a:cubicBezTo>
                    <a:pt x="335" y="3433"/>
                    <a:pt x="112" y="3219"/>
                    <a:pt x="112" y="2950"/>
                  </a:cubicBezTo>
                  <a:lnTo>
                    <a:pt x="112" y="594"/>
                  </a:lnTo>
                  <a:cubicBezTo>
                    <a:pt x="112" y="325"/>
                    <a:pt x="325" y="112"/>
                    <a:pt x="594" y="112"/>
                  </a:cubicBezTo>
                  <a:close/>
                  <a:moveTo>
                    <a:pt x="594" y="0"/>
                  </a:moveTo>
                  <a:cubicBezTo>
                    <a:pt x="270" y="0"/>
                    <a:pt x="1" y="260"/>
                    <a:pt x="1" y="594"/>
                  </a:cubicBezTo>
                  <a:lnTo>
                    <a:pt x="1" y="2950"/>
                  </a:lnTo>
                  <a:cubicBezTo>
                    <a:pt x="1" y="3284"/>
                    <a:pt x="270" y="3553"/>
                    <a:pt x="594" y="3553"/>
                  </a:cubicBezTo>
                  <a:lnTo>
                    <a:pt x="10001" y="3553"/>
                  </a:lnTo>
                  <a:cubicBezTo>
                    <a:pt x="10326" y="3553"/>
                    <a:pt x="10595" y="3284"/>
                    <a:pt x="10595" y="2950"/>
                  </a:cubicBezTo>
                  <a:lnTo>
                    <a:pt x="10595" y="594"/>
                  </a:lnTo>
                  <a:cubicBezTo>
                    <a:pt x="10595" y="269"/>
                    <a:pt x="10326" y="0"/>
                    <a:pt x="10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g34a8edea3e7_1_120"/>
            <p:cNvSpPr/>
            <p:nvPr/>
          </p:nvSpPr>
          <p:spPr>
            <a:xfrm>
              <a:off x="1485375" y="2576525"/>
              <a:ext cx="26450" cy="26450"/>
            </a:xfrm>
            <a:custGeom>
              <a:rect b="b" l="l" r="r" t="t"/>
              <a:pathLst>
                <a:path extrusionOk="0" h="1058" w="1058">
                  <a:moveTo>
                    <a:pt x="529" y="0"/>
                  </a:moveTo>
                  <a:cubicBezTo>
                    <a:pt x="241" y="0"/>
                    <a:pt x="0" y="242"/>
                    <a:pt x="0" y="529"/>
                  </a:cubicBezTo>
                  <a:cubicBezTo>
                    <a:pt x="0" y="817"/>
                    <a:pt x="241" y="1058"/>
                    <a:pt x="529" y="1058"/>
                  </a:cubicBezTo>
                  <a:cubicBezTo>
                    <a:pt x="826" y="1058"/>
                    <a:pt x="1058" y="826"/>
                    <a:pt x="1058" y="529"/>
                  </a:cubicBezTo>
                  <a:cubicBezTo>
                    <a:pt x="1058" y="242"/>
                    <a:pt x="826" y="0"/>
                    <a:pt x="5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g34a8edea3e7_1_120"/>
            <p:cNvSpPr/>
            <p:nvPr/>
          </p:nvSpPr>
          <p:spPr>
            <a:xfrm>
              <a:off x="1483975" y="2575125"/>
              <a:ext cx="29250" cy="29250"/>
            </a:xfrm>
            <a:custGeom>
              <a:rect b="b" l="l" r="r" t="t"/>
              <a:pathLst>
                <a:path extrusionOk="0" h="1170" w="1170">
                  <a:moveTo>
                    <a:pt x="585" y="112"/>
                  </a:moveTo>
                  <a:cubicBezTo>
                    <a:pt x="845" y="112"/>
                    <a:pt x="1058" y="325"/>
                    <a:pt x="1058" y="585"/>
                  </a:cubicBezTo>
                  <a:cubicBezTo>
                    <a:pt x="1058" y="845"/>
                    <a:pt x="845" y="1058"/>
                    <a:pt x="585" y="1058"/>
                  </a:cubicBezTo>
                  <a:cubicBezTo>
                    <a:pt x="325" y="1058"/>
                    <a:pt x="121" y="845"/>
                    <a:pt x="121" y="585"/>
                  </a:cubicBezTo>
                  <a:cubicBezTo>
                    <a:pt x="121" y="325"/>
                    <a:pt x="325" y="112"/>
                    <a:pt x="585" y="112"/>
                  </a:cubicBezTo>
                  <a:close/>
                  <a:moveTo>
                    <a:pt x="585" y="1"/>
                  </a:moveTo>
                  <a:cubicBezTo>
                    <a:pt x="269" y="1"/>
                    <a:pt x="0" y="260"/>
                    <a:pt x="0" y="585"/>
                  </a:cubicBezTo>
                  <a:cubicBezTo>
                    <a:pt x="0" y="910"/>
                    <a:pt x="260" y="1170"/>
                    <a:pt x="585" y="1170"/>
                  </a:cubicBezTo>
                  <a:cubicBezTo>
                    <a:pt x="910" y="1170"/>
                    <a:pt x="1169" y="910"/>
                    <a:pt x="1169" y="585"/>
                  </a:cubicBezTo>
                  <a:cubicBezTo>
                    <a:pt x="1169" y="260"/>
                    <a:pt x="91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g34a8edea3e7_1_120"/>
            <p:cNvSpPr/>
            <p:nvPr/>
          </p:nvSpPr>
          <p:spPr>
            <a:xfrm>
              <a:off x="1539400" y="2572575"/>
              <a:ext cx="155175" cy="34350"/>
            </a:xfrm>
            <a:custGeom>
              <a:rect b="b" l="l" r="r" t="t"/>
              <a:pathLst>
                <a:path extrusionOk="0" h="1374" w="6207">
                  <a:moveTo>
                    <a:pt x="65" y="1"/>
                  </a:moveTo>
                  <a:cubicBezTo>
                    <a:pt x="28" y="1"/>
                    <a:pt x="1" y="38"/>
                    <a:pt x="1" y="75"/>
                  </a:cubicBezTo>
                  <a:lnTo>
                    <a:pt x="1" y="1299"/>
                  </a:lnTo>
                  <a:cubicBezTo>
                    <a:pt x="1" y="1336"/>
                    <a:pt x="28" y="1374"/>
                    <a:pt x="65" y="1374"/>
                  </a:cubicBezTo>
                  <a:lnTo>
                    <a:pt x="6142" y="1374"/>
                  </a:lnTo>
                  <a:cubicBezTo>
                    <a:pt x="6179" y="1374"/>
                    <a:pt x="6207" y="1336"/>
                    <a:pt x="6207" y="1299"/>
                  </a:cubicBezTo>
                  <a:lnTo>
                    <a:pt x="6207" y="75"/>
                  </a:lnTo>
                  <a:cubicBezTo>
                    <a:pt x="6207" y="38"/>
                    <a:pt x="6179" y="1"/>
                    <a:pt x="61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g34a8edea3e7_1_120"/>
            <p:cNvSpPr/>
            <p:nvPr/>
          </p:nvSpPr>
          <p:spPr>
            <a:xfrm>
              <a:off x="1537775" y="2571175"/>
              <a:ext cx="158425" cy="37150"/>
            </a:xfrm>
            <a:custGeom>
              <a:rect b="b" l="l" r="r" t="t"/>
              <a:pathLst>
                <a:path extrusionOk="0" h="1486" w="6337">
                  <a:moveTo>
                    <a:pt x="6207" y="122"/>
                  </a:moveTo>
                  <a:cubicBezTo>
                    <a:pt x="6207" y="122"/>
                    <a:pt x="6216" y="122"/>
                    <a:pt x="6216" y="131"/>
                  </a:cubicBezTo>
                  <a:lnTo>
                    <a:pt x="6216" y="1355"/>
                  </a:lnTo>
                  <a:cubicBezTo>
                    <a:pt x="6216" y="1365"/>
                    <a:pt x="6207" y="1374"/>
                    <a:pt x="6207" y="1374"/>
                  </a:cubicBezTo>
                  <a:lnTo>
                    <a:pt x="130" y="1374"/>
                  </a:lnTo>
                  <a:cubicBezTo>
                    <a:pt x="121" y="1374"/>
                    <a:pt x="121" y="1365"/>
                    <a:pt x="121" y="1355"/>
                  </a:cubicBezTo>
                  <a:lnTo>
                    <a:pt x="121" y="131"/>
                  </a:lnTo>
                  <a:cubicBezTo>
                    <a:pt x="121" y="122"/>
                    <a:pt x="121" y="122"/>
                    <a:pt x="130" y="122"/>
                  </a:cubicBezTo>
                  <a:close/>
                  <a:moveTo>
                    <a:pt x="130" y="1"/>
                  </a:moveTo>
                  <a:cubicBezTo>
                    <a:pt x="66" y="1"/>
                    <a:pt x="1" y="57"/>
                    <a:pt x="1" y="131"/>
                  </a:cubicBezTo>
                  <a:lnTo>
                    <a:pt x="1" y="1355"/>
                  </a:lnTo>
                  <a:cubicBezTo>
                    <a:pt x="1" y="1430"/>
                    <a:pt x="66" y="1485"/>
                    <a:pt x="130" y="1485"/>
                  </a:cubicBezTo>
                  <a:lnTo>
                    <a:pt x="6207" y="1485"/>
                  </a:lnTo>
                  <a:cubicBezTo>
                    <a:pt x="6272" y="1485"/>
                    <a:pt x="6337" y="1430"/>
                    <a:pt x="6337" y="1355"/>
                  </a:cubicBezTo>
                  <a:lnTo>
                    <a:pt x="6337" y="131"/>
                  </a:lnTo>
                  <a:cubicBezTo>
                    <a:pt x="6337" y="57"/>
                    <a:pt x="6272" y="1"/>
                    <a:pt x="6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g34a8edea3e7_1_120"/>
            <p:cNvSpPr/>
            <p:nvPr/>
          </p:nvSpPr>
          <p:spPr>
            <a:xfrm>
              <a:off x="1552850" y="2582550"/>
              <a:ext cx="54300" cy="2800"/>
            </a:xfrm>
            <a:custGeom>
              <a:rect b="b" l="l" r="r" t="t"/>
              <a:pathLst>
                <a:path extrusionOk="0" h="112" w="2172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2106" y="112"/>
                  </a:lnTo>
                  <a:cubicBezTo>
                    <a:pt x="2143" y="112"/>
                    <a:pt x="2171" y="93"/>
                    <a:pt x="2171" y="56"/>
                  </a:cubicBezTo>
                  <a:cubicBezTo>
                    <a:pt x="2171" y="28"/>
                    <a:pt x="2143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g34a8edea3e7_1_120"/>
            <p:cNvSpPr/>
            <p:nvPr/>
          </p:nvSpPr>
          <p:spPr>
            <a:xfrm>
              <a:off x="1614300" y="2582550"/>
              <a:ext cx="33675" cy="2800"/>
            </a:xfrm>
            <a:custGeom>
              <a:rect b="b" l="l" r="r" t="t"/>
              <a:pathLst>
                <a:path extrusionOk="0" h="112" w="1347">
                  <a:moveTo>
                    <a:pt x="57" y="1"/>
                  </a:moveTo>
                  <a:cubicBezTo>
                    <a:pt x="29" y="1"/>
                    <a:pt x="1" y="28"/>
                    <a:pt x="1" y="56"/>
                  </a:cubicBezTo>
                  <a:cubicBezTo>
                    <a:pt x="1" y="93"/>
                    <a:pt x="29" y="112"/>
                    <a:pt x="57" y="112"/>
                  </a:cubicBezTo>
                  <a:lnTo>
                    <a:pt x="1290" y="112"/>
                  </a:lnTo>
                  <a:cubicBezTo>
                    <a:pt x="1318" y="112"/>
                    <a:pt x="1346" y="93"/>
                    <a:pt x="1346" y="56"/>
                  </a:cubicBezTo>
                  <a:cubicBezTo>
                    <a:pt x="1346" y="28"/>
                    <a:pt x="1318" y="1"/>
                    <a:pt x="1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g34a8edea3e7_1_120"/>
            <p:cNvSpPr/>
            <p:nvPr/>
          </p:nvSpPr>
          <p:spPr>
            <a:xfrm>
              <a:off x="1557025" y="2593675"/>
              <a:ext cx="33650" cy="2825"/>
            </a:xfrm>
            <a:custGeom>
              <a:rect b="b" l="l" r="r" t="t"/>
              <a:pathLst>
                <a:path extrusionOk="0" h="113" w="1346">
                  <a:moveTo>
                    <a:pt x="56" y="1"/>
                  </a:moveTo>
                  <a:cubicBezTo>
                    <a:pt x="28" y="1"/>
                    <a:pt x="1" y="29"/>
                    <a:pt x="1" y="56"/>
                  </a:cubicBezTo>
                  <a:cubicBezTo>
                    <a:pt x="1" y="94"/>
                    <a:pt x="28" y="112"/>
                    <a:pt x="56" y="112"/>
                  </a:cubicBezTo>
                  <a:lnTo>
                    <a:pt x="1290" y="112"/>
                  </a:lnTo>
                  <a:cubicBezTo>
                    <a:pt x="1318" y="112"/>
                    <a:pt x="1346" y="94"/>
                    <a:pt x="1346" y="56"/>
                  </a:cubicBezTo>
                  <a:cubicBezTo>
                    <a:pt x="1346" y="29"/>
                    <a:pt x="1318" y="1"/>
                    <a:pt x="1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g34a8edea3e7_1_120"/>
            <p:cNvSpPr/>
            <p:nvPr/>
          </p:nvSpPr>
          <p:spPr>
            <a:xfrm>
              <a:off x="1657450" y="2582550"/>
              <a:ext cx="20900" cy="2800"/>
            </a:xfrm>
            <a:custGeom>
              <a:rect b="b" l="l" r="r" t="t"/>
              <a:pathLst>
                <a:path extrusionOk="0" h="112" w="836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780" y="112"/>
                  </a:lnTo>
                  <a:cubicBezTo>
                    <a:pt x="807" y="112"/>
                    <a:pt x="835" y="93"/>
                    <a:pt x="835" y="56"/>
                  </a:cubicBezTo>
                  <a:cubicBezTo>
                    <a:pt x="835" y="28"/>
                    <a:pt x="81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g34a8edea3e7_1_120"/>
            <p:cNvSpPr/>
            <p:nvPr/>
          </p:nvSpPr>
          <p:spPr>
            <a:xfrm>
              <a:off x="1612925" y="2594600"/>
              <a:ext cx="20900" cy="2825"/>
            </a:xfrm>
            <a:custGeom>
              <a:rect b="b" l="l" r="r" t="t"/>
              <a:pathLst>
                <a:path extrusionOk="0" h="113" w="836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779" y="112"/>
                  </a:lnTo>
                  <a:cubicBezTo>
                    <a:pt x="807" y="112"/>
                    <a:pt x="835" y="94"/>
                    <a:pt x="835" y="57"/>
                  </a:cubicBezTo>
                  <a:cubicBezTo>
                    <a:pt x="835" y="29"/>
                    <a:pt x="807" y="1"/>
                    <a:pt x="7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g34a8edea3e7_1_120"/>
            <p:cNvSpPr/>
            <p:nvPr/>
          </p:nvSpPr>
          <p:spPr>
            <a:xfrm>
              <a:off x="1471450" y="2538725"/>
              <a:ext cx="235200" cy="8125"/>
            </a:xfrm>
            <a:custGeom>
              <a:rect b="b" l="l" r="r" t="t"/>
              <a:pathLst>
                <a:path extrusionOk="0" h="325" w="9408">
                  <a:moveTo>
                    <a:pt x="0" y="0"/>
                  </a:moveTo>
                  <a:lnTo>
                    <a:pt x="0" y="325"/>
                  </a:lnTo>
                  <a:lnTo>
                    <a:pt x="9407" y="325"/>
                  </a:lnTo>
                  <a:lnTo>
                    <a:pt x="94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g34a8edea3e7_1_120"/>
            <p:cNvSpPr/>
            <p:nvPr/>
          </p:nvSpPr>
          <p:spPr>
            <a:xfrm>
              <a:off x="1470050" y="2537325"/>
              <a:ext cx="237975" cy="10925"/>
            </a:xfrm>
            <a:custGeom>
              <a:rect b="b" l="l" r="r" t="t"/>
              <a:pathLst>
                <a:path extrusionOk="0" h="437" w="9519">
                  <a:moveTo>
                    <a:pt x="9398" y="121"/>
                  </a:moveTo>
                  <a:lnTo>
                    <a:pt x="9398" y="325"/>
                  </a:lnTo>
                  <a:lnTo>
                    <a:pt x="112" y="325"/>
                  </a:lnTo>
                  <a:lnTo>
                    <a:pt x="112" y="121"/>
                  </a:lnTo>
                  <a:close/>
                  <a:moveTo>
                    <a:pt x="56" y="1"/>
                  </a:moveTo>
                  <a:cubicBezTo>
                    <a:pt x="29" y="1"/>
                    <a:pt x="1" y="28"/>
                    <a:pt x="1" y="66"/>
                  </a:cubicBezTo>
                  <a:lnTo>
                    <a:pt x="1" y="381"/>
                  </a:lnTo>
                  <a:cubicBezTo>
                    <a:pt x="1" y="409"/>
                    <a:pt x="29" y="437"/>
                    <a:pt x="56" y="437"/>
                  </a:cubicBezTo>
                  <a:lnTo>
                    <a:pt x="9463" y="437"/>
                  </a:lnTo>
                  <a:cubicBezTo>
                    <a:pt x="9491" y="437"/>
                    <a:pt x="9519" y="409"/>
                    <a:pt x="9519" y="381"/>
                  </a:cubicBezTo>
                  <a:lnTo>
                    <a:pt x="9519" y="66"/>
                  </a:lnTo>
                  <a:cubicBezTo>
                    <a:pt x="9519" y="28"/>
                    <a:pt x="9491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g34a8edea3e7_1_120"/>
            <p:cNvSpPr/>
            <p:nvPr/>
          </p:nvSpPr>
          <p:spPr>
            <a:xfrm>
              <a:off x="799825" y="2522025"/>
              <a:ext cx="52425" cy="44325"/>
            </a:xfrm>
            <a:custGeom>
              <a:rect b="b" l="l" r="r" t="t"/>
              <a:pathLst>
                <a:path extrusionOk="0" h="1773" w="2097">
                  <a:moveTo>
                    <a:pt x="0" y="0"/>
                  </a:moveTo>
                  <a:lnTo>
                    <a:pt x="0" y="1772"/>
                  </a:lnTo>
                  <a:lnTo>
                    <a:pt x="2097" y="1772"/>
                  </a:lnTo>
                  <a:lnTo>
                    <a:pt x="2097" y="19"/>
                  </a:lnTo>
                  <a:lnTo>
                    <a:pt x="1976" y="19"/>
                  </a:lnTo>
                  <a:lnTo>
                    <a:pt x="1976" y="1661"/>
                  </a:lnTo>
                  <a:lnTo>
                    <a:pt x="121" y="166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g34a8edea3e7_1_120"/>
            <p:cNvSpPr/>
            <p:nvPr/>
          </p:nvSpPr>
          <p:spPr>
            <a:xfrm>
              <a:off x="829050" y="2521100"/>
              <a:ext cx="60550" cy="2800"/>
            </a:xfrm>
            <a:custGeom>
              <a:rect b="b" l="l" r="r" t="t"/>
              <a:pathLst>
                <a:path extrusionOk="0" h="112" w="2422">
                  <a:moveTo>
                    <a:pt x="0" y="0"/>
                  </a:moveTo>
                  <a:lnTo>
                    <a:pt x="0" y="112"/>
                  </a:lnTo>
                  <a:lnTo>
                    <a:pt x="2421" y="112"/>
                  </a:lnTo>
                  <a:lnTo>
                    <a:pt x="2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g34a8edea3e7_1_120"/>
            <p:cNvSpPr/>
            <p:nvPr/>
          </p:nvSpPr>
          <p:spPr>
            <a:xfrm>
              <a:off x="829050" y="2492325"/>
              <a:ext cx="60550" cy="3050"/>
            </a:xfrm>
            <a:custGeom>
              <a:rect b="b" l="l" r="r" t="t"/>
              <a:pathLst>
                <a:path extrusionOk="0" h="122" w="2422">
                  <a:moveTo>
                    <a:pt x="0" y="1"/>
                  </a:moveTo>
                  <a:lnTo>
                    <a:pt x="0" y="122"/>
                  </a:lnTo>
                  <a:lnTo>
                    <a:pt x="2421" y="122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g34a8edea3e7_1_120"/>
            <p:cNvSpPr/>
            <p:nvPr/>
          </p:nvSpPr>
          <p:spPr>
            <a:xfrm>
              <a:off x="794475" y="2510200"/>
              <a:ext cx="13950" cy="13700"/>
            </a:xfrm>
            <a:custGeom>
              <a:rect b="b" l="l" r="r" t="t"/>
              <a:pathLst>
                <a:path extrusionOk="0" h="548" w="558">
                  <a:moveTo>
                    <a:pt x="279" y="121"/>
                  </a:moveTo>
                  <a:cubicBezTo>
                    <a:pt x="363" y="121"/>
                    <a:pt x="437" y="186"/>
                    <a:pt x="437" y="279"/>
                  </a:cubicBezTo>
                  <a:cubicBezTo>
                    <a:pt x="437" y="362"/>
                    <a:pt x="363" y="436"/>
                    <a:pt x="279" y="436"/>
                  </a:cubicBezTo>
                  <a:cubicBezTo>
                    <a:pt x="186" y="436"/>
                    <a:pt x="121" y="362"/>
                    <a:pt x="121" y="279"/>
                  </a:cubicBezTo>
                  <a:cubicBezTo>
                    <a:pt x="121" y="186"/>
                    <a:pt x="186" y="121"/>
                    <a:pt x="279" y="121"/>
                  </a:cubicBezTo>
                  <a:close/>
                  <a:moveTo>
                    <a:pt x="27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27"/>
                    <a:pt x="131" y="548"/>
                    <a:pt x="279" y="548"/>
                  </a:cubicBezTo>
                  <a:cubicBezTo>
                    <a:pt x="428" y="548"/>
                    <a:pt x="557" y="427"/>
                    <a:pt x="557" y="279"/>
                  </a:cubicBezTo>
                  <a:cubicBezTo>
                    <a:pt x="557" y="121"/>
                    <a:pt x="428" y="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g34a8edea3e7_1_120"/>
            <p:cNvSpPr/>
            <p:nvPr/>
          </p:nvSpPr>
          <p:spPr>
            <a:xfrm>
              <a:off x="816975" y="2515750"/>
              <a:ext cx="13700" cy="13725"/>
            </a:xfrm>
            <a:custGeom>
              <a:rect b="b" l="l" r="r" t="t"/>
              <a:pathLst>
                <a:path extrusionOk="0" h="549" w="548">
                  <a:moveTo>
                    <a:pt x="279" y="112"/>
                  </a:moveTo>
                  <a:cubicBezTo>
                    <a:pt x="362" y="112"/>
                    <a:pt x="437" y="186"/>
                    <a:pt x="437" y="270"/>
                  </a:cubicBezTo>
                  <a:cubicBezTo>
                    <a:pt x="437" y="363"/>
                    <a:pt x="362" y="437"/>
                    <a:pt x="279" y="437"/>
                  </a:cubicBezTo>
                  <a:cubicBezTo>
                    <a:pt x="186" y="437"/>
                    <a:pt x="121" y="363"/>
                    <a:pt x="121" y="270"/>
                  </a:cubicBezTo>
                  <a:cubicBezTo>
                    <a:pt x="121" y="186"/>
                    <a:pt x="186" y="112"/>
                    <a:pt x="279" y="112"/>
                  </a:cubicBezTo>
                  <a:close/>
                  <a:moveTo>
                    <a:pt x="27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28"/>
                    <a:pt x="121" y="548"/>
                    <a:pt x="279" y="548"/>
                  </a:cubicBezTo>
                  <a:cubicBezTo>
                    <a:pt x="427" y="548"/>
                    <a:pt x="548" y="428"/>
                    <a:pt x="548" y="270"/>
                  </a:cubicBezTo>
                  <a:cubicBezTo>
                    <a:pt x="548" y="121"/>
                    <a:pt x="427" y="1"/>
                    <a:pt x="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g34a8edea3e7_1_120"/>
            <p:cNvSpPr/>
            <p:nvPr/>
          </p:nvSpPr>
          <p:spPr>
            <a:xfrm>
              <a:off x="816975" y="2486775"/>
              <a:ext cx="13700" cy="13925"/>
            </a:xfrm>
            <a:custGeom>
              <a:rect b="b" l="l" r="r" t="t"/>
              <a:pathLst>
                <a:path extrusionOk="0" h="557" w="548">
                  <a:moveTo>
                    <a:pt x="279" y="121"/>
                  </a:moveTo>
                  <a:cubicBezTo>
                    <a:pt x="362" y="121"/>
                    <a:pt x="437" y="195"/>
                    <a:pt x="437" y="279"/>
                  </a:cubicBezTo>
                  <a:cubicBezTo>
                    <a:pt x="437" y="371"/>
                    <a:pt x="362" y="436"/>
                    <a:pt x="279" y="436"/>
                  </a:cubicBezTo>
                  <a:cubicBezTo>
                    <a:pt x="186" y="436"/>
                    <a:pt x="121" y="371"/>
                    <a:pt x="121" y="279"/>
                  </a:cubicBezTo>
                  <a:cubicBezTo>
                    <a:pt x="121" y="195"/>
                    <a:pt x="186" y="121"/>
                    <a:pt x="279" y="121"/>
                  </a:cubicBezTo>
                  <a:close/>
                  <a:moveTo>
                    <a:pt x="279" y="0"/>
                  </a:moveTo>
                  <a:cubicBezTo>
                    <a:pt x="121" y="0"/>
                    <a:pt x="1" y="130"/>
                    <a:pt x="1" y="279"/>
                  </a:cubicBezTo>
                  <a:cubicBezTo>
                    <a:pt x="1" y="427"/>
                    <a:pt x="121" y="557"/>
                    <a:pt x="279" y="557"/>
                  </a:cubicBezTo>
                  <a:cubicBezTo>
                    <a:pt x="427" y="557"/>
                    <a:pt x="548" y="427"/>
                    <a:pt x="548" y="279"/>
                  </a:cubicBezTo>
                  <a:cubicBezTo>
                    <a:pt x="548" y="130"/>
                    <a:pt x="427" y="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g34a8edea3e7_1_120"/>
            <p:cNvSpPr/>
            <p:nvPr/>
          </p:nvSpPr>
          <p:spPr>
            <a:xfrm>
              <a:off x="884925" y="2342975"/>
              <a:ext cx="446475" cy="258150"/>
            </a:xfrm>
            <a:custGeom>
              <a:rect b="b" l="l" r="r" t="t"/>
              <a:pathLst>
                <a:path extrusionOk="0" h="10326" w="17859">
                  <a:moveTo>
                    <a:pt x="8517" y="1"/>
                  </a:moveTo>
                  <a:cubicBezTo>
                    <a:pt x="5826" y="1"/>
                    <a:pt x="3637" y="2144"/>
                    <a:pt x="3563" y="4815"/>
                  </a:cubicBezTo>
                  <a:lnTo>
                    <a:pt x="2737" y="4815"/>
                  </a:lnTo>
                  <a:cubicBezTo>
                    <a:pt x="1225" y="4815"/>
                    <a:pt x="1" y="6040"/>
                    <a:pt x="1" y="7552"/>
                  </a:cubicBezTo>
                  <a:lnTo>
                    <a:pt x="1" y="7589"/>
                  </a:lnTo>
                  <a:cubicBezTo>
                    <a:pt x="1" y="9101"/>
                    <a:pt x="1225" y="10326"/>
                    <a:pt x="2737" y="10326"/>
                  </a:cubicBezTo>
                  <a:lnTo>
                    <a:pt x="14445" y="10326"/>
                  </a:lnTo>
                  <a:cubicBezTo>
                    <a:pt x="16513" y="10326"/>
                    <a:pt x="17858" y="8368"/>
                    <a:pt x="17728" y="6587"/>
                  </a:cubicBezTo>
                  <a:cubicBezTo>
                    <a:pt x="17728" y="6550"/>
                    <a:pt x="17728" y="6513"/>
                    <a:pt x="17728" y="6476"/>
                  </a:cubicBezTo>
                  <a:cubicBezTo>
                    <a:pt x="17691" y="4537"/>
                    <a:pt x="16003" y="2941"/>
                    <a:pt x="14073" y="2941"/>
                  </a:cubicBezTo>
                  <a:cubicBezTo>
                    <a:pt x="13739" y="2941"/>
                    <a:pt x="13415" y="2988"/>
                    <a:pt x="13109" y="3071"/>
                  </a:cubicBezTo>
                  <a:cubicBezTo>
                    <a:pt x="12367" y="1272"/>
                    <a:pt x="10595" y="1"/>
                    <a:pt x="8517" y="1"/>
                  </a:cubicBezTo>
                  <a:close/>
                </a:path>
              </a:pathLst>
            </a:custGeom>
            <a:solidFill>
              <a:srgbClr val="CAC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g34a8edea3e7_1_120"/>
            <p:cNvSpPr/>
            <p:nvPr/>
          </p:nvSpPr>
          <p:spPr>
            <a:xfrm>
              <a:off x="884925" y="2342975"/>
              <a:ext cx="446475" cy="258150"/>
            </a:xfrm>
            <a:custGeom>
              <a:rect b="b" l="l" r="r" t="t"/>
              <a:pathLst>
                <a:path extrusionOk="0" h="10326" w="17859">
                  <a:moveTo>
                    <a:pt x="17728" y="6587"/>
                  </a:moveTo>
                  <a:cubicBezTo>
                    <a:pt x="17728" y="6550"/>
                    <a:pt x="17728" y="6513"/>
                    <a:pt x="17728" y="6476"/>
                  </a:cubicBezTo>
                  <a:cubicBezTo>
                    <a:pt x="17691" y="4537"/>
                    <a:pt x="16003" y="2941"/>
                    <a:pt x="14073" y="2941"/>
                  </a:cubicBezTo>
                  <a:cubicBezTo>
                    <a:pt x="13739" y="2941"/>
                    <a:pt x="13415" y="2988"/>
                    <a:pt x="13109" y="3071"/>
                  </a:cubicBezTo>
                  <a:cubicBezTo>
                    <a:pt x="12367" y="1272"/>
                    <a:pt x="10595" y="1"/>
                    <a:pt x="8517" y="1"/>
                  </a:cubicBezTo>
                  <a:cubicBezTo>
                    <a:pt x="5826" y="1"/>
                    <a:pt x="3637" y="2144"/>
                    <a:pt x="3563" y="4815"/>
                  </a:cubicBezTo>
                  <a:lnTo>
                    <a:pt x="2737" y="4815"/>
                  </a:lnTo>
                  <a:cubicBezTo>
                    <a:pt x="1225" y="4815"/>
                    <a:pt x="1" y="6040"/>
                    <a:pt x="1" y="7552"/>
                  </a:cubicBezTo>
                  <a:lnTo>
                    <a:pt x="1" y="7589"/>
                  </a:lnTo>
                  <a:cubicBezTo>
                    <a:pt x="1" y="9101"/>
                    <a:pt x="1225" y="10326"/>
                    <a:pt x="2737" y="10326"/>
                  </a:cubicBezTo>
                  <a:lnTo>
                    <a:pt x="14445" y="10326"/>
                  </a:lnTo>
                  <a:cubicBezTo>
                    <a:pt x="16513" y="10326"/>
                    <a:pt x="17858" y="8368"/>
                    <a:pt x="17728" y="6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g34a8edea3e7_1_120"/>
            <p:cNvSpPr/>
            <p:nvPr/>
          </p:nvSpPr>
          <p:spPr>
            <a:xfrm>
              <a:off x="885400" y="2326050"/>
              <a:ext cx="446700" cy="258375"/>
            </a:xfrm>
            <a:custGeom>
              <a:rect b="b" l="l" r="r" t="t"/>
              <a:pathLst>
                <a:path extrusionOk="0" h="10335" w="17868">
                  <a:moveTo>
                    <a:pt x="8526" y="1"/>
                  </a:moveTo>
                  <a:cubicBezTo>
                    <a:pt x="5835" y="1"/>
                    <a:pt x="3646" y="2153"/>
                    <a:pt x="3572" y="4824"/>
                  </a:cubicBezTo>
                  <a:lnTo>
                    <a:pt x="2746" y="4824"/>
                  </a:lnTo>
                  <a:cubicBezTo>
                    <a:pt x="1234" y="4824"/>
                    <a:pt x="0" y="6049"/>
                    <a:pt x="0" y="7561"/>
                  </a:cubicBezTo>
                  <a:lnTo>
                    <a:pt x="0" y="7598"/>
                  </a:lnTo>
                  <a:cubicBezTo>
                    <a:pt x="0" y="9110"/>
                    <a:pt x="1234" y="10335"/>
                    <a:pt x="2746" y="10335"/>
                  </a:cubicBezTo>
                  <a:lnTo>
                    <a:pt x="14453" y="10335"/>
                  </a:lnTo>
                  <a:cubicBezTo>
                    <a:pt x="16522" y="10335"/>
                    <a:pt x="17867" y="8368"/>
                    <a:pt x="17737" y="6596"/>
                  </a:cubicBezTo>
                  <a:cubicBezTo>
                    <a:pt x="17728" y="6559"/>
                    <a:pt x="17737" y="6522"/>
                    <a:pt x="17737" y="6485"/>
                  </a:cubicBezTo>
                  <a:cubicBezTo>
                    <a:pt x="17700" y="4537"/>
                    <a:pt x="16012" y="2941"/>
                    <a:pt x="14082" y="2941"/>
                  </a:cubicBezTo>
                  <a:cubicBezTo>
                    <a:pt x="13748" y="2941"/>
                    <a:pt x="13424" y="2988"/>
                    <a:pt x="13117" y="3071"/>
                  </a:cubicBezTo>
                  <a:cubicBezTo>
                    <a:pt x="12375" y="1271"/>
                    <a:pt x="10594" y="1"/>
                    <a:pt x="8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g34a8edea3e7_1_120"/>
            <p:cNvSpPr/>
            <p:nvPr/>
          </p:nvSpPr>
          <p:spPr>
            <a:xfrm>
              <a:off x="884000" y="2324650"/>
              <a:ext cx="448100" cy="261175"/>
            </a:xfrm>
            <a:custGeom>
              <a:rect b="b" l="l" r="r" t="t"/>
              <a:pathLst>
                <a:path extrusionOk="0" h="10447" w="17924">
                  <a:moveTo>
                    <a:pt x="8582" y="122"/>
                  </a:moveTo>
                  <a:cubicBezTo>
                    <a:pt x="10576" y="122"/>
                    <a:pt x="12357" y="1309"/>
                    <a:pt x="13118" y="3155"/>
                  </a:cubicBezTo>
                  <a:cubicBezTo>
                    <a:pt x="13125" y="3178"/>
                    <a:pt x="13146" y="3194"/>
                    <a:pt x="13168" y="3194"/>
                  </a:cubicBezTo>
                  <a:cubicBezTo>
                    <a:pt x="13173" y="3194"/>
                    <a:pt x="13178" y="3194"/>
                    <a:pt x="13183" y="3192"/>
                  </a:cubicBezTo>
                  <a:cubicBezTo>
                    <a:pt x="13498" y="3109"/>
                    <a:pt x="13814" y="3062"/>
                    <a:pt x="14138" y="3062"/>
                  </a:cubicBezTo>
                  <a:cubicBezTo>
                    <a:pt x="16049" y="3062"/>
                    <a:pt x="17701" y="4658"/>
                    <a:pt x="17728" y="6541"/>
                  </a:cubicBezTo>
                  <a:cubicBezTo>
                    <a:pt x="17728" y="6560"/>
                    <a:pt x="17728" y="6569"/>
                    <a:pt x="17728" y="6587"/>
                  </a:cubicBezTo>
                  <a:cubicBezTo>
                    <a:pt x="17728" y="6606"/>
                    <a:pt x="17728" y="6634"/>
                    <a:pt x="17728" y="6652"/>
                  </a:cubicBezTo>
                  <a:cubicBezTo>
                    <a:pt x="17803" y="7608"/>
                    <a:pt x="17450" y="8600"/>
                    <a:pt x="16782" y="9324"/>
                  </a:cubicBezTo>
                  <a:cubicBezTo>
                    <a:pt x="16179" y="9973"/>
                    <a:pt x="15372" y="10335"/>
                    <a:pt x="14509" y="10335"/>
                  </a:cubicBezTo>
                  <a:lnTo>
                    <a:pt x="2802" y="10335"/>
                  </a:lnTo>
                  <a:cubicBezTo>
                    <a:pt x="1318" y="10335"/>
                    <a:pt x="121" y="9129"/>
                    <a:pt x="121" y="7654"/>
                  </a:cubicBezTo>
                  <a:lnTo>
                    <a:pt x="121" y="7617"/>
                  </a:lnTo>
                  <a:cubicBezTo>
                    <a:pt x="121" y="6142"/>
                    <a:pt x="1318" y="4936"/>
                    <a:pt x="2802" y="4936"/>
                  </a:cubicBezTo>
                  <a:lnTo>
                    <a:pt x="3628" y="4936"/>
                  </a:lnTo>
                  <a:cubicBezTo>
                    <a:pt x="3656" y="4936"/>
                    <a:pt x="3683" y="4918"/>
                    <a:pt x="3683" y="4880"/>
                  </a:cubicBezTo>
                  <a:cubicBezTo>
                    <a:pt x="3758" y="2209"/>
                    <a:pt x="5910" y="122"/>
                    <a:pt x="8582" y="122"/>
                  </a:cubicBezTo>
                  <a:close/>
                  <a:moveTo>
                    <a:pt x="8582" y="1"/>
                  </a:moveTo>
                  <a:cubicBezTo>
                    <a:pt x="5863" y="1"/>
                    <a:pt x="3674" y="2116"/>
                    <a:pt x="3572" y="4815"/>
                  </a:cubicBezTo>
                  <a:lnTo>
                    <a:pt x="2802" y="4815"/>
                  </a:lnTo>
                  <a:cubicBezTo>
                    <a:pt x="1262" y="4815"/>
                    <a:pt x="1" y="6077"/>
                    <a:pt x="1" y="7617"/>
                  </a:cubicBezTo>
                  <a:lnTo>
                    <a:pt x="1" y="7654"/>
                  </a:lnTo>
                  <a:cubicBezTo>
                    <a:pt x="1" y="9194"/>
                    <a:pt x="1262" y="10446"/>
                    <a:pt x="2802" y="10446"/>
                  </a:cubicBezTo>
                  <a:lnTo>
                    <a:pt x="14509" y="10446"/>
                  </a:lnTo>
                  <a:cubicBezTo>
                    <a:pt x="15400" y="10446"/>
                    <a:pt x="16244" y="10075"/>
                    <a:pt x="16866" y="9407"/>
                  </a:cubicBezTo>
                  <a:cubicBezTo>
                    <a:pt x="17552" y="8656"/>
                    <a:pt x="17923" y="7626"/>
                    <a:pt x="17849" y="6643"/>
                  </a:cubicBezTo>
                  <a:cubicBezTo>
                    <a:pt x="17849" y="6624"/>
                    <a:pt x="17849" y="6606"/>
                    <a:pt x="17849" y="6587"/>
                  </a:cubicBezTo>
                  <a:lnTo>
                    <a:pt x="17849" y="6541"/>
                  </a:lnTo>
                  <a:cubicBezTo>
                    <a:pt x="17812" y="4593"/>
                    <a:pt x="16114" y="2942"/>
                    <a:pt x="14138" y="2942"/>
                  </a:cubicBezTo>
                  <a:cubicBezTo>
                    <a:pt x="13823" y="2942"/>
                    <a:pt x="13507" y="2979"/>
                    <a:pt x="13201" y="3062"/>
                  </a:cubicBezTo>
                  <a:cubicBezTo>
                    <a:pt x="12413" y="1198"/>
                    <a:pt x="10604" y="1"/>
                    <a:pt x="8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g34a8edea3e7_1_120"/>
            <p:cNvSpPr/>
            <p:nvPr/>
          </p:nvSpPr>
          <p:spPr>
            <a:xfrm>
              <a:off x="1065600" y="2496750"/>
              <a:ext cx="3025" cy="86050"/>
            </a:xfrm>
            <a:custGeom>
              <a:rect b="b" l="l" r="r" t="t"/>
              <a:pathLst>
                <a:path extrusionOk="0" h="3442" w="121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3386"/>
                  </a:lnTo>
                  <a:cubicBezTo>
                    <a:pt x="0" y="3423"/>
                    <a:pt x="28" y="3442"/>
                    <a:pt x="56" y="3442"/>
                  </a:cubicBezTo>
                  <a:cubicBezTo>
                    <a:pt x="93" y="3442"/>
                    <a:pt x="121" y="3423"/>
                    <a:pt x="121" y="338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g34a8edea3e7_1_120"/>
            <p:cNvSpPr/>
            <p:nvPr/>
          </p:nvSpPr>
          <p:spPr>
            <a:xfrm>
              <a:off x="1030100" y="2503225"/>
              <a:ext cx="37850" cy="33200"/>
            </a:xfrm>
            <a:custGeom>
              <a:rect b="b" l="l" r="r" t="t"/>
              <a:pathLst>
                <a:path extrusionOk="0" h="1328" w="1514">
                  <a:moveTo>
                    <a:pt x="57" y="1"/>
                  </a:moveTo>
                  <a:cubicBezTo>
                    <a:pt x="19" y="1"/>
                    <a:pt x="1" y="19"/>
                    <a:pt x="1" y="57"/>
                  </a:cubicBezTo>
                  <a:lnTo>
                    <a:pt x="1" y="1272"/>
                  </a:lnTo>
                  <a:cubicBezTo>
                    <a:pt x="1" y="1309"/>
                    <a:pt x="19" y="1327"/>
                    <a:pt x="57" y="1327"/>
                  </a:cubicBezTo>
                  <a:lnTo>
                    <a:pt x="1457" y="1327"/>
                  </a:lnTo>
                  <a:cubicBezTo>
                    <a:pt x="1494" y="1327"/>
                    <a:pt x="1513" y="1309"/>
                    <a:pt x="1513" y="1272"/>
                  </a:cubicBezTo>
                  <a:cubicBezTo>
                    <a:pt x="1513" y="1244"/>
                    <a:pt x="1494" y="1216"/>
                    <a:pt x="1457" y="1216"/>
                  </a:cubicBezTo>
                  <a:lnTo>
                    <a:pt x="112" y="1216"/>
                  </a:lnTo>
                  <a:lnTo>
                    <a:pt x="112" y="57"/>
                  </a:lnTo>
                  <a:cubicBezTo>
                    <a:pt x="112" y="19"/>
                    <a:pt x="84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g34a8edea3e7_1_120"/>
            <p:cNvSpPr/>
            <p:nvPr/>
          </p:nvSpPr>
          <p:spPr>
            <a:xfrm>
              <a:off x="1025700" y="2493950"/>
              <a:ext cx="11850" cy="11850"/>
            </a:xfrm>
            <a:custGeom>
              <a:rect b="b" l="l" r="r" t="t"/>
              <a:pathLst>
                <a:path extrusionOk="0" h="474" w="474">
                  <a:moveTo>
                    <a:pt x="233" y="112"/>
                  </a:moveTo>
                  <a:cubicBezTo>
                    <a:pt x="298" y="112"/>
                    <a:pt x="353" y="168"/>
                    <a:pt x="353" y="233"/>
                  </a:cubicBezTo>
                  <a:cubicBezTo>
                    <a:pt x="353" y="298"/>
                    <a:pt x="298" y="353"/>
                    <a:pt x="233" y="353"/>
                  </a:cubicBezTo>
                  <a:cubicBezTo>
                    <a:pt x="168" y="353"/>
                    <a:pt x="121" y="298"/>
                    <a:pt x="121" y="233"/>
                  </a:cubicBezTo>
                  <a:cubicBezTo>
                    <a:pt x="121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63"/>
                    <a:pt x="103" y="474"/>
                    <a:pt x="233" y="474"/>
                  </a:cubicBezTo>
                  <a:cubicBezTo>
                    <a:pt x="362" y="474"/>
                    <a:pt x="474" y="363"/>
                    <a:pt x="474" y="233"/>
                  </a:cubicBezTo>
                  <a:cubicBezTo>
                    <a:pt x="474" y="103"/>
                    <a:pt x="362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g34a8edea3e7_1_120"/>
            <p:cNvSpPr/>
            <p:nvPr/>
          </p:nvSpPr>
          <p:spPr>
            <a:xfrm>
              <a:off x="1105250" y="2456625"/>
              <a:ext cx="2800" cy="126650"/>
            </a:xfrm>
            <a:custGeom>
              <a:rect b="b" l="l" r="r" t="t"/>
              <a:pathLst>
                <a:path extrusionOk="0" h="5066" w="112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lnTo>
                    <a:pt x="1" y="5000"/>
                  </a:lnTo>
                  <a:cubicBezTo>
                    <a:pt x="1" y="5038"/>
                    <a:pt x="19" y="5065"/>
                    <a:pt x="56" y="5065"/>
                  </a:cubicBezTo>
                  <a:cubicBezTo>
                    <a:pt x="84" y="5065"/>
                    <a:pt x="112" y="5038"/>
                    <a:pt x="112" y="5000"/>
                  </a:cubicBezTo>
                  <a:lnTo>
                    <a:pt x="112" y="56"/>
                  </a:lnTo>
                  <a:cubicBezTo>
                    <a:pt x="112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g34a8edea3e7_1_120"/>
            <p:cNvSpPr/>
            <p:nvPr/>
          </p:nvSpPr>
          <p:spPr>
            <a:xfrm>
              <a:off x="1058175" y="2480975"/>
              <a:ext cx="17875" cy="17875"/>
            </a:xfrm>
            <a:custGeom>
              <a:rect b="b" l="l" r="r" t="t"/>
              <a:pathLst>
                <a:path extrusionOk="0" h="715" w="715">
                  <a:moveTo>
                    <a:pt x="353" y="112"/>
                  </a:moveTo>
                  <a:cubicBezTo>
                    <a:pt x="483" y="112"/>
                    <a:pt x="594" y="223"/>
                    <a:pt x="594" y="353"/>
                  </a:cubicBezTo>
                  <a:cubicBezTo>
                    <a:pt x="594" y="483"/>
                    <a:pt x="483" y="594"/>
                    <a:pt x="353" y="594"/>
                  </a:cubicBezTo>
                  <a:cubicBezTo>
                    <a:pt x="223" y="594"/>
                    <a:pt x="112" y="483"/>
                    <a:pt x="112" y="353"/>
                  </a:cubicBezTo>
                  <a:cubicBezTo>
                    <a:pt x="112" y="223"/>
                    <a:pt x="223" y="112"/>
                    <a:pt x="353" y="112"/>
                  </a:cubicBezTo>
                  <a:close/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57"/>
                    <a:pt x="158" y="715"/>
                    <a:pt x="353" y="715"/>
                  </a:cubicBezTo>
                  <a:cubicBezTo>
                    <a:pt x="548" y="715"/>
                    <a:pt x="715" y="557"/>
                    <a:pt x="715" y="353"/>
                  </a:cubicBezTo>
                  <a:cubicBezTo>
                    <a:pt x="715" y="158"/>
                    <a:pt x="548" y="0"/>
                    <a:pt x="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g34a8edea3e7_1_120"/>
            <p:cNvSpPr/>
            <p:nvPr/>
          </p:nvSpPr>
          <p:spPr>
            <a:xfrm>
              <a:off x="1146075" y="2496750"/>
              <a:ext cx="2800" cy="86050"/>
            </a:xfrm>
            <a:custGeom>
              <a:rect b="b" l="l" r="r" t="t"/>
              <a:pathLst>
                <a:path extrusionOk="0" h="3442" w="112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3386"/>
                  </a:lnTo>
                  <a:cubicBezTo>
                    <a:pt x="0" y="3423"/>
                    <a:pt x="19" y="3442"/>
                    <a:pt x="56" y="3442"/>
                  </a:cubicBezTo>
                  <a:cubicBezTo>
                    <a:pt x="84" y="3442"/>
                    <a:pt x="112" y="3423"/>
                    <a:pt x="112" y="3386"/>
                  </a:cubicBezTo>
                  <a:lnTo>
                    <a:pt x="112" y="56"/>
                  </a:lnTo>
                  <a:cubicBezTo>
                    <a:pt x="112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g34a8edea3e7_1_120"/>
            <p:cNvSpPr/>
            <p:nvPr/>
          </p:nvSpPr>
          <p:spPr>
            <a:xfrm>
              <a:off x="1146525" y="2503225"/>
              <a:ext cx="37825" cy="33200"/>
            </a:xfrm>
            <a:custGeom>
              <a:rect b="b" l="l" r="r" t="t"/>
              <a:pathLst>
                <a:path extrusionOk="0" h="1328" w="1513">
                  <a:moveTo>
                    <a:pt x="1457" y="1"/>
                  </a:moveTo>
                  <a:cubicBezTo>
                    <a:pt x="1429" y="1"/>
                    <a:pt x="1402" y="19"/>
                    <a:pt x="1402" y="57"/>
                  </a:cubicBezTo>
                  <a:lnTo>
                    <a:pt x="1402" y="1216"/>
                  </a:lnTo>
                  <a:lnTo>
                    <a:pt x="56" y="1216"/>
                  </a:lnTo>
                  <a:cubicBezTo>
                    <a:pt x="19" y="1216"/>
                    <a:pt x="1" y="1244"/>
                    <a:pt x="1" y="1272"/>
                  </a:cubicBezTo>
                  <a:cubicBezTo>
                    <a:pt x="1" y="1309"/>
                    <a:pt x="19" y="1327"/>
                    <a:pt x="56" y="1327"/>
                  </a:cubicBezTo>
                  <a:lnTo>
                    <a:pt x="1457" y="1327"/>
                  </a:lnTo>
                  <a:cubicBezTo>
                    <a:pt x="1494" y="1327"/>
                    <a:pt x="1513" y="1309"/>
                    <a:pt x="1513" y="1272"/>
                  </a:cubicBezTo>
                  <a:lnTo>
                    <a:pt x="1513" y="57"/>
                  </a:lnTo>
                  <a:cubicBezTo>
                    <a:pt x="1513" y="19"/>
                    <a:pt x="1494" y="1"/>
                    <a:pt x="1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g34a8edea3e7_1_120"/>
            <p:cNvSpPr/>
            <p:nvPr/>
          </p:nvSpPr>
          <p:spPr>
            <a:xfrm>
              <a:off x="1176925" y="2493950"/>
              <a:ext cx="11850" cy="11850"/>
            </a:xfrm>
            <a:custGeom>
              <a:rect b="b" l="l" r="r" t="t"/>
              <a:pathLst>
                <a:path extrusionOk="0" h="474" w="474">
                  <a:moveTo>
                    <a:pt x="241" y="112"/>
                  </a:moveTo>
                  <a:cubicBezTo>
                    <a:pt x="306" y="112"/>
                    <a:pt x="362" y="168"/>
                    <a:pt x="362" y="233"/>
                  </a:cubicBezTo>
                  <a:cubicBezTo>
                    <a:pt x="362" y="298"/>
                    <a:pt x="306" y="353"/>
                    <a:pt x="241" y="353"/>
                  </a:cubicBezTo>
                  <a:cubicBezTo>
                    <a:pt x="176" y="353"/>
                    <a:pt x="121" y="298"/>
                    <a:pt x="121" y="233"/>
                  </a:cubicBezTo>
                  <a:cubicBezTo>
                    <a:pt x="121" y="168"/>
                    <a:pt x="176" y="112"/>
                    <a:pt x="241" y="112"/>
                  </a:cubicBezTo>
                  <a:close/>
                  <a:moveTo>
                    <a:pt x="241" y="1"/>
                  </a:moveTo>
                  <a:cubicBezTo>
                    <a:pt x="111" y="1"/>
                    <a:pt x="0" y="103"/>
                    <a:pt x="0" y="233"/>
                  </a:cubicBezTo>
                  <a:cubicBezTo>
                    <a:pt x="0" y="363"/>
                    <a:pt x="111" y="474"/>
                    <a:pt x="241" y="474"/>
                  </a:cubicBezTo>
                  <a:cubicBezTo>
                    <a:pt x="371" y="474"/>
                    <a:pt x="473" y="363"/>
                    <a:pt x="473" y="233"/>
                  </a:cubicBezTo>
                  <a:cubicBezTo>
                    <a:pt x="473" y="103"/>
                    <a:pt x="371" y="1"/>
                    <a:pt x="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g34a8edea3e7_1_120"/>
            <p:cNvSpPr/>
            <p:nvPr/>
          </p:nvSpPr>
          <p:spPr>
            <a:xfrm>
              <a:off x="1138650" y="2480975"/>
              <a:ext cx="17650" cy="17875"/>
            </a:xfrm>
            <a:custGeom>
              <a:rect b="b" l="l" r="r" t="t"/>
              <a:pathLst>
                <a:path extrusionOk="0" h="715" w="706">
                  <a:moveTo>
                    <a:pt x="353" y="112"/>
                  </a:moveTo>
                  <a:cubicBezTo>
                    <a:pt x="483" y="112"/>
                    <a:pt x="594" y="223"/>
                    <a:pt x="594" y="353"/>
                  </a:cubicBezTo>
                  <a:cubicBezTo>
                    <a:pt x="594" y="483"/>
                    <a:pt x="483" y="594"/>
                    <a:pt x="353" y="594"/>
                  </a:cubicBezTo>
                  <a:cubicBezTo>
                    <a:pt x="223" y="594"/>
                    <a:pt x="112" y="483"/>
                    <a:pt x="112" y="353"/>
                  </a:cubicBezTo>
                  <a:cubicBezTo>
                    <a:pt x="112" y="223"/>
                    <a:pt x="223" y="112"/>
                    <a:pt x="353" y="112"/>
                  </a:cubicBezTo>
                  <a:close/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57"/>
                    <a:pt x="158" y="715"/>
                    <a:pt x="353" y="715"/>
                  </a:cubicBezTo>
                  <a:cubicBezTo>
                    <a:pt x="548" y="715"/>
                    <a:pt x="705" y="557"/>
                    <a:pt x="705" y="353"/>
                  </a:cubicBezTo>
                  <a:cubicBezTo>
                    <a:pt x="705" y="158"/>
                    <a:pt x="548" y="0"/>
                    <a:pt x="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g34a8edea3e7_1_120"/>
            <p:cNvSpPr/>
            <p:nvPr/>
          </p:nvSpPr>
          <p:spPr>
            <a:xfrm>
              <a:off x="1096450" y="2437825"/>
              <a:ext cx="20650" cy="20675"/>
            </a:xfrm>
            <a:custGeom>
              <a:rect b="b" l="l" r="r" t="t"/>
              <a:pathLst>
                <a:path extrusionOk="0" h="827" w="826">
                  <a:moveTo>
                    <a:pt x="408" y="122"/>
                  </a:moveTo>
                  <a:cubicBezTo>
                    <a:pt x="575" y="122"/>
                    <a:pt x="705" y="251"/>
                    <a:pt x="705" y="418"/>
                  </a:cubicBezTo>
                  <a:cubicBezTo>
                    <a:pt x="705" y="576"/>
                    <a:pt x="575" y="715"/>
                    <a:pt x="408" y="715"/>
                  </a:cubicBezTo>
                  <a:cubicBezTo>
                    <a:pt x="251" y="715"/>
                    <a:pt x="111" y="576"/>
                    <a:pt x="111" y="418"/>
                  </a:cubicBezTo>
                  <a:cubicBezTo>
                    <a:pt x="111" y="251"/>
                    <a:pt x="251" y="122"/>
                    <a:pt x="408" y="122"/>
                  </a:cubicBezTo>
                  <a:close/>
                  <a:moveTo>
                    <a:pt x="408" y="1"/>
                  </a:moveTo>
                  <a:cubicBezTo>
                    <a:pt x="186" y="1"/>
                    <a:pt x="0" y="186"/>
                    <a:pt x="0" y="418"/>
                  </a:cubicBezTo>
                  <a:cubicBezTo>
                    <a:pt x="0" y="641"/>
                    <a:pt x="186" y="827"/>
                    <a:pt x="408" y="827"/>
                  </a:cubicBezTo>
                  <a:cubicBezTo>
                    <a:pt x="640" y="827"/>
                    <a:pt x="826" y="641"/>
                    <a:pt x="826" y="418"/>
                  </a:cubicBezTo>
                  <a:cubicBezTo>
                    <a:pt x="826" y="186"/>
                    <a:pt x="640" y="1"/>
                    <a:pt x="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