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tags/tag1.xml" ContentType="application/vnd.openxmlformats-officedocument.presentationml.tags+xml"/>
  <Override PartName="/ppt/tags/tag2.xml" ContentType="application/vnd.openxmlformats-officedocument.presentationml.tags+xml"/>
  <Override PartName="/ppt/theme/themeOverride2.xml" ContentType="application/vnd.openxmlformats-officedocument.themeOverride+xml"/>
  <Override PartName="/ppt/theme/themeOverride3.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7" r:id="rId1"/>
    <p:sldMasterId id="2147484010" r:id="rId2"/>
    <p:sldMasterId id="2147484023" r:id="rId3"/>
  </p:sldMasterIdLst>
  <p:notesMasterIdLst>
    <p:notesMasterId r:id="rId29"/>
  </p:notesMasterIdLst>
  <p:handoutMasterIdLst>
    <p:handoutMasterId r:id="rId30"/>
  </p:handoutMasterIdLst>
  <p:sldIdLst>
    <p:sldId id="407" r:id="rId4"/>
    <p:sldId id="459" r:id="rId5"/>
    <p:sldId id="438" r:id="rId6"/>
    <p:sldId id="416" r:id="rId7"/>
    <p:sldId id="417" r:id="rId8"/>
    <p:sldId id="420" r:id="rId9"/>
    <p:sldId id="442" r:id="rId10"/>
    <p:sldId id="421" r:id="rId11"/>
    <p:sldId id="443" r:id="rId12"/>
    <p:sldId id="425" r:id="rId13"/>
    <p:sldId id="426" r:id="rId14"/>
    <p:sldId id="427" r:id="rId15"/>
    <p:sldId id="446" r:id="rId16"/>
    <p:sldId id="448" r:id="rId17"/>
    <p:sldId id="456" r:id="rId18"/>
    <p:sldId id="441" r:id="rId19"/>
    <p:sldId id="450" r:id="rId20"/>
    <p:sldId id="440" r:id="rId21"/>
    <p:sldId id="451" r:id="rId22"/>
    <p:sldId id="452" r:id="rId23"/>
    <p:sldId id="454" r:id="rId24"/>
    <p:sldId id="423" r:id="rId25"/>
    <p:sldId id="445" r:id="rId26"/>
    <p:sldId id="457" r:id="rId27"/>
    <p:sldId id="455" r:id="rId28"/>
  </p:sldIdLst>
  <p:sldSz cx="12192000" cy="6858000"/>
  <p:notesSz cx="7099300" cy="10234613"/>
  <p:defaultTextStyle>
    <a:defPPr>
      <a:defRPr lang="en-US"/>
    </a:defPPr>
    <a:lvl1pPr algn="l" rtl="0" eaLnBrk="0" fontAlgn="base" hangingPunct="0">
      <a:spcBef>
        <a:spcPct val="0"/>
      </a:spcBef>
      <a:spcAft>
        <a:spcPct val="0"/>
      </a:spcAft>
      <a:defRPr kumimoji="1" sz="2400" kern="1200">
        <a:solidFill>
          <a:schemeClr val="tx1"/>
        </a:solidFill>
        <a:latin typeface="Times New Roman" pitchFamily="18" charset="0"/>
        <a:ea typeface="新細明體" pitchFamily="18" charset="-120"/>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新細明體" pitchFamily="18" charset="-120"/>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新細明體" pitchFamily="18" charset="-120"/>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新細明體" pitchFamily="18" charset="-120"/>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kumimoji="1" sz="2400" kern="1200">
        <a:solidFill>
          <a:schemeClr val="tx1"/>
        </a:solidFill>
        <a:latin typeface="Times New Roman" pitchFamily="18" charset="0"/>
        <a:ea typeface="新細明體" pitchFamily="18" charset="-120"/>
        <a:cs typeface="+mn-cs"/>
      </a:defRPr>
    </a:lvl6pPr>
    <a:lvl7pPr marL="2743200" algn="l" defTabSz="914400" rtl="0" eaLnBrk="1" latinLnBrk="0" hangingPunct="1">
      <a:defRPr kumimoji="1" sz="2400" kern="1200">
        <a:solidFill>
          <a:schemeClr val="tx1"/>
        </a:solidFill>
        <a:latin typeface="Times New Roman" pitchFamily="18" charset="0"/>
        <a:ea typeface="新細明體" pitchFamily="18" charset="-120"/>
        <a:cs typeface="+mn-cs"/>
      </a:defRPr>
    </a:lvl7pPr>
    <a:lvl8pPr marL="3200400" algn="l" defTabSz="914400" rtl="0" eaLnBrk="1" latinLnBrk="0" hangingPunct="1">
      <a:defRPr kumimoji="1" sz="2400" kern="1200">
        <a:solidFill>
          <a:schemeClr val="tx1"/>
        </a:solidFill>
        <a:latin typeface="Times New Roman" pitchFamily="18" charset="0"/>
        <a:ea typeface="新細明體" pitchFamily="18" charset="-120"/>
        <a:cs typeface="+mn-cs"/>
      </a:defRPr>
    </a:lvl8pPr>
    <a:lvl9pPr marL="3657600" algn="l" defTabSz="914400" rtl="0" eaLnBrk="1" latinLnBrk="0" hangingPunct="1">
      <a:defRPr kumimoji="1" sz="2400" kern="1200">
        <a:solidFill>
          <a:schemeClr val="tx1"/>
        </a:solidFill>
        <a:latin typeface="Times New Roman" pitchFamily="18" charset="0"/>
        <a:ea typeface="新細明體" pitchFamily="18" charset="-120"/>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oncool" initials="l" lastIdx="2" clrIdx="0">
    <p:extLst>
      <p:ext uri="{19B8F6BF-5375-455C-9EA6-DF929625EA0E}">
        <p15:presenceInfo xmlns:p15="http://schemas.microsoft.com/office/powerpoint/2012/main" userId="leoncoo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457D"/>
    <a:srgbClr val="CC4B4A"/>
    <a:srgbClr val="94B6D2"/>
    <a:srgbClr val="006600"/>
    <a:srgbClr val="CE4C4B"/>
    <a:srgbClr val="0000FF"/>
    <a:srgbClr val="E7E9F0"/>
    <a:srgbClr val="8D42C6"/>
    <a:srgbClr val="996633"/>
    <a:srgbClr val="6666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027" autoAdjust="0"/>
  </p:normalViewPr>
  <p:slideViewPr>
    <p:cSldViewPr>
      <p:cViewPr varScale="1">
        <p:scale>
          <a:sx n="119" d="100"/>
          <a:sy n="119" d="100"/>
        </p:scale>
        <p:origin x="96" y="11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7" d="100"/>
          <a:sy n="77" d="100"/>
        </p:scale>
        <p:origin x="-2076" y="-9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commentAuthors" Target="commentAuthor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3042557" cy="497900"/>
          </a:xfrm>
          <a:prstGeom prst="rect">
            <a:avLst/>
          </a:prstGeom>
          <a:noFill/>
          <a:ln w="12700" cap="sq">
            <a:noFill/>
            <a:miter lim="800000"/>
            <a:headEnd type="none" w="sm" len="sm"/>
            <a:tailEnd type="none" w="sm" len="sm"/>
          </a:ln>
          <a:effectLst/>
        </p:spPr>
        <p:txBody>
          <a:bodyPr vert="horz" wrap="square" lIns="97045" tIns="48523" rIns="97045" bIns="48523" numCol="1" anchor="t" anchorCtr="0" compatLnSpc="1">
            <a:prstTxWarp prst="textNoShape">
              <a:avLst/>
            </a:prstTxWarp>
          </a:bodyPr>
          <a:lstStyle>
            <a:lvl1pPr eaLnBrk="1" hangingPunct="1">
              <a:defRPr sz="1300">
                <a:ea typeface="新細明體" pitchFamily="18" charset="-120"/>
              </a:defRPr>
            </a:lvl1pPr>
          </a:lstStyle>
          <a:p>
            <a:pPr>
              <a:defRPr/>
            </a:pPr>
            <a:r>
              <a:rPr lang="zh-TW" altLang="en-US" dirty="0">
                <a:latin typeface="Arial" panose="020B0604020202020204" pitchFamily="34" charset="0"/>
                <a:ea typeface="微軟正黑體" panose="020B0604030504040204" pitchFamily="34" charset="-120"/>
              </a:rPr>
              <a:t>楊尚峰</a:t>
            </a:r>
          </a:p>
        </p:txBody>
      </p:sp>
      <p:sp>
        <p:nvSpPr>
          <p:cNvPr id="14339" name="Rectangle 3"/>
          <p:cNvSpPr>
            <a:spLocks noGrp="1" noChangeArrowheads="1"/>
          </p:cNvSpPr>
          <p:nvPr>
            <p:ph type="dt" sz="quarter" idx="1"/>
          </p:nvPr>
        </p:nvSpPr>
        <p:spPr bwMode="auto">
          <a:xfrm>
            <a:off x="4056743" y="0"/>
            <a:ext cx="3042557" cy="497900"/>
          </a:xfrm>
          <a:prstGeom prst="rect">
            <a:avLst/>
          </a:prstGeom>
          <a:noFill/>
          <a:ln w="12700" cap="sq">
            <a:noFill/>
            <a:miter lim="800000"/>
            <a:headEnd type="none" w="sm" len="sm"/>
            <a:tailEnd type="none" w="sm" len="sm"/>
          </a:ln>
          <a:effectLst/>
        </p:spPr>
        <p:txBody>
          <a:bodyPr vert="horz" wrap="square" lIns="97045" tIns="48523" rIns="97045" bIns="48523" numCol="1" anchor="t" anchorCtr="0" compatLnSpc="1">
            <a:prstTxWarp prst="textNoShape">
              <a:avLst/>
            </a:prstTxWarp>
          </a:bodyPr>
          <a:lstStyle>
            <a:lvl1pPr algn="r" eaLnBrk="1" hangingPunct="1">
              <a:defRPr sz="1300">
                <a:ea typeface="新細明體" pitchFamily="18" charset="-120"/>
              </a:defRPr>
            </a:lvl1pPr>
          </a:lstStyle>
          <a:p>
            <a:pPr>
              <a:defRPr/>
            </a:pPr>
            <a:endParaRPr lang="en-US" altLang="zh-TW" dirty="0">
              <a:latin typeface="Arial" panose="020B0604020202020204" pitchFamily="34" charset="0"/>
              <a:ea typeface="微軟正黑體" panose="020B0604030504040204" pitchFamily="34" charset="-120"/>
            </a:endParaRPr>
          </a:p>
        </p:txBody>
      </p:sp>
      <p:sp>
        <p:nvSpPr>
          <p:cNvPr id="14340" name="Rectangle 4"/>
          <p:cNvSpPr>
            <a:spLocks noGrp="1" noChangeArrowheads="1"/>
          </p:cNvSpPr>
          <p:nvPr>
            <p:ph type="ftr" sz="quarter" idx="2"/>
          </p:nvPr>
        </p:nvSpPr>
        <p:spPr bwMode="auto">
          <a:xfrm>
            <a:off x="0" y="9709052"/>
            <a:ext cx="3042557" cy="497900"/>
          </a:xfrm>
          <a:prstGeom prst="rect">
            <a:avLst/>
          </a:prstGeom>
          <a:noFill/>
          <a:ln w="12700" cap="sq">
            <a:noFill/>
            <a:miter lim="800000"/>
            <a:headEnd type="none" w="sm" len="sm"/>
            <a:tailEnd type="none" w="sm" len="sm"/>
          </a:ln>
          <a:effectLst/>
        </p:spPr>
        <p:txBody>
          <a:bodyPr vert="horz" wrap="square" lIns="97045" tIns="48523" rIns="97045" bIns="48523" numCol="1" anchor="b" anchorCtr="0" compatLnSpc="1">
            <a:prstTxWarp prst="textNoShape">
              <a:avLst/>
            </a:prstTxWarp>
          </a:bodyPr>
          <a:lstStyle>
            <a:lvl1pPr eaLnBrk="1" hangingPunct="1">
              <a:defRPr sz="1300">
                <a:ea typeface="新細明體" pitchFamily="18" charset="-120"/>
              </a:defRPr>
            </a:lvl1pPr>
          </a:lstStyle>
          <a:p>
            <a:pPr>
              <a:defRPr/>
            </a:pPr>
            <a:r>
              <a:rPr lang="en-US" altLang="zh-TW" dirty="0" err="1">
                <a:latin typeface="Arial" panose="020B0604020202020204" pitchFamily="34" charset="0"/>
                <a:ea typeface="微軟正黑體" panose="020B0604030504040204" pitchFamily="34" charset="-120"/>
              </a:rPr>
              <a:t>Matlab</a:t>
            </a:r>
            <a:r>
              <a:rPr lang="en-US" altLang="zh-TW" dirty="0">
                <a:latin typeface="Arial" panose="020B0604020202020204" pitchFamily="34" charset="0"/>
                <a:ea typeface="微軟正黑體" panose="020B0604030504040204" pitchFamily="34" charset="-120"/>
              </a:rPr>
              <a:t> </a:t>
            </a:r>
            <a:r>
              <a:rPr lang="zh-TW" altLang="en-US" dirty="0">
                <a:latin typeface="Arial" panose="020B0604020202020204" pitchFamily="34" charset="0"/>
                <a:ea typeface="微軟正黑體" panose="020B0604030504040204" pitchFamily="34" charset="-120"/>
              </a:rPr>
              <a:t>簡介</a:t>
            </a:r>
          </a:p>
        </p:txBody>
      </p:sp>
      <p:sp>
        <p:nvSpPr>
          <p:cNvPr id="14341" name="Rectangle 5"/>
          <p:cNvSpPr>
            <a:spLocks noGrp="1" noChangeArrowheads="1"/>
          </p:cNvSpPr>
          <p:nvPr>
            <p:ph type="sldNum" sz="quarter" idx="3"/>
          </p:nvPr>
        </p:nvSpPr>
        <p:spPr bwMode="auto">
          <a:xfrm>
            <a:off x="4056743" y="9709052"/>
            <a:ext cx="3042557" cy="497900"/>
          </a:xfrm>
          <a:prstGeom prst="rect">
            <a:avLst/>
          </a:prstGeom>
          <a:noFill/>
          <a:ln w="12700" cap="sq">
            <a:noFill/>
            <a:miter lim="800000"/>
            <a:headEnd type="none" w="sm" len="sm"/>
            <a:tailEnd type="none" w="sm" len="sm"/>
          </a:ln>
          <a:effectLst/>
        </p:spPr>
        <p:txBody>
          <a:bodyPr vert="horz" wrap="square" lIns="97045" tIns="48523" rIns="97045" bIns="48523" numCol="1" anchor="b" anchorCtr="0" compatLnSpc="1">
            <a:prstTxWarp prst="textNoShape">
              <a:avLst/>
            </a:prstTxWarp>
          </a:bodyPr>
          <a:lstStyle>
            <a:lvl1pPr algn="r" eaLnBrk="1" hangingPunct="1">
              <a:defRPr sz="1300">
                <a:ea typeface="新細明體" pitchFamily="18" charset="-120"/>
              </a:defRPr>
            </a:lvl1pPr>
          </a:lstStyle>
          <a:p>
            <a:pPr>
              <a:defRPr/>
            </a:pPr>
            <a:fld id="{FC87EB3B-6E22-4901-A3A3-B25238DF1E21}" type="slidenum">
              <a:rPr lang="zh-TW" altLang="en-US">
                <a:latin typeface="Arial" panose="020B0604020202020204" pitchFamily="34" charset="0"/>
                <a:ea typeface="微軟正黑體" panose="020B0604030504040204" pitchFamily="34" charset="-120"/>
              </a:rPr>
              <a:pPr>
                <a:defRPr/>
              </a:pPr>
              <a:t>‹#›</a:t>
            </a:fld>
            <a:endParaRPr lang="en-US" altLang="zh-TW" dirty="0">
              <a:latin typeface="Arial" panose="020B0604020202020204" pitchFamily="34" charset="0"/>
              <a:ea typeface="微軟正黑體" panose="020B0604030504040204" pitchFamily="34" charset="-120"/>
            </a:endParaRPr>
          </a:p>
        </p:txBody>
      </p:sp>
    </p:spTree>
    <p:extLst>
      <p:ext uri="{BB962C8B-B14F-4D97-AF65-F5344CB8AC3E}">
        <p14:creationId xmlns:p14="http://schemas.microsoft.com/office/powerpoint/2010/main" val="10788824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6" name="Rectangle 8"/>
          <p:cNvSpPr>
            <a:spLocks noGrp="1" noChangeArrowheads="1"/>
          </p:cNvSpPr>
          <p:nvPr>
            <p:ph type="hdr" sz="quarter"/>
          </p:nvPr>
        </p:nvSpPr>
        <p:spPr bwMode="auto">
          <a:xfrm>
            <a:off x="0" y="0"/>
            <a:ext cx="3042557" cy="497900"/>
          </a:xfrm>
          <a:prstGeom prst="rect">
            <a:avLst/>
          </a:prstGeom>
          <a:noFill/>
          <a:ln w="12700" cap="sq">
            <a:noFill/>
            <a:miter lim="800000"/>
            <a:headEnd type="none" w="sm" len="sm"/>
            <a:tailEnd type="none" w="sm" len="sm"/>
          </a:ln>
          <a:effectLst/>
        </p:spPr>
        <p:txBody>
          <a:bodyPr vert="horz" wrap="square" lIns="97045" tIns="48523" rIns="97045" bIns="48523" numCol="1" anchor="t" anchorCtr="0" compatLnSpc="1">
            <a:prstTxWarp prst="textNoShape">
              <a:avLst/>
            </a:prstTxWarp>
          </a:bodyPr>
          <a:lstStyle>
            <a:lvl1pPr eaLnBrk="1" hangingPunct="1">
              <a:defRPr kumimoji="0" sz="1300">
                <a:latin typeface="Arial" panose="020B0604020202020204" pitchFamily="34" charset="0"/>
                <a:ea typeface="微軟正黑體" panose="020B0604030504040204" pitchFamily="34" charset="-120"/>
              </a:defRPr>
            </a:lvl1pPr>
          </a:lstStyle>
          <a:p>
            <a:pPr>
              <a:defRPr/>
            </a:pPr>
            <a:endParaRPr lang="en-US" altLang="zh-TW" dirty="0"/>
          </a:p>
        </p:txBody>
      </p:sp>
      <p:sp>
        <p:nvSpPr>
          <p:cNvPr id="93187" name="Rectangle 9"/>
          <p:cNvSpPr>
            <a:spLocks noGrp="1" noRot="1" noChangeAspect="1" noChangeArrowheads="1"/>
          </p:cNvSpPr>
          <p:nvPr>
            <p:ph type="sldImg" idx="2"/>
          </p:nvPr>
        </p:nvSpPr>
        <p:spPr bwMode="auto">
          <a:xfrm>
            <a:off x="82550" y="746125"/>
            <a:ext cx="6934200" cy="3900488"/>
          </a:xfrm>
          <a:prstGeom prst="rect">
            <a:avLst/>
          </a:prstGeom>
          <a:noFill/>
          <a:ln w="9525">
            <a:solidFill>
              <a:srgbClr val="000000"/>
            </a:solidFill>
            <a:miter lim="800000"/>
            <a:headEnd/>
            <a:tailEnd/>
          </a:ln>
        </p:spPr>
      </p:sp>
      <p:sp>
        <p:nvSpPr>
          <p:cNvPr id="2058" name="Rectangle 10"/>
          <p:cNvSpPr>
            <a:spLocks noGrp="1" noChangeArrowheads="1"/>
          </p:cNvSpPr>
          <p:nvPr>
            <p:ph type="body" sz="quarter" idx="3"/>
          </p:nvPr>
        </p:nvSpPr>
        <p:spPr bwMode="auto">
          <a:xfrm>
            <a:off x="936172" y="4896018"/>
            <a:ext cx="5226957" cy="4564084"/>
          </a:xfrm>
          <a:prstGeom prst="rect">
            <a:avLst/>
          </a:prstGeom>
          <a:noFill/>
          <a:ln w="12700" cap="sq">
            <a:noFill/>
            <a:miter lim="800000"/>
            <a:headEnd type="none" w="sm" len="sm"/>
            <a:tailEnd type="none" w="sm" len="sm"/>
          </a:ln>
          <a:effectLst/>
        </p:spPr>
        <p:txBody>
          <a:bodyPr vert="horz" wrap="square" lIns="97045" tIns="48523" rIns="97045" bIns="48523" numCol="1" anchor="t" anchorCtr="0" compatLnSpc="1">
            <a:prstTxWarp prst="textNoShape">
              <a:avLst/>
            </a:prstTxWarp>
          </a:bodyPr>
          <a:lstStyle/>
          <a:p>
            <a:pPr lvl="0"/>
            <a:r>
              <a:rPr lang="zh-TW" altLang="en-US" noProof="0" dirty="0"/>
              <a:t>按一下以編輯母片文字樣式</a:t>
            </a:r>
          </a:p>
          <a:p>
            <a:pPr lvl="1"/>
            <a:r>
              <a:rPr lang="zh-TW" altLang="en-US" noProof="0" dirty="0"/>
              <a:t>第二層</a:t>
            </a:r>
          </a:p>
          <a:p>
            <a:pPr lvl="2"/>
            <a:r>
              <a:rPr lang="zh-TW" altLang="en-US" noProof="0" dirty="0"/>
              <a:t>第三層</a:t>
            </a:r>
          </a:p>
          <a:p>
            <a:pPr lvl="3"/>
            <a:r>
              <a:rPr lang="zh-TW" altLang="en-US" noProof="0" dirty="0"/>
              <a:t>第四層</a:t>
            </a:r>
          </a:p>
          <a:p>
            <a:pPr lvl="4"/>
            <a:r>
              <a:rPr lang="zh-TW" altLang="en-US" noProof="0" dirty="0"/>
              <a:t>第五層</a:t>
            </a:r>
            <a:endParaRPr lang="zh-TW" altLang="zh-TW" noProof="0" dirty="0"/>
          </a:p>
        </p:txBody>
      </p:sp>
      <p:sp>
        <p:nvSpPr>
          <p:cNvPr id="2059" name="Rectangle 11"/>
          <p:cNvSpPr>
            <a:spLocks noGrp="1" noChangeArrowheads="1"/>
          </p:cNvSpPr>
          <p:nvPr>
            <p:ph type="dt" idx="1"/>
          </p:nvPr>
        </p:nvSpPr>
        <p:spPr bwMode="auto">
          <a:xfrm>
            <a:off x="4056743" y="0"/>
            <a:ext cx="3042557" cy="497900"/>
          </a:xfrm>
          <a:prstGeom prst="rect">
            <a:avLst/>
          </a:prstGeom>
          <a:noFill/>
          <a:ln w="12700" cap="sq">
            <a:noFill/>
            <a:miter lim="800000"/>
            <a:headEnd type="none" w="sm" len="sm"/>
            <a:tailEnd type="none" w="sm" len="sm"/>
          </a:ln>
          <a:effectLst/>
        </p:spPr>
        <p:txBody>
          <a:bodyPr vert="horz" wrap="square" lIns="97045" tIns="48523" rIns="97045" bIns="48523" numCol="1" anchor="t" anchorCtr="0" compatLnSpc="1">
            <a:prstTxWarp prst="textNoShape">
              <a:avLst/>
            </a:prstTxWarp>
          </a:bodyPr>
          <a:lstStyle>
            <a:lvl1pPr algn="r" eaLnBrk="1" hangingPunct="1">
              <a:defRPr kumimoji="0" sz="1300">
                <a:latin typeface="Arial" panose="020B0604020202020204" pitchFamily="34" charset="0"/>
                <a:ea typeface="微軟正黑體" panose="020B0604030504040204" pitchFamily="34" charset="-120"/>
              </a:defRPr>
            </a:lvl1pPr>
          </a:lstStyle>
          <a:p>
            <a:pPr>
              <a:defRPr/>
            </a:pPr>
            <a:endParaRPr lang="en-US" altLang="zh-TW" dirty="0"/>
          </a:p>
        </p:txBody>
      </p:sp>
      <p:sp>
        <p:nvSpPr>
          <p:cNvPr id="2060" name="Rectangle 12"/>
          <p:cNvSpPr>
            <a:spLocks noGrp="1" noChangeArrowheads="1"/>
          </p:cNvSpPr>
          <p:nvPr>
            <p:ph type="ftr" sz="quarter" idx="4"/>
          </p:nvPr>
        </p:nvSpPr>
        <p:spPr bwMode="auto">
          <a:xfrm>
            <a:off x="0" y="9709052"/>
            <a:ext cx="3042557" cy="497900"/>
          </a:xfrm>
          <a:prstGeom prst="rect">
            <a:avLst/>
          </a:prstGeom>
          <a:noFill/>
          <a:ln w="12700" cap="sq">
            <a:noFill/>
            <a:miter lim="800000"/>
            <a:headEnd type="none" w="sm" len="sm"/>
            <a:tailEnd type="none" w="sm" len="sm"/>
          </a:ln>
          <a:effectLst/>
        </p:spPr>
        <p:txBody>
          <a:bodyPr vert="horz" wrap="square" lIns="97045" tIns="48523" rIns="97045" bIns="48523" numCol="1" anchor="b" anchorCtr="0" compatLnSpc="1">
            <a:prstTxWarp prst="textNoShape">
              <a:avLst/>
            </a:prstTxWarp>
          </a:bodyPr>
          <a:lstStyle>
            <a:lvl1pPr eaLnBrk="1" hangingPunct="1">
              <a:defRPr kumimoji="0" sz="1300">
                <a:latin typeface="Arial" panose="020B0604020202020204" pitchFamily="34" charset="0"/>
                <a:ea typeface="微軟正黑體" panose="020B0604030504040204" pitchFamily="34" charset="-120"/>
              </a:defRPr>
            </a:lvl1pPr>
          </a:lstStyle>
          <a:p>
            <a:pPr>
              <a:defRPr/>
            </a:pPr>
            <a:endParaRPr lang="en-US" altLang="zh-TW" dirty="0"/>
          </a:p>
        </p:txBody>
      </p:sp>
      <p:sp>
        <p:nvSpPr>
          <p:cNvPr id="2061" name="Rectangle 13"/>
          <p:cNvSpPr>
            <a:spLocks noGrp="1" noChangeArrowheads="1"/>
          </p:cNvSpPr>
          <p:nvPr>
            <p:ph type="sldNum" sz="quarter" idx="5"/>
          </p:nvPr>
        </p:nvSpPr>
        <p:spPr bwMode="auto">
          <a:xfrm>
            <a:off x="4056743" y="9709052"/>
            <a:ext cx="3042557" cy="497900"/>
          </a:xfrm>
          <a:prstGeom prst="rect">
            <a:avLst/>
          </a:prstGeom>
          <a:noFill/>
          <a:ln w="12700" cap="sq">
            <a:noFill/>
            <a:miter lim="800000"/>
            <a:headEnd type="none" w="sm" len="sm"/>
            <a:tailEnd type="none" w="sm" len="sm"/>
          </a:ln>
          <a:effectLst/>
        </p:spPr>
        <p:txBody>
          <a:bodyPr vert="horz" wrap="square" lIns="97045" tIns="48523" rIns="97045" bIns="48523" numCol="1" anchor="b" anchorCtr="0" compatLnSpc="1">
            <a:prstTxWarp prst="textNoShape">
              <a:avLst/>
            </a:prstTxWarp>
          </a:bodyPr>
          <a:lstStyle>
            <a:lvl1pPr algn="r" eaLnBrk="1" hangingPunct="1">
              <a:defRPr kumimoji="0" sz="1300">
                <a:latin typeface="Arial" panose="020B0604020202020204" pitchFamily="34" charset="0"/>
                <a:ea typeface="微軟正黑體" panose="020B0604030504040204" pitchFamily="34" charset="-120"/>
              </a:defRPr>
            </a:lvl1pPr>
          </a:lstStyle>
          <a:p>
            <a:pPr>
              <a:defRPr/>
            </a:pPr>
            <a:fld id="{9E74AC7C-CC5D-4B84-B1B5-64107E70B8E7}" type="slidenum">
              <a:rPr lang="zh-TW" altLang="en-US" smtClean="0"/>
              <a:pPr>
                <a:defRPr/>
              </a:pPr>
              <a:t>‹#›</a:t>
            </a:fld>
            <a:endParaRPr lang="en-US" altLang="zh-TW" dirty="0"/>
          </a:p>
        </p:txBody>
      </p:sp>
    </p:spTree>
    <p:extLst>
      <p:ext uri="{BB962C8B-B14F-4D97-AF65-F5344CB8AC3E}">
        <p14:creationId xmlns:p14="http://schemas.microsoft.com/office/powerpoint/2010/main" val="973232691"/>
      </p:ext>
    </p:extLst>
  </p:cSld>
  <p:clrMap bg1="lt1" tx1="dk1" bg2="lt2" tx2="dk2" accent1="accent1" accent2="accent2" accent3="accent3" accent4="accent4" accent5="accent5" accent6="accent6" hlink="hlink" folHlink="folHlink"/>
  <p:notesStyle>
    <a:lvl1pPr algn="l" defTabSz="933450" rtl="0" eaLnBrk="0" fontAlgn="base" hangingPunct="0">
      <a:spcBef>
        <a:spcPct val="30000"/>
      </a:spcBef>
      <a:spcAft>
        <a:spcPct val="0"/>
      </a:spcAft>
      <a:defRPr kumimoji="1" sz="1200" kern="1200">
        <a:solidFill>
          <a:schemeClr val="tx1"/>
        </a:solidFill>
        <a:latin typeface="Arial" panose="020B0604020202020204" pitchFamily="34" charset="0"/>
        <a:ea typeface="微軟正黑體" panose="020B0604030504040204" pitchFamily="34" charset="-120"/>
        <a:cs typeface="+mn-cs"/>
      </a:defRPr>
    </a:lvl1pPr>
    <a:lvl2pPr marL="461963" algn="l" defTabSz="933450" rtl="0" eaLnBrk="0" fontAlgn="base" hangingPunct="0">
      <a:spcBef>
        <a:spcPct val="30000"/>
      </a:spcBef>
      <a:spcAft>
        <a:spcPct val="0"/>
      </a:spcAft>
      <a:defRPr kumimoji="1" sz="1200" kern="1200">
        <a:solidFill>
          <a:schemeClr val="tx1"/>
        </a:solidFill>
        <a:latin typeface="Arial" panose="020B0604020202020204" pitchFamily="34" charset="0"/>
        <a:ea typeface="微軟正黑體" panose="020B0604030504040204" pitchFamily="34" charset="-120"/>
        <a:cs typeface="+mn-cs"/>
      </a:defRPr>
    </a:lvl2pPr>
    <a:lvl3pPr marL="923925" algn="l" defTabSz="933450" rtl="0" eaLnBrk="0" fontAlgn="base" hangingPunct="0">
      <a:spcBef>
        <a:spcPct val="30000"/>
      </a:spcBef>
      <a:spcAft>
        <a:spcPct val="0"/>
      </a:spcAft>
      <a:defRPr kumimoji="1" sz="1200" kern="1200">
        <a:solidFill>
          <a:schemeClr val="tx1"/>
        </a:solidFill>
        <a:latin typeface="Arial" panose="020B0604020202020204" pitchFamily="34" charset="0"/>
        <a:ea typeface="微軟正黑體" panose="020B0604030504040204" pitchFamily="34" charset="-120"/>
        <a:cs typeface="+mn-cs"/>
      </a:defRPr>
    </a:lvl3pPr>
    <a:lvl4pPr marL="1387475" algn="l" defTabSz="933450" rtl="0" eaLnBrk="0" fontAlgn="base" hangingPunct="0">
      <a:spcBef>
        <a:spcPct val="30000"/>
      </a:spcBef>
      <a:spcAft>
        <a:spcPct val="0"/>
      </a:spcAft>
      <a:defRPr kumimoji="1" sz="1200" kern="1200">
        <a:solidFill>
          <a:schemeClr val="tx1"/>
        </a:solidFill>
        <a:latin typeface="Arial" panose="020B0604020202020204" pitchFamily="34" charset="0"/>
        <a:ea typeface="微軟正黑體" panose="020B0604030504040204" pitchFamily="34" charset="-120"/>
        <a:cs typeface="+mn-cs"/>
      </a:defRPr>
    </a:lvl4pPr>
    <a:lvl5pPr marL="1849438" algn="l" defTabSz="933450" rtl="0" eaLnBrk="0" fontAlgn="base" hangingPunct="0">
      <a:spcBef>
        <a:spcPct val="30000"/>
      </a:spcBef>
      <a:spcAft>
        <a:spcPct val="0"/>
      </a:spcAft>
      <a:defRPr kumimoji="1" sz="1200" kern="1200">
        <a:solidFill>
          <a:schemeClr val="tx1"/>
        </a:solidFill>
        <a:latin typeface="Arial" panose="020B0604020202020204" pitchFamily="34" charset="0"/>
        <a:ea typeface="微軟正黑體" panose="020B0604030504040204" pitchFamily="34"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9E74AC7C-CC5D-4B84-B1B5-64107E70B8E7}" type="slidenum">
              <a:rPr lang="zh-TW" altLang="en-US" smtClean="0"/>
              <a:pPr>
                <a:defRPr/>
              </a:pPr>
              <a:t>22</a:t>
            </a:fld>
            <a:endParaRPr lang="en-US" altLang="zh-TW" dirty="0"/>
          </a:p>
        </p:txBody>
      </p:sp>
    </p:spTree>
    <p:extLst>
      <p:ext uri="{BB962C8B-B14F-4D97-AF65-F5344CB8AC3E}">
        <p14:creationId xmlns:p14="http://schemas.microsoft.com/office/powerpoint/2010/main" val="661909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bg>
      <p:bgPr>
        <a:solidFill>
          <a:schemeClr val="accent1"/>
        </a:solidFill>
        <a:effectLst/>
      </p:bgPr>
    </p:bg>
    <p:spTree>
      <p:nvGrpSpPr>
        <p:cNvPr id="1" name=""/>
        <p:cNvGrpSpPr/>
        <p:nvPr/>
      </p:nvGrpSpPr>
      <p:grpSpPr>
        <a:xfrm>
          <a:off x="0" y="0"/>
          <a:ext cx="0" cy="0"/>
          <a:chOff x="0" y="0"/>
          <a:chExt cx="0" cy="0"/>
        </a:xfrm>
      </p:grpSpPr>
      <p:sp>
        <p:nvSpPr>
          <p:cNvPr id="111" name="任意多边形: 形状 3">
            <a:extLst>
              <a:ext uri="{FF2B5EF4-FFF2-40B4-BE49-F238E27FC236}">
                <a16:creationId xmlns:a16="http://schemas.microsoft.com/office/drawing/2014/main" id="{06520DCF-DA61-4D14-AE07-15B7F11C9D32}"/>
              </a:ext>
            </a:extLst>
          </p:cNvPr>
          <p:cNvSpPr/>
          <p:nvPr userDrawn="1"/>
        </p:nvSpPr>
        <p:spPr>
          <a:xfrm>
            <a:off x="-3175" y="-3175"/>
            <a:ext cx="12198350" cy="6864350"/>
          </a:xfrm>
          <a:custGeom>
            <a:avLst/>
            <a:gdLst>
              <a:gd name="connsiteX0" fmla="*/ 3175 w 12198350"/>
              <a:gd name="connsiteY0" fmla="*/ 3175 h 6864350"/>
              <a:gd name="connsiteX1" fmla="*/ 12195175 w 12198350"/>
              <a:gd name="connsiteY1" fmla="*/ 3175 h 6864350"/>
              <a:gd name="connsiteX2" fmla="*/ 12195175 w 12198350"/>
              <a:gd name="connsiteY2" fmla="*/ 6861175 h 6864350"/>
              <a:gd name="connsiteX3" fmla="*/ 3175 w 12198350"/>
              <a:gd name="connsiteY3" fmla="*/ 6861175 h 6864350"/>
            </a:gdLst>
            <a:ahLst/>
            <a:cxnLst>
              <a:cxn ang="0">
                <a:pos x="connsiteX0" y="connsiteY0"/>
              </a:cxn>
              <a:cxn ang="0">
                <a:pos x="connsiteX1" y="connsiteY1"/>
              </a:cxn>
              <a:cxn ang="0">
                <a:pos x="connsiteX2" y="connsiteY2"/>
              </a:cxn>
              <a:cxn ang="0">
                <a:pos x="connsiteX3" y="connsiteY3"/>
              </a:cxn>
            </a:cxnLst>
            <a:rect l="l" t="t" r="r" b="b"/>
            <a:pathLst>
              <a:path w="12198350" h="6864350">
                <a:moveTo>
                  <a:pt x="3175" y="3175"/>
                </a:moveTo>
                <a:lnTo>
                  <a:pt x="12195175" y="3175"/>
                </a:lnTo>
                <a:lnTo>
                  <a:pt x="12195175" y="6861175"/>
                </a:lnTo>
                <a:lnTo>
                  <a:pt x="3175" y="6861175"/>
                </a:lnTo>
                <a:close/>
              </a:path>
            </a:pathLst>
          </a:custGeom>
          <a:solidFill>
            <a:schemeClr val="accent6">
              <a:lumMod val="50000"/>
            </a:schemeClr>
          </a:solidFill>
          <a:ln w="63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endParaRPr>
          </a:p>
        </p:txBody>
      </p:sp>
      <p:sp>
        <p:nvSpPr>
          <p:cNvPr id="112" name="任意多边形: 形状 4">
            <a:extLst>
              <a:ext uri="{FF2B5EF4-FFF2-40B4-BE49-F238E27FC236}">
                <a16:creationId xmlns:a16="http://schemas.microsoft.com/office/drawing/2014/main" id="{C5E579F9-9089-46E8-880D-9A5453E7D2E7}"/>
              </a:ext>
            </a:extLst>
          </p:cNvPr>
          <p:cNvSpPr/>
          <p:nvPr userDrawn="1"/>
        </p:nvSpPr>
        <p:spPr>
          <a:xfrm>
            <a:off x="5273293" y="-3175"/>
            <a:ext cx="6921500" cy="6864350"/>
          </a:xfrm>
          <a:custGeom>
            <a:avLst/>
            <a:gdLst>
              <a:gd name="connsiteX0" fmla="*/ 5248657 w 6921500"/>
              <a:gd name="connsiteY0" fmla="*/ 1030605 h 6864350"/>
              <a:gd name="connsiteX1" fmla="*/ 72137 w 6921500"/>
              <a:gd name="connsiteY1" fmla="*/ 6324600 h 6864350"/>
              <a:gd name="connsiteX2" fmla="*/ 3557 w 6921500"/>
              <a:gd name="connsiteY2" fmla="*/ 6861175 h 6864350"/>
              <a:gd name="connsiteX3" fmla="*/ 6918707 w 6921500"/>
              <a:gd name="connsiteY3" fmla="*/ 6861175 h 6864350"/>
              <a:gd name="connsiteX4" fmla="*/ 6918707 w 6921500"/>
              <a:gd name="connsiteY4" fmla="*/ 3175 h 6864350"/>
              <a:gd name="connsiteX5" fmla="*/ 5663313 w 6921500"/>
              <a:gd name="connsiteY5" fmla="*/ 3175 h 6864350"/>
              <a:gd name="connsiteX6" fmla="*/ 5248657 w 6921500"/>
              <a:gd name="connsiteY6" fmla="*/ 1030605 h 686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21500" h="6864350">
                <a:moveTo>
                  <a:pt x="5248657" y="1030605"/>
                </a:moveTo>
                <a:cubicBezTo>
                  <a:pt x="4744467" y="1462405"/>
                  <a:pt x="72137" y="6324600"/>
                  <a:pt x="72137" y="6324600"/>
                </a:cubicBezTo>
                <a:cubicBezTo>
                  <a:pt x="72137" y="6324600"/>
                  <a:pt x="-2793" y="6593206"/>
                  <a:pt x="3557" y="6861175"/>
                </a:cubicBezTo>
                <a:lnTo>
                  <a:pt x="6918707" y="6861175"/>
                </a:lnTo>
                <a:lnTo>
                  <a:pt x="6918707" y="3175"/>
                </a:lnTo>
                <a:lnTo>
                  <a:pt x="5663313" y="3175"/>
                </a:lnTo>
                <a:cubicBezTo>
                  <a:pt x="5655692" y="276225"/>
                  <a:pt x="5587747" y="740410"/>
                  <a:pt x="5248657" y="1030605"/>
                </a:cubicBezTo>
                <a:close/>
              </a:path>
            </a:pathLst>
          </a:custGeom>
          <a:solidFill>
            <a:srgbClr val="8FBFF9">
              <a:lumMod val="60000"/>
              <a:lumOff val="40000"/>
            </a:srgbClr>
          </a:solidFill>
          <a:ln w="63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endParaRPr>
          </a:p>
        </p:txBody>
      </p:sp>
      <p:sp>
        <p:nvSpPr>
          <p:cNvPr id="113" name="任意多边形: 形状 5">
            <a:extLst>
              <a:ext uri="{FF2B5EF4-FFF2-40B4-BE49-F238E27FC236}">
                <a16:creationId xmlns:a16="http://schemas.microsoft.com/office/drawing/2014/main" id="{B022E879-35B8-4679-A9A8-63D3D4401CE2}"/>
              </a:ext>
            </a:extLst>
          </p:cNvPr>
          <p:cNvSpPr/>
          <p:nvPr userDrawn="1"/>
        </p:nvSpPr>
        <p:spPr>
          <a:xfrm>
            <a:off x="-3175" y="-3175"/>
            <a:ext cx="4114800" cy="3454400"/>
          </a:xfrm>
          <a:custGeom>
            <a:avLst/>
            <a:gdLst>
              <a:gd name="connsiteX0" fmla="*/ 3175 w 4114800"/>
              <a:gd name="connsiteY0" fmla="*/ 3449320 h 3454400"/>
              <a:gd name="connsiteX1" fmla="*/ 661670 w 4114800"/>
              <a:gd name="connsiteY1" fmla="*/ 2989580 h 3454400"/>
              <a:gd name="connsiteX2" fmla="*/ 2552065 w 4114800"/>
              <a:gd name="connsiteY2" fmla="*/ 1466850 h 3454400"/>
              <a:gd name="connsiteX3" fmla="*/ 4074795 w 4114800"/>
              <a:gd name="connsiteY3" fmla="*/ 626745 h 3454400"/>
              <a:gd name="connsiteX4" fmla="*/ 3412490 w 4114800"/>
              <a:gd name="connsiteY4" fmla="*/ 3175 h 3454400"/>
              <a:gd name="connsiteX5" fmla="*/ 3175 w 4114800"/>
              <a:gd name="connsiteY5" fmla="*/ 3175 h 3454400"/>
              <a:gd name="connsiteX6" fmla="*/ 3175 w 4114800"/>
              <a:gd name="connsiteY6" fmla="*/ 3449320 h 345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14800" h="3454400">
                <a:moveTo>
                  <a:pt x="3175" y="3449320"/>
                </a:moveTo>
                <a:cubicBezTo>
                  <a:pt x="214630" y="3479165"/>
                  <a:pt x="483235" y="3389630"/>
                  <a:pt x="661670" y="2989580"/>
                </a:cubicBezTo>
                <a:cubicBezTo>
                  <a:pt x="1082040" y="2044065"/>
                  <a:pt x="1869440" y="1203960"/>
                  <a:pt x="2552065" y="1466850"/>
                </a:cubicBezTo>
                <a:cubicBezTo>
                  <a:pt x="3234690" y="1729740"/>
                  <a:pt x="4337685" y="1414145"/>
                  <a:pt x="4074795" y="626745"/>
                </a:cubicBezTo>
                <a:cubicBezTo>
                  <a:pt x="3990340" y="370205"/>
                  <a:pt x="3728085" y="164465"/>
                  <a:pt x="3412490" y="3175"/>
                </a:cubicBezTo>
                <a:lnTo>
                  <a:pt x="3175" y="3175"/>
                </a:lnTo>
                <a:lnTo>
                  <a:pt x="3175" y="3449320"/>
                </a:lnTo>
                <a:close/>
              </a:path>
            </a:pathLst>
          </a:custGeom>
          <a:solidFill>
            <a:srgbClr val="C1DCFF"/>
          </a:solidFill>
          <a:ln w="63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endParaRPr>
          </a:p>
        </p:txBody>
      </p:sp>
      <p:sp>
        <p:nvSpPr>
          <p:cNvPr id="114" name="任意多边形: 形状 6">
            <a:extLst>
              <a:ext uri="{FF2B5EF4-FFF2-40B4-BE49-F238E27FC236}">
                <a16:creationId xmlns:a16="http://schemas.microsoft.com/office/drawing/2014/main" id="{FD3C3680-6920-403D-BF86-14398F569C70}"/>
              </a:ext>
            </a:extLst>
          </p:cNvPr>
          <p:cNvSpPr/>
          <p:nvPr userDrawn="1"/>
        </p:nvSpPr>
        <p:spPr>
          <a:xfrm>
            <a:off x="-3175" y="-3175"/>
            <a:ext cx="3454400" cy="2876550"/>
          </a:xfrm>
          <a:custGeom>
            <a:avLst/>
            <a:gdLst>
              <a:gd name="connsiteX0" fmla="*/ 3175 w 3454400"/>
              <a:gd name="connsiteY0" fmla="*/ 2875280 h 2876550"/>
              <a:gd name="connsiteX1" fmla="*/ 511175 w 3454400"/>
              <a:gd name="connsiteY1" fmla="*/ 2478405 h 2876550"/>
              <a:gd name="connsiteX2" fmla="*/ 2123440 w 3454400"/>
              <a:gd name="connsiteY2" fmla="*/ 1179830 h 2876550"/>
              <a:gd name="connsiteX3" fmla="*/ 3422015 w 3454400"/>
              <a:gd name="connsiteY3" fmla="*/ 463550 h 2876550"/>
              <a:gd name="connsiteX4" fmla="*/ 2985135 w 3454400"/>
              <a:gd name="connsiteY4" fmla="*/ 3175 h 2876550"/>
              <a:gd name="connsiteX5" fmla="*/ 3175 w 3454400"/>
              <a:gd name="connsiteY5" fmla="*/ 3175 h 2876550"/>
              <a:gd name="connsiteX6" fmla="*/ 3175 w 3454400"/>
              <a:gd name="connsiteY6" fmla="*/ 2875280 h 287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4400" h="2876550">
                <a:moveTo>
                  <a:pt x="3175" y="2875280"/>
                </a:moveTo>
                <a:cubicBezTo>
                  <a:pt x="167005" y="2876550"/>
                  <a:pt x="375285" y="2783205"/>
                  <a:pt x="511175" y="2478405"/>
                </a:cubicBezTo>
                <a:cubicBezTo>
                  <a:pt x="869315" y="1672590"/>
                  <a:pt x="1541145" y="955675"/>
                  <a:pt x="2123440" y="1179830"/>
                </a:cubicBezTo>
                <a:cubicBezTo>
                  <a:pt x="2705735" y="1403985"/>
                  <a:pt x="3646170" y="1134745"/>
                  <a:pt x="3422015" y="463550"/>
                </a:cubicBezTo>
                <a:cubicBezTo>
                  <a:pt x="3361055" y="281305"/>
                  <a:pt x="3194685" y="128905"/>
                  <a:pt x="2985135" y="3175"/>
                </a:cubicBezTo>
                <a:lnTo>
                  <a:pt x="3175" y="3175"/>
                </a:lnTo>
                <a:lnTo>
                  <a:pt x="3175" y="2875280"/>
                </a:lnTo>
                <a:close/>
              </a:path>
            </a:pathLst>
          </a:custGeom>
          <a:solidFill>
            <a:srgbClr val="A8BFFF"/>
          </a:solidFill>
          <a:ln w="63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endParaRPr>
          </a:p>
        </p:txBody>
      </p:sp>
      <p:sp>
        <p:nvSpPr>
          <p:cNvPr id="115" name="任意多边形: 形状 7">
            <a:extLst>
              <a:ext uri="{FF2B5EF4-FFF2-40B4-BE49-F238E27FC236}">
                <a16:creationId xmlns:a16="http://schemas.microsoft.com/office/drawing/2014/main" id="{09B0EA7E-BB83-4657-94D9-2C3B9030ACD3}"/>
              </a:ext>
            </a:extLst>
          </p:cNvPr>
          <p:cNvSpPr/>
          <p:nvPr userDrawn="1"/>
        </p:nvSpPr>
        <p:spPr>
          <a:xfrm>
            <a:off x="717550" y="533400"/>
            <a:ext cx="10756900" cy="5791200"/>
          </a:xfrm>
          <a:prstGeom prst="roundRect">
            <a:avLst>
              <a:gd name="adj" fmla="val 3885"/>
            </a:avLst>
          </a:prstGeom>
          <a:solidFill>
            <a:srgbClr val="FFFFFF"/>
          </a:solidFill>
          <a:ln w="6350" cap="flat">
            <a:noFill/>
            <a:prstDash val="solid"/>
            <a:miter/>
          </a:ln>
          <a:effectLst>
            <a:outerShdw blurRad="228600" dist="38100" dir="2700000" algn="tl" rotWithShape="0">
              <a:schemeClr val="accent1">
                <a:lumMod val="60000"/>
                <a:lumOff val="40000"/>
                <a:alpha val="26000"/>
              </a:scheme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endParaRPr>
          </a:p>
        </p:txBody>
      </p:sp>
      <p:sp>
        <p:nvSpPr>
          <p:cNvPr id="120" name="任意多边形: 形状 9852">
            <a:extLst>
              <a:ext uri="{FF2B5EF4-FFF2-40B4-BE49-F238E27FC236}">
                <a16:creationId xmlns:a16="http://schemas.microsoft.com/office/drawing/2014/main" id="{5768ACB9-8152-46E7-9094-AF576368C7BC}"/>
              </a:ext>
            </a:extLst>
          </p:cNvPr>
          <p:cNvSpPr/>
          <p:nvPr userDrawn="1"/>
        </p:nvSpPr>
        <p:spPr>
          <a:xfrm>
            <a:off x="717550" y="533400"/>
            <a:ext cx="3390900" cy="2317750"/>
          </a:xfrm>
          <a:custGeom>
            <a:avLst/>
            <a:gdLst>
              <a:gd name="connsiteX0" fmla="*/ 3175 w 3390900"/>
              <a:gd name="connsiteY0" fmla="*/ 2318385 h 2317750"/>
              <a:gd name="connsiteX1" fmla="*/ 1831340 w 3390900"/>
              <a:gd name="connsiteY1" fmla="*/ 929640 h 2317750"/>
              <a:gd name="connsiteX2" fmla="*/ 3354070 w 3390900"/>
              <a:gd name="connsiteY2" fmla="*/ 89535 h 2317750"/>
              <a:gd name="connsiteX3" fmla="*/ 3317875 w 3390900"/>
              <a:gd name="connsiteY3" fmla="*/ 3175 h 2317750"/>
              <a:gd name="connsiteX4" fmla="*/ 3175 w 3390900"/>
              <a:gd name="connsiteY4" fmla="*/ 3175 h 2317750"/>
              <a:gd name="connsiteX5" fmla="*/ 3175 w 3390900"/>
              <a:gd name="connsiteY5" fmla="*/ 2318385 h 231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90900" h="2317750">
                <a:moveTo>
                  <a:pt x="3175" y="2318385"/>
                </a:moveTo>
                <a:cubicBezTo>
                  <a:pt x="435610" y="1430020"/>
                  <a:pt x="1181100" y="679450"/>
                  <a:pt x="1831340" y="929640"/>
                </a:cubicBezTo>
                <a:cubicBezTo>
                  <a:pt x="2513965" y="1192530"/>
                  <a:pt x="3616960" y="876935"/>
                  <a:pt x="3354070" y="89535"/>
                </a:cubicBezTo>
                <a:cubicBezTo>
                  <a:pt x="3344545" y="60325"/>
                  <a:pt x="3331845" y="31115"/>
                  <a:pt x="3317875" y="3175"/>
                </a:cubicBezTo>
                <a:lnTo>
                  <a:pt x="3175" y="3175"/>
                </a:lnTo>
                <a:lnTo>
                  <a:pt x="3175" y="2318385"/>
                </a:lnTo>
                <a:close/>
              </a:path>
            </a:pathLst>
          </a:custGeom>
          <a:solidFill>
            <a:srgbClr val="C1DCFF">
              <a:alpha val="60000"/>
            </a:srgbClr>
          </a:solidFill>
          <a:ln w="63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endParaRPr>
          </a:p>
        </p:txBody>
      </p:sp>
      <p:sp>
        <p:nvSpPr>
          <p:cNvPr id="121" name="任意多边形: 形状 9853">
            <a:extLst>
              <a:ext uri="{FF2B5EF4-FFF2-40B4-BE49-F238E27FC236}">
                <a16:creationId xmlns:a16="http://schemas.microsoft.com/office/drawing/2014/main" id="{1D6433B4-443D-497B-B60E-9CFC49A0DFCD}"/>
              </a:ext>
            </a:extLst>
          </p:cNvPr>
          <p:cNvSpPr/>
          <p:nvPr userDrawn="1"/>
        </p:nvSpPr>
        <p:spPr>
          <a:xfrm>
            <a:off x="717550" y="533400"/>
            <a:ext cx="2736850" cy="1536700"/>
          </a:xfrm>
          <a:custGeom>
            <a:avLst/>
            <a:gdLst>
              <a:gd name="connsiteX0" fmla="*/ 3175 w 2736850"/>
              <a:gd name="connsiteY0" fmla="*/ 1534160 h 1536700"/>
              <a:gd name="connsiteX1" fmla="*/ 1402080 w 2736850"/>
              <a:gd name="connsiteY1" fmla="*/ 643255 h 1536700"/>
              <a:gd name="connsiteX2" fmla="*/ 2721610 w 2736850"/>
              <a:gd name="connsiteY2" fmla="*/ 3175 h 1536700"/>
              <a:gd name="connsiteX3" fmla="*/ 3175 w 2736850"/>
              <a:gd name="connsiteY3" fmla="*/ 3175 h 1536700"/>
              <a:gd name="connsiteX4" fmla="*/ 3175 w 2736850"/>
              <a:gd name="connsiteY4" fmla="*/ 1534160 h 153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6850" h="1536700">
                <a:moveTo>
                  <a:pt x="3175" y="1534160"/>
                </a:moveTo>
                <a:cubicBezTo>
                  <a:pt x="379095" y="915035"/>
                  <a:pt x="921385" y="458470"/>
                  <a:pt x="1402080" y="643255"/>
                </a:cubicBezTo>
                <a:cubicBezTo>
                  <a:pt x="1961515" y="858520"/>
                  <a:pt x="2852420" y="618490"/>
                  <a:pt x="2721610" y="3175"/>
                </a:cubicBezTo>
                <a:lnTo>
                  <a:pt x="3175" y="3175"/>
                </a:lnTo>
                <a:lnTo>
                  <a:pt x="3175" y="1534160"/>
                </a:lnTo>
                <a:close/>
              </a:path>
            </a:pathLst>
          </a:custGeom>
          <a:solidFill>
            <a:srgbClr val="ABC2FF">
              <a:alpha val="60000"/>
            </a:srgbClr>
          </a:solidFill>
          <a:ln w="63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srgbClr val="000000"/>
              </a:solidFill>
              <a:effectLst/>
              <a:uLnTx/>
              <a:uFillTx/>
              <a:latin typeface="Arial" panose="020B0604020202020204" pitchFamily="34" charset="0"/>
              <a:ea typeface="微軟正黑體" panose="020B0604030504040204" pitchFamily="34" charset="-120"/>
            </a:endParaRPr>
          </a:p>
        </p:txBody>
      </p:sp>
      <p:sp>
        <p:nvSpPr>
          <p:cNvPr id="9802" name="标题 1"/>
          <p:cNvSpPr>
            <a:spLocks noGrp="1"/>
          </p:cNvSpPr>
          <p:nvPr userDrawn="1">
            <p:ph type="ctrTitle" hasCustomPrompt="1"/>
          </p:nvPr>
        </p:nvSpPr>
        <p:spPr>
          <a:xfrm>
            <a:off x="1383699" y="1835871"/>
            <a:ext cx="5470981" cy="1289088"/>
          </a:xfrm>
        </p:spPr>
        <p:txBody>
          <a:bodyPr anchor="ctr">
            <a:normAutofit/>
          </a:bodyPr>
          <a:lstStyle>
            <a:lvl1pPr algn="l">
              <a:defRPr sz="4000">
                <a:solidFill>
                  <a:srgbClr val="0E457D"/>
                </a:solidFill>
              </a:defRPr>
            </a:lvl1pPr>
          </a:lstStyle>
          <a:p>
            <a:r>
              <a:rPr lang="en-US" dirty="0"/>
              <a:t>Click to edit master title style</a:t>
            </a:r>
            <a:endParaRPr lang="zh-CN" altLang="en-US" dirty="0"/>
          </a:p>
        </p:txBody>
      </p:sp>
      <p:sp>
        <p:nvSpPr>
          <p:cNvPr id="9801" name="副标题 2"/>
          <p:cNvSpPr>
            <a:spLocks noGrp="1"/>
          </p:cNvSpPr>
          <p:nvPr userDrawn="1">
            <p:ph type="subTitle" idx="1" hasCustomPrompt="1"/>
          </p:nvPr>
        </p:nvSpPr>
        <p:spPr>
          <a:xfrm>
            <a:off x="1383698" y="3152811"/>
            <a:ext cx="5844995" cy="425702"/>
          </a:xfrm>
        </p:spPr>
        <p:txBody>
          <a:bodyPr anchor="ctr">
            <a:normAutofit/>
          </a:bodyPr>
          <a:lstStyle>
            <a:lvl1pPr marL="0" indent="0" algn="l">
              <a:buNone/>
              <a:defRPr sz="2000">
                <a:solidFill>
                  <a:srgbClr val="0E457D"/>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2" name="文本占位符 13"/>
          <p:cNvSpPr>
            <a:spLocks noGrp="1"/>
          </p:cNvSpPr>
          <p:nvPr userDrawn="1">
            <p:ph type="body" sz="quarter" idx="10" hasCustomPrompt="1"/>
          </p:nvPr>
        </p:nvSpPr>
        <p:spPr>
          <a:xfrm>
            <a:off x="1383698" y="4484238"/>
            <a:ext cx="2315101" cy="258922"/>
          </a:xfrm>
          <a:prstGeom prst="roundRect">
            <a:avLst>
              <a:gd name="adj" fmla="val 43154"/>
            </a:avLst>
          </a:prstGeom>
          <a:solidFill>
            <a:schemeClr val="accent1"/>
          </a:solidFill>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1383699" y="4854433"/>
            <a:ext cx="5844996" cy="296392"/>
          </a:xfrm>
        </p:spPr>
        <p:txBody>
          <a:bodyPr vert="horz" anchor="ctr">
            <a:noAutofit/>
          </a:bodyPr>
          <a:lstStyle>
            <a:lvl1pPr marL="0" indent="0" algn="l">
              <a:buNone/>
              <a:defRPr sz="1500" b="0">
                <a:solidFill>
                  <a:srgbClr val="0E457D"/>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grpSp>
        <p:nvGrpSpPr>
          <p:cNvPr id="2" name="组合 1">
            <a:extLst>
              <a:ext uri="{FF2B5EF4-FFF2-40B4-BE49-F238E27FC236}">
                <a16:creationId xmlns:a16="http://schemas.microsoft.com/office/drawing/2014/main" id="{702F86C1-24CD-49C9-B4DA-98D45882771F}"/>
              </a:ext>
            </a:extLst>
          </p:cNvPr>
          <p:cNvGrpSpPr/>
          <p:nvPr userDrawn="1"/>
        </p:nvGrpSpPr>
        <p:grpSpPr>
          <a:xfrm>
            <a:off x="5889782" y="893221"/>
            <a:ext cx="5228505" cy="5016206"/>
            <a:chOff x="5889782" y="893221"/>
            <a:chExt cx="5228505" cy="5016206"/>
          </a:xfrm>
        </p:grpSpPr>
        <p:sp>
          <p:nvSpPr>
            <p:cNvPr id="1128" name="îṣḷïde">
              <a:extLst>
                <a:ext uri="{FF2B5EF4-FFF2-40B4-BE49-F238E27FC236}">
                  <a16:creationId xmlns:a16="http://schemas.microsoft.com/office/drawing/2014/main" id="{0BAACA35-B8F5-49E4-BDF2-28AD92F51B89}"/>
                </a:ext>
              </a:extLst>
            </p:cNvPr>
            <p:cNvSpPr/>
            <p:nvPr userDrawn="1"/>
          </p:nvSpPr>
          <p:spPr bwMode="auto">
            <a:xfrm>
              <a:off x="6241970" y="2667325"/>
              <a:ext cx="648420" cy="1525598"/>
            </a:xfrm>
            <a:custGeom>
              <a:avLst/>
              <a:gdLst>
                <a:gd name="T0" fmla="*/ 65 w 394"/>
                <a:gd name="T1" fmla="*/ 927 h 927"/>
                <a:gd name="T2" fmla="*/ 394 w 394"/>
                <a:gd name="T3" fmla="*/ 153 h 927"/>
                <a:gd name="T4" fmla="*/ 394 w 394"/>
                <a:gd name="T5" fmla="*/ 0 h 927"/>
                <a:gd name="T6" fmla="*/ 0 w 394"/>
                <a:gd name="T7" fmla="*/ 927 h 927"/>
                <a:gd name="T8" fmla="*/ 65 w 394"/>
                <a:gd name="T9" fmla="*/ 927 h 927"/>
              </a:gdLst>
              <a:ahLst/>
              <a:cxnLst>
                <a:cxn ang="0">
                  <a:pos x="T0" y="T1"/>
                </a:cxn>
                <a:cxn ang="0">
                  <a:pos x="T2" y="T3"/>
                </a:cxn>
                <a:cxn ang="0">
                  <a:pos x="T4" y="T5"/>
                </a:cxn>
                <a:cxn ang="0">
                  <a:pos x="T6" y="T7"/>
                </a:cxn>
                <a:cxn ang="0">
                  <a:pos x="T8" y="T9"/>
                </a:cxn>
              </a:cxnLst>
              <a:rect l="0" t="0" r="r" b="b"/>
              <a:pathLst>
                <a:path w="394" h="927">
                  <a:moveTo>
                    <a:pt x="65" y="927"/>
                  </a:moveTo>
                  <a:lnTo>
                    <a:pt x="394" y="153"/>
                  </a:lnTo>
                  <a:lnTo>
                    <a:pt x="394" y="0"/>
                  </a:lnTo>
                  <a:lnTo>
                    <a:pt x="0" y="927"/>
                  </a:lnTo>
                  <a:lnTo>
                    <a:pt x="65" y="927"/>
                  </a:lnTo>
                  <a:close/>
                </a:path>
              </a:pathLst>
            </a:custGeom>
            <a:solidFill>
              <a:schemeClr val="accent6">
                <a:lumMod val="50000"/>
              </a:schemeClr>
            </a:solidFill>
            <a:ln>
              <a:noFill/>
            </a:ln>
          </p:spPr>
          <p:txBody>
            <a:bodyPr anchor="ctr"/>
            <a:lstStyle/>
            <a:p>
              <a:pPr algn="ctr"/>
              <a:endParaRPr dirty="0">
                <a:latin typeface="Arial" panose="020B0604020202020204" pitchFamily="34" charset="0"/>
                <a:ea typeface="微軟正黑體" panose="020B0604030504040204" pitchFamily="34" charset="-120"/>
              </a:endParaRPr>
            </a:p>
          </p:txBody>
        </p:sp>
        <p:sp>
          <p:nvSpPr>
            <p:cNvPr id="1129" name="ïšḻíḍê">
              <a:extLst>
                <a:ext uri="{FF2B5EF4-FFF2-40B4-BE49-F238E27FC236}">
                  <a16:creationId xmlns:a16="http://schemas.microsoft.com/office/drawing/2014/main" id="{51781B7F-5616-415D-B826-A2DBE6904BE6}"/>
                </a:ext>
              </a:extLst>
            </p:cNvPr>
            <p:cNvSpPr/>
            <p:nvPr userDrawn="1"/>
          </p:nvSpPr>
          <p:spPr bwMode="auto">
            <a:xfrm>
              <a:off x="6783417" y="2667325"/>
              <a:ext cx="106973" cy="255090"/>
            </a:xfrm>
            <a:custGeom>
              <a:avLst/>
              <a:gdLst>
                <a:gd name="T0" fmla="*/ 19 w 65"/>
                <a:gd name="T1" fmla="*/ 143 h 155"/>
                <a:gd name="T2" fmla="*/ 65 w 65"/>
                <a:gd name="T3" fmla="*/ 153 h 155"/>
                <a:gd name="T4" fmla="*/ 65 w 65"/>
                <a:gd name="T5" fmla="*/ 0 h 155"/>
                <a:gd name="T6" fmla="*/ 10 w 65"/>
                <a:gd name="T7" fmla="*/ 132 h 155"/>
                <a:gd name="T8" fmla="*/ 0 w 65"/>
                <a:gd name="T9" fmla="*/ 155 h 155"/>
                <a:gd name="T10" fmla="*/ 19 w 65"/>
                <a:gd name="T11" fmla="*/ 143 h 155"/>
              </a:gdLst>
              <a:ahLst/>
              <a:cxnLst>
                <a:cxn ang="0">
                  <a:pos x="T0" y="T1"/>
                </a:cxn>
                <a:cxn ang="0">
                  <a:pos x="T2" y="T3"/>
                </a:cxn>
                <a:cxn ang="0">
                  <a:pos x="T4" y="T5"/>
                </a:cxn>
                <a:cxn ang="0">
                  <a:pos x="T6" y="T7"/>
                </a:cxn>
                <a:cxn ang="0">
                  <a:pos x="T8" y="T9"/>
                </a:cxn>
                <a:cxn ang="0">
                  <a:pos x="T10" y="T11"/>
                </a:cxn>
              </a:cxnLst>
              <a:rect l="0" t="0" r="r" b="b"/>
              <a:pathLst>
                <a:path w="65" h="155">
                  <a:moveTo>
                    <a:pt x="19" y="143"/>
                  </a:moveTo>
                  <a:lnTo>
                    <a:pt x="65" y="153"/>
                  </a:lnTo>
                  <a:lnTo>
                    <a:pt x="65" y="0"/>
                  </a:lnTo>
                  <a:lnTo>
                    <a:pt x="10" y="132"/>
                  </a:lnTo>
                  <a:lnTo>
                    <a:pt x="0" y="155"/>
                  </a:lnTo>
                  <a:lnTo>
                    <a:pt x="19" y="143"/>
                  </a:lnTo>
                  <a:close/>
                </a:path>
              </a:pathLst>
            </a:custGeom>
            <a:solidFill>
              <a:schemeClr val="accent6">
                <a:lumMod val="50000"/>
              </a:schemeClr>
            </a:solidFill>
            <a:ln>
              <a:noFill/>
            </a:ln>
          </p:spPr>
          <p:txBody>
            <a:bodyPr anchor="ctr"/>
            <a:lstStyle/>
            <a:p>
              <a:pPr algn="ctr"/>
              <a:endParaRPr dirty="0">
                <a:latin typeface="Arial" panose="020B0604020202020204" pitchFamily="34" charset="0"/>
                <a:ea typeface="微軟正黑體" panose="020B0604030504040204" pitchFamily="34" charset="-120"/>
              </a:endParaRPr>
            </a:p>
          </p:txBody>
        </p:sp>
        <p:sp>
          <p:nvSpPr>
            <p:cNvPr id="1130" name="íšḷiḑe">
              <a:extLst>
                <a:ext uri="{FF2B5EF4-FFF2-40B4-BE49-F238E27FC236}">
                  <a16:creationId xmlns:a16="http://schemas.microsoft.com/office/drawing/2014/main" id="{36D4FDD1-D4E5-4DCD-B2B0-AA38156B2677}"/>
                </a:ext>
              </a:extLst>
            </p:cNvPr>
            <p:cNvSpPr/>
            <p:nvPr userDrawn="1"/>
          </p:nvSpPr>
          <p:spPr bwMode="auto">
            <a:xfrm>
              <a:off x="8944269" y="1284906"/>
              <a:ext cx="1456477" cy="1454831"/>
            </a:xfrm>
            <a:custGeom>
              <a:avLst/>
              <a:gdLst>
                <a:gd name="T0" fmla="*/ 90 w 381"/>
                <a:gd name="T1" fmla="*/ 25 h 381"/>
                <a:gd name="T2" fmla="*/ 34 w 381"/>
                <a:gd name="T3" fmla="*/ 78 h 381"/>
                <a:gd name="T4" fmla="*/ 53 w 381"/>
                <a:gd name="T5" fmla="*/ 107 h 381"/>
                <a:gd name="T6" fmla="*/ 54 w 381"/>
                <a:gd name="T7" fmla="*/ 128 h 381"/>
                <a:gd name="T8" fmla="*/ 54 w 381"/>
                <a:gd name="T9" fmla="*/ 128 h 381"/>
                <a:gd name="T10" fmla="*/ 38 w 381"/>
                <a:gd name="T11" fmla="*/ 140 h 381"/>
                <a:gd name="T12" fmla="*/ 3 w 381"/>
                <a:gd name="T13" fmla="*/ 145 h 381"/>
                <a:gd name="T14" fmla="*/ 0 w 381"/>
                <a:gd name="T15" fmla="*/ 222 h 381"/>
                <a:gd name="T16" fmla="*/ 35 w 381"/>
                <a:gd name="T17" fmla="*/ 229 h 381"/>
                <a:gd name="T18" fmla="*/ 50 w 381"/>
                <a:gd name="T19" fmla="*/ 242 h 381"/>
                <a:gd name="T20" fmla="*/ 50 w 381"/>
                <a:gd name="T21" fmla="*/ 242 h 381"/>
                <a:gd name="T22" fmla="*/ 47 w 381"/>
                <a:gd name="T23" fmla="*/ 263 h 381"/>
                <a:gd name="T24" fmla="*/ 26 w 381"/>
                <a:gd name="T25" fmla="*/ 291 h 381"/>
                <a:gd name="T26" fmla="*/ 52 w 381"/>
                <a:gd name="T27" fmla="*/ 319 h 381"/>
                <a:gd name="T28" fmla="*/ 78 w 381"/>
                <a:gd name="T29" fmla="*/ 347 h 381"/>
                <a:gd name="T30" fmla="*/ 108 w 381"/>
                <a:gd name="T31" fmla="*/ 328 h 381"/>
                <a:gd name="T32" fmla="*/ 128 w 381"/>
                <a:gd name="T33" fmla="*/ 326 h 381"/>
                <a:gd name="T34" fmla="*/ 128 w 381"/>
                <a:gd name="T35" fmla="*/ 326 h 381"/>
                <a:gd name="T36" fmla="*/ 140 w 381"/>
                <a:gd name="T37" fmla="*/ 343 h 381"/>
                <a:gd name="T38" fmla="*/ 145 w 381"/>
                <a:gd name="T39" fmla="*/ 378 h 381"/>
                <a:gd name="T40" fmla="*/ 222 w 381"/>
                <a:gd name="T41" fmla="*/ 381 h 381"/>
                <a:gd name="T42" fmla="*/ 229 w 381"/>
                <a:gd name="T43" fmla="*/ 346 h 381"/>
                <a:gd name="T44" fmla="*/ 243 w 381"/>
                <a:gd name="T45" fmla="*/ 331 h 381"/>
                <a:gd name="T46" fmla="*/ 243 w 381"/>
                <a:gd name="T47" fmla="*/ 331 h 381"/>
                <a:gd name="T48" fmla="*/ 263 w 381"/>
                <a:gd name="T49" fmla="*/ 333 h 381"/>
                <a:gd name="T50" fmla="*/ 291 w 381"/>
                <a:gd name="T51" fmla="*/ 355 h 381"/>
                <a:gd name="T52" fmla="*/ 347 w 381"/>
                <a:gd name="T53" fmla="*/ 303 h 381"/>
                <a:gd name="T54" fmla="*/ 328 w 381"/>
                <a:gd name="T55" fmla="*/ 273 h 381"/>
                <a:gd name="T56" fmla="*/ 327 w 381"/>
                <a:gd name="T57" fmla="*/ 253 h 381"/>
                <a:gd name="T58" fmla="*/ 327 w 381"/>
                <a:gd name="T59" fmla="*/ 253 h 381"/>
                <a:gd name="T60" fmla="*/ 343 w 381"/>
                <a:gd name="T61" fmla="*/ 240 h 381"/>
                <a:gd name="T62" fmla="*/ 378 w 381"/>
                <a:gd name="T63" fmla="*/ 236 h 381"/>
                <a:gd name="T64" fmla="*/ 381 w 381"/>
                <a:gd name="T65" fmla="*/ 159 h 381"/>
                <a:gd name="T66" fmla="*/ 346 w 381"/>
                <a:gd name="T67" fmla="*/ 152 h 381"/>
                <a:gd name="T68" fmla="*/ 331 w 381"/>
                <a:gd name="T69" fmla="*/ 138 h 381"/>
                <a:gd name="T70" fmla="*/ 331 w 381"/>
                <a:gd name="T71" fmla="*/ 138 h 381"/>
                <a:gd name="T72" fmla="*/ 334 w 381"/>
                <a:gd name="T73" fmla="*/ 118 h 381"/>
                <a:gd name="T74" fmla="*/ 355 w 381"/>
                <a:gd name="T75" fmla="*/ 90 h 381"/>
                <a:gd name="T76" fmla="*/ 329 w 381"/>
                <a:gd name="T77" fmla="*/ 62 h 381"/>
                <a:gd name="T78" fmla="*/ 303 w 381"/>
                <a:gd name="T79" fmla="*/ 33 h 381"/>
                <a:gd name="T80" fmla="*/ 273 w 381"/>
                <a:gd name="T81" fmla="*/ 53 h 381"/>
                <a:gd name="T82" fmla="*/ 253 w 381"/>
                <a:gd name="T83" fmla="*/ 54 h 381"/>
                <a:gd name="T84" fmla="*/ 253 w 381"/>
                <a:gd name="T85" fmla="*/ 54 h 381"/>
                <a:gd name="T86" fmla="*/ 241 w 381"/>
                <a:gd name="T87" fmla="*/ 38 h 381"/>
                <a:gd name="T88" fmla="*/ 236 w 381"/>
                <a:gd name="T89" fmla="*/ 3 h 381"/>
                <a:gd name="T90" fmla="*/ 159 w 381"/>
                <a:gd name="T91" fmla="*/ 0 h 381"/>
                <a:gd name="T92" fmla="*/ 152 w 381"/>
                <a:gd name="T93" fmla="*/ 34 h 381"/>
                <a:gd name="T94" fmla="*/ 138 w 381"/>
                <a:gd name="T95" fmla="*/ 50 h 381"/>
                <a:gd name="T96" fmla="*/ 138 w 381"/>
                <a:gd name="T97" fmla="*/ 50 h 381"/>
                <a:gd name="T98" fmla="*/ 118 w 381"/>
                <a:gd name="T99" fmla="*/ 47 h 381"/>
                <a:gd name="T100" fmla="*/ 90 w 381"/>
                <a:gd name="T101" fmla="*/ 25 h 381"/>
                <a:gd name="T102" fmla="*/ 274 w 381"/>
                <a:gd name="T103" fmla="*/ 113 h 381"/>
                <a:gd name="T104" fmla="*/ 268 w 381"/>
                <a:gd name="T105" fmla="*/ 273 h 381"/>
                <a:gd name="T106" fmla="*/ 107 w 381"/>
                <a:gd name="T107" fmla="*/ 268 h 381"/>
                <a:gd name="T108" fmla="*/ 113 w 381"/>
                <a:gd name="T109" fmla="*/ 107 h 381"/>
                <a:gd name="T110" fmla="*/ 274 w 381"/>
                <a:gd name="T111" fmla="*/ 113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1" h="381">
                  <a:moveTo>
                    <a:pt x="90" y="25"/>
                  </a:moveTo>
                  <a:cubicBezTo>
                    <a:pt x="34" y="78"/>
                    <a:pt x="34" y="78"/>
                    <a:pt x="34" y="78"/>
                  </a:cubicBezTo>
                  <a:cubicBezTo>
                    <a:pt x="53" y="107"/>
                    <a:pt x="53" y="107"/>
                    <a:pt x="53" y="107"/>
                  </a:cubicBezTo>
                  <a:cubicBezTo>
                    <a:pt x="57" y="113"/>
                    <a:pt x="57" y="121"/>
                    <a:pt x="54" y="128"/>
                  </a:cubicBezTo>
                  <a:cubicBezTo>
                    <a:pt x="54" y="128"/>
                    <a:pt x="54" y="128"/>
                    <a:pt x="54" y="128"/>
                  </a:cubicBezTo>
                  <a:cubicBezTo>
                    <a:pt x="51" y="134"/>
                    <a:pt x="45" y="139"/>
                    <a:pt x="38" y="140"/>
                  </a:cubicBezTo>
                  <a:cubicBezTo>
                    <a:pt x="3" y="145"/>
                    <a:pt x="3" y="145"/>
                    <a:pt x="3" y="145"/>
                  </a:cubicBezTo>
                  <a:cubicBezTo>
                    <a:pt x="0" y="222"/>
                    <a:pt x="0" y="222"/>
                    <a:pt x="0" y="222"/>
                  </a:cubicBezTo>
                  <a:cubicBezTo>
                    <a:pt x="35" y="229"/>
                    <a:pt x="35" y="229"/>
                    <a:pt x="35" y="229"/>
                  </a:cubicBezTo>
                  <a:cubicBezTo>
                    <a:pt x="42" y="230"/>
                    <a:pt x="47" y="235"/>
                    <a:pt x="50" y="242"/>
                  </a:cubicBezTo>
                  <a:cubicBezTo>
                    <a:pt x="50" y="242"/>
                    <a:pt x="50" y="242"/>
                    <a:pt x="50" y="242"/>
                  </a:cubicBezTo>
                  <a:cubicBezTo>
                    <a:pt x="53" y="249"/>
                    <a:pt x="52" y="257"/>
                    <a:pt x="47" y="263"/>
                  </a:cubicBezTo>
                  <a:cubicBezTo>
                    <a:pt x="26" y="291"/>
                    <a:pt x="26" y="291"/>
                    <a:pt x="26" y="291"/>
                  </a:cubicBezTo>
                  <a:cubicBezTo>
                    <a:pt x="52" y="319"/>
                    <a:pt x="52" y="319"/>
                    <a:pt x="52" y="319"/>
                  </a:cubicBezTo>
                  <a:cubicBezTo>
                    <a:pt x="78" y="347"/>
                    <a:pt x="78" y="347"/>
                    <a:pt x="78" y="347"/>
                  </a:cubicBezTo>
                  <a:cubicBezTo>
                    <a:pt x="108" y="328"/>
                    <a:pt x="108" y="328"/>
                    <a:pt x="108" y="328"/>
                  </a:cubicBezTo>
                  <a:cubicBezTo>
                    <a:pt x="114" y="324"/>
                    <a:pt x="121" y="323"/>
                    <a:pt x="128" y="326"/>
                  </a:cubicBezTo>
                  <a:cubicBezTo>
                    <a:pt x="128" y="326"/>
                    <a:pt x="128" y="326"/>
                    <a:pt x="128" y="326"/>
                  </a:cubicBezTo>
                  <a:cubicBezTo>
                    <a:pt x="135" y="329"/>
                    <a:pt x="139" y="335"/>
                    <a:pt x="140" y="343"/>
                  </a:cubicBezTo>
                  <a:cubicBezTo>
                    <a:pt x="145" y="378"/>
                    <a:pt x="145" y="378"/>
                    <a:pt x="145" y="378"/>
                  </a:cubicBezTo>
                  <a:cubicBezTo>
                    <a:pt x="222" y="381"/>
                    <a:pt x="222" y="381"/>
                    <a:pt x="222" y="381"/>
                  </a:cubicBezTo>
                  <a:cubicBezTo>
                    <a:pt x="229" y="346"/>
                    <a:pt x="229" y="346"/>
                    <a:pt x="229" y="346"/>
                  </a:cubicBezTo>
                  <a:cubicBezTo>
                    <a:pt x="231" y="339"/>
                    <a:pt x="236" y="333"/>
                    <a:pt x="243" y="331"/>
                  </a:cubicBezTo>
                  <a:cubicBezTo>
                    <a:pt x="243" y="331"/>
                    <a:pt x="243" y="331"/>
                    <a:pt x="243" y="331"/>
                  </a:cubicBezTo>
                  <a:cubicBezTo>
                    <a:pt x="250" y="328"/>
                    <a:pt x="257" y="329"/>
                    <a:pt x="263" y="333"/>
                  </a:cubicBezTo>
                  <a:cubicBezTo>
                    <a:pt x="291" y="355"/>
                    <a:pt x="291" y="355"/>
                    <a:pt x="291" y="355"/>
                  </a:cubicBezTo>
                  <a:cubicBezTo>
                    <a:pt x="347" y="303"/>
                    <a:pt x="347" y="303"/>
                    <a:pt x="347" y="303"/>
                  </a:cubicBezTo>
                  <a:cubicBezTo>
                    <a:pt x="328" y="273"/>
                    <a:pt x="328" y="273"/>
                    <a:pt x="328" y="273"/>
                  </a:cubicBezTo>
                  <a:cubicBezTo>
                    <a:pt x="324" y="267"/>
                    <a:pt x="324" y="259"/>
                    <a:pt x="327" y="253"/>
                  </a:cubicBezTo>
                  <a:cubicBezTo>
                    <a:pt x="327" y="253"/>
                    <a:pt x="327" y="253"/>
                    <a:pt x="327" y="253"/>
                  </a:cubicBezTo>
                  <a:cubicBezTo>
                    <a:pt x="330" y="246"/>
                    <a:pt x="336" y="241"/>
                    <a:pt x="343" y="240"/>
                  </a:cubicBezTo>
                  <a:cubicBezTo>
                    <a:pt x="378" y="236"/>
                    <a:pt x="378" y="236"/>
                    <a:pt x="378" y="236"/>
                  </a:cubicBezTo>
                  <a:cubicBezTo>
                    <a:pt x="381" y="159"/>
                    <a:pt x="381" y="159"/>
                    <a:pt x="381" y="159"/>
                  </a:cubicBezTo>
                  <a:cubicBezTo>
                    <a:pt x="346" y="152"/>
                    <a:pt x="346" y="152"/>
                    <a:pt x="346" y="152"/>
                  </a:cubicBezTo>
                  <a:cubicBezTo>
                    <a:pt x="339" y="150"/>
                    <a:pt x="333" y="145"/>
                    <a:pt x="331" y="138"/>
                  </a:cubicBezTo>
                  <a:cubicBezTo>
                    <a:pt x="331" y="138"/>
                    <a:pt x="331" y="138"/>
                    <a:pt x="331" y="138"/>
                  </a:cubicBezTo>
                  <a:cubicBezTo>
                    <a:pt x="328" y="131"/>
                    <a:pt x="329" y="124"/>
                    <a:pt x="334" y="118"/>
                  </a:cubicBezTo>
                  <a:cubicBezTo>
                    <a:pt x="355" y="90"/>
                    <a:pt x="355" y="90"/>
                    <a:pt x="355" y="90"/>
                  </a:cubicBezTo>
                  <a:cubicBezTo>
                    <a:pt x="329" y="62"/>
                    <a:pt x="329" y="62"/>
                    <a:pt x="329" y="62"/>
                  </a:cubicBezTo>
                  <a:cubicBezTo>
                    <a:pt x="303" y="33"/>
                    <a:pt x="303" y="33"/>
                    <a:pt x="303" y="33"/>
                  </a:cubicBezTo>
                  <a:cubicBezTo>
                    <a:pt x="273" y="53"/>
                    <a:pt x="273" y="53"/>
                    <a:pt x="273" y="53"/>
                  </a:cubicBezTo>
                  <a:cubicBezTo>
                    <a:pt x="267" y="57"/>
                    <a:pt x="260" y="57"/>
                    <a:pt x="253" y="54"/>
                  </a:cubicBezTo>
                  <a:cubicBezTo>
                    <a:pt x="253" y="54"/>
                    <a:pt x="253" y="54"/>
                    <a:pt x="253" y="54"/>
                  </a:cubicBezTo>
                  <a:cubicBezTo>
                    <a:pt x="246" y="51"/>
                    <a:pt x="242" y="45"/>
                    <a:pt x="241" y="38"/>
                  </a:cubicBezTo>
                  <a:cubicBezTo>
                    <a:pt x="236" y="3"/>
                    <a:pt x="236" y="3"/>
                    <a:pt x="236" y="3"/>
                  </a:cubicBezTo>
                  <a:cubicBezTo>
                    <a:pt x="159" y="0"/>
                    <a:pt x="159" y="0"/>
                    <a:pt x="159" y="0"/>
                  </a:cubicBezTo>
                  <a:cubicBezTo>
                    <a:pt x="152" y="34"/>
                    <a:pt x="152" y="34"/>
                    <a:pt x="152" y="34"/>
                  </a:cubicBezTo>
                  <a:cubicBezTo>
                    <a:pt x="150" y="42"/>
                    <a:pt x="145" y="47"/>
                    <a:pt x="138" y="50"/>
                  </a:cubicBezTo>
                  <a:cubicBezTo>
                    <a:pt x="138" y="50"/>
                    <a:pt x="138" y="50"/>
                    <a:pt x="138" y="50"/>
                  </a:cubicBezTo>
                  <a:cubicBezTo>
                    <a:pt x="131" y="52"/>
                    <a:pt x="124" y="51"/>
                    <a:pt x="118" y="47"/>
                  </a:cubicBezTo>
                  <a:lnTo>
                    <a:pt x="90" y="25"/>
                  </a:lnTo>
                  <a:close/>
                  <a:moveTo>
                    <a:pt x="274" y="113"/>
                  </a:moveTo>
                  <a:cubicBezTo>
                    <a:pt x="316" y="159"/>
                    <a:pt x="314" y="231"/>
                    <a:pt x="268" y="273"/>
                  </a:cubicBezTo>
                  <a:cubicBezTo>
                    <a:pt x="222" y="316"/>
                    <a:pt x="150" y="313"/>
                    <a:pt x="107" y="268"/>
                  </a:cubicBezTo>
                  <a:cubicBezTo>
                    <a:pt x="65" y="222"/>
                    <a:pt x="67" y="150"/>
                    <a:pt x="113" y="107"/>
                  </a:cubicBezTo>
                  <a:cubicBezTo>
                    <a:pt x="159" y="64"/>
                    <a:pt x="231" y="67"/>
                    <a:pt x="274" y="113"/>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31" name="îṩ1iḑé">
              <a:extLst>
                <a:ext uri="{FF2B5EF4-FFF2-40B4-BE49-F238E27FC236}">
                  <a16:creationId xmlns:a16="http://schemas.microsoft.com/office/drawing/2014/main" id="{EB56D6B5-B21E-4122-A4AE-60BD6B59BB85}"/>
                </a:ext>
              </a:extLst>
            </p:cNvPr>
            <p:cNvSpPr/>
            <p:nvPr userDrawn="1"/>
          </p:nvSpPr>
          <p:spPr bwMode="auto">
            <a:xfrm>
              <a:off x="10476450" y="1681529"/>
              <a:ext cx="641837" cy="641837"/>
            </a:xfrm>
            <a:custGeom>
              <a:avLst/>
              <a:gdLst>
                <a:gd name="T0" fmla="*/ 40 w 168"/>
                <a:gd name="T1" fmla="*/ 11 h 168"/>
                <a:gd name="T2" fmla="*/ 15 w 168"/>
                <a:gd name="T3" fmla="*/ 34 h 168"/>
                <a:gd name="T4" fmla="*/ 23 w 168"/>
                <a:gd name="T5" fmla="*/ 47 h 168"/>
                <a:gd name="T6" fmla="*/ 24 w 168"/>
                <a:gd name="T7" fmla="*/ 56 h 168"/>
                <a:gd name="T8" fmla="*/ 24 w 168"/>
                <a:gd name="T9" fmla="*/ 56 h 168"/>
                <a:gd name="T10" fmla="*/ 17 w 168"/>
                <a:gd name="T11" fmla="*/ 62 h 168"/>
                <a:gd name="T12" fmla="*/ 1 w 168"/>
                <a:gd name="T13" fmla="*/ 64 h 168"/>
                <a:gd name="T14" fmla="*/ 0 w 168"/>
                <a:gd name="T15" fmla="*/ 98 h 168"/>
                <a:gd name="T16" fmla="*/ 15 w 168"/>
                <a:gd name="T17" fmla="*/ 101 h 168"/>
                <a:gd name="T18" fmla="*/ 22 w 168"/>
                <a:gd name="T19" fmla="*/ 107 h 168"/>
                <a:gd name="T20" fmla="*/ 22 w 168"/>
                <a:gd name="T21" fmla="*/ 107 h 168"/>
                <a:gd name="T22" fmla="*/ 21 w 168"/>
                <a:gd name="T23" fmla="*/ 116 h 168"/>
                <a:gd name="T24" fmla="*/ 11 w 168"/>
                <a:gd name="T25" fmla="*/ 128 h 168"/>
                <a:gd name="T26" fmla="*/ 23 w 168"/>
                <a:gd name="T27" fmla="*/ 140 h 168"/>
                <a:gd name="T28" fmla="*/ 35 w 168"/>
                <a:gd name="T29" fmla="*/ 153 h 168"/>
                <a:gd name="T30" fmla="*/ 48 w 168"/>
                <a:gd name="T31" fmla="*/ 144 h 168"/>
                <a:gd name="T32" fmla="*/ 57 w 168"/>
                <a:gd name="T33" fmla="*/ 144 h 168"/>
                <a:gd name="T34" fmla="*/ 57 w 168"/>
                <a:gd name="T35" fmla="*/ 144 h 168"/>
                <a:gd name="T36" fmla="*/ 62 w 168"/>
                <a:gd name="T37" fmla="*/ 151 h 168"/>
                <a:gd name="T38" fmla="*/ 64 w 168"/>
                <a:gd name="T39" fmla="*/ 166 h 168"/>
                <a:gd name="T40" fmla="*/ 98 w 168"/>
                <a:gd name="T41" fmla="*/ 168 h 168"/>
                <a:gd name="T42" fmla="*/ 101 w 168"/>
                <a:gd name="T43" fmla="*/ 152 h 168"/>
                <a:gd name="T44" fmla="*/ 107 w 168"/>
                <a:gd name="T45" fmla="*/ 146 h 168"/>
                <a:gd name="T46" fmla="*/ 107 w 168"/>
                <a:gd name="T47" fmla="*/ 146 h 168"/>
                <a:gd name="T48" fmla="*/ 116 w 168"/>
                <a:gd name="T49" fmla="*/ 147 h 168"/>
                <a:gd name="T50" fmla="*/ 129 w 168"/>
                <a:gd name="T51" fmla="*/ 156 h 168"/>
                <a:gd name="T52" fmla="*/ 153 w 168"/>
                <a:gd name="T53" fmla="*/ 133 h 168"/>
                <a:gd name="T54" fmla="*/ 145 w 168"/>
                <a:gd name="T55" fmla="*/ 120 h 168"/>
                <a:gd name="T56" fmla="*/ 144 w 168"/>
                <a:gd name="T57" fmla="*/ 111 h 168"/>
                <a:gd name="T58" fmla="*/ 144 w 168"/>
                <a:gd name="T59" fmla="*/ 111 h 168"/>
                <a:gd name="T60" fmla="*/ 152 w 168"/>
                <a:gd name="T61" fmla="*/ 106 h 168"/>
                <a:gd name="T62" fmla="*/ 167 w 168"/>
                <a:gd name="T63" fmla="*/ 104 h 168"/>
                <a:gd name="T64" fmla="*/ 168 w 168"/>
                <a:gd name="T65" fmla="*/ 70 h 168"/>
                <a:gd name="T66" fmla="*/ 153 w 168"/>
                <a:gd name="T67" fmla="*/ 67 h 168"/>
                <a:gd name="T68" fmla="*/ 146 w 168"/>
                <a:gd name="T69" fmla="*/ 61 h 168"/>
                <a:gd name="T70" fmla="*/ 146 w 168"/>
                <a:gd name="T71" fmla="*/ 61 h 168"/>
                <a:gd name="T72" fmla="*/ 147 w 168"/>
                <a:gd name="T73" fmla="*/ 52 h 168"/>
                <a:gd name="T74" fmla="*/ 157 w 168"/>
                <a:gd name="T75" fmla="*/ 39 h 168"/>
                <a:gd name="T76" fmla="*/ 145 w 168"/>
                <a:gd name="T77" fmla="*/ 27 h 168"/>
                <a:gd name="T78" fmla="*/ 134 w 168"/>
                <a:gd name="T79" fmla="*/ 14 h 168"/>
                <a:gd name="T80" fmla="*/ 121 w 168"/>
                <a:gd name="T81" fmla="*/ 23 h 168"/>
                <a:gd name="T82" fmla="*/ 112 w 168"/>
                <a:gd name="T83" fmla="*/ 24 h 168"/>
                <a:gd name="T84" fmla="*/ 112 w 168"/>
                <a:gd name="T85" fmla="*/ 23 h 168"/>
                <a:gd name="T86" fmla="*/ 106 w 168"/>
                <a:gd name="T87" fmla="*/ 16 h 168"/>
                <a:gd name="T88" fmla="*/ 104 w 168"/>
                <a:gd name="T89" fmla="*/ 1 h 168"/>
                <a:gd name="T90" fmla="*/ 70 w 168"/>
                <a:gd name="T91" fmla="*/ 0 h 168"/>
                <a:gd name="T92" fmla="*/ 67 w 168"/>
                <a:gd name="T93" fmla="*/ 15 h 168"/>
                <a:gd name="T94" fmla="*/ 61 w 168"/>
                <a:gd name="T95" fmla="*/ 22 h 168"/>
                <a:gd name="T96" fmla="*/ 61 w 168"/>
                <a:gd name="T97" fmla="*/ 22 h 168"/>
                <a:gd name="T98" fmla="*/ 52 w 168"/>
                <a:gd name="T99" fmla="*/ 20 h 168"/>
                <a:gd name="T100" fmla="*/ 40 w 168"/>
                <a:gd name="T101" fmla="*/ 11 h 168"/>
                <a:gd name="T102" fmla="*/ 121 w 168"/>
                <a:gd name="T103" fmla="*/ 49 h 168"/>
                <a:gd name="T104" fmla="*/ 118 w 168"/>
                <a:gd name="T105" fmla="*/ 120 h 168"/>
                <a:gd name="T106" fmla="*/ 47 w 168"/>
                <a:gd name="T107" fmla="*/ 118 h 168"/>
                <a:gd name="T108" fmla="*/ 50 w 168"/>
                <a:gd name="T109" fmla="*/ 47 h 168"/>
                <a:gd name="T110" fmla="*/ 121 w 168"/>
                <a:gd name="T111" fmla="*/ 49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8" h="168">
                  <a:moveTo>
                    <a:pt x="40" y="11"/>
                  </a:moveTo>
                  <a:cubicBezTo>
                    <a:pt x="15" y="34"/>
                    <a:pt x="15" y="34"/>
                    <a:pt x="15" y="34"/>
                  </a:cubicBezTo>
                  <a:cubicBezTo>
                    <a:pt x="23" y="47"/>
                    <a:pt x="23" y="47"/>
                    <a:pt x="23" y="47"/>
                  </a:cubicBezTo>
                  <a:cubicBezTo>
                    <a:pt x="25" y="50"/>
                    <a:pt x="25" y="53"/>
                    <a:pt x="24" y="56"/>
                  </a:cubicBezTo>
                  <a:cubicBezTo>
                    <a:pt x="24" y="56"/>
                    <a:pt x="24" y="56"/>
                    <a:pt x="24" y="56"/>
                  </a:cubicBezTo>
                  <a:cubicBezTo>
                    <a:pt x="23" y="59"/>
                    <a:pt x="20" y="61"/>
                    <a:pt x="17" y="62"/>
                  </a:cubicBezTo>
                  <a:cubicBezTo>
                    <a:pt x="1" y="64"/>
                    <a:pt x="1" y="64"/>
                    <a:pt x="1" y="64"/>
                  </a:cubicBezTo>
                  <a:cubicBezTo>
                    <a:pt x="0" y="98"/>
                    <a:pt x="0" y="98"/>
                    <a:pt x="0" y="98"/>
                  </a:cubicBezTo>
                  <a:cubicBezTo>
                    <a:pt x="15" y="101"/>
                    <a:pt x="15" y="101"/>
                    <a:pt x="15" y="101"/>
                  </a:cubicBezTo>
                  <a:cubicBezTo>
                    <a:pt x="19" y="101"/>
                    <a:pt x="21" y="104"/>
                    <a:pt x="22" y="107"/>
                  </a:cubicBezTo>
                  <a:cubicBezTo>
                    <a:pt x="22" y="107"/>
                    <a:pt x="22" y="107"/>
                    <a:pt x="22" y="107"/>
                  </a:cubicBezTo>
                  <a:cubicBezTo>
                    <a:pt x="23" y="110"/>
                    <a:pt x="23" y="113"/>
                    <a:pt x="21" y="116"/>
                  </a:cubicBezTo>
                  <a:cubicBezTo>
                    <a:pt x="11" y="128"/>
                    <a:pt x="11" y="128"/>
                    <a:pt x="11" y="128"/>
                  </a:cubicBezTo>
                  <a:cubicBezTo>
                    <a:pt x="23" y="140"/>
                    <a:pt x="23" y="140"/>
                    <a:pt x="23" y="140"/>
                  </a:cubicBezTo>
                  <a:cubicBezTo>
                    <a:pt x="35" y="153"/>
                    <a:pt x="35" y="153"/>
                    <a:pt x="35" y="153"/>
                  </a:cubicBezTo>
                  <a:cubicBezTo>
                    <a:pt x="48" y="144"/>
                    <a:pt x="48" y="144"/>
                    <a:pt x="48" y="144"/>
                  </a:cubicBezTo>
                  <a:cubicBezTo>
                    <a:pt x="50" y="143"/>
                    <a:pt x="54" y="142"/>
                    <a:pt x="57" y="144"/>
                  </a:cubicBezTo>
                  <a:cubicBezTo>
                    <a:pt x="57" y="144"/>
                    <a:pt x="57" y="144"/>
                    <a:pt x="57" y="144"/>
                  </a:cubicBezTo>
                  <a:cubicBezTo>
                    <a:pt x="60" y="145"/>
                    <a:pt x="62" y="148"/>
                    <a:pt x="62" y="151"/>
                  </a:cubicBezTo>
                  <a:cubicBezTo>
                    <a:pt x="64" y="166"/>
                    <a:pt x="64" y="166"/>
                    <a:pt x="64" y="166"/>
                  </a:cubicBezTo>
                  <a:cubicBezTo>
                    <a:pt x="98" y="168"/>
                    <a:pt x="98" y="168"/>
                    <a:pt x="98" y="168"/>
                  </a:cubicBezTo>
                  <a:cubicBezTo>
                    <a:pt x="101" y="152"/>
                    <a:pt x="101" y="152"/>
                    <a:pt x="101" y="152"/>
                  </a:cubicBezTo>
                  <a:cubicBezTo>
                    <a:pt x="102" y="149"/>
                    <a:pt x="104" y="147"/>
                    <a:pt x="107" y="146"/>
                  </a:cubicBezTo>
                  <a:cubicBezTo>
                    <a:pt x="107" y="146"/>
                    <a:pt x="107" y="146"/>
                    <a:pt x="107" y="146"/>
                  </a:cubicBezTo>
                  <a:cubicBezTo>
                    <a:pt x="110" y="145"/>
                    <a:pt x="114" y="145"/>
                    <a:pt x="116" y="147"/>
                  </a:cubicBezTo>
                  <a:cubicBezTo>
                    <a:pt x="129" y="156"/>
                    <a:pt x="129" y="156"/>
                    <a:pt x="129" y="156"/>
                  </a:cubicBezTo>
                  <a:cubicBezTo>
                    <a:pt x="153" y="133"/>
                    <a:pt x="153" y="133"/>
                    <a:pt x="153" y="133"/>
                  </a:cubicBezTo>
                  <a:cubicBezTo>
                    <a:pt x="145" y="120"/>
                    <a:pt x="145" y="120"/>
                    <a:pt x="145" y="120"/>
                  </a:cubicBezTo>
                  <a:cubicBezTo>
                    <a:pt x="143" y="118"/>
                    <a:pt x="143" y="114"/>
                    <a:pt x="144" y="111"/>
                  </a:cubicBezTo>
                  <a:cubicBezTo>
                    <a:pt x="144" y="111"/>
                    <a:pt x="144" y="111"/>
                    <a:pt x="144" y="111"/>
                  </a:cubicBezTo>
                  <a:cubicBezTo>
                    <a:pt x="146" y="108"/>
                    <a:pt x="148" y="106"/>
                    <a:pt x="152" y="106"/>
                  </a:cubicBezTo>
                  <a:cubicBezTo>
                    <a:pt x="167" y="104"/>
                    <a:pt x="167" y="104"/>
                    <a:pt x="167" y="104"/>
                  </a:cubicBezTo>
                  <a:cubicBezTo>
                    <a:pt x="168" y="70"/>
                    <a:pt x="168" y="70"/>
                    <a:pt x="168" y="70"/>
                  </a:cubicBezTo>
                  <a:cubicBezTo>
                    <a:pt x="153" y="67"/>
                    <a:pt x="153" y="67"/>
                    <a:pt x="153" y="67"/>
                  </a:cubicBezTo>
                  <a:cubicBezTo>
                    <a:pt x="150" y="66"/>
                    <a:pt x="147" y="64"/>
                    <a:pt x="146" y="61"/>
                  </a:cubicBezTo>
                  <a:cubicBezTo>
                    <a:pt x="146" y="61"/>
                    <a:pt x="146" y="61"/>
                    <a:pt x="146" y="61"/>
                  </a:cubicBezTo>
                  <a:cubicBezTo>
                    <a:pt x="145" y="58"/>
                    <a:pt x="145" y="54"/>
                    <a:pt x="147" y="52"/>
                  </a:cubicBezTo>
                  <a:cubicBezTo>
                    <a:pt x="157" y="39"/>
                    <a:pt x="157" y="39"/>
                    <a:pt x="157" y="39"/>
                  </a:cubicBezTo>
                  <a:cubicBezTo>
                    <a:pt x="145" y="27"/>
                    <a:pt x="145" y="27"/>
                    <a:pt x="145" y="27"/>
                  </a:cubicBezTo>
                  <a:cubicBezTo>
                    <a:pt x="134" y="14"/>
                    <a:pt x="134" y="14"/>
                    <a:pt x="134" y="14"/>
                  </a:cubicBezTo>
                  <a:cubicBezTo>
                    <a:pt x="121" y="23"/>
                    <a:pt x="121" y="23"/>
                    <a:pt x="121" y="23"/>
                  </a:cubicBezTo>
                  <a:cubicBezTo>
                    <a:pt x="118" y="25"/>
                    <a:pt x="115" y="25"/>
                    <a:pt x="112" y="24"/>
                  </a:cubicBezTo>
                  <a:cubicBezTo>
                    <a:pt x="112" y="23"/>
                    <a:pt x="112" y="23"/>
                    <a:pt x="112" y="23"/>
                  </a:cubicBezTo>
                  <a:cubicBezTo>
                    <a:pt x="109" y="22"/>
                    <a:pt x="107" y="19"/>
                    <a:pt x="106" y="16"/>
                  </a:cubicBezTo>
                  <a:cubicBezTo>
                    <a:pt x="104" y="1"/>
                    <a:pt x="104" y="1"/>
                    <a:pt x="104" y="1"/>
                  </a:cubicBezTo>
                  <a:cubicBezTo>
                    <a:pt x="70" y="0"/>
                    <a:pt x="70" y="0"/>
                    <a:pt x="70" y="0"/>
                  </a:cubicBezTo>
                  <a:cubicBezTo>
                    <a:pt x="67" y="15"/>
                    <a:pt x="67" y="15"/>
                    <a:pt x="67" y="15"/>
                  </a:cubicBezTo>
                  <a:cubicBezTo>
                    <a:pt x="66" y="18"/>
                    <a:pt x="64" y="20"/>
                    <a:pt x="61" y="22"/>
                  </a:cubicBezTo>
                  <a:cubicBezTo>
                    <a:pt x="61" y="22"/>
                    <a:pt x="61" y="22"/>
                    <a:pt x="61" y="22"/>
                  </a:cubicBezTo>
                  <a:cubicBezTo>
                    <a:pt x="58" y="23"/>
                    <a:pt x="55" y="22"/>
                    <a:pt x="52" y="20"/>
                  </a:cubicBezTo>
                  <a:lnTo>
                    <a:pt x="40" y="11"/>
                  </a:lnTo>
                  <a:close/>
                  <a:moveTo>
                    <a:pt x="121" y="49"/>
                  </a:moveTo>
                  <a:cubicBezTo>
                    <a:pt x="140" y="70"/>
                    <a:pt x="139" y="102"/>
                    <a:pt x="118" y="120"/>
                  </a:cubicBezTo>
                  <a:cubicBezTo>
                    <a:pt x="98" y="139"/>
                    <a:pt x="66" y="138"/>
                    <a:pt x="47" y="118"/>
                  </a:cubicBezTo>
                  <a:cubicBezTo>
                    <a:pt x="29" y="97"/>
                    <a:pt x="30" y="66"/>
                    <a:pt x="50" y="47"/>
                  </a:cubicBezTo>
                  <a:cubicBezTo>
                    <a:pt x="70" y="28"/>
                    <a:pt x="102" y="29"/>
                    <a:pt x="121" y="49"/>
                  </a:cubicBezTo>
                  <a:close/>
                </a:path>
              </a:pathLst>
            </a:custGeom>
            <a:solidFill>
              <a:srgbClr val="E4E4EF"/>
            </a:solidFill>
            <a:ln>
              <a:noFill/>
            </a:ln>
          </p:spPr>
          <p:txBody>
            <a:bodyPr anchor="ctr"/>
            <a:lstStyle/>
            <a:p>
              <a:pPr algn="ctr"/>
              <a:endParaRPr dirty="0">
                <a:latin typeface="Arial" panose="020B0604020202020204" pitchFamily="34" charset="0"/>
                <a:ea typeface="微軟正黑體" panose="020B0604030504040204" pitchFamily="34" charset="-120"/>
              </a:endParaRPr>
            </a:p>
          </p:txBody>
        </p:sp>
        <p:sp>
          <p:nvSpPr>
            <p:cNvPr id="1132" name="ïṧ1îďê">
              <a:extLst>
                <a:ext uri="{FF2B5EF4-FFF2-40B4-BE49-F238E27FC236}">
                  <a16:creationId xmlns:a16="http://schemas.microsoft.com/office/drawing/2014/main" id="{980274B5-FEE3-4ADA-B6E6-89346A994BEF}"/>
                </a:ext>
              </a:extLst>
            </p:cNvPr>
            <p:cNvSpPr/>
            <p:nvPr userDrawn="1"/>
          </p:nvSpPr>
          <p:spPr bwMode="auto">
            <a:xfrm>
              <a:off x="8132921" y="893221"/>
              <a:ext cx="947944" cy="944653"/>
            </a:xfrm>
            <a:custGeom>
              <a:avLst/>
              <a:gdLst>
                <a:gd name="T0" fmla="*/ 59 w 248"/>
                <a:gd name="T1" fmla="*/ 17 h 248"/>
                <a:gd name="T2" fmla="*/ 22 w 248"/>
                <a:gd name="T3" fmla="*/ 51 h 248"/>
                <a:gd name="T4" fmla="*/ 35 w 248"/>
                <a:gd name="T5" fmla="*/ 70 h 248"/>
                <a:gd name="T6" fmla="*/ 36 w 248"/>
                <a:gd name="T7" fmla="*/ 83 h 248"/>
                <a:gd name="T8" fmla="*/ 36 w 248"/>
                <a:gd name="T9" fmla="*/ 83 h 248"/>
                <a:gd name="T10" fmla="*/ 25 w 248"/>
                <a:gd name="T11" fmla="*/ 91 h 248"/>
                <a:gd name="T12" fmla="*/ 2 w 248"/>
                <a:gd name="T13" fmla="*/ 94 h 248"/>
                <a:gd name="T14" fmla="*/ 0 w 248"/>
                <a:gd name="T15" fmla="*/ 144 h 248"/>
                <a:gd name="T16" fmla="*/ 23 w 248"/>
                <a:gd name="T17" fmla="*/ 149 h 248"/>
                <a:gd name="T18" fmla="*/ 33 w 248"/>
                <a:gd name="T19" fmla="*/ 158 h 248"/>
                <a:gd name="T20" fmla="*/ 33 w 248"/>
                <a:gd name="T21" fmla="*/ 158 h 248"/>
                <a:gd name="T22" fmla="*/ 31 w 248"/>
                <a:gd name="T23" fmla="*/ 171 h 248"/>
                <a:gd name="T24" fmla="*/ 17 w 248"/>
                <a:gd name="T25" fmla="*/ 189 h 248"/>
                <a:gd name="T26" fmla="*/ 34 w 248"/>
                <a:gd name="T27" fmla="*/ 207 h 248"/>
                <a:gd name="T28" fmla="*/ 51 w 248"/>
                <a:gd name="T29" fmla="*/ 226 h 248"/>
                <a:gd name="T30" fmla="*/ 70 w 248"/>
                <a:gd name="T31" fmla="*/ 213 h 248"/>
                <a:gd name="T32" fmla="*/ 84 w 248"/>
                <a:gd name="T33" fmla="*/ 212 h 248"/>
                <a:gd name="T34" fmla="*/ 84 w 248"/>
                <a:gd name="T35" fmla="*/ 212 h 248"/>
                <a:gd name="T36" fmla="*/ 92 w 248"/>
                <a:gd name="T37" fmla="*/ 223 h 248"/>
                <a:gd name="T38" fmla="*/ 95 w 248"/>
                <a:gd name="T39" fmla="*/ 246 h 248"/>
                <a:gd name="T40" fmla="*/ 145 w 248"/>
                <a:gd name="T41" fmla="*/ 248 h 248"/>
                <a:gd name="T42" fmla="*/ 149 w 248"/>
                <a:gd name="T43" fmla="*/ 225 h 248"/>
                <a:gd name="T44" fmla="*/ 158 w 248"/>
                <a:gd name="T45" fmla="*/ 215 h 248"/>
                <a:gd name="T46" fmla="*/ 158 w 248"/>
                <a:gd name="T47" fmla="*/ 215 h 248"/>
                <a:gd name="T48" fmla="*/ 171 w 248"/>
                <a:gd name="T49" fmla="*/ 217 h 248"/>
                <a:gd name="T50" fmla="*/ 189 w 248"/>
                <a:gd name="T51" fmla="*/ 231 h 248"/>
                <a:gd name="T52" fmla="*/ 226 w 248"/>
                <a:gd name="T53" fmla="*/ 197 h 248"/>
                <a:gd name="T54" fmla="*/ 213 w 248"/>
                <a:gd name="T55" fmla="*/ 178 h 248"/>
                <a:gd name="T56" fmla="*/ 213 w 248"/>
                <a:gd name="T57" fmla="*/ 165 h 248"/>
                <a:gd name="T58" fmla="*/ 213 w 248"/>
                <a:gd name="T59" fmla="*/ 164 h 248"/>
                <a:gd name="T60" fmla="*/ 223 w 248"/>
                <a:gd name="T61" fmla="*/ 156 h 248"/>
                <a:gd name="T62" fmla="*/ 246 w 248"/>
                <a:gd name="T63" fmla="*/ 153 h 248"/>
                <a:gd name="T64" fmla="*/ 248 w 248"/>
                <a:gd name="T65" fmla="*/ 103 h 248"/>
                <a:gd name="T66" fmla="*/ 225 w 248"/>
                <a:gd name="T67" fmla="*/ 99 h 248"/>
                <a:gd name="T68" fmla="*/ 215 w 248"/>
                <a:gd name="T69" fmla="*/ 90 h 248"/>
                <a:gd name="T70" fmla="*/ 215 w 248"/>
                <a:gd name="T71" fmla="*/ 90 h 248"/>
                <a:gd name="T72" fmla="*/ 217 w 248"/>
                <a:gd name="T73" fmla="*/ 77 h 248"/>
                <a:gd name="T74" fmla="*/ 231 w 248"/>
                <a:gd name="T75" fmla="*/ 59 h 248"/>
                <a:gd name="T76" fmla="*/ 214 w 248"/>
                <a:gd name="T77" fmla="*/ 40 h 248"/>
                <a:gd name="T78" fmla="*/ 197 w 248"/>
                <a:gd name="T79" fmla="*/ 22 h 248"/>
                <a:gd name="T80" fmla="*/ 178 w 248"/>
                <a:gd name="T81" fmla="*/ 35 h 248"/>
                <a:gd name="T82" fmla="*/ 165 w 248"/>
                <a:gd name="T83" fmla="*/ 35 h 248"/>
                <a:gd name="T84" fmla="*/ 165 w 248"/>
                <a:gd name="T85" fmla="*/ 35 h 248"/>
                <a:gd name="T86" fmla="*/ 157 w 248"/>
                <a:gd name="T87" fmla="*/ 25 h 248"/>
                <a:gd name="T88" fmla="*/ 154 w 248"/>
                <a:gd name="T89" fmla="*/ 2 h 248"/>
                <a:gd name="T90" fmla="*/ 104 w 248"/>
                <a:gd name="T91" fmla="*/ 0 h 248"/>
                <a:gd name="T92" fmla="*/ 99 w 248"/>
                <a:gd name="T93" fmla="*/ 23 h 248"/>
                <a:gd name="T94" fmla="*/ 90 w 248"/>
                <a:gd name="T95" fmla="*/ 33 h 248"/>
                <a:gd name="T96" fmla="*/ 90 w 248"/>
                <a:gd name="T97" fmla="*/ 33 h 248"/>
                <a:gd name="T98" fmla="*/ 77 w 248"/>
                <a:gd name="T99" fmla="*/ 31 h 248"/>
                <a:gd name="T100" fmla="*/ 59 w 248"/>
                <a:gd name="T101" fmla="*/ 17 h 248"/>
                <a:gd name="T102" fmla="*/ 178 w 248"/>
                <a:gd name="T103" fmla="*/ 74 h 248"/>
                <a:gd name="T104" fmla="*/ 174 w 248"/>
                <a:gd name="T105" fmla="*/ 178 h 248"/>
                <a:gd name="T106" fmla="*/ 70 w 248"/>
                <a:gd name="T107" fmla="*/ 174 h 248"/>
                <a:gd name="T108" fmla="*/ 74 w 248"/>
                <a:gd name="T109" fmla="*/ 70 h 248"/>
                <a:gd name="T110" fmla="*/ 178 w 248"/>
                <a:gd name="T111" fmla="*/ 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48" h="248">
                  <a:moveTo>
                    <a:pt x="59" y="17"/>
                  </a:moveTo>
                  <a:cubicBezTo>
                    <a:pt x="22" y="51"/>
                    <a:pt x="22" y="51"/>
                    <a:pt x="22" y="51"/>
                  </a:cubicBezTo>
                  <a:cubicBezTo>
                    <a:pt x="35" y="70"/>
                    <a:pt x="35" y="70"/>
                    <a:pt x="35" y="70"/>
                  </a:cubicBezTo>
                  <a:cubicBezTo>
                    <a:pt x="37" y="74"/>
                    <a:pt x="38" y="79"/>
                    <a:pt x="36" y="83"/>
                  </a:cubicBezTo>
                  <a:cubicBezTo>
                    <a:pt x="36" y="83"/>
                    <a:pt x="36" y="83"/>
                    <a:pt x="36" y="83"/>
                  </a:cubicBezTo>
                  <a:cubicBezTo>
                    <a:pt x="34" y="88"/>
                    <a:pt x="30" y="91"/>
                    <a:pt x="25" y="91"/>
                  </a:cubicBezTo>
                  <a:cubicBezTo>
                    <a:pt x="2" y="94"/>
                    <a:pt x="2" y="94"/>
                    <a:pt x="2" y="94"/>
                  </a:cubicBezTo>
                  <a:cubicBezTo>
                    <a:pt x="0" y="144"/>
                    <a:pt x="0" y="144"/>
                    <a:pt x="0" y="144"/>
                  </a:cubicBezTo>
                  <a:cubicBezTo>
                    <a:pt x="23" y="149"/>
                    <a:pt x="23" y="149"/>
                    <a:pt x="23" y="149"/>
                  </a:cubicBezTo>
                  <a:cubicBezTo>
                    <a:pt x="28" y="150"/>
                    <a:pt x="31" y="153"/>
                    <a:pt x="33" y="158"/>
                  </a:cubicBezTo>
                  <a:cubicBezTo>
                    <a:pt x="33" y="158"/>
                    <a:pt x="33" y="158"/>
                    <a:pt x="33" y="158"/>
                  </a:cubicBezTo>
                  <a:cubicBezTo>
                    <a:pt x="35" y="162"/>
                    <a:pt x="34" y="167"/>
                    <a:pt x="31" y="171"/>
                  </a:cubicBezTo>
                  <a:cubicBezTo>
                    <a:pt x="17" y="189"/>
                    <a:pt x="17" y="189"/>
                    <a:pt x="17" y="189"/>
                  </a:cubicBezTo>
                  <a:cubicBezTo>
                    <a:pt x="34" y="207"/>
                    <a:pt x="34" y="207"/>
                    <a:pt x="34" y="207"/>
                  </a:cubicBezTo>
                  <a:cubicBezTo>
                    <a:pt x="51" y="226"/>
                    <a:pt x="51" y="226"/>
                    <a:pt x="51" y="226"/>
                  </a:cubicBezTo>
                  <a:cubicBezTo>
                    <a:pt x="70" y="213"/>
                    <a:pt x="70" y="213"/>
                    <a:pt x="70" y="213"/>
                  </a:cubicBezTo>
                  <a:cubicBezTo>
                    <a:pt x="74" y="211"/>
                    <a:pt x="79" y="210"/>
                    <a:pt x="84" y="212"/>
                  </a:cubicBezTo>
                  <a:cubicBezTo>
                    <a:pt x="84" y="212"/>
                    <a:pt x="84" y="212"/>
                    <a:pt x="84" y="212"/>
                  </a:cubicBezTo>
                  <a:cubicBezTo>
                    <a:pt x="88" y="214"/>
                    <a:pt x="91" y="218"/>
                    <a:pt x="92" y="223"/>
                  </a:cubicBezTo>
                  <a:cubicBezTo>
                    <a:pt x="95" y="246"/>
                    <a:pt x="95" y="246"/>
                    <a:pt x="95" y="246"/>
                  </a:cubicBezTo>
                  <a:cubicBezTo>
                    <a:pt x="145" y="248"/>
                    <a:pt x="145" y="248"/>
                    <a:pt x="145" y="248"/>
                  </a:cubicBezTo>
                  <a:cubicBezTo>
                    <a:pt x="149" y="225"/>
                    <a:pt x="149" y="225"/>
                    <a:pt x="149" y="225"/>
                  </a:cubicBezTo>
                  <a:cubicBezTo>
                    <a:pt x="150" y="220"/>
                    <a:pt x="154" y="217"/>
                    <a:pt x="158" y="215"/>
                  </a:cubicBezTo>
                  <a:cubicBezTo>
                    <a:pt x="158" y="215"/>
                    <a:pt x="158" y="215"/>
                    <a:pt x="158" y="215"/>
                  </a:cubicBezTo>
                  <a:cubicBezTo>
                    <a:pt x="163" y="213"/>
                    <a:pt x="167" y="214"/>
                    <a:pt x="171" y="217"/>
                  </a:cubicBezTo>
                  <a:cubicBezTo>
                    <a:pt x="189" y="231"/>
                    <a:pt x="189" y="231"/>
                    <a:pt x="189" y="231"/>
                  </a:cubicBezTo>
                  <a:cubicBezTo>
                    <a:pt x="226" y="197"/>
                    <a:pt x="226" y="197"/>
                    <a:pt x="226" y="197"/>
                  </a:cubicBezTo>
                  <a:cubicBezTo>
                    <a:pt x="213" y="178"/>
                    <a:pt x="213" y="178"/>
                    <a:pt x="213" y="178"/>
                  </a:cubicBezTo>
                  <a:cubicBezTo>
                    <a:pt x="211" y="174"/>
                    <a:pt x="211" y="169"/>
                    <a:pt x="213" y="165"/>
                  </a:cubicBezTo>
                  <a:cubicBezTo>
                    <a:pt x="213" y="164"/>
                    <a:pt x="213" y="164"/>
                    <a:pt x="213" y="164"/>
                  </a:cubicBezTo>
                  <a:cubicBezTo>
                    <a:pt x="215" y="160"/>
                    <a:pt x="219" y="157"/>
                    <a:pt x="223" y="156"/>
                  </a:cubicBezTo>
                  <a:cubicBezTo>
                    <a:pt x="246" y="153"/>
                    <a:pt x="246" y="153"/>
                    <a:pt x="246" y="153"/>
                  </a:cubicBezTo>
                  <a:cubicBezTo>
                    <a:pt x="248" y="103"/>
                    <a:pt x="248" y="103"/>
                    <a:pt x="248" y="103"/>
                  </a:cubicBezTo>
                  <a:cubicBezTo>
                    <a:pt x="225" y="99"/>
                    <a:pt x="225" y="99"/>
                    <a:pt x="225" y="99"/>
                  </a:cubicBezTo>
                  <a:cubicBezTo>
                    <a:pt x="221" y="98"/>
                    <a:pt x="217" y="94"/>
                    <a:pt x="215" y="90"/>
                  </a:cubicBezTo>
                  <a:cubicBezTo>
                    <a:pt x="215" y="90"/>
                    <a:pt x="215" y="90"/>
                    <a:pt x="215" y="90"/>
                  </a:cubicBezTo>
                  <a:cubicBezTo>
                    <a:pt x="214" y="86"/>
                    <a:pt x="214" y="81"/>
                    <a:pt x="217" y="77"/>
                  </a:cubicBezTo>
                  <a:cubicBezTo>
                    <a:pt x="231" y="59"/>
                    <a:pt x="231" y="59"/>
                    <a:pt x="231" y="59"/>
                  </a:cubicBezTo>
                  <a:cubicBezTo>
                    <a:pt x="214" y="40"/>
                    <a:pt x="214" y="40"/>
                    <a:pt x="214" y="40"/>
                  </a:cubicBezTo>
                  <a:cubicBezTo>
                    <a:pt x="197" y="22"/>
                    <a:pt x="197" y="22"/>
                    <a:pt x="197" y="22"/>
                  </a:cubicBezTo>
                  <a:cubicBezTo>
                    <a:pt x="178" y="35"/>
                    <a:pt x="178" y="35"/>
                    <a:pt x="178" y="35"/>
                  </a:cubicBezTo>
                  <a:cubicBezTo>
                    <a:pt x="174" y="37"/>
                    <a:pt x="169" y="37"/>
                    <a:pt x="165" y="35"/>
                  </a:cubicBezTo>
                  <a:cubicBezTo>
                    <a:pt x="165" y="35"/>
                    <a:pt x="165" y="35"/>
                    <a:pt x="165" y="35"/>
                  </a:cubicBezTo>
                  <a:cubicBezTo>
                    <a:pt x="160" y="33"/>
                    <a:pt x="157" y="30"/>
                    <a:pt x="157" y="25"/>
                  </a:cubicBezTo>
                  <a:cubicBezTo>
                    <a:pt x="154" y="2"/>
                    <a:pt x="154" y="2"/>
                    <a:pt x="154" y="2"/>
                  </a:cubicBezTo>
                  <a:cubicBezTo>
                    <a:pt x="104" y="0"/>
                    <a:pt x="104" y="0"/>
                    <a:pt x="104" y="0"/>
                  </a:cubicBezTo>
                  <a:cubicBezTo>
                    <a:pt x="99" y="23"/>
                    <a:pt x="99" y="23"/>
                    <a:pt x="99" y="23"/>
                  </a:cubicBezTo>
                  <a:cubicBezTo>
                    <a:pt x="98" y="27"/>
                    <a:pt x="95" y="31"/>
                    <a:pt x="90" y="33"/>
                  </a:cubicBezTo>
                  <a:cubicBezTo>
                    <a:pt x="90" y="33"/>
                    <a:pt x="90" y="33"/>
                    <a:pt x="90" y="33"/>
                  </a:cubicBezTo>
                  <a:cubicBezTo>
                    <a:pt x="86" y="34"/>
                    <a:pt x="81" y="34"/>
                    <a:pt x="77" y="31"/>
                  </a:cubicBezTo>
                  <a:lnTo>
                    <a:pt x="59" y="17"/>
                  </a:lnTo>
                  <a:close/>
                  <a:moveTo>
                    <a:pt x="178" y="74"/>
                  </a:moveTo>
                  <a:cubicBezTo>
                    <a:pt x="206" y="104"/>
                    <a:pt x="204" y="150"/>
                    <a:pt x="174" y="178"/>
                  </a:cubicBezTo>
                  <a:cubicBezTo>
                    <a:pt x="145" y="206"/>
                    <a:pt x="98" y="204"/>
                    <a:pt x="70" y="174"/>
                  </a:cubicBezTo>
                  <a:cubicBezTo>
                    <a:pt x="42" y="144"/>
                    <a:pt x="44" y="98"/>
                    <a:pt x="74" y="70"/>
                  </a:cubicBezTo>
                  <a:cubicBezTo>
                    <a:pt x="104" y="42"/>
                    <a:pt x="151" y="44"/>
                    <a:pt x="178" y="74"/>
                  </a:cubicBezTo>
                  <a:close/>
                </a:path>
              </a:pathLst>
            </a:custGeom>
            <a:solidFill>
              <a:srgbClr val="E4E4EF"/>
            </a:solidFill>
            <a:ln>
              <a:noFill/>
            </a:ln>
          </p:spPr>
          <p:txBody>
            <a:bodyPr anchor="ctr"/>
            <a:lstStyle/>
            <a:p>
              <a:pPr algn="ctr"/>
              <a:endParaRPr dirty="0">
                <a:latin typeface="Arial" panose="020B0604020202020204" pitchFamily="34" charset="0"/>
                <a:ea typeface="微軟正黑體" panose="020B0604030504040204" pitchFamily="34" charset="-120"/>
              </a:endParaRPr>
            </a:p>
          </p:txBody>
        </p:sp>
        <p:sp>
          <p:nvSpPr>
            <p:cNvPr id="1133" name="íşlïďê">
              <a:extLst>
                <a:ext uri="{FF2B5EF4-FFF2-40B4-BE49-F238E27FC236}">
                  <a16:creationId xmlns:a16="http://schemas.microsoft.com/office/drawing/2014/main" id="{85DB3A15-AB74-4EC4-89E1-54F8EC958C30}"/>
                </a:ext>
              </a:extLst>
            </p:cNvPr>
            <p:cNvSpPr/>
            <p:nvPr userDrawn="1"/>
          </p:nvSpPr>
          <p:spPr bwMode="auto">
            <a:xfrm>
              <a:off x="5889782" y="4192923"/>
              <a:ext cx="5045828" cy="130014"/>
            </a:xfrm>
            <a:custGeom>
              <a:avLst/>
              <a:gdLst>
                <a:gd name="T0" fmla="*/ 17 w 1320"/>
                <a:gd name="T1" fmla="*/ 34 h 34"/>
                <a:gd name="T2" fmla="*/ 1303 w 1320"/>
                <a:gd name="T3" fmla="*/ 34 h 34"/>
                <a:gd name="T4" fmla="*/ 1320 w 1320"/>
                <a:gd name="T5" fmla="*/ 17 h 34"/>
                <a:gd name="T6" fmla="*/ 1303 w 1320"/>
                <a:gd name="T7" fmla="*/ 0 h 34"/>
                <a:gd name="T8" fmla="*/ 17 w 1320"/>
                <a:gd name="T9" fmla="*/ 0 h 34"/>
                <a:gd name="T10" fmla="*/ 0 w 1320"/>
                <a:gd name="T11" fmla="*/ 17 h 34"/>
                <a:gd name="T12" fmla="*/ 17 w 1320"/>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1320" h="34">
                  <a:moveTo>
                    <a:pt x="17" y="34"/>
                  </a:moveTo>
                  <a:cubicBezTo>
                    <a:pt x="1303" y="34"/>
                    <a:pt x="1303" y="34"/>
                    <a:pt x="1303" y="34"/>
                  </a:cubicBezTo>
                  <a:cubicBezTo>
                    <a:pt x="1313" y="34"/>
                    <a:pt x="1320" y="27"/>
                    <a:pt x="1320" y="17"/>
                  </a:cubicBezTo>
                  <a:cubicBezTo>
                    <a:pt x="1320" y="8"/>
                    <a:pt x="1313" y="0"/>
                    <a:pt x="1303" y="0"/>
                  </a:cubicBezTo>
                  <a:cubicBezTo>
                    <a:pt x="17" y="0"/>
                    <a:pt x="17" y="0"/>
                    <a:pt x="17" y="0"/>
                  </a:cubicBezTo>
                  <a:cubicBezTo>
                    <a:pt x="7" y="0"/>
                    <a:pt x="0" y="8"/>
                    <a:pt x="0" y="17"/>
                  </a:cubicBezTo>
                  <a:cubicBezTo>
                    <a:pt x="0" y="27"/>
                    <a:pt x="7" y="34"/>
                    <a:pt x="17" y="34"/>
                  </a:cubicBezTo>
                  <a:close/>
                </a:path>
              </a:pathLst>
            </a:custGeom>
            <a:solidFill>
              <a:srgbClr val="8686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34" name="íśḷïdè">
              <a:extLst>
                <a:ext uri="{FF2B5EF4-FFF2-40B4-BE49-F238E27FC236}">
                  <a16:creationId xmlns:a16="http://schemas.microsoft.com/office/drawing/2014/main" id="{DF070FDD-3B3F-42A2-9C90-11DE14A3DA5C}"/>
                </a:ext>
              </a:extLst>
            </p:cNvPr>
            <p:cNvSpPr/>
            <p:nvPr userDrawn="1"/>
          </p:nvSpPr>
          <p:spPr bwMode="auto">
            <a:xfrm>
              <a:off x="5893073" y="4285085"/>
              <a:ext cx="5037600" cy="37852"/>
            </a:xfrm>
            <a:custGeom>
              <a:avLst/>
              <a:gdLst>
                <a:gd name="T0" fmla="*/ 0 w 1318"/>
                <a:gd name="T1" fmla="*/ 0 h 10"/>
                <a:gd name="T2" fmla="*/ 16 w 1318"/>
                <a:gd name="T3" fmla="*/ 10 h 10"/>
                <a:gd name="T4" fmla="*/ 1302 w 1318"/>
                <a:gd name="T5" fmla="*/ 10 h 10"/>
                <a:gd name="T6" fmla="*/ 1318 w 1318"/>
                <a:gd name="T7" fmla="*/ 0 h 10"/>
                <a:gd name="T8" fmla="*/ 0 w 1318"/>
                <a:gd name="T9" fmla="*/ 0 h 10"/>
              </a:gdLst>
              <a:ahLst/>
              <a:cxnLst>
                <a:cxn ang="0">
                  <a:pos x="T0" y="T1"/>
                </a:cxn>
                <a:cxn ang="0">
                  <a:pos x="T2" y="T3"/>
                </a:cxn>
                <a:cxn ang="0">
                  <a:pos x="T4" y="T5"/>
                </a:cxn>
                <a:cxn ang="0">
                  <a:pos x="T6" y="T7"/>
                </a:cxn>
                <a:cxn ang="0">
                  <a:pos x="T8" y="T9"/>
                </a:cxn>
              </a:cxnLst>
              <a:rect l="0" t="0" r="r" b="b"/>
              <a:pathLst>
                <a:path w="1318" h="10">
                  <a:moveTo>
                    <a:pt x="0" y="0"/>
                  </a:moveTo>
                  <a:cubicBezTo>
                    <a:pt x="3" y="6"/>
                    <a:pt x="9" y="10"/>
                    <a:pt x="16" y="10"/>
                  </a:cubicBezTo>
                  <a:cubicBezTo>
                    <a:pt x="1302" y="10"/>
                    <a:pt x="1302" y="10"/>
                    <a:pt x="1302" y="10"/>
                  </a:cubicBezTo>
                  <a:cubicBezTo>
                    <a:pt x="1309" y="10"/>
                    <a:pt x="1315" y="6"/>
                    <a:pt x="1318" y="0"/>
                  </a:cubicBezTo>
                  <a:lnTo>
                    <a:pt x="0"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35" name="îṥlïḋê">
              <a:extLst>
                <a:ext uri="{FF2B5EF4-FFF2-40B4-BE49-F238E27FC236}">
                  <a16:creationId xmlns:a16="http://schemas.microsoft.com/office/drawing/2014/main" id="{5AA64555-A021-4CA7-A924-45D5A726CC58}"/>
                </a:ext>
              </a:extLst>
            </p:cNvPr>
            <p:cNvSpPr/>
            <p:nvPr userDrawn="1"/>
          </p:nvSpPr>
          <p:spPr bwMode="auto">
            <a:xfrm>
              <a:off x="7403859" y="4123802"/>
              <a:ext cx="1823476" cy="69121"/>
            </a:xfrm>
            <a:prstGeom prst="rect">
              <a:avLst/>
            </a:prstGeom>
            <a:solidFill>
              <a:srgbClr val="C5C4D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36" name="îṣľíḑê">
              <a:extLst>
                <a:ext uri="{FF2B5EF4-FFF2-40B4-BE49-F238E27FC236}">
                  <a16:creationId xmlns:a16="http://schemas.microsoft.com/office/drawing/2014/main" id="{6FB22006-4AD4-4B3C-8AE3-96A4C69E8CA9}"/>
                </a:ext>
              </a:extLst>
            </p:cNvPr>
            <p:cNvSpPr/>
            <p:nvPr userDrawn="1"/>
          </p:nvSpPr>
          <p:spPr bwMode="auto">
            <a:xfrm>
              <a:off x="7589828" y="4123802"/>
              <a:ext cx="1823476" cy="69121"/>
            </a:xfrm>
            <a:prstGeom prst="rect">
              <a:avLst/>
            </a:prstGeom>
            <a:solidFill>
              <a:srgbClr val="A5A5A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37" name="iṩ1idè">
              <a:extLst>
                <a:ext uri="{FF2B5EF4-FFF2-40B4-BE49-F238E27FC236}">
                  <a16:creationId xmlns:a16="http://schemas.microsoft.com/office/drawing/2014/main" id="{14D09A72-7FDC-4DF1-9BB5-DD2BDB039053}"/>
                </a:ext>
              </a:extLst>
            </p:cNvPr>
            <p:cNvSpPr/>
            <p:nvPr userDrawn="1"/>
          </p:nvSpPr>
          <p:spPr bwMode="auto">
            <a:xfrm>
              <a:off x="6956219" y="1877371"/>
              <a:ext cx="2927766" cy="1826768"/>
            </a:xfrm>
            <a:custGeom>
              <a:avLst/>
              <a:gdLst>
                <a:gd name="T0" fmla="*/ 738 w 766"/>
                <a:gd name="T1" fmla="*/ 479 h 479"/>
                <a:gd name="T2" fmla="*/ 28 w 766"/>
                <a:gd name="T3" fmla="*/ 479 h 479"/>
                <a:gd name="T4" fmla="*/ 0 w 766"/>
                <a:gd name="T5" fmla="*/ 451 h 479"/>
                <a:gd name="T6" fmla="*/ 0 w 766"/>
                <a:gd name="T7" fmla="*/ 28 h 479"/>
                <a:gd name="T8" fmla="*/ 28 w 766"/>
                <a:gd name="T9" fmla="*/ 0 h 479"/>
                <a:gd name="T10" fmla="*/ 738 w 766"/>
                <a:gd name="T11" fmla="*/ 0 h 479"/>
                <a:gd name="T12" fmla="*/ 766 w 766"/>
                <a:gd name="T13" fmla="*/ 28 h 479"/>
                <a:gd name="T14" fmla="*/ 766 w 766"/>
                <a:gd name="T15" fmla="*/ 451 h 479"/>
                <a:gd name="T16" fmla="*/ 738 w 766"/>
                <a:gd name="T17" fmla="*/ 479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79">
                  <a:moveTo>
                    <a:pt x="738" y="479"/>
                  </a:moveTo>
                  <a:cubicBezTo>
                    <a:pt x="28" y="479"/>
                    <a:pt x="28" y="479"/>
                    <a:pt x="28" y="479"/>
                  </a:cubicBezTo>
                  <a:cubicBezTo>
                    <a:pt x="12" y="479"/>
                    <a:pt x="0" y="467"/>
                    <a:pt x="0" y="451"/>
                  </a:cubicBezTo>
                  <a:cubicBezTo>
                    <a:pt x="0" y="28"/>
                    <a:pt x="0" y="28"/>
                    <a:pt x="0" y="28"/>
                  </a:cubicBezTo>
                  <a:cubicBezTo>
                    <a:pt x="0" y="13"/>
                    <a:pt x="12" y="0"/>
                    <a:pt x="28" y="0"/>
                  </a:cubicBezTo>
                  <a:cubicBezTo>
                    <a:pt x="738" y="0"/>
                    <a:pt x="738" y="0"/>
                    <a:pt x="738" y="0"/>
                  </a:cubicBezTo>
                  <a:cubicBezTo>
                    <a:pt x="753" y="0"/>
                    <a:pt x="766" y="13"/>
                    <a:pt x="766" y="28"/>
                  </a:cubicBezTo>
                  <a:cubicBezTo>
                    <a:pt x="766" y="451"/>
                    <a:pt x="766" y="451"/>
                    <a:pt x="766" y="451"/>
                  </a:cubicBezTo>
                  <a:cubicBezTo>
                    <a:pt x="766" y="467"/>
                    <a:pt x="753" y="479"/>
                    <a:pt x="738" y="479"/>
                  </a:cubicBezTo>
                </a:path>
              </a:pathLst>
            </a:custGeom>
            <a:solidFill>
              <a:srgbClr val="3E4766"/>
            </a:solidFill>
            <a:ln>
              <a:noFill/>
            </a:ln>
          </p:spPr>
          <p:txBody>
            <a:bodyPr anchor="ctr"/>
            <a:lstStyle/>
            <a:p>
              <a:pPr algn="ctr"/>
              <a:endParaRPr dirty="0">
                <a:latin typeface="Arial" panose="020B0604020202020204" pitchFamily="34" charset="0"/>
                <a:ea typeface="微軟正黑體" panose="020B0604030504040204" pitchFamily="34" charset="-120"/>
              </a:endParaRPr>
            </a:p>
          </p:txBody>
        </p:sp>
        <p:sp>
          <p:nvSpPr>
            <p:cNvPr id="1139" name="ïŝḻïḓè">
              <a:extLst>
                <a:ext uri="{FF2B5EF4-FFF2-40B4-BE49-F238E27FC236}">
                  <a16:creationId xmlns:a16="http://schemas.microsoft.com/office/drawing/2014/main" id="{C3DB54A8-9D12-4E09-8326-69DA8BA64F54}"/>
                </a:ext>
              </a:extLst>
            </p:cNvPr>
            <p:cNvSpPr/>
            <p:nvPr userDrawn="1"/>
          </p:nvSpPr>
          <p:spPr bwMode="auto">
            <a:xfrm>
              <a:off x="6956219" y="1877371"/>
              <a:ext cx="2927766" cy="190905"/>
            </a:xfrm>
            <a:custGeom>
              <a:avLst/>
              <a:gdLst>
                <a:gd name="T0" fmla="*/ 766 w 766"/>
                <a:gd name="T1" fmla="*/ 50 h 50"/>
                <a:gd name="T2" fmla="*/ 766 w 766"/>
                <a:gd name="T3" fmla="*/ 26 h 50"/>
                <a:gd name="T4" fmla="*/ 740 w 766"/>
                <a:gd name="T5" fmla="*/ 0 h 50"/>
                <a:gd name="T6" fmla="*/ 25 w 766"/>
                <a:gd name="T7" fmla="*/ 0 h 50"/>
                <a:gd name="T8" fmla="*/ 0 w 766"/>
                <a:gd name="T9" fmla="*/ 26 h 50"/>
                <a:gd name="T10" fmla="*/ 0 w 766"/>
                <a:gd name="T11" fmla="*/ 50 h 50"/>
                <a:gd name="T12" fmla="*/ 766 w 766"/>
                <a:gd name="T13" fmla="*/ 50 h 50"/>
              </a:gdLst>
              <a:ahLst/>
              <a:cxnLst>
                <a:cxn ang="0">
                  <a:pos x="T0" y="T1"/>
                </a:cxn>
                <a:cxn ang="0">
                  <a:pos x="T2" y="T3"/>
                </a:cxn>
                <a:cxn ang="0">
                  <a:pos x="T4" y="T5"/>
                </a:cxn>
                <a:cxn ang="0">
                  <a:pos x="T6" y="T7"/>
                </a:cxn>
                <a:cxn ang="0">
                  <a:pos x="T8" y="T9"/>
                </a:cxn>
                <a:cxn ang="0">
                  <a:pos x="T10" y="T11"/>
                </a:cxn>
                <a:cxn ang="0">
                  <a:pos x="T12" y="T13"/>
                </a:cxn>
              </a:cxnLst>
              <a:rect l="0" t="0" r="r" b="b"/>
              <a:pathLst>
                <a:path w="766" h="50">
                  <a:moveTo>
                    <a:pt x="766" y="50"/>
                  </a:moveTo>
                  <a:cubicBezTo>
                    <a:pt x="766" y="26"/>
                    <a:pt x="766" y="26"/>
                    <a:pt x="766" y="26"/>
                  </a:cubicBezTo>
                  <a:cubicBezTo>
                    <a:pt x="766" y="12"/>
                    <a:pt x="754" y="0"/>
                    <a:pt x="740" y="0"/>
                  </a:cubicBezTo>
                  <a:cubicBezTo>
                    <a:pt x="25" y="0"/>
                    <a:pt x="25" y="0"/>
                    <a:pt x="25" y="0"/>
                  </a:cubicBezTo>
                  <a:cubicBezTo>
                    <a:pt x="11" y="0"/>
                    <a:pt x="0" y="12"/>
                    <a:pt x="0" y="26"/>
                  </a:cubicBezTo>
                  <a:cubicBezTo>
                    <a:pt x="0" y="50"/>
                    <a:pt x="0" y="50"/>
                    <a:pt x="0" y="50"/>
                  </a:cubicBezTo>
                  <a:lnTo>
                    <a:pt x="766" y="50"/>
                  </a:lnTo>
                  <a:close/>
                </a:path>
              </a:pathLst>
            </a:custGeom>
            <a:solidFill>
              <a:srgbClr val="A7A6B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40" name="íṧľîḑe">
              <a:extLst>
                <a:ext uri="{FF2B5EF4-FFF2-40B4-BE49-F238E27FC236}">
                  <a16:creationId xmlns:a16="http://schemas.microsoft.com/office/drawing/2014/main" id="{D06E1C7D-10B1-46DD-8837-D0D9ED23AF29}"/>
                </a:ext>
              </a:extLst>
            </p:cNvPr>
            <p:cNvSpPr/>
            <p:nvPr userDrawn="1"/>
          </p:nvSpPr>
          <p:spPr bwMode="auto">
            <a:xfrm>
              <a:off x="8649682" y="2815441"/>
              <a:ext cx="404851" cy="69121"/>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41" name="ísļídè">
              <a:extLst>
                <a:ext uri="{FF2B5EF4-FFF2-40B4-BE49-F238E27FC236}">
                  <a16:creationId xmlns:a16="http://schemas.microsoft.com/office/drawing/2014/main" id="{540BD6BA-B67B-4C03-9BC3-ED00C075C9EF}"/>
                </a:ext>
              </a:extLst>
            </p:cNvPr>
            <p:cNvSpPr/>
            <p:nvPr userDrawn="1"/>
          </p:nvSpPr>
          <p:spPr bwMode="auto">
            <a:xfrm>
              <a:off x="8649682" y="2948746"/>
              <a:ext cx="503595" cy="69121"/>
            </a:xfrm>
            <a:prstGeom prst="rect">
              <a:avLst/>
            </a:prstGeom>
            <a:solidFill>
              <a:srgbClr val="FD7C3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42" name="îSlíḑè">
              <a:extLst>
                <a:ext uri="{FF2B5EF4-FFF2-40B4-BE49-F238E27FC236}">
                  <a16:creationId xmlns:a16="http://schemas.microsoft.com/office/drawing/2014/main" id="{48D2C1FF-CA7F-4364-ACA8-E86E9C4A2FB9}"/>
                </a:ext>
              </a:extLst>
            </p:cNvPr>
            <p:cNvSpPr/>
            <p:nvPr userDrawn="1"/>
          </p:nvSpPr>
          <p:spPr bwMode="auto">
            <a:xfrm>
              <a:off x="9204295" y="2948746"/>
              <a:ext cx="248507" cy="69121"/>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43" name="ïslíďê">
              <a:extLst>
                <a:ext uri="{FF2B5EF4-FFF2-40B4-BE49-F238E27FC236}">
                  <a16:creationId xmlns:a16="http://schemas.microsoft.com/office/drawing/2014/main" id="{ABB148EF-2A54-4095-9A91-5040573014B5}"/>
                </a:ext>
              </a:extLst>
            </p:cNvPr>
            <p:cNvSpPr/>
            <p:nvPr userDrawn="1"/>
          </p:nvSpPr>
          <p:spPr bwMode="auto">
            <a:xfrm>
              <a:off x="8649682" y="3082051"/>
              <a:ext cx="199135" cy="69121"/>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44" name="íṥļïďé">
              <a:extLst>
                <a:ext uri="{FF2B5EF4-FFF2-40B4-BE49-F238E27FC236}">
                  <a16:creationId xmlns:a16="http://schemas.microsoft.com/office/drawing/2014/main" id="{873428B1-5B23-4769-A0A3-FD01B2E619AC}"/>
                </a:ext>
              </a:extLst>
            </p:cNvPr>
            <p:cNvSpPr/>
            <p:nvPr userDrawn="1"/>
          </p:nvSpPr>
          <p:spPr bwMode="auto">
            <a:xfrm>
              <a:off x="8916292" y="3082051"/>
              <a:ext cx="742228" cy="69121"/>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45" name="ïṧḻiďê">
              <a:extLst>
                <a:ext uri="{FF2B5EF4-FFF2-40B4-BE49-F238E27FC236}">
                  <a16:creationId xmlns:a16="http://schemas.microsoft.com/office/drawing/2014/main" id="{EB0837A3-A486-4C63-99EC-8F080016F569}"/>
                </a:ext>
              </a:extLst>
            </p:cNvPr>
            <p:cNvSpPr/>
            <p:nvPr userDrawn="1"/>
          </p:nvSpPr>
          <p:spPr bwMode="auto">
            <a:xfrm>
              <a:off x="8916292" y="3082051"/>
              <a:ext cx="742228" cy="69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46" name="îṩḻiḓê">
              <a:extLst>
                <a:ext uri="{FF2B5EF4-FFF2-40B4-BE49-F238E27FC236}">
                  <a16:creationId xmlns:a16="http://schemas.microsoft.com/office/drawing/2014/main" id="{406BF31B-9AB2-44E3-9C34-ECFB97EF68DF}"/>
                </a:ext>
              </a:extLst>
            </p:cNvPr>
            <p:cNvSpPr/>
            <p:nvPr userDrawn="1"/>
          </p:nvSpPr>
          <p:spPr bwMode="auto">
            <a:xfrm>
              <a:off x="9146695" y="2815441"/>
              <a:ext cx="232049" cy="69121"/>
            </a:xfrm>
            <a:prstGeom prst="rect">
              <a:avLst/>
            </a:prstGeom>
            <a:solidFill>
              <a:srgbClr val="004DB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47" name="îŝ1îḍê">
              <a:extLst>
                <a:ext uri="{FF2B5EF4-FFF2-40B4-BE49-F238E27FC236}">
                  <a16:creationId xmlns:a16="http://schemas.microsoft.com/office/drawing/2014/main" id="{2A055191-2855-4659-8E24-A69CF63CC376}"/>
                </a:ext>
              </a:extLst>
            </p:cNvPr>
            <p:cNvSpPr/>
            <p:nvPr userDrawn="1"/>
          </p:nvSpPr>
          <p:spPr bwMode="auto">
            <a:xfrm>
              <a:off x="8649682" y="2185125"/>
              <a:ext cx="404851" cy="69121"/>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48" name="iṩ1îďé">
              <a:extLst>
                <a:ext uri="{FF2B5EF4-FFF2-40B4-BE49-F238E27FC236}">
                  <a16:creationId xmlns:a16="http://schemas.microsoft.com/office/drawing/2014/main" id="{48CEF17B-25F9-497F-A827-D0119AD60755}"/>
                </a:ext>
              </a:extLst>
            </p:cNvPr>
            <p:cNvSpPr/>
            <p:nvPr userDrawn="1"/>
          </p:nvSpPr>
          <p:spPr bwMode="auto">
            <a:xfrm>
              <a:off x="8649682" y="2320075"/>
              <a:ext cx="503595" cy="67476"/>
            </a:xfrm>
            <a:prstGeom prst="rect">
              <a:avLst/>
            </a:prstGeom>
            <a:solidFill>
              <a:srgbClr val="FD7C3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49" name="iSḻíḍe">
              <a:extLst>
                <a:ext uri="{FF2B5EF4-FFF2-40B4-BE49-F238E27FC236}">
                  <a16:creationId xmlns:a16="http://schemas.microsoft.com/office/drawing/2014/main" id="{F225C5E7-7304-4C79-BFAE-2F8B07F08B2D}"/>
                </a:ext>
              </a:extLst>
            </p:cNvPr>
            <p:cNvSpPr/>
            <p:nvPr userDrawn="1"/>
          </p:nvSpPr>
          <p:spPr bwMode="auto">
            <a:xfrm>
              <a:off x="9204295" y="2320075"/>
              <a:ext cx="248507" cy="67476"/>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50" name="íṥ1iḍè">
              <a:extLst>
                <a:ext uri="{FF2B5EF4-FFF2-40B4-BE49-F238E27FC236}">
                  <a16:creationId xmlns:a16="http://schemas.microsoft.com/office/drawing/2014/main" id="{200E071C-D07C-40C7-8E35-2466C97BE710}"/>
                </a:ext>
              </a:extLst>
            </p:cNvPr>
            <p:cNvSpPr/>
            <p:nvPr userDrawn="1"/>
          </p:nvSpPr>
          <p:spPr bwMode="auto">
            <a:xfrm>
              <a:off x="8649682" y="2453379"/>
              <a:ext cx="199135" cy="67476"/>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51" name="íṡ1íḓe">
              <a:extLst>
                <a:ext uri="{FF2B5EF4-FFF2-40B4-BE49-F238E27FC236}">
                  <a16:creationId xmlns:a16="http://schemas.microsoft.com/office/drawing/2014/main" id="{BE25401D-960A-4B1C-B168-DBFF07FF2D3A}"/>
                </a:ext>
              </a:extLst>
            </p:cNvPr>
            <p:cNvSpPr/>
            <p:nvPr userDrawn="1"/>
          </p:nvSpPr>
          <p:spPr bwMode="auto">
            <a:xfrm>
              <a:off x="8916292" y="2453379"/>
              <a:ext cx="742228" cy="67476"/>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52" name="íŝľíḑe">
              <a:extLst>
                <a:ext uri="{FF2B5EF4-FFF2-40B4-BE49-F238E27FC236}">
                  <a16:creationId xmlns:a16="http://schemas.microsoft.com/office/drawing/2014/main" id="{C5B4C4D9-139F-4D4F-94BF-58A605B41A48}"/>
                </a:ext>
              </a:extLst>
            </p:cNvPr>
            <p:cNvSpPr/>
            <p:nvPr userDrawn="1"/>
          </p:nvSpPr>
          <p:spPr bwMode="auto">
            <a:xfrm>
              <a:off x="9146695" y="2185125"/>
              <a:ext cx="232049" cy="69121"/>
            </a:xfrm>
            <a:prstGeom prst="rect">
              <a:avLst/>
            </a:prstGeom>
            <a:solidFill>
              <a:srgbClr val="004DB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53" name="ïṥ1îḓè">
              <a:extLst>
                <a:ext uri="{FF2B5EF4-FFF2-40B4-BE49-F238E27FC236}">
                  <a16:creationId xmlns:a16="http://schemas.microsoft.com/office/drawing/2014/main" id="{45897B7C-5CF3-4D23-B816-3B2A57853241}"/>
                </a:ext>
              </a:extLst>
            </p:cNvPr>
            <p:cNvSpPr/>
            <p:nvPr userDrawn="1"/>
          </p:nvSpPr>
          <p:spPr bwMode="auto">
            <a:xfrm>
              <a:off x="7280430" y="2815441"/>
              <a:ext cx="406497" cy="69121"/>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54" name="íṡḷidê">
              <a:extLst>
                <a:ext uri="{FF2B5EF4-FFF2-40B4-BE49-F238E27FC236}">
                  <a16:creationId xmlns:a16="http://schemas.microsoft.com/office/drawing/2014/main" id="{A916F33C-EA89-49B2-A647-F1E9D5793283}"/>
                </a:ext>
              </a:extLst>
            </p:cNvPr>
            <p:cNvSpPr/>
            <p:nvPr userDrawn="1"/>
          </p:nvSpPr>
          <p:spPr bwMode="auto">
            <a:xfrm>
              <a:off x="7280430" y="2948746"/>
              <a:ext cx="501950" cy="69121"/>
            </a:xfrm>
            <a:prstGeom prst="rect">
              <a:avLst/>
            </a:prstGeom>
            <a:solidFill>
              <a:srgbClr val="FD7C3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55" name="ïSḻïḑe">
              <a:extLst>
                <a:ext uri="{FF2B5EF4-FFF2-40B4-BE49-F238E27FC236}">
                  <a16:creationId xmlns:a16="http://schemas.microsoft.com/office/drawing/2014/main" id="{40732D72-1904-41BF-967A-052BF1D55673}"/>
                </a:ext>
              </a:extLst>
            </p:cNvPr>
            <p:cNvSpPr/>
            <p:nvPr userDrawn="1"/>
          </p:nvSpPr>
          <p:spPr bwMode="auto">
            <a:xfrm>
              <a:off x="7835042" y="2948746"/>
              <a:ext cx="248507" cy="69121"/>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56" name="ïŝlîḋe">
              <a:extLst>
                <a:ext uri="{FF2B5EF4-FFF2-40B4-BE49-F238E27FC236}">
                  <a16:creationId xmlns:a16="http://schemas.microsoft.com/office/drawing/2014/main" id="{03A6DF9F-0C46-4097-893F-268FE8AC6CE9}"/>
                </a:ext>
              </a:extLst>
            </p:cNvPr>
            <p:cNvSpPr/>
            <p:nvPr userDrawn="1"/>
          </p:nvSpPr>
          <p:spPr bwMode="auto">
            <a:xfrm>
              <a:off x="7280430" y="3082051"/>
              <a:ext cx="199135" cy="69121"/>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57" name="ïṣḷidè">
              <a:extLst>
                <a:ext uri="{FF2B5EF4-FFF2-40B4-BE49-F238E27FC236}">
                  <a16:creationId xmlns:a16="http://schemas.microsoft.com/office/drawing/2014/main" id="{8E5AE3FF-52EE-43D9-8424-2990E578D4D6}"/>
                </a:ext>
              </a:extLst>
            </p:cNvPr>
            <p:cNvSpPr/>
            <p:nvPr userDrawn="1"/>
          </p:nvSpPr>
          <p:spPr bwMode="auto">
            <a:xfrm>
              <a:off x="7548684" y="3082051"/>
              <a:ext cx="737290" cy="69121"/>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58" name="íṧľîḓê">
              <a:extLst>
                <a:ext uri="{FF2B5EF4-FFF2-40B4-BE49-F238E27FC236}">
                  <a16:creationId xmlns:a16="http://schemas.microsoft.com/office/drawing/2014/main" id="{B7C6134D-3669-40C7-90EF-C583EF46ACA0}"/>
                </a:ext>
              </a:extLst>
            </p:cNvPr>
            <p:cNvSpPr/>
            <p:nvPr userDrawn="1"/>
          </p:nvSpPr>
          <p:spPr bwMode="auto">
            <a:xfrm>
              <a:off x="7777442" y="2815441"/>
              <a:ext cx="233695" cy="69121"/>
            </a:xfrm>
            <a:prstGeom prst="rect">
              <a:avLst/>
            </a:prstGeom>
            <a:solidFill>
              <a:srgbClr val="004DB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59" name="ïšḷîḓe">
              <a:extLst>
                <a:ext uri="{FF2B5EF4-FFF2-40B4-BE49-F238E27FC236}">
                  <a16:creationId xmlns:a16="http://schemas.microsoft.com/office/drawing/2014/main" id="{EB0E05C4-9AAA-4268-AE57-D0A5C45F17E5}"/>
                </a:ext>
              </a:extLst>
            </p:cNvPr>
            <p:cNvSpPr/>
            <p:nvPr userDrawn="1"/>
          </p:nvSpPr>
          <p:spPr bwMode="auto">
            <a:xfrm>
              <a:off x="7280430" y="2185125"/>
              <a:ext cx="406497" cy="69121"/>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60" name="îśliḍé">
              <a:extLst>
                <a:ext uri="{FF2B5EF4-FFF2-40B4-BE49-F238E27FC236}">
                  <a16:creationId xmlns:a16="http://schemas.microsoft.com/office/drawing/2014/main" id="{452F5EF2-338C-4F52-A8F8-A30DD2745932}"/>
                </a:ext>
              </a:extLst>
            </p:cNvPr>
            <p:cNvSpPr/>
            <p:nvPr userDrawn="1"/>
          </p:nvSpPr>
          <p:spPr bwMode="auto">
            <a:xfrm>
              <a:off x="7280430" y="2320075"/>
              <a:ext cx="501950" cy="67476"/>
            </a:xfrm>
            <a:prstGeom prst="rect">
              <a:avLst/>
            </a:prstGeom>
            <a:solidFill>
              <a:srgbClr val="FD7C3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61" name="iṥ1iḍê">
              <a:extLst>
                <a:ext uri="{FF2B5EF4-FFF2-40B4-BE49-F238E27FC236}">
                  <a16:creationId xmlns:a16="http://schemas.microsoft.com/office/drawing/2014/main" id="{8EE38444-E3C8-4A2C-8CE9-D938B1A49990}"/>
                </a:ext>
              </a:extLst>
            </p:cNvPr>
            <p:cNvSpPr/>
            <p:nvPr userDrawn="1"/>
          </p:nvSpPr>
          <p:spPr bwMode="auto">
            <a:xfrm>
              <a:off x="7835042" y="2320075"/>
              <a:ext cx="248507" cy="67476"/>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62" name="ïSlïḑe">
              <a:extLst>
                <a:ext uri="{FF2B5EF4-FFF2-40B4-BE49-F238E27FC236}">
                  <a16:creationId xmlns:a16="http://schemas.microsoft.com/office/drawing/2014/main" id="{B672D154-68A6-4442-AF47-A18575FB19D8}"/>
                </a:ext>
              </a:extLst>
            </p:cNvPr>
            <p:cNvSpPr/>
            <p:nvPr userDrawn="1"/>
          </p:nvSpPr>
          <p:spPr bwMode="auto">
            <a:xfrm>
              <a:off x="7280430" y="2453379"/>
              <a:ext cx="199135" cy="67476"/>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63" name="ïśľîďe">
              <a:extLst>
                <a:ext uri="{FF2B5EF4-FFF2-40B4-BE49-F238E27FC236}">
                  <a16:creationId xmlns:a16="http://schemas.microsoft.com/office/drawing/2014/main" id="{ADAF3EE8-D7DE-489F-B071-21F62183CA87}"/>
                </a:ext>
              </a:extLst>
            </p:cNvPr>
            <p:cNvSpPr/>
            <p:nvPr userDrawn="1"/>
          </p:nvSpPr>
          <p:spPr bwMode="auto">
            <a:xfrm>
              <a:off x="7548684" y="2453379"/>
              <a:ext cx="737290" cy="67476"/>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64" name="îṡľiďé">
              <a:extLst>
                <a:ext uri="{FF2B5EF4-FFF2-40B4-BE49-F238E27FC236}">
                  <a16:creationId xmlns:a16="http://schemas.microsoft.com/office/drawing/2014/main" id="{A52F0A3B-06FE-469A-8377-CC27084C8BED}"/>
                </a:ext>
              </a:extLst>
            </p:cNvPr>
            <p:cNvSpPr/>
            <p:nvPr userDrawn="1"/>
          </p:nvSpPr>
          <p:spPr bwMode="auto">
            <a:xfrm>
              <a:off x="7777442" y="2185125"/>
              <a:ext cx="233695" cy="69121"/>
            </a:xfrm>
            <a:prstGeom prst="rect">
              <a:avLst/>
            </a:prstGeom>
            <a:solidFill>
              <a:srgbClr val="004DB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65" name="ís1iḋê">
              <a:extLst>
                <a:ext uri="{FF2B5EF4-FFF2-40B4-BE49-F238E27FC236}">
                  <a16:creationId xmlns:a16="http://schemas.microsoft.com/office/drawing/2014/main" id="{D57A5B1F-346A-4492-9CC0-4255B170E7E6}"/>
                </a:ext>
              </a:extLst>
            </p:cNvPr>
            <p:cNvSpPr/>
            <p:nvPr userDrawn="1"/>
          </p:nvSpPr>
          <p:spPr bwMode="auto">
            <a:xfrm>
              <a:off x="6890390" y="1816480"/>
              <a:ext cx="3054487" cy="1948552"/>
            </a:xfrm>
            <a:custGeom>
              <a:avLst/>
              <a:gdLst>
                <a:gd name="T0" fmla="*/ 745 w 799"/>
                <a:gd name="T1" fmla="*/ 511 h 511"/>
                <a:gd name="T2" fmla="*/ 54 w 799"/>
                <a:gd name="T3" fmla="*/ 511 h 511"/>
                <a:gd name="T4" fmla="*/ 0 w 799"/>
                <a:gd name="T5" fmla="*/ 458 h 511"/>
                <a:gd name="T6" fmla="*/ 0 w 799"/>
                <a:gd name="T7" fmla="*/ 54 h 511"/>
                <a:gd name="T8" fmla="*/ 54 w 799"/>
                <a:gd name="T9" fmla="*/ 0 h 511"/>
                <a:gd name="T10" fmla="*/ 745 w 799"/>
                <a:gd name="T11" fmla="*/ 0 h 511"/>
                <a:gd name="T12" fmla="*/ 799 w 799"/>
                <a:gd name="T13" fmla="*/ 54 h 511"/>
                <a:gd name="T14" fmla="*/ 799 w 799"/>
                <a:gd name="T15" fmla="*/ 458 h 511"/>
                <a:gd name="T16" fmla="*/ 745 w 799"/>
                <a:gd name="T17" fmla="*/ 511 h 511"/>
                <a:gd name="T18" fmla="*/ 54 w 799"/>
                <a:gd name="T19" fmla="*/ 32 h 511"/>
                <a:gd name="T20" fmla="*/ 33 w 799"/>
                <a:gd name="T21" fmla="*/ 54 h 511"/>
                <a:gd name="T22" fmla="*/ 33 w 799"/>
                <a:gd name="T23" fmla="*/ 386 h 511"/>
                <a:gd name="T24" fmla="*/ 54 w 799"/>
                <a:gd name="T25" fmla="*/ 408 h 511"/>
                <a:gd name="T26" fmla="*/ 745 w 799"/>
                <a:gd name="T27" fmla="*/ 408 h 511"/>
                <a:gd name="T28" fmla="*/ 767 w 799"/>
                <a:gd name="T29" fmla="*/ 386 h 511"/>
                <a:gd name="T30" fmla="*/ 767 w 799"/>
                <a:gd name="T31" fmla="*/ 54 h 511"/>
                <a:gd name="T32" fmla="*/ 745 w 799"/>
                <a:gd name="T33" fmla="*/ 32 h 511"/>
                <a:gd name="T34" fmla="*/ 54 w 799"/>
                <a:gd name="T35" fmla="*/ 32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9" h="511">
                  <a:moveTo>
                    <a:pt x="745" y="511"/>
                  </a:moveTo>
                  <a:cubicBezTo>
                    <a:pt x="54" y="511"/>
                    <a:pt x="54" y="511"/>
                    <a:pt x="54" y="511"/>
                  </a:cubicBezTo>
                  <a:cubicBezTo>
                    <a:pt x="25" y="511"/>
                    <a:pt x="0" y="487"/>
                    <a:pt x="0" y="458"/>
                  </a:cubicBezTo>
                  <a:cubicBezTo>
                    <a:pt x="0" y="54"/>
                    <a:pt x="0" y="54"/>
                    <a:pt x="0" y="54"/>
                  </a:cubicBezTo>
                  <a:cubicBezTo>
                    <a:pt x="0" y="24"/>
                    <a:pt x="25" y="0"/>
                    <a:pt x="54" y="0"/>
                  </a:cubicBezTo>
                  <a:cubicBezTo>
                    <a:pt x="745" y="0"/>
                    <a:pt x="745" y="0"/>
                    <a:pt x="745" y="0"/>
                  </a:cubicBezTo>
                  <a:cubicBezTo>
                    <a:pt x="775" y="0"/>
                    <a:pt x="799" y="24"/>
                    <a:pt x="799" y="54"/>
                  </a:cubicBezTo>
                  <a:cubicBezTo>
                    <a:pt x="799" y="458"/>
                    <a:pt x="799" y="458"/>
                    <a:pt x="799" y="458"/>
                  </a:cubicBezTo>
                  <a:cubicBezTo>
                    <a:pt x="799" y="487"/>
                    <a:pt x="775" y="511"/>
                    <a:pt x="745" y="511"/>
                  </a:cubicBezTo>
                  <a:moveTo>
                    <a:pt x="54" y="32"/>
                  </a:moveTo>
                  <a:cubicBezTo>
                    <a:pt x="42" y="32"/>
                    <a:pt x="33" y="42"/>
                    <a:pt x="33" y="54"/>
                  </a:cubicBezTo>
                  <a:cubicBezTo>
                    <a:pt x="33" y="386"/>
                    <a:pt x="33" y="386"/>
                    <a:pt x="33" y="386"/>
                  </a:cubicBezTo>
                  <a:cubicBezTo>
                    <a:pt x="33" y="398"/>
                    <a:pt x="42" y="408"/>
                    <a:pt x="54" y="408"/>
                  </a:cubicBezTo>
                  <a:cubicBezTo>
                    <a:pt x="745" y="408"/>
                    <a:pt x="745" y="408"/>
                    <a:pt x="745" y="408"/>
                  </a:cubicBezTo>
                  <a:cubicBezTo>
                    <a:pt x="757" y="408"/>
                    <a:pt x="767" y="398"/>
                    <a:pt x="767" y="386"/>
                  </a:cubicBezTo>
                  <a:cubicBezTo>
                    <a:pt x="767" y="54"/>
                    <a:pt x="767" y="54"/>
                    <a:pt x="767" y="54"/>
                  </a:cubicBezTo>
                  <a:cubicBezTo>
                    <a:pt x="767" y="42"/>
                    <a:pt x="757" y="32"/>
                    <a:pt x="745" y="32"/>
                  </a:cubicBezTo>
                  <a:cubicBezTo>
                    <a:pt x="54" y="32"/>
                    <a:pt x="54" y="32"/>
                    <a:pt x="54" y="32"/>
                  </a:cubicBezTo>
                </a:path>
              </a:pathLst>
            </a:custGeom>
            <a:solidFill>
              <a:srgbClr val="8686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67" name="iSľíḑé">
              <a:extLst>
                <a:ext uri="{FF2B5EF4-FFF2-40B4-BE49-F238E27FC236}">
                  <a16:creationId xmlns:a16="http://schemas.microsoft.com/office/drawing/2014/main" id="{38B1ACC9-D7E8-4AF2-B7EE-99DF6094FC5A}"/>
                </a:ext>
              </a:extLst>
            </p:cNvPr>
            <p:cNvSpPr/>
            <p:nvPr userDrawn="1"/>
          </p:nvSpPr>
          <p:spPr bwMode="auto">
            <a:xfrm>
              <a:off x="9424824" y="3142943"/>
              <a:ext cx="106973" cy="8229"/>
            </a:xfrm>
            <a:custGeom>
              <a:avLst/>
              <a:gdLst>
                <a:gd name="T0" fmla="*/ 14 w 28"/>
                <a:gd name="T1" fmla="*/ 0 h 2"/>
                <a:gd name="T2" fmla="*/ 0 w 28"/>
                <a:gd name="T3" fmla="*/ 2 h 2"/>
                <a:gd name="T4" fmla="*/ 28 w 28"/>
                <a:gd name="T5" fmla="*/ 2 h 2"/>
                <a:gd name="T6" fmla="*/ 14 w 28"/>
                <a:gd name="T7" fmla="*/ 0 h 2"/>
              </a:gdLst>
              <a:ahLst/>
              <a:cxnLst>
                <a:cxn ang="0">
                  <a:pos x="T0" y="T1"/>
                </a:cxn>
                <a:cxn ang="0">
                  <a:pos x="T2" y="T3"/>
                </a:cxn>
                <a:cxn ang="0">
                  <a:pos x="T4" y="T5"/>
                </a:cxn>
                <a:cxn ang="0">
                  <a:pos x="T6" y="T7"/>
                </a:cxn>
              </a:cxnLst>
              <a:rect l="0" t="0" r="r" b="b"/>
              <a:pathLst>
                <a:path w="28" h="2">
                  <a:moveTo>
                    <a:pt x="14" y="0"/>
                  </a:moveTo>
                  <a:cubicBezTo>
                    <a:pt x="9" y="0"/>
                    <a:pt x="4" y="1"/>
                    <a:pt x="0" y="2"/>
                  </a:cubicBezTo>
                  <a:cubicBezTo>
                    <a:pt x="28" y="2"/>
                    <a:pt x="28" y="2"/>
                    <a:pt x="28" y="2"/>
                  </a:cubicBezTo>
                  <a:cubicBezTo>
                    <a:pt x="24" y="1"/>
                    <a:pt x="19" y="0"/>
                    <a:pt x="14" y="0"/>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68" name="îslîďè">
              <a:extLst>
                <a:ext uri="{FF2B5EF4-FFF2-40B4-BE49-F238E27FC236}">
                  <a16:creationId xmlns:a16="http://schemas.microsoft.com/office/drawing/2014/main" id="{DC52AEDF-331F-417B-91C2-5647FB3772C0}"/>
                </a:ext>
              </a:extLst>
            </p:cNvPr>
            <p:cNvSpPr/>
            <p:nvPr userDrawn="1"/>
          </p:nvSpPr>
          <p:spPr bwMode="auto">
            <a:xfrm>
              <a:off x="9268479" y="3371700"/>
              <a:ext cx="653358" cy="386749"/>
            </a:xfrm>
            <a:custGeom>
              <a:avLst/>
              <a:gdLst>
                <a:gd name="T0" fmla="*/ 110 w 171"/>
                <a:gd name="T1" fmla="*/ 0 h 101"/>
                <a:gd name="T2" fmla="*/ 73 w 171"/>
                <a:gd name="T3" fmla="*/ 0 h 101"/>
                <a:gd name="T4" fmla="*/ 70 w 171"/>
                <a:gd name="T5" fmla="*/ 9 h 101"/>
                <a:gd name="T6" fmla="*/ 44 w 171"/>
                <a:gd name="T7" fmla="*/ 18 h 101"/>
                <a:gd name="T8" fmla="*/ 24 w 171"/>
                <a:gd name="T9" fmla="*/ 0 h 101"/>
                <a:gd name="T10" fmla="*/ 0 w 171"/>
                <a:gd name="T11" fmla="*/ 0 h 101"/>
                <a:gd name="T12" fmla="*/ 18 w 171"/>
                <a:gd name="T13" fmla="*/ 35 h 101"/>
                <a:gd name="T14" fmla="*/ 55 w 171"/>
                <a:gd name="T15" fmla="*/ 50 h 101"/>
                <a:gd name="T16" fmla="*/ 71 w 171"/>
                <a:gd name="T17" fmla="*/ 47 h 101"/>
                <a:gd name="T18" fmla="*/ 78 w 171"/>
                <a:gd name="T19" fmla="*/ 45 h 101"/>
                <a:gd name="T20" fmla="*/ 138 w 171"/>
                <a:gd name="T21" fmla="*/ 101 h 101"/>
                <a:gd name="T22" fmla="*/ 171 w 171"/>
                <a:gd name="T23" fmla="*/ 74 h 101"/>
                <a:gd name="T24" fmla="*/ 107 w 171"/>
                <a:gd name="T25" fmla="*/ 14 h 101"/>
                <a:gd name="T26" fmla="*/ 108 w 171"/>
                <a:gd name="T27" fmla="*/ 7 h 101"/>
                <a:gd name="T28" fmla="*/ 110 w 171"/>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01">
                  <a:moveTo>
                    <a:pt x="110" y="0"/>
                  </a:moveTo>
                  <a:cubicBezTo>
                    <a:pt x="73" y="0"/>
                    <a:pt x="73" y="0"/>
                    <a:pt x="73" y="0"/>
                  </a:cubicBezTo>
                  <a:cubicBezTo>
                    <a:pt x="70" y="9"/>
                    <a:pt x="70" y="9"/>
                    <a:pt x="70" y="9"/>
                  </a:cubicBezTo>
                  <a:cubicBezTo>
                    <a:pt x="44" y="18"/>
                    <a:pt x="44" y="18"/>
                    <a:pt x="44" y="18"/>
                  </a:cubicBezTo>
                  <a:cubicBezTo>
                    <a:pt x="24" y="0"/>
                    <a:pt x="24" y="0"/>
                    <a:pt x="24" y="0"/>
                  </a:cubicBezTo>
                  <a:cubicBezTo>
                    <a:pt x="0" y="0"/>
                    <a:pt x="0" y="0"/>
                    <a:pt x="0" y="0"/>
                  </a:cubicBezTo>
                  <a:cubicBezTo>
                    <a:pt x="2" y="13"/>
                    <a:pt x="8" y="26"/>
                    <a:pt x="18" y="35"/>
                  </a:cubicBezTo>
                  <a:cubicBezTo>
                    <a:pt x="28" y="45"/>
                    <a:pt x="41" y="50"/>
                    <a:pt x="55" y="50"/>
                  </a:cubicBezTo>
                  <a:cubicBezTo>
                    <a:pt x="60" y="50"/>
                    <a:pt x="66" y="49"/>
                    <a:pt x="71" y="47"/>
                  </a:cubicBezTo>
                  <a:cubicBezTo>
                    <a:pt x="78" y="45"/>
                    <a:pt x="78" y="45"/>
                    <a:pt x="78" y="45"/>
                  </a:cubicBezTo>
                  <a:cubicBezTo>
                    <a:pt x="138" y="101"/>
                    <a:pt x="138" y="101"/>
                    <a:pt x="138" y="101"/>
                  </a:cubicBezTo>
                  <a:cubicBezTo>
                    <a:pt x="153" y="97"/>
                    <a:pt x="165" y="87"/>
                    <a:pt x="171" y="74"/>
                  </a:cubicBezTo>
                  <a:cubicBezTo>
                    <a:pt x="107" y="14"/>
                    <a:pt x="107" y="14"/>
                    <a:pt x="107" y="14"/>
                  </a:cubicBezTo>
                  <a:cubicBezTo>
                    <a:pt x="108" y="7"/>
                    <a:pt x="108" y="7"/>
                    <a:pt x="108" y="7"/>
                  </a:cubicBezTo>
                  <a:cubicBezTo>
                    <a:pt x="109" y="5"/>
                    <a:pt x="109" y="2"/>
                    <a:pt x="110" y="0"/>
                  </a:cubicBezTo>
                </a:path>
              </a:pathLst>
            </a:custGeom>
            <a:solidFill>
              <a:srgbClr val="6F6F7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69" name="îSľiḑe">
              <a:extLst>
                <a:ext uri="{FF2B5EF4-FFF2-40B4-BE49-F238E27FC236}">
                  <a16:creationId xmlns:a16="http://schemas.microsoft.com/office/drawing/2014/main" id="{3F70D03F-0E09-490C-95E8-11A4013CB827}"/>
                </a:ext>
              </a:extLst>
            </p:cNvPr>
            <p:cNvSpPr/>
            <p:nvPr userDrawn="1"/>
          </p:nvSpPr>
          <p:spPr bwMode="auto">
            <a:xfrm>
              <a:off x="7017112" y="1906995"/>
              <a:ext cx="2805981" cy="115202"/>
            </a:xfrm>
            <a:custGeom>
              <a:avLst/>
              <a:gdLst>
                <a:gd name="T0" fmla="*/ 712 w 734"/>
                <a:gd name="T1" fmla="*/ 0 h 30"/>
                <a:gd name="T2" fmla="*/ 21 w 734"/>
                <a:gd name="T3" fmla="*/ 0 h 30"/>
                <a:gd name="T4" fmla="*/ 0 w 734"/>
                <a:gd name="T5" fmla="*/ 22 h 30"/>
                <a:gd name="T6" fmla="*/ 0 w 734"/>
                <a:gd name="T7" fmla="*/ 30 h 30"/>
                <a:gd name="T8" fmla="*/ 21 w 734"/>
                <a:gd name="T9" fmla="*/ 8 h 30"/>
                <a:gd name="T10" fmla="*/ 712 w 734"/>
                <a:gd name="T11" fmla="*/ 8 h 30"/>
                <a:gd name="T12" fmla="*/ 734 w 734"/>
                <a:gd name="T13" fmla="*/ 30 h 30"/>
                <a:gd name="T14" fmla="*/ 734 w 734"/>
                <a:gd name="T15" fmla="*/ 22 h 30"/>
                <a:gd name="T16" fmla="*/ 712 w 73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4" h="30">
                  <a:moveTo>
                    <a:pt x="712" y="0"/>
                  </a:moveTo>
                  <a:cubicBezTo>
                    <a:pt x="21" y="0"/>
                    <a:pt x="21" y="0"/>
                    <a:pt x="21" y="0"/>
                  </a:cubicBezTo>
                  <a:cubicBezTo>
                    <a:pt x="9" y="0"/>
                    <a:pt x="0" y="10"/>
                    <a:pt x="0" y="22"/>
                  </a:cubicBezTo>
                  <a:cubicBezTo>
                    <a:pt x="0" y="30"/>
                    <a:pt x="0" y="30"/>
                    <a:pt x="0" y="30"/>
                  </a:cubicBezTo>
                  <a:cubicBezTo>
                    <a:pt x="0" y="18"/>
                    <a:pt x="9" y="8"/>
                    <a:pt x="21" y="8"/>
                  </a:cubicBezTo>
                  <a:cubicBezTo>
                    <a:pt x="712" y="8"/>
                    <a:pt x="712" y="8"/>
                    <a:pt x="712" y="8"/>
                  </a:cubicBezTo>
                  <a:cubicBezTo>
                    <a:pt x="724" y="8"/>
                    <a:pt x="734" y="18"/>
                    <a:pt x="734" y="30"/>
                  </a:cubicBezTo>
                  <a:cubicBezTo>
                    <a:pt x="734" y="22"/>
                    <a:pt x="734" y="22"/>
                    <a:pt x="734" y="22"/>
                  </a:cubicBezTo>
                  <a:cubicBezTo>
                    <a:pt x="734" y="10"/>
                    <a:pt x="724" y="0"/>
                    <a:pt x="712" y="0"/>
                  </a:cubicBez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70" name="íSļíḓè">
              <a:extLst>
                <a:ext uri="{FF2B5EF4-FFF2-40B4-BE49-F238E27FC236}">
                  <a16:creationId xmlns:a16="http://schemas.microsoft.com/office/drawing/2014/main" id="{47E22736-BFE4-440D-975A-C20257A3F918}"/>
                </a:ext>
              </a:extLst>
            </p:cNvPr>
            <p:cNvSpPr/>
            <p:nvPr userDrawn="1"/>
          </p:nvSpPr>
          <p:spPr bwMode="auto">
            <a:xfrm>
              <a:off x="6890390" y="3532982"/>
              <a:ext cx="3054487" cy="232049"/>
            </a:xfrm>
            <a:custGeom>
              <a:avLst/>
              <a:gdLst>
                <a:gd name="T0" fmla="*/ 745 w 799"/>
                <a:gd name="T1" fmla="*/ 54 h 61"/>
                <a:gd name="T2" fmla="*/ 54 w 799"/>
                <a:gd name="T3" fmla="*/ 54 h 61"/>
                <a:gd name="T4" fmla="*/ 0 w 799"/>
                <a:gd name="T5" fmla="*/ 0 h 61"/>
                <a:gd name="T6" fmla="*/ 0 w 799"/>
                <a:gd name="T7" fmla="*/ 8 h 61"/>
                <a:gd name="T8" fmla="*/ 54 w 799"/>
                <a:gd name="T9" fmla="*/ 61 h 61"/>
                <a:gd name="T10" fmla="*/ 745 w 799"/>
                <a:gd name="T11" fmla="*/ 61 h 61"/>
                <a:gd name="T12" fmla="*/ 799 w 799"/>
                <a:gd name="T13" fmla="*/ 8 h 61"/>
                <a:gd name="T14" fmla="*/ 799 w 799"/>
                <a:gd name="T15" fmla="*/ 0 h 61"/>
                <a:gd name="T16" fmla="*/ 745 w 799"/>
                <a:gd name="T17" fmla="*/ 5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9" h="61">
                  <a:moveTo>
                    <a:pt x="745" y="54"/>
                  </a:moveTo>
                  <a:cubicBezTo>
                    <a:pt x="54" y="54"/>
                    <a:pt x="54" y="54"/>
                    <a:pt x="54" y="54"/>
                  </a:cubicBezTo>
                  <a:cubicBezTo>
                    <a:pt x="25" y="54"/>
                    <a:pt x="0" y="29"/>
                    <a:pt x="0" y="0"/>
                  </a:cubicBezTo>
                  <a:cubicBezTo>
                    <a:pt x="0" y="8"/>
                    <a:pt x="0" y="8"/>
                    <a:pt x="0" y="8"/>
                  </a:cubicBezTo>
                  <a:cubicBezTo>
                    <a:pt x="0" y="37"/>
                    <a:pt x="25" y="61"/>
                    <a:pt x="54" y="61"/>
                  </a:cubicBezTo>
                  <a:cubicBezTo>
                    <a:pt x="745" y="61"/>
                    <a:pt x="745" y="61"/>
                    <a:pt x="745" y="61"/>
                  </a:cubicBezTo>
                  <a:cubicBezTo>
                    <a:pt x="775" y="61"/>
                    <a:pt x="799" y="37"/>
                    <a:pt x="799" y="8"/>
                  </a:cubicBezTo>
                  <a:cubicBezTo>
                    <a:pt x="799" y="0"/>
                    <a:pt x="799" y="0"/>
                    <a:pt x="799" y="0"/>
                  </a:cubicBezTo>
                  <a:cubicBezTo>
                    <a:pt x="799" y="29"/>
                    <a:pt x="775" y="54"/>
                    <a:pt x="745" y="54"/>
                  </a:cubicBez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71" name="ïṧḻídé">
              <a:extLst>
                <a:ext uri="{FF2B5EF4-FFF2-40B4-BE49-F238E27FC236}">
                  <a16:creationId xmlns:a16="http://schemas.microsoft.com/office/drawing/2014/main" id="{1E2D50C2-413C-4015-B222-2A29038F76B0}"/>
                </a:ext>
              </a:extLst>
            </p:cNvPr>
            <p:cNvSpPr/>
            <p:nvPr userDrawn="1"/>
          </p:nvSpPr>
          <p:spPr bwMode="auto">
            <a:xfrm>
              <a:off x="9627250" y="1976116"/>
              <a:ext cx="62538" cy="60893"/>
            </a:xfrm>
            <a:prstGeom prst="ellipse">
              <a:avLst/>
            </a:pr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72" name="iṧlïḋê">
              <a:extLst>
                <a:ext uri="{FF2B5EF4-FFF2-40B4-BE49-F238E27FC236}">
                  <a16:creationId xmlns:a16="http://schemas.microsoft.com/office/drawing/2014/main" id="{4C7A2F1F-B975-468D-93B1-704F7B7AEDA6}"/>
                </a:ext>
              </a:extLst>
            </p:cNvPr>
            <p:cNvSpPr/>
            <p:nvPr userDrawn="1"/>
          </p:nvSpPr>
          <p:spPr bwMode="auto">
            <a:xfrm>
              <a:off x="9520276" y="1976116"/>
              <a:ext cx="62538" cy="60893"/>
            </a:xfrm>
            <a:prstGeom prst="ellipse">
              <a:avLst/>
            </a:prstGeom>
            <a:solidFill>
              <a:srgbClr val="2027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73" name="ïSḷîḍê">
              <a:extLst>
                <a:ext uri="{FF2B5EF4-FFF2-40B4-BE49-F238E27FC236}">
                  <a16:creationId xmlns:a16="http://schemas.microsoft.com/office/drawing/2014/main" id="{7C0A5E28-BECA-42F0-ABAA-726549D61AFD}"/>
                </a:ext>
              </a:extLst>
            </p:cNvPr>
            <p:cNvSpPr/>
            <p:nvPr userDrawn="1"/>
          </p:nvSpPr>
          <p:spPr bwMode="auto">
            <a:xfrm>
              <a:off x="9413304" y="1976116"/>
              <a:ext cx="62538" cy="60893"/>
            </a:xfrm>
            <a:prstGeom prst="ellipse">
              <a:avLst/>
            </a:prstGeom>
            <a:solidFill>
              <a:srgbClr val="FD7C3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74" name="íşlîḍe">
              <a:extLst>
                <a:ext uri="{FF2B5EF4-FFF2-40B4-BE49-F238E27FC236}">
                  <a16:creationId xmlns:a16="http://schemas.microsoft.com/office/drawing/2014/main" id="{1A89977D-8D6E-419C-B458-1008D447951A}"/>
                </a:ext>
              </a:extLst>
            </p:cNvPr>
            <p:cNvSpPr/>
            <p:nvPr userDrawn="1"/>
          </p:nvSpPr>
          <p:spPr bwMode="auto">
            <a:xfrm>
              <a:off x="6696193" y="2598204"/>
              <a:ext cx="768559" cy="1594719"/>
            </a:xfrm>
            <a:custGeom>
              <a:avLst/>
              <a:gdLst>
                <a:gd name="T0" fmla="*/ 65 w 467"/>
                <a:gd name="T1" fmla="*/ 969 h 969"/>
                <a:gd name="T2" fmla="*/ 467 w 467"/>
                <a:gd name="T3" fmla="*/ 23 h 969"/>
                <a:gd name="T4" fmla="*/ 413 w 467"/>
                <a:gd name="T5" fmla="*/ 0 h 969"/>
                <a:gd name="T6" fmla="*/ 0 w 467"/>
                <a:gd name="T7" fmla="*/ 969 h 969"/>
                <a:gd name="T8" fmla="*/ 65 w 467"/>
                <a:gd name="T9" fmla="*/ 969 h 969"/>
              </a:gdLst>
              <a:ahLst/>
              <a:cxnLst>
                <a:cxn ang="0">
                  <a:pos x="T0" y="T1"/>
                </a:cxn>
                <a:cxn ang="0">
                  <a:pos x="T2" y="T3"/>
                </a:cxn>
                <a:cxn ang="0">
                  <a:pos x="T4" y="T5"/>
                </a:cxn>
                <a:cxn ang="0">
                  <a:pos x="T6" y="T7"/>
                </a:cxn>
                <a:cxn ang="0">
                  <a:pos x="T8" y="T9"/>
                </a:cxn>
              </a:cxnLst>
              <a:rect l="0" t="0" r="r" b="b"/>
              <a:pathLst>
                <a:path w="467" h="969">
                  <a:moveTo>
                    <a:pt x="65" y="969"/>
                  </a:moveTo>
                  <a:lnTo>
                    <a:pt x="467" y="23"/>
                  </a:lnTo>
                  <a:lnTo>
                    <a:pt x="413" y="0"/>
                  </a:lnTo>
                  <a:lnTo>
                    <a:pt x="0" y="969"/>
                  </a:lnTo>
                  <a:lnTo>
                    <a:pt x="65" y="969"/>
                  </a:lnTo>
                  <a:close/>
                </a:path>
              </a:pathLst>
            </a:custGeom>
            <a:solidFill>
              <a:schemeClr val="accent6">
                <a:lumMod val="50000"/>
              </a:schemeClr>
            </a:solidFill>
            <a:ln>
              <a:noFill/>
            </a:ln>
          </p:spPr>
          <p:txBody>
            <a:bodyPr anchor="ctr"/>
            <a:lstStyle/>
            <a:p>
              <a:pPr algn="ctr"/>
              <a:endParaRPr dirty="0">
                <a:latin typeface="Arial" panose="020B0604020202020204" pitchFamily="34" charset="0"/>
                <a:ea typeface="微軟正黑體" panose="020B0604030504040204" pitchFamily="34" charset="-120"/>
              </a:endParaRPr>
            </a:p>
          </p:txBody>
        </p:sp>
        <p:sp>
          <p:nvSpPr>
            <p:cNvPr id="1175" name="îṧliḓe">
              <a:extLst>
                <a:ext uri="{FF2B5EF4-FFF2-40B4-BE49-F238E27FC236}">
                  <a16:creationId xmlns:a16="http://schemas.microsoft.com/office/drawing/2014/main" id="{854CA286-7FF2-442C-8399-AC07CD799772}"/>
                </a:ext>
              </a:extLst>
            </p:cNvPr>
            <p:cNvSpPr/>
            <p:nvPr userDrawn="1"/>
          </p:nvSpPr>
          <p:spPr bwMode="auto">
            <a:xfrm>
              <a:off x="6806458" y="2876334"/>
              <a:ext cx="473972" cy="98744"/>
            </a:xfrm>
            <a:custGeom>
              <a:avLst/>
              <a:gdLst>
                <a:gd name="T0" fmla="*/ 0 w 124"/>
                <a:gd name="T1" fmla="*/ 13 h 26"/>
                <a:gd name="T2" fmla="*/ 0 w 124"/>
                <a:gd name="T3" fmla="*/ 13 h 26"/>
                <a:gd name="T4" fmla="*/ 13 w 124"/>
                <a:gd name="T5" fmla="*/ 0 h 26"/>
                <a:gd name="T6" fmla="*/ 124 w 124"/>
                <a:gd name="T7" fmla="*/ 0 h 26"/>
                <a:gd name="T8" fmla="*/ 124 w 124"/>
                <a:gd name="T9" fmla="*/ 26 h 26"/>
                <a:gd name="T10" fmla="*/ 13 w 124"/>
                <a:gd name="T11" fmla="*/ 26 h 26"/>
                <a:gd name="T12" fmla="*/ 0 w 124"/>
                <a:gd name="T13" fmla="*/ 13 h 26"/>
              </a:gdLst>
              <a:ahLst/>
              <a:cxnLst>
                <a:cxn ang="0">
                  <a:pos x="T0" y="T1"/>
                </a:cxn>
                <a:cxn ang="0">
                  <a:pos x="T2" y="T3"/>
                </a:cxn>
                <a:cxn ang="0">
                  <a:pos x="T4" y="T5"/>
                </a:cxn>
                <a:cxn ang="0">
                  <a:pos x="T6" y="T7"/>
                </a:cxn>
                <a:cxn ang="0">
                  <a:pos x="T8" y="T9"/>
                </a:cxn>
                <a:cxn ang="0">
                  <a:pos x="T10" y="T11"/>
                </a:cxn>
                <a:cxn ang="0">
                  <a:pos x="T12" y="T13"/>
                </a:cxn>
              </a:cxnLst>
              <a:rect l="0" t="0" r="r" b="b"/>
              <a:pathLst>
                <a:path w="124" h="26">
                  <a:moveTo>
                    <a:pt x="0" y="13"/>
                  </a:moveTo>
                  <a:cubicBezTo>
                    <a:pt x="0" y="13"/>
                    <a:pt x="0" y="13"/>
                    <a:pt x="0" y="13"/>
                  </a:cubicBezTo>
                  <a:cubicBezTo>
                    <a:pt x="0" y="6"/>
                    <a:pt x="6" y="0"/>
                    <a:pt x="13" y="0"/>
                  </a:cubicBezTo>
                  <a:cubicBezTo>
                    <a:pt x="124" y="0"/>
                    <a:pt x="124" y="0"/>
                    <a:pt x="124" y="0"/>
                  </a:cubicBezTo>
                  <a:cubicBezTo>
                    <a:pt x="124" y="26"/>
                    <a:pt x="124" y="26"/>
                    <a:pt x="124" y="26"/>
                  </a:cubicBezTo>
                  <a:cubicBezTo>
                    <a:pt x="13" y="26"/>
                    <a:pt x="13" y="26"/>
                    <a:pt x="13" y="26"/>
                  </a:cubicBezTo>
                  <a:cubicBezTo>
                    <a:pt x="6" y="26"/>
                    <a:pt x="0" y="20"/>
                    <a:pt x="0" y="13"/>
                  </a:cubicBezTo>
                  <a:close/>
                </a:path>
              </a:pathLst>
            </a:custGeom>
            <a:solidFill>
              <a:schemeClr val="accent6">
                <a:lumMod val="50000"/>
              </a:schemeClr>
            </a:solidFill>
            <a:ln>
              <a:noFill/>
            </a:ln>
          </p:spPr>
          <p:txBody>
            <a:bodyPr anchor="ctr"/>
            <a:lstStyle/>
            <a:p>
              <a:pPr algn="ctr"/>
              <a:endParaRPr dirty="0">
                <a:latin typeface="Arial" panose="020B0604020202020204" pitchFamily="34" charset="0"/>
                <a:ea typeface="微軟正黑體" panose="020B0604030504040204" pitchFamily="34" charset="-120"/>
              </a:endParaRPr>
            </a:p>
          </p:txBody>
        </p:sp>
        <p:sp>
          <p:nvSpPr>
            <p:cNvPr id="1176" name="ïšľïḍê">
              <a:extLst>
                <a:ext uri="{FF2B5EF4-FFF2-40B4-BE49-F238E27FC236}">
                  <a16:creationId xmlns:a16="http://schemas.microsoft.com/office/drawing/2014/main" id="{FA9B1DE8-7D4C-47AB-BD10-9F427F3643EB}"/>
                </a:ext>
              </a:extLst>
            </p:cNvPr>
            <p:cNvSpPr/>
            <p:nvPr userDrawn="1"/>
          </p:nvSpPr>
          <p:spPr bwMode="auto">
            <a:xfrm>
              <a:off x="6676444" y="3226875"/>
              <a:ext cx="470681" cy="100390"/>
            </a:xfrm>
            <a:prstGeom prst="rect">
              <a:avLst/>
            </a:prstGeom>
            <a:solidFill>
              <a:schemeClr val="accent6">
                <a:lumMod val="50000"/>
              </a:schemeClr>
            </a:solidFill>
            <a:ln>
              <a:noFill/>
            </a:ln>
          </p:spPr>
          <p:txBody>
            <a:bodyPr anchor="ctr"/>
            <a:lstStyle/>
            <a:p>
              <a:pPr algn="ctr"/>
              <a:endParaRPr dirty="0">
                <a:latin typeface="Arial" panose="020B0604020202020204" pitchFamily="34" charset="0"/>
                <a:ea typeface="微軟正黑體" panose="020B0604030504040204" pitchFamily="34" charset="-120"/>
              </a:endParaRPr>
            </a:p>
          </p:txBody>
        </p:sp>
        <p:sp>
          <p:nvSpPr>
            <p:cNvPr id="1177" name="ïṡ1îḍe">
              <a:extLst>
                <a:ext uri="{FF2B5EF4-FFF2-40B4-BE49-F238E27FC236}">
                  <a16:creationId xmlns:a16="http://schemas.microsoft.com/office/drawing/2014/main" id="{2093210A-1156-45DB-BB4C-0DCE7AD0D875}"/>
                </a:ext>
              </a:extLst>
            </p:cNvPr>
            <p:cNvSpPr/>
            <p:nvPr userDrawn="1"/>
          </p:nvSpPr>
          <p:spPr bwMode="auto">
            <a:xfrm>
              <a:off x="6523391" y="3579063"/>
              <a:ext cx="482201" cy="98744"/>
            </a:xfrm>
            <a:prstGeom prst="rect">
              <a:avLst/>
            </a:prstGeom>
            <a:solidFill>
              <a:schemeClr val="accent6">
                <a:lumMod val="50000"/>
              </a:schemeClr>
            </a:solidFill>
            <a:ln>
              <a:noFill/>
            </a:ln>
          </p:spPr>
          <p:txBody>
            <a:bodyPr anchor="ctr"/>
            <a:lstStyle/>
            <a:p>
              <a:pPr algn="ctr"/>
              <a:endParaRPr dirty="0">
                <a:latin typeface="Arial" panose="020B0604020202020204" pitchFamily="34" charset="0"/>
                <a:ea typeface="微軟正黑體" panose="020B0604030504040204" pitchFamily="34" charset="-120"/>
              </a:endParaRPr>
            </a:p>
          </p:txBody>
        </p:sp>
        <p:sp>
          <p:nvSpPr>
            <p:cNvPr id="1178" name="iṧḷídè">
              <a:extLst>
                <a:ext uri="{FF2B5EF4-FFF2-40B4-BE49-F238E27FC236}">
                  <a16:creationId xmlns:a16="http://schemas.microsoft.com/office/drawing/2014/main" id="{85B7D714-828A-4436-9722-8E585221469D}"/>
                </a:ext>
              </a:extLst>
            </p:cNvPr>
            <p:cNvSpPr/>
            <p:nvPr userDrawn="1"/>
          </p:nvSpPr>
          <p:spPr bwMode="auto">
            <a:xfrm>
              <a:off x="6383503" y="3929605"/>
              <a:ext cx="465744" cy="98744"/>
            </a:xfrm>
            <a:prstGeom prst="rect">
              <a:avLst/>
            </a:prstGeom>
            <a:solidFill>
              <a:schemeClr val="accent6">
                <a:lumMod val="50000"/>
              </a:schemeClr>
            </a:solidFill>
            <a:ln>
              <a:noFill/>
            </a:ln>
          </p:spPr>
          <p:txBody>
            <a:bodyPr anchor="ctr"/>
            <a:lstStyle/>
            <a:p>
              <a:pPr algn="ctr"/>
              <a:endParaRPr dirty="0">
                <a:latin typeface="Arial" panose="020B0604020202020204" pitchFamily="34" charset="0"/>
                <a:ea typeface="微軟正黑體" panose="020B0604030504040204" pitchFamily="34" charset="-120"/>
              </a:endParaRPr>
            </a:p>
          </p:txBody>
        </p:sp>
        <p:sp>
          <p:nvSpPr>
            <p:cNvPr id="1179" name="íṥļïďê">
              <a:extLst>
                <a:ext uri="{FF2B5EF4-FFF2-40B4-BE49-F238E27FC236}">
                  <a16:creationId xmlns:a16="http://schemas.microsoft.com/office/drawing/2014/main" id="{87784FA9-5DAB-4CEA-92C6-1DFE9C3657A7}"/>
                </a:ext>
              </a:extLst>
            </p:cNvPr>
            <p:cNvSpPr/>
            <p:nvPr userDrawn="1"/>
          </p:nvSpPr>
          <p:spPr bwMode="auto">
            <a:xfrm>
              <a:off x="9329371" y="2991536"/>
              <a:ext cx="952882" cy="1212908"/>
            </a:xfrm>
            <a:custGeom>
              <a:avLst/>
              <a:gdLst>
                <a:gd name="T0" fmla="*/ 242 w 249"/>
                <a:gd name="T1" fmla="*/ 282 h 318"/>
                <a:gd name="T2" fmla="*/ 104 w 249"/>
                <a:gd name="T3" fmla="*/ 86 h 318"/>
                <a:gd name="T4" fmla="*/ 107 w 249"/>
                <a:gd name="T5" fmla="*/ 79 h 318"/>
                <a:gd name="T6" fmla="*/ 102 w 249"/>
                <a:gd name="T7" fmla="*/ 25 h 318"/>
                <a:gd name="T8" fmla="*/ 53 w 249"/>
                <a:gd name="T9" fmla="*/ 2 h 318"/>
                <a:gd name="T10" fmla="*/ 49 w 249"/>
                <a:gd name="T11" fmla="*/ 2 h 318"/>
                <a:gd name="T12" fmla="*/ 81 w 249"/>
                <a:gd name="T13" fmla="*/ 48 h 318"/>
                <a:gd name="T14" fmla="*/ 70 w 249"/>
                <a:gd name="T15" fmla="*/ 73 h 318"/>
                <a:gd name="T16" fmla="*/ 42 w 249"/>
                <a:gd name="T17" fmla="*/ 76 h 318"/>
                <a:gd name="T18" fmla="*/ 9 w 249"/>
                <a:gd name="T19" fmla="*/ 30 h 318"/>
                <a:gd name="T20" fmla="*/ 8 w 249"/>
                <a:gd name="T21" fmla="*/ 33 h 318"/>
                <a:gd name="T22" fmla="*/ 13 w 249"/>
                <a:gd name="T23" fmla="*/ 88 h 318"/>
                <a:gd name="T24" fmla="*/ 62 w 249"/>
                <a:gd name="T25" fmla="*/ 111 h 318"/>
                <a:gd name="T26" fmla="*/ 69 w 249"/>
                <a:gd name="T27" fmla="*/ 110 h 318"/>
                <a:gd name="T28" fmla="*/ 208 w 249"/>
                <a:gd name="T29" fmla="*/ 306 h 318"/>
                <a:gd name="T30" fmla="*/ 237 w 249"/>
                <a:gd name="T31" fmla="*/ 311 h 318"/>
                <a:gd name="T32" fmla="*/ 242 w 249"/>
                <a:gd name="T33" fmla="*/ 28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9" h="318">
                  <a:moveTo>
                    <a:pt x="242" y="282"/>
                  </a:moveTo>
                  <a:cubicBezTo>
                    <a:pt x="104" y="86"/>
                    <a:pt x="104" y="86"/>
                    <a:pt x="104" y="86"/>
                  </a:cubicBezTo>
                  <a:cubicBezTo>
                    <a:pt x="107" y="79"/>
                    <a:pt x="107" y="79"/>
                    <a:pt x="107" y="79"/>
                  </a:cubicBezTo>
                  <a:cubicBezTo>
                    <a:pt x="115" y="61"/>
                    <a:pt x="113" y="41"/>
                    <a:pt x="102" y="25"/>
                  </a:cubicBezTo>
                  <a:cubicBezTo>
                    <a:pt x="91" y="9"/>
                    <a:pt x="72" y="0"/>
                    <a:pt x="53" y="2"/>
                  </a:cubicBezTo>
                  <a:cubicBezTo>
                    <a:pt x="49" y="2"/>
                    <a:pt x="49" y="2"/>
                    <a:pt x="49" y="2"/>
                  </a:cubicBezTo>
                  <a:cubicBezTo>
                    <a:pt x="81" y="48"/>
                    <a:pt x="81" y="48"/>
                    <a:pt x="81" y="48"/>
                  </a:cubicBezTo>
                  <a:cubicBezTo>
                    <a:pt x="70" y="73"/>
                    <a:pt x="70" y="73"/>
                    <a:pt x="70" y="73"/>
                  </a:cubicBezTo>
                  <a:cubicBezTo>
                    <a:pt x="42" y="76"/>
                    <a:pt x="42" y="76"/>
                    <a:pt x="42" y="76"/>
                  </a:cubicBezTo>
                  <a:cubicBezTo>
                    <a:pt x="9" y="30"/>
                    <a:pt x="9" y="30"/>
                    <a:pt x="9" y="30"/>
                  </a:cubicBezTo>
                  <a:cubicBezTo>
                    <a:pt x="8" y="33"/>
                    <a:pt x="8" y="33"/>
                    <a:pt x="8" y="33"/>
                  </a:cubicBezTo>
                  <a:cubicBezTo>
                    <a:pt x="0" y="51"/>
                    <a:pt x="1" y="72"/>
                    <a:pt x="13" y="88"/>
                  </a:cubicBezTo>
                  <a:cubicBezTo>
                    <a:pt x="24" y="104"/>
                    <a:pt x="43" y="113"/>
                    <a:pt x="62" y="111"/>
                  </a:cubicBezTo>
                  <a:cubicBezTo>
                    <a:pt x="69" y="110"/>
                    <a:pt x="69" y="110"/>
                    <a:pt x="69" y="110"/>
                  </a:cubicBezTo>
                  <a:cubicBezTo>
                    <a:pt x="208" y="306"/>
                    <a:pt x="208" y="306"/>
                    <a:pt x="208" y="306"/>
                  </a:cubicBezTo>
                  <a:cubicBezTo>
                    <a:pt x="214" y="316"/>
                    <a:pt x="228" y="318"/>
                    <a:pt x="237" y="311"/>
                  </a:cubicBezTo>
                  <a:cubicBezTo>
                    <a:pt x="247" y="305"/>
                    <a:pt x="249" y="291"/>
                    <a:pt x="242" y="282"/>
                  </a:cubicBez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80" name="iṡlîḑe">
              <a:extLst>
                <a:ext uri="{FF2B5EF4-FFF2-40B4-BE49-F238E27FC236}">
                  <a16:creationId xmlns:a16="http://schemas.microsoft.com/office/drawing/2014/main" id="{A1169987-8B8D-4BC8-92F5-645725EAC551}"/>
                </a:ext>
              </a:extLst>
            </p:cNvPr>
            <p:cNvSpPr/>
            <p:nvPr userDrawn="1"/>
          </p:nvSpPr>
          <p:spPr bwMode="auto">
            <a:xfrm>
              <a:off x="9666748" y="3391449"/>
              <a:ext cx="534865" cy="717541"/>
            </a:xfrm>
            <a:custGeom>
              <a:avLst/>
              <a:gdLst>
                <a:gd name="T0" fmla="*/ 134 w 140"/>
                <a:gd name="T1" fmla="*/ 184 h 188"/>
                <a:gd name="T2" fmla="*/ 134 w 140"/>
                <a:gd name="T3" fmla="*/ 184 h 188"/>
                <a:gd name="T4" fmla="*/ 119 w 140"/>
                <a:gd name="T5" fmla="*/ 182 h 188"/>
                <a:gd name="T6" fmla="*/ 3 w 140"/>
                <a:gd name="T7" fmla="*/ 18 h 188"/>
                <a:gd name="T8" fmla="*/ 6 w 140"/>
                <a:gd name="T9" fmla="*/ 3 h 188"/>
                <a:gd name="T10" fmla="*/ 20 w 140"/>
                <a:gd name="T11" fmla="*/ 5 h 188"/>
                <a:gd name="T12" fmla="*/ 136 w 140"/>
                <a:gd name="T13" fmla="*/ 170 h 188"/>
                <a:gd name="T14" fmla="*/ 134 w 140"/>
                <a:gd name="T15" fmla="*/ 184 h 1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188">
                  <a:moveTo>
                    <a:pt x="134" y="184"/>
                  </a:moveTo>
                  <a:cubicBezTo>
                    <a:pt x="134" y="184"/>
                    <a:pt x="134" y="184"/>
                    <a:pt x="134" y="184"/>
                  </a:cubicBezTo>
                  <a:cubicBezTo>
                    <a:pt x="129" y="188"/>
                    <a:pt x="122" y="187"/>
                    <a:pt x="119" y="182"/>
                  </a:cubicBezTo>
                  <a:cubicBezTo>
                    <a:pt x="3" y="18"/>
                    <a:pt x="3" y="18"/>
                    <a:pt x="3" y="18"/>
                  </a:cubicBezTo>
                  <a:cubicBezTo>
                    <a:pt x="0" y="13"/>
                    <a:pt x="1" y="6"/>
                    <a:pt x="6" y="3"/>
                  </a:cubicBezTo>
                  <a:cubicBezTo>
                    <a:pt x="11" y="0"/>
                    <a:pt x="17" y="1"/>
                    <a:pt x="20" y="5"/>
                  </a:cubicBezTo>
                  <a:cubicBezTo>
                    <a:pt x="136" y="170"/>
                    <a:pt x="136" y="170"/>
                    <a:pt x="136" y="170"/>
                  </a:cubicBezTo>
                  <a:cubicBezTo>
                    <a:pt x="140" y="175"/>
                    <a:pt x="138" y="181"/>
                    <a:pt x="134" y="184"/>
                  </a:cubicBezTo>
                  <a:close/>
                </a:path>
              </a:pathLst>
            </a:custGeom>
            <a:solidFill>
              <a:srgbClr val="8686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83" name="îšļiḍé">
              <a:extLst>
                <a:ext uri="{FF2B5EF4-FFF2-40B4-BE49-F238E27FC236}">
                  <a16:creationId xmlns:a16="http://schemas.microsoft.com/office/drawing/2014/main" id="{E94F843E-1931-4CF4-A07C-516069F6EB04}"/>
                </a:ext>
              </a:extLst>
            </p:cNvPr>
            <p:cNvSpPr/>
            <p:nvPr userDrawn="1"/>
          </p:nvSpPr>
          <p:spPr bwMode="auto">
            <a:xfrm>
              <a:off x="8401176" y="4421680"/>
              <a:ext cx="783371" cy="1267217"/>
            </a:xfrm>
            <a:custGeom>
              <a:avLst/>
              <a:gdLst>
                <a:gd name="T0" fmla="*/ 0 w 205"/>
                <a:gd name="T1" fmla="*/ 0 h 332"/>
                <a:gd name="T2" fmla="*/ 126 w 205"/>
                <a:gd name="T3" fmla="*/ 0 h 332"/>
                <a:gd name="T4" fmla="*/ 133 w 205"/>
                <a:gd name="T5" fmla="*/ 1 h 332"/>
                <a:gd name="T6" fmla="*/ 195 w 205"/>
                <a:gd name="T7" fmla="*/ 90 h 332"/>
                <a:gd name="T8" fmla="*/ 143 w 205"/>
                <a:gd name="T9" fmla="*/ 332 h 332"/>
                <a:gd name="T10" fmla="*/ 68 w 205"/>
                <a:gd name="T11" fmla="*/ 332 h 332"/>
                <a:gd name="T12" fmla="*/ 104 w 205"/>
                <a:gd name="T13" fmla="*/ 102 h 332"/>
                <a:gd name="T14" fmla="*/ 0 w 205"/>
                <a:gd name="T15" fmla="*/ 102 h 332"/>
                <a:gd name="T16" fmla="*/ 0 w 205"/>
                <a:gd name="T17"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 h="332">
                  <a:moveTo>
                    <a:pt x="0" y="0"/>
                  </a:moveTo>
                  <a:cubicBezTo>
                    <a:pt x="126" y="0"/>
                    <a:pt x="126" y="0"/>
                    <a:pt x="126" y="0"/>
                  </a:cubicBezTo>
                  <a:cubicBezTo>
                    <a:pt x="128" y="0"/>
                    <a:pt x="131" y="0"/>
                    <a:pt x="133" y="1"/>
                  </a:cubicBezTo>
                  <a:cubicBezTo>
                    <a:pt x="176" y="5"/>
                    <a:pt x="205" y="48"/>
                    <a:pt x="195" y="90"/>
                  </a:cubicBezTo>
                  <a:cubicBezTo>
                    <a:pt x="143" y="332"/>
                    <a:pt x="143" y="332"/>
                    <a:pt x="143" y="332"/>
                  </a:cubicBezTo>
                  <a:cubicBezTo>
                    <a:pt x="68" y="332"/>
                    <a:pt x="68" y="332"/>
                    <a:pt x="68" y="332"/>
                  </a:cubicBezTo>
                  <a:cubicBezTo>
                    <a:pt x="104" y="102"/>
                    <a:pt x="104" y="102"/>
                    <a:pt x="104" y="102"/>
                  </a:cubicBezTo>
                  <a:cubicBezTo>
                    <a:pt x="0" y="102"/>
                    <a:pt x="0" y="102"/>
                    <a:pt x="0" y="102"/>
                  </a:cubicBezTo>
                  <a:cubicBezTo>
                    <a:pt x="0" y="0"/>
                    <a:pt x="0" y="0"/>
                    <a:pt x="0" y="0"/>
                  </a:cubicBezTo>
                </a:path>
              </a:pathLst>
            </a:custGeom>
            <a:solidFill>
              <a:schemeClr val="tx2">
                <a:lumMod val="75000"/>
              </a:schemeClr>
            </a:solidFill>
            <a:ln>
              <a:noFill/>
            </a:ln>
          </p:spPr>
          <p:txBody>
            <a:bodyPr anchor="ctr"/>
            <a:lstStyle/>
            <a:p>
              <a:pPr algn="ctr"/>
              <a:endParaRPr dirty="0">
                <a:latin typeface="Arial" panose="020B0604020202020204" pitchFamily="34" charset="0"/>
                <a:ea typeface="微軟正黑體" panose="020B0604030504040204" pitchFamily="34" charset="-120"/>
              </a:endParaRPr>
            </a:p>
          </p:txBody>
        </p:sp>
        <p:sp>
          <p:nvSpPr>
            <p:cNvPr id="1184" name="í$ḷïḑe">
              <a:extLst>
                <a:ext uri="{FF2B5EF4-FFF2-40B4-BE49-F238E27FC236}">
                  <a16:creationId xmlns:a16="http://schemas.microsoft.com/office/drawing/2014/main" id="{C29BEDA5-B06B-4D27-B037-F5AED5D1574B}"/>
                </a:ext>
              </a:extLst>
            </p:cNvPr>
            <p:cNvSpPr/>
            <p:nvPr userDrawn="1"/>
          </p:nvSpPr>
          <p:spPr bwMode="auto">
            <a:xfrm>
              <a:off x="8661202" y="5688897"/>
              <a:ext cx="492076" cy="190905"/>
            </a:xfrm>
            <a:custGeom>
              <a:avLst/>
              <a:gdLst>
                <a:gd name="T0" fmla="*/ 0 w 129"/>
                <a:gd name="T1" fmla="*/ 0 h 50"/>
                <a:gd name="T2" fmla="*/ 62 w 129"/>
                <a:gd name="T3" fmla="*/ 0 h 50"/>
                <a:gd name="T4" fmla="*/ 129 w 129"/>
                <a:gd name="T5" fmla="*/ 50 h 50"/>
                <a:gd name="T6" fmla="*/ 0 w 129"/>
                <a:gd name="T7" fmla="*/ 50 h 50"/>
                <a:gd name="T8" fmla="*/ 0 w 129"/>
                <a:gd name="T9" fmla="*/ 0 h 50"/>
              </a:gdLst>
              <a:ahLst/>
              <a:cxnLst>
                <a:cxn ang="0">
                  <a:pos x="T0" y="T1"/>
                </a:cxn>
                <a:cxn ang="0">
                  <a:pos x="T2" y="T3"/>
                </a:cxn>
                <a:cxn ang="0">
                  <a:pos x="T4" y="T5"/>
                </a:cxn>
                <a:cxn ang="0">
                  <a:pos x="T6" y="T7"/>
                </a:cxn>
                <a:cxn ang="0">
                  <a:pos x="T8" y="T9"/>
                </a:cxn>
              </a:cxnLst>
              <a:rect l="0" t="0" r="r" b="b"/>
              <a:pathLst>
                <a:path w="129" h="50">
                  <a:moveTo>
                    <a:pt x="0" y="0"/>
                  </a:moveTo>
                  <a:cubicBezTo>
                    <a:pt x="62" y="0"/>
                    <a:pt x="62" y="0"/>
                    <a:pt x="62" y="0"/>
                  </a:cubicBezTo>
                  <a:cubicBezTo>
                    <a:pt x="62" y="0"/>
                    <a:pt x="129" y="6"/>
                    <a:pt x="129" y="50"/>
                  </a:cubicBezTo>
                  <a:cubicBezTo>
                    <a:pt x="0" y="50"/>
                    <a:pt x="0" y="50"/>
                    <a:pt x="0" y="50"/>
                  </a:cubicBezTo>
                  <a:lnTo>
                    <a:pt x="0" y="0"/>
                  </a:lnTo>
                  <a:close/>
                </a:path>
              </a:pathLst>
            </a:custGeom>
            <a:solidFill>
              <a:srgbClr val="331D0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85" name="ís1îḓe">
              <a:extLst>
                <a:ext uri="{FF2B5EF4-FFF2-40B4-BE49-F238E27FC236}">
                  <a16:creationId xmlns:a16="http://schemas.microsoft.com/office/drawing/2014/main" id="{3082BE92-7275-4477-8E76-3714C3FF5443}"/>
                </a:ext>
              </a:extLst>
            </p:cNvPr>
            <p:cNvSpPr/>
            <p:nvPr userDrawn="1"/>
          </p:nvSpPr>
          <p:spPr bwMode="auto">
            <a:xfrm>
              <a:off x="7644137" y="4421680"/>
              <a:ext cx="783371" cy="1267217"/>
            </a:xfrm>
            <a:custGeom>
              <a:avLst/>
              <a:gdLst>
                <a:gd name="T0" fmla="*/ 205 w 205"/>
                <a:gd name="T1" fmla="*/ 0 h 332"/>
                <a:gd name="T2" fmla="*/ 78 w 205"/>
                <a:gd name="T3" fmla="*/ 0 h 332"/>
                <a:gd name="T4" fmla="*/ 71 w 205"/>
                <a:gd name="T5" fmla="*/ 1 h 332"/>
                <a:gd name="T6" fmla="*/ 10 w 205"/>
                <a:gd name="T7" fmla="*/ 90 h 332"/>
                <a:gd name="T8" fmla="*/ 62 w 205"/>
                <a:gd name="T9" fmla="*/ 332 h 332"/>
                <a:gd name="T10" fmla="*/ 136 w 205"/>
                <a:gd name="T11" fmla="*/ 332 h 332"/>
                <a:gd name="T12" fmla="*/ 100 w 205"/>
                <a:gd name="T13" fmla="*/ 102 h 332"/>
                <a:gd name="T14" fmla="*/ 205 w 205"/>
                <a:gd name="T15" fmla="*/ 102 h 332"/>
                <a:gd name="T16" fmla="*/ 205 w 205"/>
                <a:gd name="T17"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 h="332">
                  <a:moveTo>
                    <a:pt x="205" y="0"/>
                  </a:moveTo>
                  <a:cubicBezTo>
                    <a:pt x="78" y="0"/>
                    <a:pt x="78" y="0"/>
                    <a:pt x="78" y="0"/>
                  </a:cubicBezTo>
                  <a:cubicBezTo>
                    <a:pt x="76" y="0"/>
                    <a:pt x="74" y="0"/>
                    <a:pt x="71" y="1"/>
                  </a:cubicBezTo>
                  <a:cubicBezTo>
                    <a:pt x="28" y="5"/>
                    <a:pt x="0" y="48"/>
                    <a:pt x="10" y="90"/>
                  </a:cubicBezTo>
                  <a:cubicBezTo>
                    <a:pt x="62" y="332"/>
                    <a:pt x="62" y="332"/>
                    <a:pt x="62" y="332"/>
                  </a:cubicBezTo>
                  <a:cubicBezTo>
                    <a:pt x="136" y="332"/>
                    <a:pt x="136" y="332"/>
                    <a:pt x="136" y="332"/>
                  </a:cubicBezTo>
                  <a:cubicBezTo>
                    <a:pt x="100" y="102"/>
                    <a:pt x="100" y="102"/>
                    <a:pt x="100" y="102"/>
                  </a:cubicBezTo>
                  <a:cubicBezTo>
                    <a:pt x="205" y="102"/>
                    <a:pt x="205" y="102"/>
                    <a:pt x="205" y="102"/>
                  </a:cubicBezTo>
                  <a:cubicBezTo>
                    <a:pt x="205" y="0"/>
                    <a:pt x="205" y="0"/>
                    <a:pt x="205" y="0"/>
                  </a:cubicBezTo>
                </a:path>
              </a:pathLst>
            </a:custGeom>
            <a:solidFill>
              <a:schemeClr val="tx2">
                <a:lumMod val="75000"/>
              </a:schemeClr>
            </a:solidFill>
            <a:ln>
              <a:noFill/>
            </a:ln>
          </p:spPr>
          <p:txBody>
            <a:bodyPr anchor="ctr"/>
            <a:lstStyle/>
            <a:p>
              <a:pPr algn="ctr"/>
              <a:endParaRPr dirty="0">
                <a:latin typeface="Arial" panose="020B0604020202020204" pitchFamily="34" charset="0"/>
                <a:ea typeface="微軟正黑體" panose="020B0604030504040204" pitchFamily="34" charset="-120"/>
              </a:endParaRPr>
            </a:p>
          </p:txBody>
        </p:sp>
        <p:sp>
          <p:nvSpPr>
            <p:cNvPr id="1188" name="ïṥļîdê">
              <a:extLst>
                <a:ext uri="{FF2B5EF4-FFF2-40B4-BE49-F238E27FC236}">
                  <a16:creationId xmlns:a16="http://schemas.microsoft.com/office/drawing/2014/main" id="{6509C9E9-F0A5-41D8-A60B-B1D7CCE406EF}"/>
                </a:ext>
              </a:extLst>
            </p:cNvPr>
            <p:cNvSpPr/>
            <p:nvPr userDrawn="1"/>
          </p:nvSpPr>
          <p:spPr bwMode="auto">
            <a:xfrm>
              <a:off x="7935433" y="2711760"/>
              <a:ext cx="197488" cy="294587"/>
            </a:xfrm>
            <a:custGeom>
              <a:avLst/>
              <a:gdLst>
                <a:gd name="T0" fmla="*/ 52 w 52"/>
                <a:gd name="T1" fmla="*/ 25 h 77"/>
                <a:gd name="T2" fmla="*/ 18 w 52"/>
                <a:gd name="T3" fmla="*/ 14 h 77"/>
                <a:gd name="T4" fmla="*/ 52 w 52"/>
                <a:gd name="T5" fmla="*/ 69 h 77"/>
                <a:gd name="T6" fmla="*/ 52 w 52"/>
                <a:gd name="T7" fmla="*/ 25 h 77"/>
              </a:gdLst>
              <a:ahLst/>
              <a:cxnLst>
                <a:cxn ang="0">
                  <a:pos x="T0" y="T1"/>
                </a:cxn>
                <a:cxn ang="0">
                  <a:pos x="T2" y="T3"/>
                </a:cxn>
                <a:cxn ang="0">
                  <a:pos x="T4" y="T5"/>
                </a:cxn>
                <a:cxn ang="0">
                  <a:pos x="T6" y="T7"/>
                </a:cxn>
              </a:cxnLst>
              <a:rect l="0" t="0" r="r" b="b"/>
              <a:pathLst>
                <a:path w="52" h="77">
                  <a:moveTo>
                    <a:pt x="52" y="25"/>
                  </a:moveTo>
                  <a:cubicBezTo>
                    <a:pt x="52" y="25"/>
                    <a:pt x="36" y="0"/>
                    <a:pt x="18" y="14"/>
                  </a:cubicBezTo>
                  <a:cubicBezTo>
                    <a:pt x="0" y="27"/>
                    <a:pt x="19" y="77"/>
                    <a:pt x="52" y="69"/>
                  </a:cubicBezTo>
                  <a:lnTo>
                    <a:pt x="52" y="25"/>
                  </a:lnTo>
                  <a:close/>
                </a:path>
              </a:pathLst>
            </a:custGeom>
            <a:solidFill>
              <a:srgbClr val="EDAC7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89" name="isḻîḋè">
              <a:extLst>
                <a:ext uri="{FF2B5EF4-FFF2-40B4-BE49-F238E27FC236}">
                  <a16:creationId xmlns:a16="http://schemas.microsoft.com/office/drawing/2014/main" id="{BCAD022A-2BB4-472F-A840-23B522639385}"/>
                </a:ext>
              </a:extLst>
            </p:cNvPr>
            <p:cNvSpPr/>
            <p:nvPr userDrawn="1"/>
          </p:nvSpPr>
          <p:spPr bwMode="auto">
            <a:xfrm>
              <a:off x="7979867" y="2784173"/>
              <a:ext cx="153054" cy="184322"/>
            </a:xfrm>
            <a:custGeom>
              <a:avLst/>
              <a:gdLst>
                <a:gd name="T0" fmla="*/ 40 w 40"/>
                <a:gd name="T1" fmla="*/ 23 h 48"/>
                <a:gd name="T2" fmla="*/ 40 w 40"/>
                <a:gd name="T3" fmla="*/ 45 h 48"/>
                <a:gd name="T4" fmla="*/ 13 w 40"/>
                <a:gd name="T5" fmla="*/ 3 h 48"/>
                <a:gd name="T6" fmla="*/ 40 w 40"/>
                <a:gd name="T7" fmla="*/ 23 h 48"/>
              </a:gdLst>
              <a:ahLst/>
              <a:cxnLst>
                <a:cxn ang="0">
                  <a:pos x="T0" y="T1"/>
                </a:cxn>
                <a:cxn ang="0">
                  <a:pos x="T2" y="T3"/>
                </a:cxn>
                <a:cxn ang="0">
                  <a:pos x="T4" y="T5"/>
                </a:cxn>
                <a:cxn ang="0">
                  <a:pos x="T6" y="T7"/>
                </a:cxn>
              </a:cxnLst>
              <a:rect l="0" t="0" r="r" b="b"/>
              <a:pathLst>
                <a:path w="40" h="48">
                  <a:moveTo>
                    <a:pt x="40" y="23"/>
                  </a:moveTo>
                  <a:cubicBezTo>
                    <a:pt x="40" y="45"/>
                    <a:pt x="40" y="45"/>
                    <a:pt x="40" y="45"/>
                  </a:cubicBezTo>
                  <a:cubicBezTo>
                    <a:pt x="12" y="48"/>
                    <a:pt x="0" y="8"/>
                    <a:pt x="13" y="3"/>
                  </a:cubicBezTo>
                  <a:cubicBezTo>
                    <a:pt x="24" y="0"/>
                    <a:pt x="35" y="15"/>
                    <a:pt x="40" y="23"/>
                  </a:cubicBezTo>
                  <a:close/>
                </a:path>
              </a:pathLst>
            </a:custGeom>
            <a:solidFill>
              <a:srgbClr val="F7A58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90" name="íṥľïḓê">
              <a:extLst>
                <a:ext uri="{FF2B5EF4-FFF2-40B4-BE49-F238E27FC236}">
                  <a16:creationId xmlns:a16="http://schemas.microsoft.com/office/drawing/2014/main" id="{84E11F03-65D2-472A-B806-EC31231E8560}"/>
                </a:ext>
              </a:extLst>
            </p:cNvPr>
            <p:cNvSpPr/>
            <p:nvPr userDrawn="1"/>
          </p:nvSpPr>
          <p:spPr bwMode="auto">
            <a:xfrm>
              <a:off x="8011137" y="2789109"/>
              <a:ext cx="121784" cy="83933"/>
            </a:xfrm>
            <a:custGeom>
              <a:avLst/>
              <a:gdLst>
                <a:gd name="T0" fmla="*/ 0 w 32"/>
                <a:gd name="T1" fmla="*/ 10 h 22"/>
                <a:gd name="T2" fmla="*/ 0 w 32"/>
                <a:gd name="T3" fmla="*/ 10 h 22"/>
                <a:gd name="T4" fmla="*/ 0 w 32"/>
                <a:gd name="T5" fmla="*/ 8 h 22"/>
                <a:gd name="T6" fmla="*/ 3 w 32"/>
                <a:gd name="T7" fmla="*/ 5 h 22"/>
                <a:gd name="T8" fmla="*/ 4 w 32"/>
                <a:gd name="T9" fmla="*/ 4 h 22"/>
                <a:gd name="T10" fmla="*/ 5 w 32"/>
                <a:gd name="T11" fmla="*/ 4 h 22"/>
                <a:gd name="T12" fmla="*/ 5 w 32"/>
                <a:gd name="T13" fmla="*/ 4 h 22"/>
                <a:gd name="T14" fmla="*/ 5 w 32"/>
                <a:gd name="T15" fmla="*/ 4 h 22"/>
                <a:gd name="T16" fmla="*/ 5 w 32"/>
                <a:gd name="T17" fmla="*/ 4 h 22"/>
                <a:gd name="T18" fmla="*/ 5 w 32"/>
                <a:gd name="T19" fmla="*/ 4 h 22"/>
                <a:gd name="T20" fmla="*/ 5 w 32"/>
                <a:gd name="T21" fmla="*/ 4 h 22"/>
                <a:gd name="T22" fmla="*/ 5 w 32"/>
                <a:gd name="T23" fmla="*/ 4 h 22"/>
                <a:gd name="T24" fmla="*/ 6 w 32"/>
                <a:gd name="T25" fmla="*/ 4 h 22"/>
                <a:gd name="T26" fmla="*/ 7 w 32"/>
                <a:gd name="T27" fmla="*/ 4 h 22"/>
                <a:gd name="T28" fmla="*/ 8 w 32"/>
                <a:gd name="T29" fmla="*/ 4 h 22"/>
                <a:gd name="T30" fmla="*/ 8 w 32"/>
                <a:gd name="T31" fmla="*/ 4 h 22"/>
                <a:gd name="T32" fmla="*/ 9 w 32"/>
                <a:gd name="T33" fmla="*/ 4 h 22"/>
                <a:gd name="T34" fmla="*/ 16 w 32"/>
                <a:gd name="T35" fmla="*/ 7 h 22"/>
                <a:gd name="T36" fmla="*/ 19 w 32"/>
                <a:gd name="T37" fmla="*/ 9 h 22"/>
                <a:gd name="T38" fmla="*/ 22 w 32"/>
                <a:gd name="T39" fmla="*/ 12 h 22"/>
                <a:gd name="T40" fmla="*/ 27 w 32"/>
                <a:gd name="T41" fmla="*/ 17 h 22"/>
                <a:gd name="T42" fmla="*/ 32 w 32"/>
                <a:gd name="T43" fmla="*/ 22 h 22"/>
                <a:gd name="T44" fmla="*/ 31 w 32"/>
                <a:gd name="T45" fmla="*/ 20 h 22"/>
                <a:gd name="T46" fmla="*/ 29 w 32"/>
                <a:gd name="T47" fmla="*/ 15 h 22"/>
                <a:gd name="T48" fmla="*/ 27 w 32"/>
                <a:gd name="T49" fmla="*/ 12 h 22"/>
                <a:gd name="T50" fmla="*/ 25 w 32"/>
                <a:gd name="T51" fmla="*/ 9 h 22"/>
                <a:gd name="T52" fmla="*/ 18 w 32"/>
                <a:gd name="T53" fmla="*/ 4 h 22"/>
                <a:gd name="T54" fmla="*/ 14 w 32"/>
                <a:gd name="T55" fmla="*/ 1 h 22"/>
                <a:gd name="T56" fmla="*/ 10 w 32"/>
                <a:gd name="T57" fmla="*/ 0 h 22"/>
                <a:gd name="T58" fmla="*/ 8 w 32"/>
                <a:gd name="T59" fmla="*/ 0 h 22"/>
                <a:gd name="T60" fmla="*/ 7 w 32"/>
                <a:gd name="T61" fmla="*/ 0 h 22"/>
                <a:gd name="T62" fmla="*/ 6 w 32"/>
                <a:gd name="T63" fmla="*/ 1 h 22"/>
                <a:gd name="T64" fmla="*/ 5 w 32"/>
                <a:gd name="T65" fmla="*/ 1 h 22"/>
                <a:gd name="T66" fmla="*/ 5 w 32"/>
                <a:gd name="T67" fmla="*/ 1 h 22"/>
                <a:gd name="T68" fmla="*/ 4 w 32"/>
                <a:gd name="T69" fmla="*/ 1 h 22"/>
                <a:gd name="T70" fmla="*/ 4 w 32"/>
                <a:gd name="T71" fmla="*/ 1 h 22"/>
                <a:gd name="T72" fmla="*/ 3 w 32"/>
                <a:gd name="T73" fmla="*/ 2 h 22"/>
                <a:gd name="T74" fmla="*/ 2 w 32"/>
                <a:gd name="T75" fmla="*/ 3 h 22"/>
                <a:gd name="T76" fmla="*/ 0 w 32"/>
                <a:gd name="T77" fmla="*/ 6 h 22"/>
                <a:gd name="T78" fmla="*/ 0 w 32"/>
                <a:gd name="T79" fmla="*/ 8 h 22"/>
                <a:gd name="T80" fmla="*/ 0 w 32"/>
                <a:gd name="T81" fmla="*/ 1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 h="22">
                  <a:moveTo>
                    <a:pt x="0" y="10"/>
                  </a:moveTo>
                  <a:cubicBezTo>
                    <a:pt x="0" y="10"/>
                    <a:pt x="0" y="10"/>
                    <a:pt x="0" y="10"/>
                  </a:cubicBezTo>
                  <a:cubicBezTo>
                    <a:pt x="0" y="9"/>
                    <a:pt x="0" y="9"/>
                    <a:pt x="0" y="8"/>
                  </a:cubicBezTo>
                  <a:cubicBezTo>
                    <a:pt x="1" y="7"/>
                    <a:pt x="2" y="6"/>
                    <a:pt x="3" y="5"/>
                  </a:cubicBezTo>
                  <a:cubicBezTo>
                    <a:pt x="4" y="4"/>
                    <a:pt x="4" y="4"/>
                    <a:pt x="4"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6" y="4"/>
                    <a:pt x="6" y="4"/>
                    <a:pt x="6" y="4"/>
                  </a:cubicBezTo>
                  <a:cubicBezTo>
                    <a:pt x="7" y="4"/>
                    <a:pt x="7" y="4"/>
                    <a:pt x="7" y="4"/>
                  </a:cubicBezTo>
                  <a:cubicBezTo>
                    <a:pt x="8" y="4"/>
                    <a:pt x="8" y="4"/>
                    <a:pt x="8" y="4"/>
                  </a:cubicBezTo>
                  <a:cubicBezTo>
                    <a:pt x="8" y="4"/>
                    <a:pt x="8" y="4"/>
                    <a:pt x="8" y="4"/>
                  </a:cubicBezTo>
                  <a:cubicBezTo>
                    <a:pt x="9" y="4"/>
                    <a:pt x="9" y="4"/>
                    <a:pt x="9" y="4"/>
                  </a:cubicBezTo>
                  <a:cubicBezTo>
                    <a:pt x="11" y="4"/>
                    <a:pt x="14" y="5"/>
                    <a:pt x="16" y="7"/>
                  </a:cubicBezTo>
                  <a:cubicBezTo>
                    <a:pt x="17" y="7"/>
                    <a:pt x="18" y="8"/>
                    <a:pt x="19" y="9"/>
                  </a:cubicBezTo>
                  <a:cubicBezTo>
                    <a:pt x="20" y="10"/>
                    <a:pt x="21" y="11"/>
                    <a:pt x="22" y="12"/>
                  </a:cubicBezTo>
                  <a:cubicBezTo>
                    <a:pt x="24" y="13"/>
                    <a:pt x="26" y="15"/>
                    <a:pt x="27" y="17"/>
                  </a:cubicBezTo>
                  <a:cubicBezTo>
                    <a:pt x="30" y="20"/>
                    <a:pt x="32" y="22"/>
                    <a:pt x="32" y="22"/>
                  </a:cubicBezTo>
                  <a:cubicBezTo>
                    <a:pt x="32" y="22"/>
                    <a:pt x="32" y="21"/>
                    <a:pt x="31" y="20"/>
                  </a:cubicBezTo>
                  <a:cubicBezTo>
                    <a:pt x="31" y="19"/>
                    <a:pt x="30" y="17"/>
                    <a:pt x="29" y="15"/>
                  </a:cubicBezTo>
                  <a:cubicBezTo>
                    <a:pt x="28" y="14"/>
                    <a:pt x="28" y="13"/>
                    <a:pt x="27" y="12"/>
                  </a:cubicBezTo>
                  <a:cubicBezTo>
                    <a:pt x="26" y="11"/>
                    <a:pt x="25" y="10"/>
                    <a:pt x="25" y="9"/>
                  </a:cubicBezTo>
                  <a:cubicBezTo>
                    <a:pt x="23" y="7"/>
                    <a:pt x="21" y="5"/>
                    <a:pt x="18" y="4"/>
                  </a:cubicBezTo>
                  <a:cubicBezTo>
                    <a:pt x="17" y="3"/>
                    <a:pt x="15" y="2"/>
                    <a:pt x="14" y="1"/>
                  </a:cubicBezTo>
                  <a:cubicBezTo>
                    <a:pt x="13" y="1"/>
                    <a:pt x="11" y="1"/>
                    <a:pt x="10" y="0"/>
                  </a:cubicBezTo>
                  <a:cubicBezTo>
                    <a:pt x="9" y="0"/>
                    <a:pt x="9" y="0"/>
                    <a:pt x="8" y="0"/>
                  </a:cubicBezTo>
                  <a:cubicBezTo>
                    <a:pt x="8" y="0"/>
                    <a:pt x="8" y="0"/>
                    <a:pt x="7" y="0"/>
                  </a:cubicBezTo>
                  <a:cubicBezTo>
                    <a:pt x="7" y="1"/>
                    <a:pt x="7" y="1"/>
                    <a:pt x="6" y="1"/>
                  </a:cubicBezTo>
                  <a:cubicBezTo>
                    <a:pt x="6" y="1"/>
                    <a:pt x="5" y="1"/>
                    <a:pt x="5" y="1"/>
                  </a:cubicBezTo>
                  <a:cubicBezTo>
                    <a:pt x="5" y="1"/>
                    <a:pt x="5" y="1"/>
                    <a:pt x="5" y="1"/>
                  </a:cubicBezTo>
                  <a:cubicBezTo>
                    <a:pt x="4" y="1"/>
                    <a:pt x="4" y="1"/>
                    <a:pt x="4" y="1"/>
                  </a:cubicBezTo>
                  <a:cubicBezTo>
                    <a:pt x="4" y="1"/>
                    <a:pt x="4" y="1"/>
                    <a:pt x="4" y="1"/>
                  </a:cubicBezTo>
                  <a:cubicBezTo>
                    <a:pt x="3" y="2"/>
                    <a:pt x="3" y="2"/>
                    <a:pt x="3" y="2"/>
                  </a:cubicBezTo>
                  <a:cubicBezTo>
                    <a:pt x="3" y="2"/>
                    <a:pt x="2" y="3"/>
                    <a:pt x="2" y="3"/>
                  </a:cubicBezTo>
                  <a:cubicBezTo>
                    <a:pt x="1" y="4"/>
                    <a:pt x="0" y="5"/>
                    <a:pt x="0" y="6"/>
                  </a:cubicBezTo>
                  <a:cubicBezTo>
                    <a:pt x="0" y="7"/>
                    <a:pt x="0" y="7"/>
                    <a:pt x="0" y="8"/>
                  </a:cubicBezTo>
                  <a:cubicBezTo>
                    <a:pt x="0" y="9"/>
                    <a:pt x="0" y="9"/>
                    <a:pt x="0" y="10"/>
                  </a:cubicBezTo>
                  <a:close/>
                </a:path>
              </a:pathLst>
            </a:custGeom>
            <a:solidFill>
              <a:srgbClr val="CF91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91" name="íş1íḋê">
              <a:extLst>
                <a:ext uri="{FF2B5EF4-FFF2-40B4-BE49-F238E27FC236}">
                  <a16:creationId xmlns:a16="http://schemas.microsoft.com/office/drawing/2014/main" id="{265B95A3-5F30-4FC2-A4A7-9F23121DA964}"/>
                </a:ext>
              </a:extLst>
            </p:cNvPr>
            <p:cNvSpPr/>
            <p:nvPr userDrawn="1"/>
          </p:nvSpPr>
          <p:spPr bwMode="auto">
            <a:xfrm>
              <a:off x="8748427" y="2780881"/>
              <a:ext cx="222175" cy="297879"/>
            </a:xfrm>
            <a:custGeom>
              <a:avLst/>
              <a:gdLst>
                <a:gd name="T0" fmla="*/ 7 w 58"/>
                <a:gd name="T1" fmla="*/ 22 h 78"/>
                <a:gd name="T2" fmla="*/ 43 w 58"/>
                <a:gd name="T3" fmla="*/ 16 h 78"/>
                <a:gd name="T4" fmla="*/ 0 w 58"/>
                <a:gd name="T5" fmla="*/ 65 h 78"/>
                <a:gd name="T6" fmla="*/ 7 w 58"/>
                <a:gd name="T7" fmla="*/ 22 h 78"/>
              </a:gdLst>
              <a:ahLst/>
              <a:cxnLst>
                <a:cxn ang="0">
                  <a:pos x="T0" y="T1"/>
                </a:cxn>
                <a:cxn ang="0">
                  <a:pos x="T2" y="T3"/>
                </a:cxn>
                <a:cxn ang="0">
                  <a:pos x="T4" y="T5"/>
                </a:cxn>
                <a:cxn ang="0">
                  <a:pos x="T6" y="T7"/>
                </a:cxn>
              </a:cxnLst>
              <a:rect l="0" t="0" r="r" b="b"/>
              <a:pathLst>
                <a:path w="58" h="78">
                  <a:moveTo>
                    <a:pt x="7" y="22"/>
                  </a:moveTo>
                  <a:cubicBezTo>
                    <a:pt x="7" y="22"/>
                    <a:pt x="27" y="0"/>
                    <a:pt x="43" y="16"/>
                  </a:cubicBezTo>
                  <a:cubicBezTo>
                    <a:pt x="58" y="33"/>
                    <a:pt x="31" y="78"/>
                    <a:pt x="0" y="65"/>
                  </a:cubicBezTo>
                  <a:lnTo>
                    <a:pt x="7" y="22"/>
                  </a:lnTo>
                  <a:close/>
                </a:path>
              </a:pathLst>
            </a:custGeom>
            <a:solidFill>
              <a:srgbClr val="EDAC7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92" name="íṧḷíďè">
              <a:extLst>
                <a:ext uri="{FF2B5EF4-FFF2-40B4-BE49-F238E27FC236}">
                  <a16:creationId xmlns:a16="http://schemas.microsoft.com/office/drawing/2014/main" id="{7EB307C2-66A6-448A-8EF2-887D4820030E}"/>
                </a:ext>
              </a:extLst>
            </p:cNvPr>
            <p:cNvSpPr/>
            <p:nvPr userDrawn="1"/>
          </p:nvSpPr>
          <p:spPr bwMode="auto">
            <a:xfrm>
              <a:off x="8748427" y="2853294"/>
              <a:ext cx="179386" cy="182677"/>
            </a:xfrm>
            <a:custGeom>
              <a:avLst/>
              <a:gdLst>
                <a:gd name="T0" fmla="*/ 4 w 47"/>
                <a:gd name="T1" fmla="*/ 19 h 48"/>
                <a:gd name="T2" fmla="*/ 0 w 47"/>
                <a:gd name="T3" fmla="*/ 41 h 48"/>
                <a:gd name="T4" fmla="*/ 34 w 47"/>
                <a:gd name="T5" fmla="*/ 5 h 48"/>
                <a:gd name="T6" fmla="*/ 4 w 47"/>
                <a:gd name="T7" fmla="*/ 19 h 48"/>
              </a:gdLst>
              <a:ahLst/>
              <a:cxnLst>
                <a:cxn ang="0">
                  <a:pos x="T0" y="T1"/>
                </a:cxn>
                <a:cxn ang="0">
                  <a:pos x="T2" y="T3"/>
                </a:cxn>
                <a:cxn ang="0">
                  <a:pos x="T4" y="T5"/>
                </a:cxn>
                <a:cxn ang="0">
                  <a:pos x="T6" y="T7"/>
                </a:cxn>
              </a:cxnLst>
              <a:rect l="0" t="0" r="r" b="b"/>
              <a:pathLst>
                <a:path w="47" h="48">
                  <a:moveTo>
                    <a:pt x="4" y="19"/>
                  </a:moveTo>
                  <a:cubicBezTo>
                    <a:pt x="0" y="41"/>
                    <a:pt x="0" y="41"/>
                    <a:pt x="0" y="41"/>
                  </a:cubicBezTo>
                  <a:cubicBezTo>
                    <a:pt x="28" y="48"/>
                    <a:pt x="47" y="11"/>
                    <a:pt x="34" y="5"/>
                  </a:cubicBezTo>
                  <a:cubicBezTo>
                    <a:pt x="24" y="0"/>
                    <a:pt x="10" y="12"/>
                    <a:pt x="4" y="19"/>
                  </a:cubicBezTo>
                  <a:close/>
                </a:path>
              </a:pathLst>
            </a:custGeom>
            <a:solidFill>
              <a:srgbClr val="F7A58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93" name="ïşlíďe">
              <a:extLst>
                <a:ext uri="{FF2B5EF4-FFF2-40B4-BE49-F238E27FC236}">
                  <a16:creationId xmlns:a16="http://schemas.microsoft.com/office/drawing/2014/main" id="{BCC22F31-6EDC-40F5-AA90-B5435AD95566}"/>
                </a:ext>
              </a:extLst>
            </p:cNvPr>
            <p:cNvSpPr/>
            <p:nvPr userDrawn="1"/>
          </p:nvSpPr>
          <p:spPr bwMode="auto">
            <a:xfrm>
              <a:off x="8764884" y="2861522"/>
              <a:ext cx="128367" cy="64184"/>
            </a:xfrm>
            <a:custGeom>
              <a:avLst/>
              <a:gdLst>
                <a:gd name="T0" fmla="*/ 34 w 34"/>
                <a:gd name="T1" fmla="*/ 11 h 17"/>
                <a:gd name="T2" fmla="*/ 34 w 34"/>
                <a:gd name="T3" fmla="*/ 10 h 17"/>
                <a:gd name="T4" fmla="*/ 34 w 34"/>
                <a:gd name="T5" fmla="*/ 9 h 17"/>
                <a:gd name="T6" fmla="*/ 31 w 34"/>
                <a:gd name="T7" fmla="*/ 5 h 17"/>
                <a:gd name="T8" fmla="*/ 30 w 34"/>
                <a:gd name="T9" fmla="*/ 4 h 17"/>
                <a:gd name="T10" fmla="*/ 30 w 34"/>
                <a:gd name="T11" fmla="*/ 4 h 17"/>
                <a:gd name="T12" fmla="*/ 30 w 34"/>
                <a:gd name="T13" fmla="*/ 4 h 17"/>
                <a:gd name="T14" fmla="*/ 30 w 34"/>
                <a:gd name="T15" fmla="*/ 4 h 17"/>
                <a:gd name="T16" fmla="*/ 30 w 34"/>
                <a:gd name="T17" fmla="*/ 4 h 17"/>
                <a:gd name="T18" fmla="*/ 30 w 34"/>
                <a:gd name="T19" fmla="*/ 4 h 17"/>
                <a:gd name="T20" fmla="*/ 30 w 34"/>
                <a:gd name="T21" fmla="*/ 4 h 17"/>
                <a:gd name="T22" fmla="*/ 29 w 34"/>
                <a:gd name="T23" fmla="*/ 4 h 17"/>
                <a:gd name="T24" fmla="*/ 29 w 34"/>
                <a:gd name="T25" fmla="*/ 4 h 17"/>
                <a:gd name="T26" fmla="*/ 28 w 34"/>
                <a:gd name="T27" fmla="*/ 3 h 17"/>
                <a:gd name="T28" fmla="*/ 27 w 34"/>
                <a:gd name="T29" fmla="*/ 3 h 17"/>
                <a:gd name="T30" fmla="*/ 27 w 34"/>
                <a:gd name="T31" fmla="*/ 3 h 17"/>
                <a:gd name="T32" fmla="*/ 26 w 34"/>
                <a:gd name="T33" fmla="*/ 3 h 17"/>
                <a:gd name="T34" fmla="*/ 19 w 34"/>
                <a:gd name="T35" fmla="*/ 5 h 17"/>
                <a:gd name="T36" fmla="*/ 15 w 34"/>
                <a:gd name="T37" fmla="*/ 7 h 17"/>
                <a:gd name="T38" fmla="*/ 12 w 34"/>
                <a:gd name="T39" fmla="*/ 9 h 17"/>
                <a:gd name="T40" fmla="*/ 6 w 34"/>
                <a:gd name="T41" fmla="*/ 13 h 17"/>
                <a:gd name="T42" fmla="*/ 0 w 34"/>
                <a:gd name="T43" fmla="*/ 17 h 17"/>
                <a:gd name="T44" fmla="*/ 1 w 34"/>
                <a:gd name="T45" fmla="*/ 15 h 17"/>
                <a:gd name="T46" fmla="*/ 4 w 34"/>
                <a:gd name="T47" fmla="*/ 11 h 17"/>
                <a:gd name="T48" fmla="*/ 7 w 34"/>
                <a:gd name="T49" fmla="*/ 9 h 17"/>
                <a:gd name="T50" fmla="*/ 10 w 34"/>
                <a:gd name="T51" fmla="*/ 6 h 17"/>
                <a:gd name="T52" fmla="*/ 17 w 34"/>
                <a:gd name="T53" fmla="*/ 1 h 17"/>
                <a:gd name="T54" fmla="*/ 21 w 34"/>
                <a:gd name="T55" fmla="*/ 0 h 17"/>
                <a:gd name="T56" fmla="*/ 26 w 34"/>
                <a:gd name="T57" fmla="*/ 0 h 17"/>
                <a:gd name="T58" fmla="*/ 27 w 34"/>
                <a:gd name="T59" fmla="*/ 0 h 17"/>
                <a:gd name="T60" fmla="*/ 28 w 34"/>
                <a:gd name="T61" fmla="*/ 0 h 17"/>
                <a:gd name="T62" fmla="*/ 29 w 34"/>
                <a:gd name="T63" fmla="*/ 1 h 17"/>
                <a:gd name="T64" fmla="*/ 30 w 34"/>
                <a:gd name="T65" fmla="*/ 1 h 17"/>
                <a:gd name="T66" fmla="*/ 31 w 34"/>
                <a:gd name="T67" fmla="*/ 1 h 17"/>
                <a:gd name="T68" fmla="*/ 31 w 34"/>
                <a:gd name="T69" fmla="*/ 1 h 17"/>
                <a:gd name="T70" fmla="*/ 31 w 34"/>
                <a:gd name="T71" fmla="*/ 2 h 17"/>
                <a:gd name="T72" fmla="*/ 32 w 34"/>
                <a:gd name="T73" fmla="*/ 2 h 17"/>
                <a:gd name="T74" fmla="*/ 33 w 34"/>
                <a:gd name="T75" fmla="*/ 4 h 17"/>
                <a:gd name="T76" fmla="*/ 34 w 34"/>
                <a:gd name="T77" fmla="*/ 7 h 17"/>
                <a:gd name="T78" fmla="*/ 34 w 34"/>
                <a:gd name="T79" fmla="*/ 9 h 17"/>
                <a:gd name="T80" fmla="*/ 34 w 34"/>
                <a:gd name="T81" fmla="*/ 10 h 17"/>
                <a:gd name="T82" fmla="*/ 34 w 34"/>
                <a:gd name="T83"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4" h="17">
                  <a:moveTo>
                    <a:pt x="34" y="11"/>
                  </a:moveTo>
                  <a:cubicBezTo>
                    <a:pt x="34" y="10"/>
                    <a:pt x="34" y="10"/>
                    <a:pt x="34" y="10"/>
                  </a:cubicBezTo>
                  <a:cubicBezTo>
                    <a:pt x="34" y="10"/>
                    <a:pt x="34" y="10"/>
                    <a:pt x="34" y="9"/>
                  </a:cubicBezTo>
                  <a:cubicBezTo>
                    <a:pt x="33" y="8"/>
                    <a:pt x="33" y="6"/>
                    <a:pt x="31" y="5"/>
                  </a:cubicBezTo>
                  <a:cubicBezTo>
                    <a:pt x="31" y="5"/>
                    <a:pt x="31"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29" y="4"/>
                    <a:pt x="29" y="4"/>
                    <a:pt x="29" y="4"/>
                  </a:cubicBezTo>
                  <a:cubicBezTo>
                    <a:pt x="29" y="4"/>
                    <a:pt x="29" y="4"/>
                    <a:pt x="29" y="4"/>
                  </a:cubicBezTo>
                  <a:cubicBezTo>
                    <a:pt x="28" y="3"/>
                    <a:pt x="28" y="3"/>
                    <a:pt x="28" y="3"/>
                  </a:cubicBezTo>
                  <a:cubicBezTo>
                    <a:pt x="27" y="3"/>
                    <a:pt x="27" y="3"/>
                    <a:pt x="27" y="3"/>
                  </a:cubicBezTo>
                  <a:cubicBezTo>
                    <a:pt x="27" y="3"/>
                    <a:pt x="27" y="3"/>
                    <a:pt x="27" y="3"/>
                  </a:cubicBezTo>
                  <a:cubicBezTo>
                    <a:pt x="26" y="3"/>
                    <a:pt x="26" y="3"/>
                    <a:pt x="26" y="3"/>
                  </a:cubicBezTo>
                  <a:cubicBezTo>
                    <a:pt x="23" y="3"/>
                    <a:pt x="21" y="4"/>
                    <a:pt x="19" y="5"/>
                  </a:cubicBezTo>
                  <a:cubicBezTo>
                    <a:pt x="17" y="5"/>
                    <a:pt x="16" y="6"/>
                    <a:pt x="15" y="7"/>
                  </a:cubicBezTo>
                  <a:cubicBezTo>
                    <a:pt x="14" y="7"/>
                    <a:pt x="13" y="8"/>
                    <a:pt x="12" y="9"/>
                  </a:cubicBezTo>
                  <a:cubicBezTo>
                    <a:pt x="10" y="10"/>
                    <a:pt x="8" y="12"/>
                    <a:pt x="6" y="13"/>
                  </a:cubicBezTo>
                  <a:cubicBezTo>
                    <a:pt x="3" y="15"/>
                    <a:pt x="0" y="17"/>
                    <a:pt x="0" y="17"/>
                  </a:cubicBezTo>
                  <a:cubicBezTo>
                    <a:pt x="0" y="17"/>
                    <a:pt x="1" y="16"/>
                    <a:pt x="1" y="15"/>
                  </a:cubicBezTo>
                  <a:cubicBezTo>
                    <a:pt x="2" y="14"/>
                    <a:pt x="3" y="13"/>
                    <a:pt x="4" y="11"/>
                  </a:cubicBezTo>
                  <a:cubicBezTo>
                    <a:pt x="5" y="10"/>
                    <a:pt x="6" y="10"/>
                    <a:pt x="7" y="9"/>
                  </a:cubicBezTo>
                  <a:cubicBezTo>
                    <a:pt x="8" y="8"/>
                    <a:pt x="9" y="7"/>
                    <a:pt x="10" y="6"/>
                  </a:cubicBezTo>
                  <a:cubicBezTo>
                    <a:pt x="12" y="4"/>
                    <a:pt x="14" y="3"/>
                    <a:pt x="17" y="1"/>
                  </a:cubicBezTo>
                  <a:cubicBezTo>
                    <a:pt x="18" y="1"/>
                    <a:pt x="20" y="0"/>
                    <a:pt x="21" y="0"/>
                  </a:cubicBezTo>
                  <a:cubicBezTo>
                    <a:pt x="23" y="0"/>
                    <a:pt x="24" y="0"/>
                    <a:pt x="26" y="0"/>
                  </a:cubicBezTo>
                  <a:cubicBezTo>
                    <a:pt x="26" y="0"/>
                    <a:pt x="27" y="0"/>
                    <a:pt x="27" y="0"/>
                  </a:cubicBezTo>
                  <a:cubicBezTo>
                    <a:pt x="27" y="0"/>
                    <a:pt x="28" y="0"/>
                    <a:pt x="28" y="0"/>
                  </a:cubicBezTo>
                  <a:cubicBezTo>
                    <a:pt x="29" y="1"/>
                    <a:pt x="29" y="1"/>
                    <a:pt x="29" y="1"/>
                  </a:cubicBezTo>
                  <a:cubicBezTo>
                    <a:pt x="30" y="1"/>
                    <a:pt x="30" y="1"/>
                    <a:pt x="30" y="1"/>
                  </a:cubicBezTo>
                  <a:cubicBezTo>
                    <a:pt x="31" y="1"/>
                    <a:pt x="31" y="1"/>
                    <a:pt x="31" y="1"/>
                  </a:cubicBezTo>
                  <a:cubicBezTo>
                    <a:pt x="31" y="1"/>
                    <a:pt x="31" y="1"/>
                    <a:pt x="31" y="1"/>
                  </a:cubicBezTo>
                  <a:cubicBezTo>
                    <a:pt x="31" y="2"/>
                    <a:pt x="31" y="2"/>
                    <a:pt x="31" y="2"/>
                  </a:cubicBezTo>
                  <a:cubicBezTo>
                    <a:pt x="32" y="2"/>
                    <a:pt x="32" y="2"/>
                    <a:pt x="32" y="2"/>
                  </a:cubicBezTo>
                  <a:cubicBezTo>
                    <a:pt x="32" y="3"/>
                    <a:pt x="33" y="3"/>
                    <a:pt x="33" y="4"/>
                  </a:cubicBezTo>
                  <a:cubicBezTo>
                    <a:pt x="34" y="5"/>
                    <a:pt x="34" y="6"/>
                    <a:pt x="34" y="7"/>
                  </a:cubicBezTo>
                  <a:cubicBezTo>
                    <a:pt x="34" y="8"/>
                    <a:pt x="34" y="8"/>
                    <a:pt x="34" y="9"/>
                  </a:cubicBezTo>
                  <a:cubicBezTo>
                    <a:pt x="34" y="10"/>
                    <a:pt x="34" y="10"/>
                    <a:pt x="34" y="10"/>
                  </a:cubicBezTo>
                  <a:lnTo>
                    <a:pt x="34" y="11"/>
                  </a:lnTo>
                  <a:close/>
                </a:path>
              </a:pathLst>
            </a:custGeom>
            <a:solidFill>
              <a:srgbClr val="CF91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94" name="íṧ1iḍé">
              <a:extLst>
                <a:ext uri="{FF2B5EF4-FFF2-40B4-BE49-F238E27FC236}">
                  <a16:creationId xmlns:a16="http://schemas.microsoft.com/office/drawing/2014/main" id="{C9504CCB-28EF-4A00-A933-5292602CF21B}"/>
                </a:ext>
              </a:extLst>
            </p:cNvPr>
            <p:cNvSpPr/>
            <p:nvPr userDrawn="1"/>
          </p:nvSpPr>
          <p:spPr bwMode="auto">
            <a:xfrm>
              <a:off x="8335346" y="3113320"/>
              <a:ext cx="187614" cy="330794"/>
            </a:xfrm>
            <a:custGeom>
              <a:avLst/>
              <a:gdLst>
                <a:gd name="T0" fmla="*/ 1 w 49"/>
                <a:gd name="T1" fmla="*/ 0 h 87"/>
                <a:gd name="T2" fmla="*/ 47 w 49"/>
                <a:gd name="T3" fmla="*/ 0 h 87"/>
                <a:gd name="T4" fmla="*/ 49 w 49"/>
                <a:gd name="T5" fmla="*/ 72 h 87"/>
                <a:gd name="T6" fmla="*/ 25 w 49"/>
                <a:gd name="T7" fmla="*/ 86 h 87"/>
                <a:gd name="T8" fmla="*/ 0 w 49"/>
                <a:gd name="T9" fmla="*/ 72 h 87"/>
                <a:gd name="T10" fmla="*/ 1 w 49"/>
                <a:gd name="T11" fmla="*/ 0 h 87"/>
              </a:gdLst>
              <a:ahLst/>
              <a:cxnLst>
                <a:cxn ang="0">
                  <a:pos x="T0" y="T1"/>
                </a:cxn>
                <a:cxn ang="0">
                  <a:pos x="T2" y="T3"/>
                </a:cxn>
                <a:cxn ang="0">
                  <a:pos x="T4" y="T5"/>
                </a:cxn>
                <a:cxn ang="0">
                  <a:pos x="T6" y="T7"/>
                </a:cxn>
                <a:cxn ang="0">
                  <a:pos x="T8" y="T9"/>
                </a:cxn>
                <a:cxn ang="0">
                  <a:pos x="T10" y="T11"/>
                </a:cxn>
              </a:cxnLst>
              <a:rect l="0" t="0" r="r" b="b"/>
              <a:pathLst>
                <a:path w="49" h="87">
                  <a:moveTo>
                    <a:pt x="1" y="0"/>
                  </a:moveTo>
                  <a:cubicBezTo>
                    <a:pt x="47" y="0"/>
                    <a:pt x="47" y="0"/>
                    <a:pt x="47" y="0"/>
                  </a:cubicBezTo>
                  <a:cubicBezTo>
                    <a:pt x="49" y="72"/>
                    <a:pt x="49" y="72"/>
                    <a:pt x="49" y="72"/>
                  </a:cubicBezTo>
                  <a:cubicBezTo>
                    <a:pt x="49" y="72"/>
                    <a:pt x="45" y="86"/>
                    <a:pt x="25" y="86"/>
                  </a:cubicBezTo>
                  <a:cubicBezTo>
                    <a:pt x="5" y="87"/>
                    <a:pt x="0" y="72"/>
                    <a:pt x="0" y="72"/>
                  </a:cubicBezTo>
                  <a:cubicBezTo>
                    <a:pt x="0" y="71"/>
                    <a:pt x="1" y="0"/>
                    <a:pt x="1" y="0"/>
                  </a:cubicBezTo>
                  <a:close/>
                </a:path>
              </a:pathLst>
            </a:custGeom>
            <a:solidFill>
              <a:srgbClr val="EDAC7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95" name="íSḷíḍé">
              <a:extLst>
                <a:ext uri="{FF2B5EF4-FFF2-40B4-BE49-F238E27FC236}">
                  <a16:creationId xmlns:a16="http://schemas.microsoft.com/office/drawing/2014/main" id="{7EACEEDA-0104-47E3-9361-C75ED4FB9243}"/>
                </a:ext>
              </a:extLst>
            </p:cNvPr>
            <p:cNvSpPr/>
            <p:nvPr userDrawn="1"/>
          </p:nvSpPr>
          <p:spPr bwMode="auto">
            <a:xfrm>
              <a:off x="8335346" y="3113320"/>
              <a:ext cx="187614" cy="330794"/>
            </a:xfrm>
            <a:custGeom>
              <a:avLst/>
              <a:gdLst>
                <a:gd name="T0" fmla="*/ 1 w 49"/>
                <a:gd name="T1" fmla="*/ 0 h 87"/>
                <a:gd name="T2" fmla="*/ 47 w 49"/>
                <a:gd name="T3" fmla="*/ 0 h 87"/>
                <a:gd name="T4" fmla="*/ 49 w 49"/>
                <a:gd name="T5" fmla="*/ 72 h 87"/>
                <a:gd name="T6" fmla="*/ 25 w 49"/>
                <a:gd name="T7" fmla="*/ 86 h 87"/>
                <a:gd name="T8" fmla="*/ 0 w 49"/>
                <a:gd name="T9" fmla="*/ 72 h 87"/>
                <a:gd name="T10" fmla="*/ 1 w 49"/>
                <a:gd name="T11" fmla="*/ 0 h 87"/>
              </a:gdLst>
              <a:ahLst/>
              <a:cxnLst>
                <a:cxn ang="0">
                  <a:pos x="T0" y="T1"/>
                </a:cxn>
                <a:cxn ang="0">
                  <a:pos x="T2" y="T3"/>
                </a:cxn>
                <a:cxn ang="0">
                  <a:pos x="T4" y="T5"/>
                </a:cxn>
                <a:cxn ang="0">
                  <a:pos x="T6" y="T7"/>
                </a:cxn>
                <a:cxn ang="0">
                  <a:pos x="T8" y="T9"/>
                </a:cxn>
                <a:cxn ang="0">
                  <a:pos x="T10" y="T11"/>
                </a:cxn>
              </a:cxnLst>
              <a:rect l="0" t="0" r="r" b="b"/>
              <a:pathLst>
                <a:path w="49" h="87">
                  <a:moveTo>
                    <a:pt x="1" y="0"/>
                  </a:moveTo>
                  <a:cubicBezTo>
                    <a:pt x="47" y="0"/>
                    <a:pt x="47" y="0"/>
                    <a:pt x="47" y="0"/>
                  </a:cubicBezTo>
                  <a:cubicBezTo>
                    <a:pt x="49" y="72"/>
                    <a:pt x="49" y="72"/>
                    <a:pt x="49" y="72"/>
                  </a:cubicBezTo>
                  <a:cubicBezTo>
                    <a:pt x="49" y="72"/>
                    <a:pt x="45" y="86"/>
                    <a:pt x="25" y="86"/>
                  </a:cubicBezTo>
                  <a:cubicBezTo>
                    <a:pt x="5" y="87"/>
                    <a:pt x="0" y="72"/>
                    <a:pt x="0" y="72"/>
                  </a:cubicBezTo>
                  <a:cubicBezTo>
                    <a:pt x="0" y="71"/>
                    <a:pt x="1" y="0"/>
                    <a:pt x="1" y="0"/>
                  </a:cubicBezTo>
                  <a:close/>
                </a:path>
              </a:pathLst>
            </a:custGeom>
            <a:solidFill>
              <a:srgbClr val="CF91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96" name="ï$lïďê">
              <a:extLst>
                <a:ext uri="{FF2B5EF4-FFF2-40B4-BE49-F238E27FC236}">
                  <a16:creationId xmlns:a16="http://schemas.microsoft.com/office/drawing/2014/main" id="{DDEAF4E3-2289-4F78-8E69-1051F1D900DE}"/>
                </a:ext>
              </a:extLst>
            </p:cNvPr>
            <p:cNvSpPr/>
            <p:nvPr userDrawn="1"/>
          </p:nvSpPr>
          <p:spPr bwMode="auto">
            <a:xfrm>
              <a:off x="8340284" y="3154463"/>
              <a:ext cx="182677" cy="92161"/>
            </a:xfrm>
            <a:custGeom>
              <a:avLst/>
              <a:gdLst>
                <a:gd name="T0" fmla="*/ 3 w 48"/>
                <a:gd name="T1" fmla="*/ 0 h 24"/>
                <a:gd name="T2" fmla="*/ 48 w 48"/>
                <a:gd name="T3" fmla="*/ 4 h 24"/>
                <a:gd name="T4" fmla="*/ 48 w 48"/>
                <a:gd name="T5" fmla="*/ 21 h 24"/>
                <a:gd name="T6" fmla="*/ 33 w 48"/>
                <a:gd name="T7" fmla="*/ 23 h 24"/>
                <a:gd name="T8" fmla="*/ 0 w 48"/>
                <a:gd name="T9" fmla="*/ 18 h 24"/>
                <a:gd name="T10" fmla="*/ 3 w 48"/>
                <a:gd name="T11" fmla="*/ 0 h 24"/>
              </a:gdLst>
              <a:ahLst/>
              <a:cxnLst>
                <a:cxn ang="0">
                  <a:pos x="T0" y="T1"/>
                </a:cxn>
                <a:cxn ang="0">
                  <a:pos x="T2" y="T3"/>
                </a:cxn>
                <a:cxn ang="0">
                  <a:pos x="T4" y="T5"/>
                </a:cxn>
                <a:cxn ang="0">
                  <a:pos x="T6" y="T7"/>
                </a:cxn>
                <a:cxn ang="0">
                  <a:pos x="T8" y="T9"/>
                </a:cxn>
                <a:cxn ang="0">
                  <a:pos x="T10" y="T11"/>
                </a:cxn>
              </a:cxnLst>
              <a:rect l="0" t="0" r="r" b="b"/>
              <a:pathLst>
                <a:path w="48" h="24">
                  <a:moveTo>
                    <a:pt x="3" y="0"/>
                  </a:moveTo>
                  <a:cubicBezTo>
                    <a:pt x="48" y="4"/>
                    <a:pt x="48" y="4"/>
                    <a:pt x="48" y="4"/>
                  </a:cubicBezTo>
                  <a:cubicBezTo>
                    <a:pt x="48" y="4"/>
                    <a:pt x="48" y="13"/>
                    <a:pt x="48" y="21"/>
                  </a:cubicBezTo>
                  <a:cubicBezTo>
                    <a:pt x="48" y="22"/>
                    <a:pt x="34" y="23"/>
                    <a:pt x="33" y="23"/>
                  </a:cubicBezTo>
                  <a:cubicBezTo>
                    <a:pt x="22" y="24"/>
                    <a:pt x="11" y="22"/>
                    <a:pt x="0" y="18"/>
                  </a:cubicBezTo>
                  <a:cubicBezTo>
                    <a:pt x="1" y="10"/>
                    <a:pt x="3" y="0"/>
                    <a:pt x="3" y="0"/>
                  </a:cubicBezTo>
                  <a:close/>
                </a:path>
              </a:pathLst>
            </a:custGeom>
            <a:solidFill>
              <a:srgbClr val="CF91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97" name="iṩlïḍe">
              <a:extLst>
                <a:ext uri="{FF2B5EF4-FFF2-40B4-BE49-F238E27FC236}">
                  <a16:creationId xmlns:a16="http://schemas.microsoft.com/office/drawing/2014/main" id="{EEB15323-3E5E-4EA2-BC14-74AA6034E31A}"/>
                </a:ext>
              </a:extLst>
            </p:cNvPr>
            <p:cNvSpPr/>
            <p:nvPr userDrawn="1"/>
          </p:nvSpPr>
          <p:spPr bwMode="auto">
            <a:xfrm>
              <a:off x="8086841" y="2441860"/>
              <a:ext cx="750456" cy="812994"/>
            </a:xfrm>
            <a:custGeom>
              <a:avLst/>
              <a:gdLst>
                <a:gd name="T0" fmla="*/ 2 w 196"/>
                <a:gd name="T1" fmla="*/ 75 h 213"/>
                <a:gd name="T2" fmla="*/ 55 w 196"/>
                <a:gd name="T3" fmla="*/ 5 h 213"/>
                <a:gd name="T4" fmla="*/ 106 w 196"/>
                <a:gd name="T5" fmla="*/ 2 h 213"/>
                <a:gd name="T6" fmla="*/ 156 w 196"/>
                <a:gd name="T7" fmla="*/ 14 h 213"/>
                <a:gd name="T8" fmla="*/ 178 w 196"/>
                <a:gd name="T9" fmla="*/ 70 h 213"/>
                <a:gd name="T10" fmla="*/ 196 w 196"/>
                <a:gd name="T11" fmla="*/ 92 h 213"/>
                <a:gd name="T12" fmla="*/ 195 w 196"/>
                <a:gd name="T13" fmla="*/ 111 h 213"/>
                <a:gd name="T14" fmla="*/ 183 w 196"/>
                <a:gd name="T15" fmla="*/ 154 h 213"/>
                <a:gd name="T16" fmla="*/ 150 w 196"/>
                <a:gd name="T17" fmla="*/ 196 h 213"/>
                <a:gd name="T18" fmla="*/ 121 w 196"/>
                <a:gd name="T19" fmla="*/ 208 h 213"/>
                <a:gd name="T20" fmla="*/ 72 w 196"/>
                <a:gd name="T21" fmla="*/ 209 h 213"/>
                <a:gd name="T22" fmla="*/ 41 w 196"/>
                <a:gd name="T23" fmla="*/ 194 h 213"/>
                <a:gd name="T24" fmla="*/ 7 w 196"/>
                <a:gd name="T25" fmla="*/ 149 h 213"/>
                <a:gd name="T26" fmla="*/ 0 w 196"/>
                <a:gd name="T27" fmla="*/ 102 h 213"/>
                <a:gd name="T28" fmla="*/ 2 w 196"/>
                <a:gd name="T29" fmla="*/ 76 h 213"/>
                <a:gd name="T30" fmla="*/ 2 w 196"/>
                <a:gd name="T31" fmla="*/ 75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6" h="213">
                  <a:moveTo>
                    <a:pt x="2" y="75"/>
                  </a:moveTo>
                  <a:cubicBezTo>
                    <a:pt x="6" y="43"/>
                    <a:pt x="22" y="15"/>
                    <a:pt x="55" y="5"/>
                  </a:cubicBezTo>
                  <a:cubicBezTo>
                    <a:pt x="71" y="0"/>
                    <a:pt x="89" y="0"/>
                    <a:pt x="106" y="2"/>
                  </a:cubicBezTo>
                  <a:cubicBezTo>
                    <a:pt x="123" y="3"/>
                    <a:pt x="140" y="6"/>
                    <a:pt x="156" y="14"/>
                  </a:cubicBezTo>
                  <a:cubicBezTo>
                    <a:pt x="183" y="27"/>
                    <a:pt x="178" y="41"/>
                    <a:pt x="178" y="70"/>
                  </a:cubicBezTo>
                  <a:cubicBezTo>
                    <a:pt x="178" y="73"/>
                    <a:pt x="196" y="89"/>
                    <a:pt x="196" y="92"/>
                  </a:cubicBezTo>
                  <a:cubicBezTo>
                    <a:pt x="195" y="98"/>
                    <a:pt x="195" y="105"/>
                    <a:pt x="195" y="111"/>
                  </a:cubicBezTo>
                  <a:cubicBezTo>
                    <a:pt x="193" y="126"/>
                    <a:pt x="189" y="140"/>
                    <a:pt x="183" y="154"/>
                  </a:cubicBezTo>
                  <a:cubicBezTo>
                    <a:pt x="176" y="171"/>
                    <a:pt x="165" y="185"/>
                    <a:pt x="150" y="196"/>
                  </a:cubicBezTo>
                  <a:cubicBezTo>
                    <a:pt x="141" y="202"/>
                    <a:pt x="131" y="206"/>
                    <a:pt x="121" y="208"/>
                  </a:cubicBezTo>
                  <a:cubicBezTo>
                    <a:pt x="105" y="213"/>
                    <a:pt x="89" y="213"/>
                    <a:pt x="72" y="209"/>
                  </a:cubicBezTo>
                  <a:cubicBezTo>
                    <a:pt x="61" y="206"/>
                    <a:pt x="50" y="201"/>
                    <a:pt x="41" y="194"/>
                  </a:cubicBezTo>
                  <a:cubicBezTo>
                    <a:pt x="25" y="183"/>
                    <a:pt x="13" y="167"/>
                    <a:pt x="7" y="149"/>
                  </a:cubicBezTo>
                  <a:cubicBezTo>
                    <a:pt x="2" y="134"/>
                    <a:pt x="0" y="118"/>
                    <a:pt x="0" y="102"/>
                  </a:cubicBezTo>
                  <a:cubicBezTo>
                    <a:pt x="0" y="93"/>
                    <a:pt x="0" y="84"/>
                    <a:pt x="2" y="76"/>
                  </a:cubicBezTo>
                  <a:lnTo>
                    <a:pt x="2" y="75"/>
                  </a:lnTo>
                  <a:close/>
                </a:path>
              </a:pathLst>
            </a:custGeom>
            <a:solidFill>
              <a:srgbClr val="CF91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98" name="iš1íḓè">
              <a:extLst>
                <a:ext uri="{FF2B5EF4-FFF2-40B4-BE49-F238E27FC236}">
                  <a16:creationId xmlns:a16="http://schemas.microsoft.com/office/drawing/2014/main" id="{FB6BD81C-6E5D-47F0-BB34-3B766D0EAEB0}"/>
                </a:ext>
              </a:extLst>
            </p:cNvPr>
            <p:cNvSpPr/>
            <p:nvPr userDrawn="1"/>
          </p:nvSpPr>
          <p:spPr bwMode="auto">
            <a:xfrm>
              <a:off x="8086841" y="2624536"/>
              <a:ext cx="4938" cy="106973"/>
            </a:xfrm>
            <a:custGeom>
              <a:avLst/>
              <a:gdLst>
                <a:gd name="T0" fmla="*/ 0 w 1"/>
                <a:gd name="T1" fmla="*/ 28 h 28"/>
                <a:gd name="T2" fmla="*/ 1 w 1"/>
                <a:gd name="T3" fmla="*/ 0 h 28"/>
                <a:gd name="T4" fmla="*/ 0 w 1"/>
                <a:gd name="T5" fmla="*/ 28 h 28"/>
              </a:gdLst>
              <a:ahLst/>
              <a:cxnLst>
                <a:cxn ang="0">
                  <a:pos x="T0" y="T1"/>
                </a:cxn>
                <a:cxn ang="0">
                  <a:pos x="T2" y="T3"/>
                </a:cxn>
                <a:cxn ang="0">
                  <a:pos x="T4" y="T5"/>
                </a:cxn>
              </a:cxnLst>
              <a:rect l="0" t="0" r="r" b="b"/>
              <a:pathLst>
                <a:path w="1" h="28">
                  <a:moveTo>
                    <a:pt x="0" y="28"/>
                  </a:moveTo>
                  <a:cubicBezTo>
                    <a:pt x="0" y="28"/>
                    <a:pt x="0" y="15"/>
                    <a:pt x="1" y="0"/>
                  </a:cubicBezTo>
                  <a:cubicBezTo>
                    <a:pt x="0" y="16"/>
                    <a:pt x="0" y="28"/>
                    <a:pt x="0" y="28"/>
                  </a:cubicBezTo>
                  <a:close/>
                </a:path>
              </a:pathLst>
            </a:custGeom>
            <a:solidFill>
              <a:srgbClr val="CF91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199" name="işļíḍê">
              <a:extLst>
                <a:ext uri="{FF2B5EF4-FFF2-40B4-BE49-F238E27FC236}">
                  <a16:creationId xmlns:a16="http://schemas.microsoft.com/office/drawing/2014/main" id="{7B86B38C-D93C-4170-B264-035D2D476A7A}"/>
                </a:ext>
              </a:extLst>
            </p:cNvPr>
            <p:cNvSpPr/>
            <p:nvPr userDrawn="1"/>
          </p:nvSpPr>
          <p:spPr bwMode="auto">
            <a:xfrm>
              <a:off x="7869603" y="2269057"/>
              <a:ext cx="1051626" cy="1007191"/>
            </a:xfrm>
            <a:custGeom>
              <a:avLst/>
              <a:gdLst>
                <a:gd name="T0" fmla="*/ 76 w 275"/>
                <a:gd name="T1" fmla="*/ 56 h 264"/>
                <a:gd name="T2" fmla="*/ 267 w 275"/>
                <a:gd name="T3" fmla="*/ 145 h 264"/>
                <a:gd name="T4" fmla="*/ 98 w 275"/>
                <a:gd name="T5" fmla="*/ 239 h 264"/>
                <a:gd name="T6" fmla="*/ 76 w 275"/>
                <a:gd name="T7" fmla="*/ 56 h 264"/>
              </a:gdLst>
              <a:ahLst/>
              <a:cxnLst>
                <a:cxn ang="0">
                  <a:pos x="T0" y="T1"/>
                </a:cxn>
                <a:cxn ang="0">
                  <a:pos x="T2" y="T3"/>
                </a:cxn>
                <a:cxn ang="0">
                  <a:pos x="T4" y="T5"/>
                </a:cxn>
                <a:cxn ang="0">
                  <a:pos x="T6" y="T7"/>
                </a:cxn>
              </a:cxnLst>
              <a:rect l="0" t="0" r="r" b="b"/>
              <a:pathLst>
                <a:path w="275" h="264">
                  <a:moveTo>
                    <a:pt x="76" y="56"/>
                  </a:moveTo>
                  <a:cubicBezTo>
                    <a:pt x="104" y="13"/>
                    <a:pt x="258" y="0"/>
                    <a:pt x="267" y="145"/>
                  </a:cubicBezTo>
                  <a:cubicBezTo>
                    <a:pt x="275" y="251"/>
                    <a:pt x="155" y="264"/>
                    <a:pt x="98" y="239"/>
                  </a:cubicBezTo>
                  <a:cubicBezTo>
                    <a:pt x="0" y="197"/>
                    <a:pt x="47" y="99"/>
                    <a:pt x="76" y="56"/>
                  </a:cubicBezTo>
                  <a:close/>
                </a:path>
              </a:pathLst>
            </a:custGeom>
            <a:solidFill>
              <a:srgbClr val="666666"/>
            </a:solidFill>
            <a:ln>
              <a:noFill/>
            </a:ln>
          </p:spPr>
          <p:txBody>
            <a:bodyPr anchor="ctr"/>
            <a:lstStyle/>
            <a:p>
              <a:pPr algn="ctr"/>
              <a:endParaRPr dirty="0">
                <a:latin typeface="Arial" panose="020B0604020202020204" pitchFamily="34" charset="0"/>
                <a:ea typeface="微軟正黑體" panose="020B0604030504040204" pitchFamily="34" charset="-120"/>
              </a:endParaRPr>
            </a:p>
          </p:txBody>
        </p:sp>
        <p:sp>
          <p:nvSpPr>
            <p:cNvPr id="1200" name="ïṡļíḋe">
              <a:extLst>
                <a:ext uri="{FF2B5EF4-FFF2-40B4-BE49-F238E27FC236}">
                  <a16:creationId xmlns:a16="http://schemas.microsoft.com/office/drawing/2014/main" id="{425DDDE3-FD47-4C2F-92D4-1BB0EEB89B81}"/>
                </a:ext>
              </a:extLst>
            </p:cNvPr>
            <p:cNvSpPr/>
            <p:nvPr userDrawn="1"/>
          </p:nvSpPr>
          <p:spPr bwMode="auto">
            <a:xfrm>
              <a:off x="7979867" y="2152210"/>
              <a:ext cx="891989" cy="743873"/>
            </a:xfrm>
            <a:custGeom>
              <a:avLst/>
              <a:gdLst>
                <a:gd name="T0" fmla="*/ 27 w 233"/>
                <a:gd name="T1" fmla="*/ 195 h 195"/>
                <a:gd name="T2" fmla="*/ 6 w 233"/>
                <a:gd name="T3" fmla="*/ 161 h 195"/>
                <a:gd name="T4" fmla="*/ 32 w 233"/>
                <a:gd name="T5" fmla="*/ 75 h 195"/>
                <a:gd name="T6" fmla="*/ 51 w 233"/>
                <a:gd name="T7" fmla="*/ 68 h 195"/>
                <a:gd name="T8" fmla="*/ 84 w 233"/>
                <a:gd name="T9" fmla="*/ 41 h 195"/>
                <a:gd name="T10" fmla="*/ 215 w 233"/>
                <a:gd name="T11" fmla="*/ 81 h 195"/>
                <a:gd name="T12" fmla="*/ 126 w 233"/>
                <a:gd name="T13" fmla="*/ 136 h 195"/>
                <a:gd name="T14" fmla="*/ 61 w 233"/>
                <a:gd name="T15" fmla="*/ 116 h 195"/>
                <a:gd name="T16" fmla="*/ 54 w 233"/>
                <a:gd name="T17" fmla="*/ 147 h 195"/>
                <a:gd name="T18" fmla="*/ 27 w 233"/>
                <a:gd name="T19" fmla="*/ 18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95">
                  <a:moveTo>
                    <a:pt x="27" y="195"/>
                  </a:moveTo>
                  <a:cubicBezTo>
                    <a:pt x="27" y="195"/>
                    <a:pt x="13" y="191"/>
                    <a:pt x="6" y="161"/>
                  </a:cubicBezTo>
                  <a:cubicBezTo>
                    <a:pt x="0" y="140"/>
                    <a:pt x="6" y="96"/>
                    <a:pt x="32" y="75"/>
                  </a:cubicBezTo>
                  <a:cubicBezTo>
                    <a:pt x="47" y="62"/>
                    <a:pt x="51" y="68"/>
                    <a:pt x="51" y="68"/>
                  </a:cubicBezTo>
                  <a:cubicBezTo>
                    <a:pt x="51" y="68"/>
                    <a:pt x="55" y="53"/>
                    <a:pt x="84" y="41"/>
                  </a:cubicBezTo>
                  <a:cubicBezTo>
                    <a:pt x="178" y="0"/>
                    <a:pt x="201" y="44"/>
                    <a:pt x="215" y="81"/>
                  </a:cubicBezTo>
                  <a:cubicBezTo>
                    <a:pt x="233" y="131"/>
                    <a:pt x="224" y="168"/>
                    <a:pt x="126" y="136"/>
                  </a:cubicBezTo>
                  <a:cubicBezTo>
                    <a:pt x="86" y="123"/>
                    <a:pt x="61" y="116"/>
                    <a:pt x="61" y="116"/>
                  </a:cubicBezTo>
                  <a:cubicBezTo>
                    <a:pt x="61" y="116"/>
                    <a:pt x="62" y="129"/>
                    <a:pt x="54" y="147"/>
                  </a:cubicBezTo>
                  <a:cubicBezTo>
                    <a:pt x="46" y="165"/>
                    <a:pt x="27" y="185"/>
                    <a:pt x="27" y="185"/>
                  </a:cubicBezTo>
                </a:path>
              </a:pathLst>
            </a:custGeom>
            <a:solidFill>
              <a:srgbClr val="666666"/>
            </a:solidFill>
            <a:ln>
              <a:noFill/>
            </a:ln>
          </p:spPr>
          <p:txBody>
            <a:bodyPr anchor="ctr"/>
            <a:lstStyle/>
            <a:p>
              <a:pPr algn="ctr"/>
              <a:endParaRPr dirty="0">
                <a:latin typeface="Arial" panose="020B0604020202020204" pitchFamily="34" charset="0"/>
                <a:ea typeface="微軟正黑體" panose="020B0604030504040204" pitchFamily="34" charset="-120"/>
              </a:endParaRPr>
            </a:p>
          </p:txBody>
        </p:sp>
        <p:sp>
          <p:nvSpPr>
            <p:cNvPr id="1201" name="işľiḍê">
              <a:extLst>
                <a:ext uri="{FF2B5EF4-FFF2-40B4-BE49-F238E27FC236}">
                  <a16:creationId xmlns:a16="http://schemas.microsoft.com/office/drawing/2014/main" id="{2C0A9916-D892-44F9-9477-D9AE1C868060}"/>
                </a:ext>
              </a:extLst>
            </p:cNvPr>
            <p:cNvSpPr/>
            <p:nvPr userDrawn="1"/>
          </p:nvSpPr>
          <p:spPr bwMode="auto">
            <a:xfrm>
              <a:off x="7705030" y="3376638"/>
              <a:ext cx="1441665" cy="812994"/>
            </a:xfrm>
            <a:custGeom>
              <a:avLst/>
              <a:gdLst>
                <a:gd name="T0" fmla="*/ 365 w 377"/>
                <a:gd name="T1" fmla="*/ 154 h 213"/>
                <a:gd name="T2" fmla="*/ 310 w 377"/>
                <a:gd name="T3" fmla="*/ 30 h 213"/>
                <a:gd name="T4" fmla="*/ 258 w 377"/>
                <a:gd name="T5" fmla="*/ 0 h 213"/>
                <a:gd name="T6" fmla="*/ 192 w 377"/>
                <a:gd name="T7" fmla="*/ 0 h 213"/>
                <a:gd name="T8" fmla="*/ 185 w 377"/>
                <a:gd name="T9" fmla="*/ 0 h 213"/>
                <a:gd name="T10" fmla="*/ 120 w 377"/>
                <a:gd name="T11" fmla="*/ 0 h 213"/>
                <a:gd name="T12" fmla="*/ 68 w 377"/>
                <a:gd name="T13" fmla="*/ 30 h 213"/>
                <a:gd name="T14" fmla="*/ 13 w 377"/>
                <a:gd name="T15" fmla="*/ 154 h 213"/>
                <a:gd name="T16" fmla="*/ 65 w 377"/>
                <a:gd name="T17" fmla="*/ 213 h 213"/>
                <a:gd name="T18" fmla="*/ 185 w 377"/>
                <a:gd name="T19" fmla="*/ 213 h 213"/>
                <a:gd name="T20" fmla="*/ 192 w 377"/>
                <a:gd name="T21" fmla="*/ 213 h 213"/>
                <a:gd name="T22" fmla="*/ 312 w 377"/>
                <a:gd name="T23" fmla="*/ 213 h 213"/>
                <a:gd name="T24" fmla="*/ 365 w 377"/>
                <a:gd name="T25" fmla="*/ 154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7" h="213">
                  <a:moveTo>
                    <a:pt x="365" y="154"/>
                  </a:moveTo>
                  <a:cubicBezTo>
                    <a:pt x="310" y="30"/>
                    <a:pt x="310" y="30"/>
                    <a:pt x="310" y="30"/>
                  </a:cubicBezTo>
                  <a:cubicBezTo>
                    <a:pt x="302" y="12"/>
                    <a:pt x="281" y="0"/>
                    <a:pt x="258" y="0"/>
                  </a:cubicBezTo>
                  <a:cubicBezTo>
                    <a:pt x="192" y="0"/>
                    <a:pt x="192" y="0"/>
                    <a:pt x="192" y="0"/>
                  </a:cubicBezTo>
                  <a:cubicBezTo>
                    <a:pt x="185" y="0"/>
                    <a:pt x="185" y="0"/>
                    <a:pt x="185" y="0"/>
                  </a:cubicBezTo>
                  <a:cubicBezTo>
                    <a:pt x="120" y="0"/>
                    <a:pt x="120" y="0"/>
                    <a:pt x="120" y="0"/>
                  </a:cubicBezTo>
                  <a:cubicBezTo>
                    <a:pt x="96" y="0"/>
                    <a:pt x="75" y="12"/>
                    <a:pt x="68" y="30"/>
                  </a:cubicBezTo>
                  <a:cubicBezTo>
                    <a:pt x="13" y="154"/>
                    <a:pt x="13" y="154"/>
                    <a:pt x="13" y="154"/>
                  </a:cubicBezTo>
                  <a:cubicBezTo>
                    <a:pt x="0" y="183"/>
                    <a:pt x="27" y="213"/>
                    <a:pt x="65" y="213"/>
                  </a:cubicBezTo>
                  <a:cubicBezTo>
                    <a:pt x="185" y="213"/>
                    <a:pt x="185" y="213"/>
                    <a:pt x="185" y="213"/>
                  </a:cubicBezTo>
                  <a:cubicBezTo>
                    <a:pt x="192" y="213"/>
                    <a:pt x="192" y="213"/>
                    <a:pt x="192" y="213"/>
                  </a:cubicBezTo>
                  <a:cubicBezTo>
                    <a:pt x="312" y="213"/>
                    <a:pt x="312" y="213"/>
                    <a:pt x="312" y="213"/>
                  </a:cubicBezTo>
                  <a:cubicBezTo>
                    <a:pt x="350" y="213"/>
                    <a:pt x="377" y="183"/>
                    <a:pt x="365" y="154"/>
                  </a:cubicBezTo>
                  <a:close/>
                </a:path>
              </a:pathLst>
            </a:custGeom>
            <a:solidFill>
              <a:schemeClr val="accent1">
                <a:lumMod val="20000"/>
                <a:lumOff val="80000"/>
              </a:schemeClr>
            </a:solidFill>
            <a:ln>
              <a:noFill/>
            </a:ln>
          </p:spPr>
          <p:txBody>
            <a:bodyPr anchor="ctr"/>
            <a:lstStyle/>
            <a:p>
              <a:pPr algn="ctr"/>
              <a:endParaRPr dirty="0">
                <a:latin typeface="Arial" panose="020B0604020202020204" pitchFamily="34" charset="0"/>
                <a:ea typeface="微軟正黑體" panose="020B0604030504040204" pitchFamily="34" charset="-120"/>
              </a:endParaRPr>
            </a:p>
          </p:txBody>
        </p:sp>
        <p:sp>
          <p:nvSpPr>
            <p:cNvPr id="1202" name="işḻíḍé">
              <a:extLst>
                <a:ext uri="{FF2B5EF4-FFF2-40B4-BE49-F238E27FC236}">
                  <a16:creationId xmlns:a16="http://schemas.microsoft.com/office/drawing/2014/main" id="{0B7F69A2-5EB7-4398-A300-F6473A913EE7}"/>
                </a:ext>
              </a:extLst>
            </p:cNvPr>
            <p:cNvSpPr/>
            <p:nvPr userDrawn="1"/>
          </p:nvSpPr>
          <p:spPr bwMode="auto">
            <a:xfrm>
              <a:off x="7912393" y="3460570"/>
              <a:ext cx="1038460" cy="1224428"/>
            </a:xfrm>
            <a:custGeom>
              <a:avLst/>
              <a:gdLst>
                <a:gd name="T0" fmla="*/ 216 w 272"/>
                <a:gd name="T1" fmla="*/ 321 h 321"/>
                <a:gd name="T2" fmla="*/ 57 w 272"/>
                <a:gd name="T3" fmla="*/ 321 h 321"/>
                <a:gd name="T4" fmla="*/ 0 w 272"/>
                <a:gd name="T5" fmla="*/ 265 h 321"/>
                <a:gd name="T6" fmla="*/ 0 w 272"/>
                <a:gd name="T7" fmla="*/ 56 h 321"/>
                <a:gd name="T8" fmla="*/ 57 w 272"/>
                <a:gd name="T9" fmla="*/ 0 h 321"/>
                <a:gd name="T10" fmla="*/ 216 w 272"/>
                <a:gd name="T11" fmla="*/ 0 h 321"/>
                <a:gd name="T12" fmla="*/ 272 w 272"/>
                <a:gd name="T13" fmla="*/ 56 h 321"/>
                <a:gd name="T14" fmla="*/ 272 w 272"/>
                <a:gd name="T15" fmla="*/ 265 h 321"/>
                <a:gd name="T16" fmla="*/ 216 w 272"/>
                <a:gd name="T17" fmla="*/ 321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2" h="321">
                  <a:moveTo>
                    <a:pt x="216" y="321"/>
                  </a:moveTo>
                  <a:cubicBezTo>
                    <a:pt x="57" y="321"/>
                    <a:pt x="57" y="321"/>
                    <a:pt x="57" y="321"/>
                  </a:cubicBezTo>
                  <a:cubicBezTo>
                    <a:pt x="25" y="321"/>
                    <a:pt x="0" y="296"/>
                    <a:pt x="0" y="265"/>
                  </a:cubicBezTo>
                  <a:cubicBezTo>
                    <a:pt x="0" y="56"/>
                    <a:pt x="0" y="56"/>
                    <a:pt x="0" y="56"/>
                  </a:cubicBezTo>
                  <a:cubicBezTo>
                    <a:pt x="0" y="25"/>
                    <a:pt x="25" y="0"/>
                    <a:pt x="57" y="0"/>
                  </a:cubicBezTo>
                  <a:cubicBezTo>
                    <a:pt x="216" y="0"/>
                    <a:pt x="216" y="0"/>
                    <a:pt x="216" y="0"/>
                  </a:cubicBezTo>
                  <a:cubicBezTo>
                    <a:pt x="247" y="0"/>
                    <a:pt x="272" y="25"/>
                    <a:pt x="272" y="56"/>
                  </a:cubicBezTo>
                  <a:cubicBezTo>
                    <a:pt x="272" y="265"/>
                    <a:pt x="272" y="265"/>
                    <a:pt x="272" y="265"/>
                  </a:cubicBezTo>
                  <a:cubicBezTo>
                    <a:pt x="272" y="296"/>
                    <a:pt x="247" y="321"/>
                    <a:pt x="216" y="321"/>
                  </a:cubicBezTo>
                  <a:close/>
                </a:path>
              </a:pathLst>
            </a:custGeom>
            <a:solidFill>
              <a:srgbClr val="3974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203" name="ïṣľïḓè">
              <a:extLst>
                <a:ext uri="{FF2B5EF4-FFF2-40B4-BE49-F238E27FC236}">
                  <a16:creationId xmlns:a16="http://schemas.microsoft.com/office/drawing/2014/main" id="{B439BE05-E6B7-49C2-A9D7-8B961D72535F}"/>
                </a:ext>
              </a:extLst>
            </p:cNvPr>
            <p:cNvSpPr/>
            <p:nvPr userDrawn="1"/>
          </p:nvSpPr>
          <p:spPr bwMode="auto">
            <a:xfrm>
              <a:off x="7961765" y="3460570"/>
              <a:ext cx="939716" cy="1152016"/>
            </a:xfrm>
            <a:custGeom>
              <a:avLst/>
              <a:gdLst>
                <a:gd name="T0" fmla="*/ 190 w 246"/>
                <a:gd name="T1" fmla="*/ 302 h 302"/>
                <a:gd name="T2" fmla="*/ 57 w 246"/>
                <a:gd name="T3" fmla="*/ 302 h 302"/>
                <a:gd name="T4" fmla="*/ 0 w 246"/>
                <a:gd name="T5" fmla="*/ 245 h 302"/>
                <a:gd name="T6" fmla="*/ 0 w 246"/>
                <a:gd name="T7" fmla="*/ 56 h 302"/>
                <a:gd name="T8" fmla="*/ 57 w 246"/>
                <a:gd name="T9" fmla="*/ 0 h 302"/>
                <a:gd name="T10" fmla="*/ 190 w 246"/>
                <a:gd name="T11" fmla="*/ 0 h 302"/>
                <a:gd name="T12" fmla="*/ 246 w 246"/>
                <a:gd name="T13" fmla="*/ 56 h 302"/>
                <a:gd name="T14" fmla="*/ 246 w 246"/>
                <a:gd name="T15" fmla="*/ 245 h 302"/>
                <a:gd name="T16" fmla="*/ 190 w 246"/>
                <a:gd name="T17"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302">
                  <a:moveTo>
                    <a:pt x="190" y="302"/>
                  </a:moveTo>
                  <a:cubicBezTo>
                    <a:pt x="57" y="302"/>
                    <a:pt x="57" y="302"/>
                    <a:pt x="57" y="302"/>
                  </a:cubicBezTo>
                  <a:cubicBezTo>
                    <a:pt x="26" y="302"/>
                    <a:pt x="0" y="276"/>
                    <a:pt x="0" y="245"/>
                  </a:cubicBezTo>
                  <a:cubicBezTo>
                    <a:pt x="0" y="56"/>
                    <a:pt x="0" y="56"/>
                    <a:pt x="0" y="56"/>
                  </a:cubicBezTo>
                  <a:cubicBezTo>
                    <a:pt x="0" y="25"/>
                    <a:pt x="26" y="0"/>
                    <a:pt x="57" y="0"/>
                  </a:cubicBezTo>
                  <a:cubicBezTo>
                    <a:pt x="190" y="0"/>
                    <a:pt x="190" y="0"/>
                    <a:pt x="190" y="0"/>
                  </a:cubicBezTo>
                  <a:cubicBezTo>
                    <a:pt x="221" y="0"/>
                    <a:pt x="246" y="25"/>
                    <a:pt x="246" y="56"/>
                  </a:cubicBezTo>
                  <a:cubicBezTo>
                    <a:pt x="246" y="245"/>
                    <a:pt x="246" y="245"/>
                    <a:pt x="246" y="245"/>
                  </a:cubicBezTo>
                  <a:cubicBezTo>
                    <a:pt x="246" y="276"/>
                    <a:pt x="221" y="302"/>
                    <a:pt x="190" y="302"/>
                  </a:cubicBezTo>
                  <a:close/>
                </a:path>
              </a:pathLst>
            </a:custGeom>
            <a:solidFill>
              <a:srgbClr val="285C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204" name="îšlídè">
              <a:extLst>
                <a:ext uri="{FF2B5EF4-FFF2-40B4-BE49-F238E27FC236}">
                  <a16:creationId xmlns:a16="http://schemas.microsoft.com/office/drawing/2014/main" id="{2444FEFA-AD39-45C4-A6EB-228191BBD7AF}"/>
                </a:ext>
              </a:extLst>
            </p:cNvPr>
            <p:cNvSpPr/>
            <p:nvPr userDrawn="1"/>
          </p:nvSpPr>
          <p:spPr bwMode="auto">
            <a:xfrm>
              <a:off x="7945307" y="2708469"/>
              <a:ext cx="941361" cy="610569"/>
            </a:xfrm>
            <a:custGeom>
              <a:avLst/>
              <a:gdLst>
                <a:gd name="T0" fmla="*/ 190 w 246"/>
                <a:gd name="T1" fmla="*/ 160 h 160"/>
                <a:gd name="T2" fmla="*/ 57 w 246"/>
                <a:gd name="T3" fmla="*/ 160 h 160"/>
                <a:gd name="T4" fmla="*/ 0 w 246"/>
                <a:gd name="T5" fmla="*/ 104 h 160"/>
                <a:gd name="T6" fmla="*/ 0 w 246"/>
                <a:gd name="T7" fmla="*/ 57 h 160"/>
                <a:gd name="T8" fmla="*/ 57 w 246"/>
                <a:gd name="T9" fmla="*/ 0 h 160"/>
                <a:gd name="T10" fmla="*/ 190 w 246"/>
                <a:gd name="T11" fmla="*/ 0 h 160"/>
                <a:gd name="T12" fmla="*/ 246 w 246"/>
                <a:gd name="T13" fmla="*/ 57 h 160"/>
                <a:gd name="T14" fmla="*/ 246 w 246"/>
                <a:gd name="T15" fmla="*/ 104 h 160"/>
                <a:gd name="T16" fmla="*/ 190 w 246"/>
                <a:gd name="T17"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160">
                  <a:moveTo>
                    <a:pt x="190" y="160"/>
                  </a:moveTo>
                  <a:cubicBezTo>
                    <a:pt x="57" y="160"/>
                    <a:pt x="57" y="160"/>
                    <a:pt x="57" y="160"/>
                  </a:cubicBezTo>
                  <a:cubicBezTo>
                    <a:pt x="26" y="160"/>
                    <a:pt x="0" y="135"/>
                    <a:pt x="0" y="104"/>
                  </a:cubicBezTo>
                  <a:cubicBezTo>
                    <a:pt x="0" y="57"/>
                    <a:pt x="0" y="57"/>
                    <a:pt x="0" y="57"/>
                  </a:cubicBezTo>
                  <a:cubicBezTo>
                    <a:pt x="0" y="26"/>
                    <a:pt x="26" y="0"/>
                    <a:pt x="57" y="0"/>
                  </a:cubicBezTo>
                  <a:cubicBezTo>
                    <a:pt x="190" y="0"/>
                    <a:pt x="190" y="0"/>
                    <a:pt x="190" y="0"/>
                  </a:cubicBezTo>
                  <a:cubicBezTo>
                    <a:pt x="221" y="0"/>
                    <a:pt x="246" y="26"/>
                    <a:pt x="246" y="57"/>
                  </a:cubicBezTo>
                  <a:cubicBezTo>
                    <a:pt x="246" y="104"/>
                    <a:pt x="246" y="104"/>
                    <a:pt x="246" y="104"/>
                  </a:cubicBezTo>
                  <a:cubicBezTo>
                    <a:pt x="246" y="135"/>
                    <a:pt x="221" y="160"/>
                    <a:pt x="190" y="160"/>
                  </a:cubicBezTo>
                  <a:close/>
                </a:path>
              </a:pathLst>
            </a:custGeom>
            <a:solidFill>
              <a:srgbClr val="3974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205" name="ïṩḷídé">
              <a:extLst>
                <a:ext uri="{FF2B5EF4-FFF2-40B4-BE49-F238E27FC236}">
                  <a16:creationId xmlns:a16="http://schemas.microsoft.com/office/drawing/2014/main" id="{65B09B65-DD99-43BC-BC3A-DB9FF9F2ABFF}"/>
                </a:ext>
              </a:extLst>
            </p:cNvPr>
            <p:cNvSpPr/>
            <p:nvPr userDrawn="1"/>
          </p:nvSpPr>
          <p:spPr bwMode="auto">
            <a:xfrm>
              <a:off x="8007845" y="2731509"/>
              <a:ext cx="821223" cy="534865"/>
            </a:xfrm>
            <a:custGeom>
              <a:avLst/>
              <a:gdLst>
                <a:gd name="T0" fmla="*/ 169 w 215"/>
                <a:gd name="T1" fmla="*/ 140 h 140"/>
                <a:gd name="T2" fmla="*/ 45 w 215"/>
                <a:gd name="T3" fmla="*/ 140 h 140"/>
                <a:gd name="T4" fmla="*/ 0 w 215"/>
                <a:gd name="T5" fmla="*/ 95 h 140"/>
                <a:gd name="T6" fmla="*/ 0 w 215"/>
                <a:gd name="T7" fmla="*/ 46 h 140"/>
                <a:gd name="T8" fmla="*/ 45 w 215"/>
                <a:gd name="T9" fmla="*/ 0 h 140"/>
                <a:gd name="T10" fmla="*/ 169 w 215"/>
                <a:gd name="T11" fmla="*/ 0 h 140"/>
                <a:gd name="T12" fmla="*/ 215 w 215"/>
                <a:gd name="T13" fmla="*/ 46 h 140"/>
                <a:gd name="T14" fmla="*/ 215 w 215"/>
                <a:gd name="T15" fmla="*/ 95 h 140"/>
                <a:gd name="T16" fmla="*/ 169 w 215"/>
                <a:gd name="T17"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 h="140">
                  <a:moveTo>
                    <a:pt x="169" y="140"/>
                  </a:moveTo>
                  <a:cubicBezTo>
                    <a:pt x="45" y="140"/>
                    <a:pt x="45" y="140"/>
                    <a:pt x="45" y="140"/>
                  </a:cubicBezTo>
                  <a:cubicBezTo>
                    <a:pt x="20" y="140"/>
                    <a:pt x="0" y="120"/>
                    <a:pt x="0" y="95"/>
                  </a:cubicBezTo>
                  <a:cubicBezTo>
                    <a:pt x="0" y="46"/>
                    <a:pt x="0" y="46"/>
                    <a:pt x="0" y="46"/>
                  </a:cubicBezTo>
                  <a:cubicBezTo>
                    <a:pt x="0" y="20"/>
                    <a:pt x="20" y="0"/>
                    <a:pt x="45" y="0"/>
                  </a:cubicBezTo>
                  <a:cubicBezTo>
                    <a:pt x="169" y="0"/>
                    <a:pt x="169" y="0"/>
                    <a:pt x="169" y="0"/>
                  </a:cubicBezTo>
                  <a:cubicBezTo>
                    <a:pt x="194" y="0"/>
                    <a:pt x="215" y="20"/>
                    <a:pt x="215" y="46"/>
                  </a:cubicBezTo>
                  <a:cubicBezTo>
                    <a:pt x="215" y="95"/>
                    <a:pt x="215" y="95"/>
                    <a:pt x="215" y="95"/>
                  </a:cubicBezTo>
                  <a:cubicBezTo>
                    <a:pt x="215" y="120"/>
                    <a:pt x="194" y="140"/>
                    <a:pt x="169" y="140"/>
                  </a:cubicBezTo>
                  <a:close/>
                </a:path>
              </a:pathLst>
            </a:custGeom>
            <a:solidFill>
              <a:srgbClr val="285C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206" name="íŝliḓè">
              <a:extLst>
                <a:ext uri="{FF2B5EF4-FFF2-40B4-BE49-F238E27FC236}">
                  <a16:creationId xmlns:a16="http://schemas.microsoft.com/office/drawing/2014/main" id="{48296FFD-DB04-4589-813C-2CB5475A3B01}"/>
                </a:ext>
              </a:extLst>
            </p:cNvPr>
            <p:cNvSpPr/>
            <p:nvPr userDrawn="1"/>
          </p:nvSpPr>
          <p:spPr bwMode="auto">
            <a:xfrm>
              <a:off x="7805419" y="4704747"/>
              <a:ext cx="1214553" cy="284713"/>
            </a:xfrm>
            <a:prstGeom prst="ellipse">
              <a:avLst/>
            </a:prstGeom>
            <a:solidFill>
              <a:srgbClr val="285C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207" name="ïSľíḋê">
              <a:extLst>
                <a:ext uri="{FF2B5EF4-FFF2-40B4-BE49-F238E27FC236}">
                  <a16:creationId xmlns:a16="http://schemas.microsoft.com/office/drawing/2014/main" id="{6E575278-117E-48C6-9A90-0A02E061B476}"/>
                </a:ext>
              </a:extLst>
            </p:cNvPr>
            <p:cNvSpPr/>
            <p:nvPr userDrawn="1"/>
          </p:nvSpPr>
          <p:spPr bwMode="auto">
            <a:xfrm>
              <a:off x="7945307" y="4704747"/>
              <a:ext cx="929842" cy="72412"/>
            </a:xfrm>
            <a:custGeom>
              <a:avLst/>
              <a:gdLst>
                <a:gd name="T0" fmla="*/ 0 w 243"/>
                <a:gd name="T1" fmla="*/ 14 h 19"/>
                <a:gd name="T2" fmla="*/ 122 w 243"/>
                <a:gd name="T3" fmla="*/ 19 h 19"/>
                <a:gd name="T4" fmla="*/ 243 w 243"/>
                <a:gd name="T5" fmla="*/ 14 h 19"/>
                <a:gd name="T6" fmla="*/ 122 w 243"/>
                <a:gd name="T7" fmla="*/ 0 h 19"/>
                <a:gd name="T8" fmla="*/ 0 w 243"/>
                <a:gd name="T9" fmla="*/ 14 h 19"/>
              </a:gdLst>
              <a:ahLst/>
              <a:cxnLst>
                <a:cxn ang="0">
                  <a:pos x="T0" y="T1"/>
                </a:cxn>
                <a:cxn ang="0">
                  <a:pos x="T2" y="T3"/>
                </a:cxn>
                <a:cxn ang="0">
                  <a:pos x="T4" y="T5"/>
                </a:cxn>
                <a:cxn ang="0">
                  <a:pos x="T6" y="T7"/>
                </a:cxn>
                <a:cxn ang="0">
                  <a:pos x="T8" y="T9"/>
                </a:cxn>
              </a:cxnLst>
              <a:rect l="0" t="0" r="r" b="b"/>
              <a:pathLst>
                <a:path w="243" h="19">
                  <a:moveTo>
                    <a:pt x="0" y="14"/>
                  </a:moveTo>
                  <a:cubicBezTo>
                    <a:pt x="30" y="17"/>
                    <a:pt x="73" y="19"/>
                    <a:pt x="122" y="19"/>
                  </a:cubicBezTo>
                  <a:cubicBezTo>
                    <a:pt x="171" y="19"/>
                    <a:pt x="214" y="17"/>
                    <a:pt x="243" y="14"/>
                  </a:cubicBezTo>
                  <a:cubicBezTo>
                    <a:pt x="214" y="6"/>
                    <a:pt x="171" y="0"/>
                    <a:pt x="122" y="0"/>
                  </a:cubicBezTo>
                  <a:cubicBezTo>
                    <a:pt x="73" y="0"/>
                    <a:pt x="30" y="6"/>
                    <a:pt x="0" y="14"/>
                  </a:cubicBezTo>
                  <a:close/>
                </a:path>
              </a:pathLst>
            </a:custGeom>
            <a:solidFill>
              <a:srgbClr val="3974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208" name="íšļiḑê">
              <a:extLst>
                <a:ext uri="{FF2B5EF4-FFF2-40B4-BE49-F238E27FC236}">
                  <a16:creationId xmlns:a16="http://schemas.microsoft.com/office/drawing/2014/main" id="{A5B4C972-F81E-4A36-97F5-5CB45073B33B}"/>
                </a:ext>
              </a:extLst>
            </p:cNvPr>
            <p:cNvSpPr/>
            <p:nvPr userDrawn="1"/>
          </p:nvSpPr>
          <p:spPr bwMode="auto">
            <a:xfrm>
              <a:off x="8351804" y="4989460"/>
              <a:ext cx="113556" cy="0"/>
            </a:xfrm>
            <a:custGeom>
              <a:avLst/>
              <a:gdLst>
                <a:gd name="T0" fmla="*/ 16 w 30"/>
                <a:gd name="T1" fmla="*/ 15 w 30"/>
                <a:gd name="T2" fmla="*/ 17 w 30"/>
                <a:gd name="T3" fmla="*/ 17 w 30"/>
                <a:gd name="T4" fmla="*/ 17 w 30"/>
                <a:gd name="T5" fmla="*/ 15 w 30"/>
                <a:gd name="T6" fmla="*/ 15 w 30"/>
                <a:gd name="T7" fmla="*/ 14 w 30"/>
                <a:gd name="T8" fmla="*/ 18 w 30"/>
                <a:gd name="T9" fmla="*/ 18 w 30"/>
                <a:gd name="T10" fmla="*/ 19 w 30"/>
                <a:gd name="T11" fmla="*/ 13 w 30"/>
                <a:gd name="T12" fmla="*/ 13 w 30"/>
                <a:gd name="T13" fmla="*/ 13 w 30"/>
                <a:gd name="T14" fmla="*/ 19 w 30"/>
                <a:gd name="T15" fmla="*/ 19 w 30"/>
                <a:gd name="T16" fmla="*/ 20 w 30"/>
                <a:gd name="T17" fmla="*/ 12 w 30"/>
                <a:gd name="T18" fmla="*/ 12 w 30"/>
                <a:gd name="T19" fmla="*/ 11 w 30"/>
                <a:gd name="T20" fmla="*/ 21 w 30"/>
                <a:gd name="T21" fmla="*/ 21 w 30"/>
                <a:gd name="T22" fmla="*/ 21 w 30"/>
                <a:gd name="T23" fmla="*/ 11 w 30"/>
                <a:gd name="T24" fmla="*/ 10 w 30"/>
                <a:gd name="T25" fmla="*/ 10 w 30"/>
                <a:gd name="T26" fmla="*/ 22 w 30"/>
                <a:gd name="T27" fmla="*/ 22 w 30"/>
                <a:gd name="T28" fmla="*/ 22 w 30"/>
                <a:gd name="T29" fmla="*/ 9 w 30"/>
                <a:gd name="T30" fmla="*/ 9 w 30"/>
                <a:gd name="T31" fmla="*/ 9 w 30"/>
                <a:gd name="T32" fmla="*/ 23 w 30"/>
                <a:gd name="T33" fmla="*/ 23 w 30"/>
                <a:gd name="T34" fmla="*/ 24 w 30"/>
                <a:gd name="T35" fmla="*/ 8 w 30"/>
                <a:gd name="T36" fmla="*/ 8 w 30"/>
                <a:gd name="T37" fmla="*/ 7 w 30"/>
                <a:gd name="T38" fmla="*/ 24 w 30"/>
                <a:gd name="T39" fmla="*/ 25 w 30"/>
                <a:gd name="T40" fmla="*/ 25 w 30"/>
                <a:gd name="T41" fmla="*/ 7 w 30"/>
                <a:gd name="T42" fmla="*/ 25 w 30"/>
                <a:gd name="T43" fmla="*/ 26 w 30"/>
                <a:gd name="T44" fmla="*/ 6 w 30"/>
                <a:gd name="T45" fmla="*/ 6 w 30"/>
                <a:gd name="T46" fmla="*/ 5 w 30"/>
                <a:gd name="T47" fmla="*/ 26 w 30"/>
                <a:gd name="T48" fmla="*/ 27 w 30"/>
                <a:gd name="T49" fmla="*/ 4 w 30"/>
                <a:gd name="T50" fmla="*/ 28 w 30"/>
                <a:gd name="T51" fmla="*/ 28 w 30"/>
                <a:gd name="T52" fmla="*/ 28 w 30"/>
                <a:gd name="T53" fmla="*/ 4 w 30"/>
                <a:gd name="T54" fmla="*/ 3 w 30"/>
                <a:gd name="T55" fmla="*/ 2 w 30"/>
                <a:gd name="T56" fmla="*/ 2 w 30"/>
                <a:gd name="T57" fmla="*/ 2 w 30"/>
                <a:gd name="T58" fmla="*/ 2 w 30"/>
                <a:gd name="T59" fmla="*/ 1 w 30"/>
                <a:gd name="T60" fmla="*/ 0 w 30"/>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 ang="0">
                  <a:pos x="T30" y="0"/>
                </a:cxn>
                <a:cxn ang="0">
                  <a:pos x="T31" y="0"/>
                </a:cxn>
                <a:cxn ang="0">
                  <a:pos x="T32" y="0"/>
                </a:cxn>
                <a:cxn ang="0">
                  <a:pos x="T33" y="0"/>
                </a:cxn>
                <a:cxn ang="0">
                  <a:pos x="T34" y="0"/>
                </a:cxn>
                <a:cxn ang="0">
                  <a:pos x="T35" y="0"/>
                </a:cxn>
                <a:cxn ang="0">
                  <a:pos x="T36" y="0"/>
                </a:cxn>
                <a:cxn ang="0">
                  <a:pos x="T37" y="0"/>
                </a:cxn>
                <a:cxn ang="0">
                  <a:pos x="T38" y="0"/>
                </a:cxn>
                <a:cxn ang="0">
                  <a:pos x="T39" y="0"/>
                </a:cxn>
                <a:cxn ang="0">
                  <a:pos x="T40" y="0"/>
                </a:cxn>
                <a:cxn ang="0">
                  <a:pos x="T41" y="0"/>
                </a:cxn>
                <a:cxn ang="0">
                  <a:pos x="T42" y="0"/>
                </a:cxn>
                <a:cxn ang="0">
                  <a:pos x="T43" y="0"/>
                </a:cxn>
                <a:cxn ang="0">
                  <a:pos x="T44" y="0"/>
                </a:cxn>
                <a:cxn ang="0">
                  <a:pos x="T45" y="0"/>
                </a:cxn>
                <a:cxn ang="0">
                  <a:pos x="T46" y="0"/>
                </a:cxn>
                <a:cxn ang="0">
                  <a:pos x="T47" y="0"/>
                </a:cxn>
                <a:cxn ang="0">
                  <a:pos x="T48" y="0"/>
                </a:cxn>
                <a:cxn ang="0">
                  <a:pos x="T49" y="0"/>
                </a:cxn>
                <a:cxn ang="0">
                  <a:pos x="T50" y="0"/>
                </a:cxn>
                <a:cxn ang="0">
                  <a:pos x="T51" y="0"/>
                </a:cxn>
                <a:cxn ang="0">
                  <a:pos x="T52" y="0"/>
                </a:cxn>
                <a:cxn ang="0">
                  <a:pos x="T53" y="0"/>
                </a:cxn>
                <a:cxn ang="0">
                  <a:pos x="T54" y="0"/>
                </a:cxn>
                <a:cxn ang="0">
                  <a:pos x="T55" y="0"/>
                </a:cxn>
                <a:cxn ang="0">
                  <a:pos x="T56" y="0"/>
                </a:cxn>
                <a:cxn ang="0">
                  <a:pos x="T57" y="0"/>
                </a:cxn>
                <a:cxn ang="0">
                  <a:pos x="T58" y="0"/>
                </a:cxn>
                <a:cxn ang="0">
                  <a:pos x="T59" y="0"/>
                </a:cxn>
                <a:cxn ang="0">
                  <a:pos x="T60" y="0"/>
                </a:cxn>
              </a:cxnLst>
              <a:rect l="0" t="0" r="r" b="b"/>
              <a:pathLst>
                <a:path w="30">
                  <a:moveTo>
                    <a:pt x="16" y="0"/>
                  </a:moveTo>
                  <a:cubicBezTo>
                    <a:pt x="16" y="0"/>
                    <a:pt x="16" y="0"/>
                    <a:pt x="16" y="0"/>
                  </a:cubicBezTo>
                  <a:cubicBezTo>
                    <a:pt x="16" y="0"/>
                    <a:pt x="16" y="0"/>
                    <a:pt x="16" y="0"/>
                  </a:cubicBezTo>
                  <a:moveTo>
                    <a:pt x="16" y="0"/>
                  </a:moveTo>
                  <a:cubicBezTo>
                    <a:pt x="16" y="0"/>
                    <a:pt x="16" y="0"/>
                    <a:pt x="16" y="0"/>
                  </a:cubicBezTo>
                  <a:cubicBezTo>
                    <a:pt x="16" y="0"/>
                    <a:pt x="16" y="0"/>
                    <a:pt x="16" y="0"/>
                  </a:cubicBezTo>
                  <a:moveTo>
                    <a:pt x="16" y="0"/>
                  </a:moveTo>
                  <a:cubicBezTo>
                    <a:pt x="16" y="0"/>
                    <a:pt x="16" y="0"/>
                    <a:pt x="16" y="0"/>
                  </a:cubicBezTo>
                  <a:cubicBezTo>
                    <a:pt x="16" y="0"/>
                    <a:pt x="16" y="0"/>
                    <a:pt x="16" y="0"/>
                  </a:cubicBezTo>
                  <a:moveTo>
                    <a:pt x="15" y="0"/>
                  </a:moveTo>
                  <a:cubicBezTo>
                    <a:pt x="15" y="0"/>
                    <a:pt x="15" y="0"/>
                    <a:pt x="16" y="0"/>
                  </a:cubicBezTo>
                  <a:cubicBezTo>
                    <a:pt x="15" y="0"/>
                    <a:pt x="15" y="0"/>
                    <a:pt x="15" y="0"/>
                  </a:cubicBezTo>
                  <a:moveTo>
                    <a:pt x="17" y="0"/>
                  </a:moveTo>
                  <a:cubicBezTo>
                    <a:pt x="17" y="0"/>
                    <a:pt x="16" y="0"/>
                    <a:pt x="16" y="0"/>
                  </a:cubicBezTo>
                  <a:cubicBezTo>
                    <a:pt x="16" y="0"/>
                    <a:pt x="17" y="0"/>
                    <a:pt x="17" y="0"/>
                  </a:cubicBezTo>
                  <a:moveTo>
                    <a:pt x="15" y="0"/>
                  </a:moveTo>
                  <a:cubicBezTo>
                    <a:pt x="15" y="0"/>
                    <a:pt x="15" y="0"/>
                    <a:pt x="15" y="0"/>
                  </a:cubicBezTo>
                  <a:cubicBezTo>
                    <a:pt x="15" y="0"/>
                    <a:pt x="15" y="0"/>
                    <a:pt x="15" y="0"/>
                  </a:cubicBezTo>
                  <a:moveTo>
                    <a:pt x="17" y="0"/>
                  </a:moveTo>
                  <a:cubicBezTo>
                    <a:pt x="17" y="0"/>
                    <a:pt x="17" y="0"/>
                    <a:pt x="17" y="0"/>
                  </a:cubicBezTo>
                  <a:cubicBezTo>
                    <a:pt x="17" y="0"/>
                    <a:pt x="17" y="0"/>
                    <a:pt x="17" y="0"/>
                  </a:cubicBezTo>
                  <a:moveTo>
                    <a:pt x="15" y="0"/>
                  </a:moveTo>
                  <a:cubicBezTo>
                    <a:pt x="15" y="0"/>
                    <a:pt x="15" y="0"/>
                    <a:pt x="15" y="0"/>
                  </a:cubicBezTo>
                  <a:cubicBezTo>
                    <a:pt x="15" y="0"/>
                    <a:pt x="15" y="0"/>
                    <a:pt x="15" y="0"/>
                  </a:cubicBezTo>
                  <a:moveTo>
                    <a:pt x="17" y="0"/>
                  </a:moveTo>
                  <a:cubicBezTo>
                    <a:pt x="17" y="0"/>
                    <a:pt x="17" y="0"/>
                    <a:pt x="17" y="0"/>
                  </a:cubicBezTo>
                  <a:cubicBezTo>
                    <a:pt x="17" y="0"/>
                    <a:pt x="17" y="0"/>
                    <a:pt x="17" y="0"/>
                  </a:cubicBezTo>
                  <a:moveTo>
                    <a:pt x="15" y="0"/>
                  </a:moveTo>
                  <a:cubicBezTo>
                    <a:pt x="15" y="0"/>
                    <a:pt x="15" y="0"/>
                    <a:pt x="15" y="0"/>
                  </a:cubicBezTo>
                  <a:cubicBezTo>
                    <a:pt x="15" y="0"/>
                    <a:pt x="15" y="0"/>
                    <a:pt x="15" y="0"/>
                  </a:cubicBezTo>
                  <a:moveTo>
                    <a:pt x="17" y="0"/>
                  </a:moveTo>
                  <a:cubicBezTo>
                    <a:pt x="17" y="0"/>
                    <a:pt x="17" y="0"/>
                    <a:pt x="17" y="0"/>
                  </a:cubicBezTo>
                  <a:cubicBezTo>
                    <a:pt x="17" y="0"/>
                    <a:pt x="17" y="0"/>
                    <a:pt x="17" y="0"/>
                  </a:cubicBezTo>
                  <a:moveTo>
                    <a:pt x="14" y="0"/>
                  </a:moveTo>
                  <a:cubicBezTo>
                    <a:pt x="14" y="0"/>
                    <a:pt x="14" y="0"/>
                    <a:pt x="15" y="0"/>
                  </a:cubicBezTo>
                  <a:cubicBezTo>
                    <a:pt x="14" y="0"/>
                    <a:pt x="14" y="0"/>
                    <a:pt x="14" y="0"/>
                  </a:cubicBezTo>
                  <a:moveTo>
                    <a:pt x="18" y="0"/>
                  </a:moveTo>
                  <a:cubicBezTo>
                    <a:pt x="18" y="0"/>
                    <a:pt x="18" y="0"/>
                    <a:pt x="17" y="0"/>
                  </a:cubicBezTo>
                  <a:cubicBezTo>
                    <a:pt x="18" y="0"/>
                    <a:pt x="18" y="0"/>
                    <a:pt x="18" y="0"/>
                  </a:cubicBezTo>
                  <a:moveTo>
                    <a:pt x="14" y="0"/>
                  </a:moveTo>
                  <a:cubicBezTo>
                    <a:pt x="14" y="0"/>
                    <a:pt x="14" y="0"/>
                    <a:pt x="14" y="0"/>
                  </a:cubicBezTo>
                  <a:cubicBezTo>
                    <a:pt x="14" y="0"/>
                    <a:pt x="14" y="0"/>
                    <a:pt x="14" y="0"/>
                  </a:cubicBezTo>
                  <a:moveTo>
                    <a:pt x="18" y="0"/>
                  </a:moveTo>
                  <a:cubicBezTo>
                    <a:pt x="18" y="0"/>
                    <a:pt x="18" y="0"/>
                    <a:pt x="18" y="0"/>
                  </a:cubicBezTo>
                  <a:cubicBezTo>
                    <a:pt x="18" y="0"/>
                    <a:pt x="18" y="0"/>
                    <a:pt x="18" y="0"/>
                  </a:cubicBezTo>
                  <a:moveTo>
                    <a:pt x="14" y="0"/>
                  </a:moveTo>
                  <a:cubicBezTo>
                    <a:pt x="14" y="0"/>
                    <a:pt x="14" y="0"/>
                    <a:pt x="14" y="0"/>
                  </a:cubicBezTo>
                  <a:cubicBezTo>
                    <a:pt x="14" y="0"/>
                    <a:pt x="14" y="0"/>
                    <a:pt x="14" y="0"/>
                  </a:cubicBezTo>
                  <a:moveTo>
                    <a:pt x="18" y="0"/>
                  </a:moveTo>
                  <a:cubicBezTo>
                    <a:pt x="18" y="0"/>
                    <a:pt x="18" y="0"/>
                    <a:pt x="18" y="0"/>
                  </a:cubicBezTo>
                  <a:cubicBezTo>
                    <a:pt x="18" y="0"/>
                    <a:pt x="18" y="0"/>
                    <a:pt x="18" y="0"/>
                  </a:cubicBezTo>
                  <a:moveTo>
                    <a:pt x="13" y="0"/>
                  </a:moveTo>
                  <a:cubicBezTo>
                    <a:pt x="13" y="0"/>
                    <a:pt x="13" y="0"/>
                    <a:pt x="13" y="0"/>
                  </a:cubicBezTo>
                  <a:cubicBezTo>
                    <a:pt x="13" y="0"/>
                    <a:pt x="13" y="0"/>
                    <a:pt x="13" y="0"/>
                  </a:cubicBezTo>
                  <a:moveTo>
                    <a:pt x="19" y="0"/>
                  </a:moveTo>
                  <a:cubicBezTo>
                    <a:pt x="19" y="0"/>
                    <a:pt x="19" y="0"/>
                    <a:pt x="18" y="0"/>
                  </a:cubicBezTo>
                  <a:cubicBezTo>
                    <a:pt x="19" y="0"/>
                    <a:pt x="19" y="0"/>
                    <a:pt x="19" y="0"/>
                  </a:cubicBezTo>
                  <a:moveTo>
                    <a:pt x="13" y="0"/>
                  </a:moveTo>
                  <a:cubicBezTo>
                    <a:pt x="13" y="0"/>
                    <a:pt x="13" y="0"/>
                    <a:pt x="13" y="0"/>
                  </a:cubicBezTo>
                  <a:cubicBezTo>
                    <a:pt x="13" y="0"/>
                    <a:pt x="13" y="0"/>
                    <a:pt x="13" y="0"/>
                  </a:cubicBezTo>
                  <a:moveTo>
                    <a:pt x="19" y="0"/>
                  </a:moveTo>
                  <a:cubicBezTo>
                    <a:pt x="19" y="0"/>
                    <a:pt x="19" y="0"/>
                    <a:pt x="19" y="0"/>
                  </a:cubicBezTo>
                  <a:cubicBezTo>
                    <a:pt x="19" y="0"/>
                    <a:pt x="19" y="0"/>
                    <a:pt x="19" y="0"/>
                  </a:cubicBezTo>
                  <a:moveTo>
                    <a:pt x="13" y="0"/>
                  </a:moveTo>
                  <a:cubicBezTo>
                    <a:pt x="13" y="0"/>
                    <a:pt x="13" y="0"/>
                    <a:pt x="13" y="0"/>
                  </a:cubicBezTo>
                  <a:cubicBezTo>
                    <a:pt x="13" y="0"/>
                    <a:pt x="13" y="0"/>
                    <a:pt x="13" y="0"/>
                  </a:cubicBezTo>
                  <a:moveTo>
                    <a:pt x="19" y="0"/>
                  </a:moveTo>
                  <a:cubicBezTo>
                    <a:pt x="19" y="0"/>
                    <a:pt x="19" y="0"/>
                    <a:pt x="19" y="0"/>
                  </a:cubicBezTo>
                  <a:cubicBezTo>
                    <a:pt x="19" y="0"/>
                    <a:pt x="19" y="0"/>
                    <a:pt x="19" y="0"/>
                  </a:cubicBezTo>
                  <a:moveTo>
                    <a:pt x="13" y="0"/>
                  </a:moveTo>
                  <a:cubicBezTo>
                    <a:pt x="13" y="0"/>
                    <a:pt x="13" y="0"/>
                    <a:pt x="13" y="0"/>
                  </a:cubicBezTo>
                  <a:cubicBezTo>
                    <a:pt x="13" y="0"/>
                    <a:pt x="13" y="0"/>
                    <a:pt x="13" y="0"/>
                  </a:cubicBezTo>
                  <a:moveTo>
                    <a:pt x="19" y="0"/>
                  </a:moveTo>
                  <a:cubicBezTo>
                    <a:pt x="19" y="0"/>
                    <a:pt x="19" y="0"/>
                    <a:pt x="19" y="0"/>
                  </a:cubicBezTo>
                  <a:cubicBezTo>
                    <a:pt x="19" y="0"/>
                    <a:pt x="19" y="0"/>
                    <a:pt x="19" y="0"/>
                  </a:cubicBezTo>
                  <a:moveTo>
                    <a:pt x="12" y="0"/>
                  </a:moveTo>
                  <a:cubicBezTo>
                    <a:pt x="12" y="0"/>
                    <a:pt x="12" y="0"/>
                    <a:pt x="12" y="0"/>
                  </a:cubicBezTo>
                  <a:cubicBezTo>
                    <a:pt x="12" y="0"/>
                    <a:pt x="12" y="0"/>
                    <a:pt x="12" y="0"/>
                  </a:cubicBezTo>
                  <a:moveTo>
                    <a:pt x="20" y="0"/>
                  </a:moveTo>
                  <a:cubicBezTo>
                    <a:pt x="20" y="0"/>
                    <a:pt x="20" y="0"/>
                    <a:pt x="19" y="0"/>
                  </a:cubicBezTo>
                  <a:cubicBezTo>
                    <a:pt x="20" y="0"/>
                    <a:pt x="20" y="0"/>
                    <a:pt x="20" y="0"/>
                  </a:cubicBezTo>
                  <a:moveTo>
                    <a:pt x="12" y="0"/>
                  </a:moveTo>
                  <a:cubicBezTo>
                    <a:pt x="12" y="0"/>
                    <a:pt x="12" y="0"/>
                    <a:pt x="12" y="0"/>
                  </a:cubicBezTo>
                  <a:cubicBezTo>
                    <a:pt x="12" y="0"/>
                    <a:pt x="12" y="0"/>
                    <a:pt x="12" y="0"/>
                  </a:cubicBezTo>
                  <a:moveTo>
                    <a:pt x="20" y="0"/>
                  </a:moveTo>
                  <a:cubicBezTo>
                    <a:pt x="20" y="0"/>
                    <a:pt x="20" y="0"/>
                    <a:pt x="20" y="0"/>
                  </a:cubicBezTo>
                  <a:cubicBezTo>
                    <a:pt x="20" y="0"/>
                    <a:pt x="20" y="0"/>
                    <a:pt x="20" y="0"/>
                  </a:cubicBezTo>
                  <a:moveTo>
                    <a:pt x="12" y="0"/>
                  </a:moveTo>
                  <a:cubicBezTo>
                    <a:pt x="12" y="0"/>
                    <a:pt x="12" y="0"/>
                    <a:pt x="12" y="0"/>
                  </a:cubicBezTo>
                  <a:cubicBezTo>
                    <a:pt x="12" y="0"/>
                    <a:pt x="12" y="0"/>
                    <a:pt x="12" y="0"/>
                  </a:cubicBezTo>
                  <a:moveTo>
                    <a:pt x="20" y="0"/>
                  </a:moveTo>
                  <a:cubicBezTo>
                    <a:pt x="20" y="0"/>
                    <a:pt x="20" y="0"/>
                    <a:pt x="20" y="0"/>
                  </a:cubicBezTo>
                  <a:cubicBezTo>
                    <a:pt x="20" y="0"/>
                    <a:pt x="20" y="0"/>
                    <a:pt x="20" y="0"/>
                  </a:cubicBezTo>
                  <a:moveTo>
                    <a:pt x="12" y="0"/>
                  </a:moveTo>
                  <a:cubicBezTo>
                    <a:pt x="12" y="0"/>
                    <a:pt x="12" y="0"/>
                    <a:pt x="12" y="0"/>
                  </a:cubicBezTo>
                  <a:cubicBezTo>
                    <a:pt x="12" y="0"/>
                    <a:pt x="12" y="0"/>
                    <a:pt x="12" y="0"/>
                  </a:cubicBezTo>
                  <a:moveTo>
                    <a:pt x="20" y="0"/>
                  </a:moveTo>
                  <a:cubicBezTo>
                    <a:pt x="20" y="0"/>
                    <a:pt x="20" y="0"/>
                    <a:pt x="20" y="0"/>
                  </a:cubicBezTo>
                  <a:cubicBezTo>
                    <a:pt x="20" y="0"/>
                    <a:pt x="20" y="0"/>
                    <a:pt x="20" y="0"/>
                  </a:cubicBezTo>
                  <a:moveTo>
                    <a:pt x="11" y="0"/>
                  </a:moveTo>
                  <a:cubicBezTo>
                    <a:pt x="11" y="0"/>
                    <a:pt x="11" y="0"/>
                    <a:pt x="11" y="0"/>
                  </a:cubicBezTo>
                  <a:cubicBezTo>
                    <a:pt x="11" y="0"/>
                    <a:pt x="11" y="0"/>
                    <a:pt x="11" y="0"/>
                  </a:cubicBezTo>
                  <a:moveTo>
                    <a:pt x="21" y="0"/>
                  </a:moveTo>
                  <a:cubicBezTo>
                    <a:pt x="21" y="0"/>
                    <a:pt x="21" y="0"/>
                    <a:pt x="21" y="0"/>
                  </a:cubicBezTo>
                  <a:cubicBezTo>
                    <a:pt x="21" y="0"/>
                    <a:pt x="21" y="0"/>
                    <a:pt x="21" y="0"/>
                  </a:cubicBezTo>
                  <a:moveTo>
                    <a:pt x="11" y="0"/>
                  </a:moveTo>
                  <a:cubicBezTo>
                    <a:pt x="11" y="0"/>
                    <a:pt x="11" y="0"/>
                    <a:pt x="11" y="0"/>
                  </a:cubicBezTo>
                  <a:cubicBezTo>
                    <a:pt x="11" y="0"/>
                    <a:pt x="11" y="0"/>
                    <a:pt x="11" y="0"/>
                  </a:cubicBezTo>
                  <a:moveTo>
                    <a:pt x="21" y="0"/>
                  </a:moveTo>
                  <a:cubicBezTo>
                    <a:pt x="21" y="0"/>
                    <a:pt x="21" y="0"/>
                    <a:pt x="21" y="0"/>
                  </a:cubicBezTo>
                  <a:cubicBezTo>
                    <a:pt x="21" y="0"/>
                    <a:pt x="21" y="0"/>
                    <a:pt x="21" y="0"/>
                  </a:cubicBezTo>
                  <a:moveTo>
                    <a:pt x="11" y="0"/>
                  </a:moveTo>
                  <a:cubicBezTo>
                    <a:pt x="11" y="0"/>
                    <a:pt x="11" y="0"/>
                    <a:pt x="11" y="0"/>
                  </a:cubicBezTo>
                  <a:cubicBezTo>
                    <a:pt x="11" y="0"/>
                    <a:pt x="11" y="0"/>
                    <a:pt x="11" y="0"/>
                  </a:cubicBezTo>
                  <a:moveTo>
                    <a:pt x="21" y="0"/>
                  </a:moveTo>
                  <a:cubicBezTo>
                    <a:pt x="21" y="0"/>
                    <a:pt x="21" y="0"/>
                    <a:pt x="21" y="0"/>
                  </a:cubicBezTo>
                  <a:cubicBezTo>
                    <a:pt x="21" y="0"/>
                    <a:pt x="21" y="0"/>
                    <a:pt x="21" y="0"/>
                  </a:cubicBezTo>
                  <a:moveTo>
                    <a:pt x="11" y="0"/>
                  </a:moveTo>
                  <a:cubicBezTo>
                    <a:pt x="11" y="0"/>
                    <a:pt x="11" y="0"/>
                    <a:pt x="11" y="0"/>
                  </a:cubicBezTo>
                  <a:cubicBezTo>
                    <a:pt x="11" y="0"/>
                    <a:pt x="11" y="0"/>
                    <a:pt x="11" y="0"/>
                  </a:cubicBezTo>
                  <a:moveTo>
                    <a:pt x="21" y="0"/>
                  </a:moveTo>
                  <a:cubicBezTo>
                    <a:pt x="21" y="0"/>
                    <a:pt x="21" y="0"/>
                    <a:pt x="21" y="0"/>
                  </a:cubicBezTo>
                  <a:cubicBezTo>
                    <a:pt x="21" y="0"/>
                    <a:pt x="21" y="0"/>
                    <a:pt x="21" y="0"/>
                  </a:cubicBezTo>
                  <a:moveTo>
                    <a:pt x="10" y="0"/>
                  </a:moveTo>
                  <a:cubicBezTo>
                    <a:pt x="10" y="0"/>
                    <a:pt x="10" y="0"/>
                    <a:pt x="10" y="0"/>
                  </a:cubicBezTo>
                  <a:cubicBezTo>
                    <a:pt x="10" y="0"/>
                    <a:pt x="10" y="0"/>
                    <a:pt x="10" y="0"/>
                  </a:cubicBezTo>
                  <a:moveTo>
                    <a:pt x="22" y="0"/>
                  </a:moveTo>
                  <a:cubicBezTo>
                    <a:pt x="22" y="0"/>
                    <a:pt x="22" y="0"/>
                    <a:pt x="22" y="0"/>
                  </a:cubicBezTo>
                  <a:cubicBezTo>
                    <a:pt x="22" y="0"/>
                    <a:pt x="22" y="0"/>
                    <a:pt x="22" y="0"/>
                  </a:cubicBezTo>
                  <a:moveTo>
                    <a:pt x="10" y="0"/>
                  </a:moveTo>
                  <a:cubicBezTo>
                    <a:pt x="10" y="0"/>
                    <a:pt x="10" y="0"/>
                    <a:pt x="10" y="0"/>
                  </a:cubicBezTo>
                  <a:cubicBezTo>
                    <a:pt x="10" y="0"/>
                    <a:pt x="10" y="0"/>
                    <a:pt x="10" y="0"/>
                  </a:cubicBezTo>
                  <a:moveTo>
                    <a:pt x="22" y="0"/>
                  </a:moveTo>
                  <a:cubicBezTo>
                    <a:pt x="22" y="0"/>
                    <a:pt x="22" y="0"/>
                    <a:pt x="22" y="0"/>
                  </a:cubicBezTo>
                  <a:cubicBezTo>
                    <a:pt x="22" y="0"/>
                    <a:pt x="22" y="0"/>
                    <a:pt x="22" y="0"/>
                  </a:cubicBezTo>
                  <a:moveTo>
                    <a:pt x="10" y="0"/>
                  </a:moveTo>
                  <a:cubicBezTo>
                    <a:pt x="10" y="0"/>
                    <a:pt x="10" y="0"/>
                    <a:pt x="10" y="0"/>
                  </a:cubicBezTo>
                  <a:cubicBezTo>
                    <a:pt x="10" y="0"/>
                    <a:pt x="10" y="0"/>
                    <a:pt x="10" y="0"/>
                  </a:cubicBezTo>
                  <a:moveTo>
                    <a:pt x="22" y="0"/>
                  </a:moveTo>
                  <a:cubicBezTo>
                    <a:pt x="22" y="0"/>
                    <a:pt x="22" y="0"/>
                    <a:pt x="22" y="0"/>
                  </a:cubicBezTo>
                  <a:cubicBezTo>
                    <a:pt x="22" y="0"/>
                    <a:pt x="22" y="0"/>
                    <a:pt x="22" y="0"/>
                  </a:cubicBezTo>
                  <a:moveTo>
                    <a:pt x="9" y="0"/>
                  </a:moveTo>
                  <a:cubicBezTo>
                    <a:pt x="10" y="0"/>
                    <a:pt x="10" y="0"/>
                    <a:pt x="10" y="0"/>
                  </a:cubicBezTo>
                  <a:cubicBezTo>
                    <a:pt x="10" y="0"/>
                    <a:pt x="10" y="0"/>
                    <a:pt x="9" y="0"/>
                  </a:cubicBezTo>
                  <a:moveTo>
                    <a:pt x="22" y="0"/>
                  </a:moveTo>
                  <a:cubicBezTo>
                    <a:pt x="22" y="0"/>
                    <a:pt x="22" y="0"/>
                    <a:pt x="22" y="0"/>
                  </a:cubicBezTo>
                  <a:cubicBezTo>
                    <a:pt x="22" y="0"/>
                    <a:pt x="22" y="0"/>
                    <a:pt x="22" y="0"/>
                  </a:cubicBezTo>
                  <a:moveTo>
                    <a:pt x="9" y="0"/>
                  </a:moveTo>
                  <a:cubicBezTo>
                    <a:pt x="9" y="0"/>
                    <a:pt x="9" y="0"/>
                    <a:pt x="9" y="0"/>
                  </a:cubicBezTo>
                  <a:cubicBezTo>
                    <a:pt x="9" y="0"/>
                    <a:pt x="9" y="0"/>
                    <a:pt x="9" y="0"/>
                  </a:cubicBezTo>
                  <a:moveTo>
                    <a:pt x="23" y="0"/>
                  </a:moveTo>
                  <a:cubicBezTo>
                    <a:pt x="23" y="0"/>
                    <a:pt x="23" y="0"/>
                    <a:pt x="23" y="0"/>
                  </a:cubicBezTo>
                  <a:cubicBezTo>
                    <a:pt x="23" y="0"/>
                    <a:pt x="23" y="0"/>
                    <a:pt x="23" y="0"/>
                  </a:cubicBezTo>
                  <a:moveTo>
                    <a:pt x="9" y="0"/>
                  </a:moveTo>
                  <a:cubicBezTo>
                    <a:pt x="9" y="0"/>
                    <a:pt x="9" y="0"/>
                    <a:pt x="9" y="0"/>
                  </a:cubicBezTo>
                  <a:cubicBezTo>
                    <a:pt x="9" y="0"/>
                    <a:pt x="9" y="0"/>
                    <a:pt x="9" y="0"/>
                  </a:cubicBezTo>
                  <a:moveTo>
                    <a:pt x="23" y="0"/>
                  </a:moveTo>
                  <a:cubicBezTo>
                    <a:pt x="23" y="0"/>
                    <a:pt x="23" y="0"/>
                    <a:pt x="23" y="0"/>
                  </a:cubicBezTo>
                  <a:cubicBezTo>
                    <a:pt x="23" y="0"/>
                    <a:pt x="23" y="0"/>
                    <a:pt x="23" y="0"/>
                  </a:cubicBezTo>
                  <a:moveTo>
                    <a:pt x="9" y="0"/>
                  </a:moveTo>
                  <a:cubicBezTo>
                    <a:pt x="9" y="0"/>
                    <a:pt x="9" y="0"/>
                    <a:pt x="9" y="0"/>
                  </a:cubicBezTo>
                  <a:cubicBezTo>
                    <a:pt x="9" y="0"/>
                    <a:pt x="9" y="0"/>
                    <a:pt x="9" y="0"/>
                  </a:cubicBezTo>
                  <a:moveTo>
                    <a:pt x="23" y="0"/>
                  </a:moveTo>
                  <a:cubicBezTo>
                    <a:pt x="23" y="0"/>
                    <a:pt x="23" y="0"/>
                    <a:pt x="23" y="0"/>
                  </a:cubicBezTo>
                  <a:cubicBezTo>
                    <a:pt x="23" y="0"/>
                    <a:pt x="23" y="0"/>
                    <a:pt x="23" y="0"/>
                  </a:cubicBezTo>
                  <a:moveTo>
                    <a:pt x="8" y="0"/>
                  </a:moveTo>
                  <a:cubicBezTo>
                    <a:pt x="9" y="0"/>
                    <a:pt x="9" y="0"/>
                    <a:pt x="9" y="0"/>
                  </a:cubicBezTo>
                  <a:cubicBezTo>
                    <a:pt x="9" y="0"/>
                    <a:pt x="9" y="0"/>
                    <a:pt x="8" y="0"/>
                  </a:cubicBezTo>
                  <a:moveTo>
                    <a:pt x="23" y="0"/>
                  </a:moveTo>
                  <a:cubicBezTo>
                    <a:pt x="23" y="0"/>
                    <a:pt x="23" y="0"/>
                    <a:pt x="23" y="0"/>
                  </a:cubicBezTo>
                  <a:cubicBezTo>
                    <a:pt x="23" y="0"/>
                    <a:pt x="23" y="0"/>
                    <a:pt x="23" y="0"/>
                  </a:cubicBezTo>
                  <a:moveTo>
                    <a:pt x="8" y="0"/>
                  </a:moveTo>
                  <a:cubicBezTo>
                    <a:pt x="8" y="0"/>
                    <a:pt x="8" y="0"/>
                    <a:pt x="8" y="0"/>
                  </a:cubicBezTo>
                  <a:cubicBezTo>
                    <a:pt x="8" y="0"/>
                    <a:pt x="8" y="0"/>
                    <a:pt x="8" y="0"/>
                  </a:cubicBezTo>
                  <a:moveTo>
                    <a:pt x="24" y="0"/>
                  </a:moveTo>
                  <a:cubicBezTo>
                    <a:pt x="24" y="0"/>
                    <a:pt x="24" y="0"/>
                    <a:pt x="24" y="0"/>
                  </a:cubicBezTo>
                  <a:cubicBezTo>
                    <a:pt x="24" y="0"/>
                    <a:pt x="24" y="0"/>
                    <a:pt x="24" y="0"/>
                  </a:cubicBezTo>
                  <a:moveTo>
                    <a:pt x="8" y="0"/>
                  </a:moveTo>
                  <a:cubicBezTo>
                    <a:pt x="8" y="0"/>
                    <a:pt x="8" y="0"/>
                    <a:pt x="8" y="0"/>
                  </a:cubicBezTo>
                  <a:cubicBezTo>
                    <a:pt x="8" y="0"/>
                    <a:pt x="8" y="0"/>
                    <a:pt x="8" y="0"/>
                  </a:cubicBezTo>
                  <a:moveTo>
                    <a:pt x="24" y="0"/>
                  </a:moveTo>
                  <a:cubicBezTo>
                    <a:pt x="24" y="0"/>
                    <a:pt x="24" y="0"/>
                    <a:pt x="24" y="0"/>
                  </a:cubicBezTo>
                  <a:cubicBezTo>
                    <a:pt x="24" y="0"/>
                    <a:pt x="24" y="0"/>
                    <a:pt x="24" y="0"/>
                  </a:cubicBezTo>
                  <a:moveTo>
                    <a:pt x="8" y="0"/>
                  </a:moveTo>
                  <a:cubicBezTo>
                    <a:pt x="8" y="0"/>
                    <a:pt x="8" y="0"/>
                    <a:pt x="8" y="0"/>
                  </a:cubicBezTo>
                  <a:cubicBezTo>
                    <a:pt x="8" y="0"/>
                    <a:pt x="8" y="0"/>
                    <a:pt x="8" y="0"/>
                  </a:cubicBezTo>
                  <a:moveTo>
                    <a:pt x="24" y="0"/>
                  </a:moveTo>
                  <a:cubicBezTo>
                    <a:pt x="24" y="0"/>
                    <a:pt x="24" y="0"/>
                    <a:pt x="24" y="0"/>
                  </a:cubicBezTo>
                  <a:cubicBezTo>
                    <a:pt x="24" y="0"/>
                    <a:pt x="24" y="0"/>
                    <a:pt x="24" y="0"/>
                  </a:cubicBezTo>
                  <a:moveTo>
                    <a:pt x="7" y="0"/>
                  </a:moveTo>
                  <a:cubicBezTo>
                    <a:pt x="7" y="0"/>
                    <a:pt x="8" y="0"/>
                    <a:pt x="8" y="0"/>
                  </a:cubicBezTo>
                  <a:cubicBezTo>
                    <a:pt x="8" y="0"/>
                    <a:pt x="7" y="0"/>
                    <a:pt x="7" y="0"/>
                  </a:cubicBezTo>
                  <a:moveTo>
                    <a:pt x="24" y="0"/>
                  </a:moveTo>
                  <a:cubicBezTo>
                    <a:pt x="24" y="0"/>
                    <a:pt x="24" y="0"/>
                    <a:pt x="24" y="0"/>
                  </a:cubicBezTo>
                  <a:cubicBezTo>
                    <a:pt x="24" y="0"/>
                    <a:pt x="24" y="0"/>
                    <a:pt x="24" y="0"/>
                  </a:cubicBezTo>
                  <a:moveTo>
                    <a:pt x="7" y="0"/>
                  </a:moveTo>
                  <a:cubicBezTo>
                    <a:pt x="7" y="0"/>
                    <a:pt x="7" y="0"/>
                    <a:pt x="7" y="0"/>
                  </a:cubicBezTo>
                  <a:cubicBezTo>
                    <a:pt x="7" y="0"/>
                    <a:pt x="7" y="0"/>
                    <a:pt x="7" y="0"/>
                  </a:cubicBezTo>
                  <a:moveTo>
                    <a:pt x="25" y="0"/>
                  </a:moveTo>
                  <a:cubicBezTo>
                    <a:pt x="25" y="0"/>
                    <a:pt x="25" y="0"/>
                    <a:pt x="25" y="0"/>
                  </a:cubicBezTo>
                  <a:cubicBezTo>
                    <a:pt x="25" y="0"/>
                    <a:pt x="25" y="0"/>
                    <a:pt x="25" y="0"/>
                  </a:cubicBezTo>
                  <a:moveTo>
                    <a:pt x="7" y="0"/>
                  </a:moveTo>
                  <a:cubicBezTo>
                    <a:pt x="7" y="0"/>
                    <a:pt x="7" y="0"/>
                    <a:pt x="7" y="0"/>
                  </a:cubicBezTo>
                  <a:cubicBezTo>
                    <a:pt x="7" y="0"/>
                    <a:pt x="7" y="0"/>
                    <a:pt x="7" y="0"/>
                  </a:cubicBezTo>
                  <a:moveTo>
                    <a:pt x="25" y="0"/>
                  </a:moveTo>
                  <a:cubicBezTo>
                    <a:pt x="25" y="0"/>
                    <a:pt x="25" y="0"/>
                    <a:pt x="25" y="0"/>
                  </a:cubicBezTo>
                  <a:cubicBezTo>
                    <a:pt x="25" y="0"/>
                    <a:pt x="25" y="0"/>
                    <a:pt x="25" y="0"/>
                  </a:cubicBezTo>
                  <a:moveTo>
                    <a:pt x="7" y="0"/>
                  </a:moveTo>
                  <a:cubicBezTo>
                    <a:pt x="7" y="0"/>
                    <a:pt x="7" y="0"/>
                    <a:pt x="7" y="0"/>
                  </a:cubicBezTo>
                  <a:cubicBezTo>
                    <a:pt x="7" y="0"/>
                    <a:pt x="7" y="0"/>
                    <a:pt x="7" y="0"/>
                  </a:cubicBezTo>
                  <a:moveTo>
                    <a:pt x="6" y="0"/>
                  </a:moveTo>
                  <a:cubicBezTo>
                    <a:pt x="6" y="0"/>
                    <a:pt x="6" y="0"/>
                    <a:pt x="6" y="0"/>
                  </a:cubicBezTo>
                  <a:cubicBezTo>
                    <a:pt x="6" y="0"/>
                    <a:pt x="6" y="0"/>
                    <a:pt x="6" y="0"/>
                  </a:cubicBezTo>
                  <a:moveTo>
                    <a:pt x="26" y="0"/>
                  </a:moveTo>
                  <a:cubicBezTo>
                    <a:pt x="25" y="0"/>
                    <a:pt x="25" y="0"/>
                    <a:pt x="25" y="0"/>
                  </a:cubicBezTo>
                  <a:cubicBezTo>
                    <a:pt x="25" y="0"/>
                    <a:pt x="25" y="0"/>
                    <a:pt x="26" y="0"/>
                  </a:cubicBezTo>
                  <a:moveTo>
                    <a:pt x="6" y="0"/>
                  </a:moveTo>
                  <a:cubicBezTo>
                    <a:pt x="6" y="0"/>
                    <a:pt x="6" y="0"/>
                    <a:pt x="6" y="0"/>
                  </a:cubicBezTo>
                  <a:cubicBezTo>
                    <a:pt x="6" y="0"/>
                    <a:pt x="6" y="0"/>
                    <a:pt x="6" y="0"/>
                  </a:cubicBezTo>
                  <a:moveTo>
                    <a:pt x="26" y="0"/>
                  </a:moveTo>
                  <a:cubicBezTo>
                    <a:pt x="26" y="0"/>
                    <a:pt x="26" y="0"/>
                    <a:pt x="26" y="0"/>
                  </a:cubicBezTo>
                  <a:cubicBezTo>
                    <a:pt x="26" y="0"/>
                    <a:pt x="26" y="0"/>
                    <a:pt x="26" y="0"/>
                  </a:cubicBezTo>
                  <a:moveTo>
                    <a:pt x="6" y="0"/>
                  </a:moveTo>
                  <a:cubicBezTo>
                    <a:pt x="6" y="0"/>
                    <a:pt x="6" y="0"/>
                    <a:pt x="6" y="0"/>
                  </a:cubicBezTo>
                  <a:cubicBezTo>
                    <a:pt x="6" y="0"/>
                    <a:pt x="6" y="0"/>
                    <a:pt x="6" y="0"/>
                  </a:cubicBezTo>
                  <a:moveTo>
                    <a:pt x="26" y="0"/>
                  </a:moveTo>
                  <a:cubicBezTo>
                    <a:pt x="26" y="0"/>
                    <a:pt x="26" y="0"/>
                    <a:pt x="26" y="0"/>
                  </a:cubicBezTo>
                  <a:cubicBezTo>
                    <a:pt x="26" y="0"/>
                    <a:pt x="26" y="0"/>
                    <a:pt x="26" y="0"/>
                  </a:cubicBezTo>
                  <a:moveTo>
                    <a:pt x="6" y="0"/>
                  </a:moveTo>
                  <a:cubicBezTo>
                    <a:pt x="6" y="0"/>
                    <a:pt x="6" y="0"/>
                    <a:pt x="6" y="0"/>
                  </a:cubicBezTo>
                  <a:cubicBezTo>
                    <a:pt x="6" y="0"/>
                    <a:pt x="6" y="0"/>
                    <a:pt x="6" y="0"/>
                  </a:cubicBezTo>
                  <a:moveTo>
                    <a:pt x="26" y="0"/>
                  </a:moveTo>
                  <a:cubicBezTo>
                    <a:pt x="26" y="0"/>
                    <a:pt x="26" y="0"/>
                    <a:pt x="26" y="0"/>
                  </a:cubicBezTo>
                  <a:cubicBezTo>
                    <a:pt x="26" y="0"/>
                    <a:pt x="26" y="0"/>
                    <a:pt x="26" y="0"/>
                  </a:cubicBezTo>
                  <a:moveTo>
                    <a:pt x="5" y="0"/>
                  </a:moveTo>
                  <a:cubicBezTo>
                    <a:pt x="5" y="0"/>
                    <a:pt x="6" y="0"/>
                    <a:pt x="6" y="0"/>
                  </a:cubicBezTo>
                  <a:cubicBezTo>
                    <a:pt x="6" y="0"/>
                    <a:pt x="5" y="0"/>
                    <a:pt x="5" y="0"/>
                  </a:cubicBezTo>
                  <a:moveTo>
                    <a:pt x="26" y="0"/>
                  </a:moveTo>
                  <a:cubicBezTo>
                    <a:pt x="26" y="0"/>
                    <a:pt x="26" y="0"/>
                    <a:pt x="26" y="0"/>
                  </a:cubicBezTo>
                  <a:cubicBezTo>
                    <a:pt x="26" y="0"/>
                    <a:pt x="26" y="0"/>
                    <a:pt x="26" y="0"/>
                  </a:cubicBezTo>
                  <a:moveTo>
                    <a:pt x="5" y="0"/>
                  </a:moveTo>
                  <a:cubicBezTo>
                    <a:pt x="5" y="0"/>
                    <a:pt x="5" y="0"/>
                    <a:pt x="5" y="0"/>
                  </a:cubicBezTo>
                  <a:cubicBezTo>
                    <a:pt x="5" y="0"/>
                    <a:pt x="5" y="0"/>
                    <a:pt x="5" y="0"/>
                  </a:cubicBezTo>
                  <a:moveTo>
                    <a:pt x="27" y="0"/>
                  </a:moveTo>
                  <a:cubicBezTo>
                    <a:pt x="27" y="0"/>
                    <a:pt x="27" y="0"/>
                    <a:pt x="27" y="0"/>
                  </a:cubicBezTo>
                  <a:cubicBezTo>
                    <a:pt x="27" y="0"/>
                    <a:pt x="27" y="0"/>
                    <a:pt x="27" y="0"/>
                  </a:cubicBezTo>
                  <a:moveTo>
                    <a:pt x="5" y="0"/>
                  </a:moveTo>
                  <a:cubicBezTo>
                    <a:pt x="5" y="0"/>
                    <a:pt x="5" y="0"/>
                    <a:pt x="5" y="0"/>
                  </a:cubicBezTo>
                  <a:cubicBezTo>
                    <a:pt x="5" y="0"/>
                    <a:pt x="5" y="0"/>
                    <a:pt x="5" y="0"/>
                  </a:cubicBezTo>
                  <a:moveTo>
                    <a:pt x="4" y="0"/>
                  </a:moveTo>
                  <a:cubicBezTo>
                    <a:pt x="4" y="0"/>
                    <a:pt x="4" y="0"/>
                    <a:pt x="4" y="0"/>
                  </a:cubicBezTo>
                  <a:cubicBezTo>
                    <a:pt x="4" y="0"/>
                    <a:pt x="4" y="0"/>
                    <a:pt x="4" y="0"/>
                  </a:cubicBezTo>
                  <a:moveTo>
                    <a:pt x="28" y="0"/>
                  </a:moveTo>
                  <a:cubicBezTo>
                    <a:pt x="28" y="0"/>
                    <a:pt x="27" y="0"/>
                    <a:pt x="27" y="0"/>
                  </a:cubicBezTo>
                  <a:cubicBezTo>
                    <a:pt x="27" y="0"/>
                    <a:pt x="27" y="0"/>
                    <a:pt x="28" y="0"/>
                  </a:cubicBezTo>
                  <a:moveTo>
                    <a:pt x="4" y="0"/>
                  </a:moveTo>
                  <a:cubicBezTo>
                    <a:pt x="4" y="0"/>
                    <a:pt x="4" y="0"/>
                    <a:pt x="4" y="0"/>
                  </a:cubicBezTo>
                  <a:cubicBezTo>
                    <a:pt x="4" y="0"/>
                    <a:pt x="4" y="0"/>
                    <a:pt x="4" y="0"/>
                  </a:cubicBezTo>
                  <a:moveTo>
                    <a:pt x="28" y="0"/>
                  </a:moveTo>
                  <a:cubicBezTo>
                    <a:pt x="28" y="0"/>
                    <a:pt x="28" y="0"/>
                    <a:pt x="28" y="0"/>
                  </a:cubicBezTo>
                  <a:cubicBezTo>
                    <a:pt x="28" y="0"/>
                    <a:pt x="28" y="0"/>
                    <a:pt x="28" y="0"/>
                  </a:cubicBezTo>
                  <a:moveTo>
                    <a:pt x="4" y="0"/>
                  </a:moveTo>
                  <a:cubicBezTo>
                    <a:pt x="4" y="0"/>
                    <a:pt x="4" y="0"/>
                    <a:pt x="4" y="0"/>
                  </a:cubicBezTo>
                  <a:cubicBezTo>
                    <a:pt x="4" y="0"/>
                    <a:pt x="4" y="0"/>
                    <a:pt x="4" y="0"/>
                  </a:cubicBezTo>
                  <a:moveTo>
                    <a:pt x="28" y="0"/>
                  </a:moveTo>
                  <a:cubicBezTo>
                    <a:pt x="28" y="0"/>
                    <a:pt x="28" y="0"/>
                    <a:pt x="28" y="0"/>
                  </a:cubicBezTo>
                  <a:cubicBezTo>
                    <a:pt x="28" y="0"/>
                    <a:pt x="28" y="0"/>
                    <a:pt x="28" y="0"/>
                  </a:cubicBezTo>
                  <a:moveTo>
                    <a:pt x="4" y="0"/>
                  </a:moveTo>
                  <a:cubicBezTo>
                    <a:pt x="4" y="0"/>
                    <a:pt x="4" y="0"/>
                    <a:pt x="4" y="0"/>
                  </a:cubicBezTo>
                  <a:cubicBezTo>
                    <a:pt x="4" y="0"/>
                    <a:pt x="4" y="0"/>
                    <a:pt x="4" y="0"/>
                  </a:cubicBezTo>
                  <a:moveTo>
                    <a:pt x="3" y="0"/>
                  </a:moveTo>
                  <a:cubicBezTo>
                    <a:pt x="3" y="0"/>
                    <a:pt x="3" y="0"/>
                    <a:pt x="4" y="0"/>
                  </a:cubicBezTo>
                  <a:cubicBezTo>
                    <a:pt x="3" y="0"/>
                    <a:pt x="3" y="0"/>
                    <a:pt x="3" y="0"/>
                  </a:cubicBezTo>
                  <a:moveTo>
                    <a:pt x="3" y="0"/>
                  </a:moveTo>
                  <a:cubicBezTo>
                    <a:pt x="3" y="0"/>
                    <a:pt x="3" y="0"/>
                    <a:pt x="3" y="0"/>
                  </a:cubicBezTo>
                  <a:cubicBezTo>
                    <a:pt x="3" y="0"/>
                    <a:pt x="3" y="0"/>
                    <a:pt x="3" y="0"/>
                  </a:cubicBezTo>
                  <a:moveTo>
                    <a:pt x="29" y="0"/>
                  </a:moveTo>
                  <a:cubicBezTo>
                    <a:pt x="29" y="0"/>
                    <a:pt x="29" y="0"/>
                    <a:pt x="29" y="0"/>
                  </a:cubicBezTo>
                  <a:cubicBezTo>
                    <a:pt x="29" y="0"/>
                    <a:pt x="29" y="0"/>
                    <a:pt x="29"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30" y="0"/>
                  </a:moveTo>
                  <a:cubicBezTo>
                    <a:pt x="30" y="0"/>
                    <a:pt x="30" y="0"/>
                    <a:pt x="30" y="0"/>
                  </a:cubicBezTo>
                  <a:cubicBezTo>
                    <a:pt x="30" y="0"/>
                    <a:pt x="30" y="0"/>
                    <a:pt x="30" y="0"/>
                  </a:cubicBezTo>
                  <a:moveTo>
                    <a:pt x="2" y="0"/>
                  </a:moveTo>
                  <a:cubicBezTo>
                    <a:pt x="2" y="0"/>
                    <a:pt x="2" y="0"/>
                    <a:pt x="2" y="0"/>
                  </a:cubicBezTo>
                  <a:cubicBezTo>
                    <a:pt x="2" y="0"/>
                    <a:pt x="2" y="0"/>
                    <a:pt x="2" y="0"/>
                  </a:cubicBezTo>
                  <a:moveTo>
                    <a:pt x="30" y="0"/>
                  </a:moveTo>
                  <a:cubicBezTo>
                    <a:pt x="30" y="0"/>
                    <a:pt x="30" y="0"/>
                    <a:pt x="30" y="0"/>
                  </a:cubicBezTo>
                  <a:cubicBezTo>
                    <a:pt x="30" y="0"/>
                    <a:pt x="30" y="0"/>
                    <a:pt x="30" y="0"/>
                  </a:cubicBezTo>
                  <a:moveTo>
                    <a:pt x="2" y="0"/>
                  </a:moveTo>
                  <a:cubicBezTo>
                    <a:pt x="2" y="0"/>
                    <a:pt x="2" y="0"/>
                    <a:pt x="2" y="0"/>
                  </a:cubicBezTo>
                  <a:cubicBezTo>
                    <a:pt x="2" y="0"/>
                    <a:pt x="2" y="0"/>
                    <a:pt x="2" y="0"/>
                  </a:cubicBezTo>
                  <a:moveTo>
                    <a:pt x="1" y="0"/>
                  </a:moveTo>
                  <a:cubicBezTo>
                    <a:pt x="1" y="0"/>
                    <a:pt x="1" y="0"/>
                    <a:pt x="2" y="0"/>
                  </a:cubicBezTo>
                  <a:cubicBezTo>
                    <a:pt x="1" y="0"/>
                    <a:pt x="1" y="0"/>
                    <a:pt x="1"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77BFD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209" name="îşļiḓè">
              <a:extLst>
                <a:ext uri="{FF2B5EF4-FFF2-40B4-BE49-F238E27FC236}">
                  <a16:creationId xmlns:a16="http://schemas.microsoft.com/office/drawing/2014/main" id="{0685CCE9-4C3B-458D-B689-D4CDADB1FE43}"/>
                </a:ext>
              </a:extLst>
            </p:cNvPr>
            <p:cNvSpPr/>
            <p:nvPr userDrawn="1"/>
          </p:nvSpPr>
          <p:spPr bwMode="auto">
            <a:xfrm>
              <a:off x="7815294" y="4875903"/>
              <a:ext cx="1193159" cy="113556"/>
            </a:xfrm>
            <a:custGeom>
              <a:avLst/>
              <a:gdLst>
                <a:gd name="T0" fmla="*/ 140 w 312"/>
                <a:gd name="T1" fmla="*/ 30 h 30"/>
                <a:gd name="T2" fmla="*/ 142 w 312"/>
                <a:gd name="T3" fmla="*/ 30 h 30"/>
                <a:gd name="T4" fmla="*/ 142 w 312"/>
                <a:gd name="T5" fmla="*/ 30 h 30"/>
                <a:gd name="T6" fmla="*/ 142 w 312"/>
                <a:gd name="T7" fmla="*/ 30 h 30"/>
                <a:gd name="T8" fmla="*/ 144 w 312"/>
                <a:gd name="T9" fmla="*/ 30 h 30"/>
                <a:gd name="T10" fmla="*/ 144 w 312"/>
                <a:gd name="T11" fmla="*/ 30 h 30"/>
                <a:gd name="T12" fmla="*/ 144 w 312"/>
                <a:gd name="T13" fmla="*/ 30 h 30"/>
                <a:gd name="T14" fmla="*/ 145 w 312"/>
                <a:gd name="T15" fmla="*/ 30 h 30"/>
                <a:gd name="T16" fmla="*/ 146 w 312"/>
                <a:gd name="T17" fmla="*/ 30 h 30"/>
                <a:gd name="T18" fmla="*/ 146 w 312"/>
                <a:gd name="T19" fmla="*/ 30 h 30"/>
                <a:gd name="T20" fmla="*/ 147 w 312"/>
                <a:gd name="T21" fmla="*/ 30 h 30"/>
                <a:gd name="T22" fmla="*/ 147 w 312"/>
                <a:gd name="T23" fmla="*/ 30 h 30"/>
                <a:gd name="T24" fmla="*/ 148 w 312"/>
                <a:gd name="T25" fmla="*/ 30 h 30"/>
                <a:gd name="T26" fmla="*/ 148 w 312"/>
                <a:gd name="T27" fmla="*/ 30 h 30"/>
                <a:gd name="T28" fmla="*/ 149 w 312"/>
                <a:gd name="T29" fmla="*/ 30 h 30"/>
                <a:gd name="T30" fmla="*/ 149 w 312"/>
                <a:gd name="T31" fmla="*/ 30 h 30"/>
                <a:gd name="T32" fmla="*/ 150 w 312"/>
                <a:gd name="T33" fmla="*/ 30 h 30"/>
                <a:gd name="T34" fmla="*/ 150 w 312"/>
                <a:gd name="T35" fmla="*/ 30 h 30"/>
                <a:gd name="T36" fmla="*/ 151 w 312"/>
                <a:gd name="T37" fmla="*/ 30 h 30"/>
                <a:gd name="T38" fmla="*/ 151 w 312"/>
                <a:gd name="T39" fmla="*/ 30 h 30"/>
                <a:gd name="T40" fmla="*/ 152 w 312"/>
                <a:gd name="T41" fmla="*/ 30 h 30"/>
                <a:gd name="T42" fmla="*/ 152 w 312"/>
                <a:gd name="T43" fmla="*/ 30 h 30"/>
                <a:gd name="T44" fmla="*/ 153 w 312"/>
                <a:gd name="T45" fmla="*/ 30 h 30"/>
                <a:gd name="T46" fmla="*/ 153 w 312"/>
                <a:gd name="T47" fmla="*/ 30 h 30"/>
                <a:gd name="T48" fmla="*/ 154 w 312"/>
                <a:gd name="T49" fmla="*/ 30 h 30"/>
                <a:gd name="T50" fmla="*/ 155 w 312"/>
                <a:gd name="T51" fmla="*/ 30 h 30"/>
                <a:gd name="T52" fmla="*/ 155 w 312"/>
                <a:gd name="T53" fmla="*/ 30 h 30"/>
                <a:gd name="T54" fmla="*/ 156 w 312"/>
                <a:gd name="T55" fmla="*/ 30 h 30"/>
                <a:gd name="T56" fmla="*/ 156 w 312"/>
                <a:gd name="T57" fmla="*/ 30 h 30"/>
                <a:gd name="T58" fmla="*/ 157 w 312"/>
                <a:gd name="T59" fmla="*/ 30 h 30"/>
                <a:gd name="T60" fmla="*/ 157 w 312"/>
                <a:gd name="T61" fmla="*/ 30 h 30"/>
                <a:gd name="T62" fmla="*/ 158 w 312"/>
                <a:gd name="T63" fmla="*/ 30 h 30"/>
                <a:gd name="T64" fmla="*/ 158 w 312"/>
                <a:gd name="T65" fmla="*/ 30 h 30"/>
                <a:gd name="T66" fmla="*/ 159 w 312"/>
                <a:gd name="T67" fmla="*/ 30 h 30"/>
                <a:gd name="T68" fmla="*/ 159 w 312"/>
                <a:gd name="T69" fmla="*/ 30 h 30"/>
                <a:gd name="T70" fmla="*/ 160 w 312"/>
                <a:gd name="T71" fmla="*/ 30 h 30"/>
                <a:gd name="T72" fmla="*/ 161 w 312"/>
                <a:gd name="T73" fmla="*/ 30 h 30"/>
                <a:gd name="T74" fmla="*/ 161 w 312"/>
                <a:gd name="T75" fmla="*/ 30 h 30"/>
                <a:gd name="T76" fmla="*/ 162 w 312"/>
                <a:gd name="T77" fmla="*/ 30 h 30"/>
                <a:gd name="T78" fmla="*/ 162 w 312"/>
                <a:gd name="T79" fmla="*/ 30 h 30"/>
                <a:gd name="T80" fmla="*/ 163 w 312"/>
                <a:gd name="T81" fmla="*/ 30 h 30"/>
                <a:gd name="T82" fmla="*/ 163 w 312"/>
                <a:gd name="T83" fmla="*/ 30 h 30"/>
                <a:gd name="T84" fmla="*/ 164 w 312"/>
                <a:gd name="T85" fmla="*/ 30 h 30"/>
                <a:gd name="T86" fmla="*/ 164 w 312"/>
                <a:gd name="T87" fmla="*/ 30 h 30"/>
                <a:gd name="T88" fmla="*/ 165 w 312"/>
                <a:gd name="T89" fmla="*/ 30 h 30"/>
                <a:gd name="T90" fmla="*/ 165 w 312"/>
                <a:gd name="T91" fmla="*/ 30 h 30"/>
                <a:gd name="T92" fmla="*/ 166 w 312"/>
                <a:gd name="T93" fmla="*/ 30 h 30"/>
                <a:gd name="T94" fmla="*/ 166 w 312"/>
                <a:gd name="T95" fmla="*/ 30 h 30"/>
                <a:gd name="T96" fmla="*/ 167 w 312"/>
                <a:gd name="T97" fmla="*/ 30 h 30"/>
                <a:gd name="T98" fmla="*/ 168 w 312"/>
                <a:gd name="T99" fmla="*/ 30 h 30"/>
                <a:gd name="T100" fmla="*/ 170 w 312"/>
                <a:gd name="T101" fmla="*/ 30 h 30"/>
                <a:gd name="T102" fmla="*/ 312 w 312"/>
                <a:gd name="T10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2" h="30">
                  <a:moveTo>
                    <a:pt x="312" y="0"/>
                  </a:moveTo>
                  <a:cubicBezTo>
                    <a:pt x="0" y="0"/>
                    <a:pt x="0" y="0"/>
                    <a:pt x="0" y="0"/>
                  </a:cubicBezTo>
                  <a:cubicBezTo>
                    <a:pt x="13" y="16"/>
                    <a:pt x="70" y="28"/>
                    <a:pt x="140" y="30"/>
                  </a:cubicBezTo>
                  <a:cubicBezTo>
                    <a:pt x="140" y="30"/>
                    <a:pt x="140" y="30"/>
                    <a:pt x="140" y="30"/>
                  </a:cubicBezTo>
                  <a:cubicBezTo>
                    <a:pt x="140" y="30"/>
                    <a:pt x="140" y="30"/>
                    <a:pt x="140" y="30"/>
                  </a:cubicBezTo>
                  <a:cubicBezTo>
                    <a:pt x="140" y="30"/>
                    <a:pt x="140" y="30"/>
                    <a:pt x="140" y="30"/>
                  </a:cubicBezTo>
                  <a:cubicBezTo>
                    <a:pt x="141" y="30"/>
                    <a:pt x="141" y="30"/>
                    <a:pt x="141" y="30"/>
                  </a:cubicBezTo>
                  <a:cubicBezTo>
                    <a:pt x="141" y="30"/>
                    <a:pt x="141" y="30"/>
                    <a:pt x="142" y="30"/>
                  </a:cubicBezTo>
                  <a:cubicBezTo>
                    <a:pt x="142" y="30"/>
                    <a:pt x="142" y="30"/>
                    <a:pt x="142" y="30"/>
                  </a:cubicBezTo>
                  <a:cubicBezTo>
                    <a:pt x="142" y="30"/>
                    <a:pt x="142" y="30"/>
                    <a:pt x="142" y="30"/>
                  </a:cubicBezTo>
                  <a:cubicBezTo>
                    <a:pt x="142" y="30"/>
                    <a:pt x="142" y="30"/>
                    <a:pt x="142" y="30"/>
                  </a:cubicBezTo>
                  <a:cubicBezTo>
                    <a:pt x="142" y="30"/>
                    <a:pt x="142" y="30"/>
                    <a:pt x="142" y="30"/>
                  </a:cubicBezTo>
                  <a:cubicBezTo>
                    <a:pt x="142" y="30"/>
                    <a:pt x="142" y="30"/>
                    <a:pt x="142" y="30"/>
                  </a:cubicBezTo>
                  <a:cubicBezTo>
                    <a:pt x="142" y="30"/>
                    <a:pt x="142" y="30"/>
                    <a:pt x="142" y="30"/>
                  </a:cubicBezTo>
                  <a:cubicBezTo>
                    <a:pt x="142" y="30"/>
                    <a:pt x="142" y="30"/>
                    <a:pt x="142" y="30"/>
                  </a:cubicBezTo>
                  <a:cubicBezTo>
                    <a:pt x="142" y="30"/>
                    <a:pt x="142" y="30"/>
                    <a:pt x="142" y="30"/>
                  </a:cubicBezTo>
                  <a:cubicBezTo>
                    <a:pt x="143" y="30"/>
                    <a:pt x="143" y="30"/>
                    <a:pt x="143" y="30"/>
                  </a:cubicBezTo>
                  <a:cubicBezTo>
                    <a:pt x="143" y="30"/>
                    <a:pt x="143" y="30"/>
                    <a:pt x="143" y="30"/>
                  </a:cubicBezTo>
                  <a:cubicBezTo>
                    <a:pt x="143" y="30"/>
                    <a:pt x="143" y="30"/>
                    <a:pt x="143" y="30"/>
                  </a:cubicBezTo>
                  <a:cubicBezTo>
                    <a:pt x="143" y="30"/>
                    <a:pt x="143" y="30"/>
                    <a:pt x="144" y="30"/>
                  </a:cubicBezTo>
                  <a:cubicBezTo>
                    <a:pt x="144" y="30"/>
                    <a:pt x="144" y="30"/>
                    <a:pt x="144" y="30"/>
                  </a:cubicBezTo>
                  <a:cubicBezTo>
                    <a:pt x="144" y="30"/>
                    <a:pt x="144" y="30"/>
                    <a:pt x="144" y="30"/>
                  </a:cubicBezTo>
                  <a:cubicBezTo>
                    <a:pt x="144" y="30"/>
                    <a:pt x="144" y="30"/>
                    <a:pt x="144" y="30"/>
                  </a:cubicBezTo>
                  <a:cubicBezTo>
                    <a:pt x="144" y="30"/>
                    <a:pt x="144" y="30"/>
                    <a:pt x="144" y="30"/>
                  </a:cubicBezTo>
                  <a:cubicBezTo>
                    <a:pt x="144" y="30"/>
                    <a:pt x="144" y="30"/>
                    <a:pt x="144" y="30"/>
                  </a:cubicBezTo>
                  <a:cubicBezTo>
                    <a:pt x="144" y="30"/>
                    <a:pt x="144" y="30"/>
                    <a:pt x="144" y="30"/>
                  </a:cubicBezTo>
                  <a:cubicBezTo>
                    <a:pt x="144" y="30"/>
                    <a:pt x="144" y="30"/>
                    <a:pt x="144" y="30"/>
                  </a:cubicBezTo>
                  <a:cubicBezTo>
                    <a:pt x="144" y="30"/>
                    <a:pt x="144" y="30"/>
                    <a:pt x="144" y="30"/>
                  </a:cubicBezTo>
                  <a:cubicBezTo>
                    <a:pt x="145" y="30"/>
                    <a:pt x="145" y="30"/>
                    <a:pt x="145" y="30"/>
                  </a:cubicBezTo>
                  <a:cubicBezTo>
                    <a:pt x="145" y="30"/>
                    <a:pt x="145" y="30"/>
                    <a:pt x="145" y="30"/>
                  </a:cubicBezTo>
                  <a:cubicBezTo>
                    <a:pt x="145" y="30"/>
                    <a:pt x="145" y="30"/>
                    <a:pt x="145" y="30"/>
                  </a:cubicBezTo>
                  <a:cubicBezTo>
                    <a:pt x="145" y="30"/>
                    <a:pt x="145" y="30"/>
                    <a:pt x="145" y="30"/>
                  </a:cubicBezTo>
                  <a:cubicBezTo>
                    <a:pt x="145" y="30"/>
                    <a:pt x="145" y="30"/>
                    <a:pt x="145" y="30"/>
                  </a:cubicBezTo>
                  <a:cubicBezTo>
                    <a:pt x="145" y="30"/>
                    <a:pt x="146" y="30"/>
                    <a:pt x="146" y="30"/>
                  </a:cubicBezTo>
                  <a:cubicBezTo>
                    <a:pt x="146" y="30"/>
                    <a:pt x="146" y="30"/>
                    <a:pt x="146" y="30"/>
                  </a:cubicBezTo>
                  <a:cubicBezTo>
                    <a:pt x="146" y="30"/>
                    <a:pt x="146" y="30"/>
                    <a:pt x="146" y="30"/>
                  </a:cubicBezTo>
                  <a:cubicBezTo>
                    <a:pt x="146" y="30"/>
                    <a:pt x="146" y="30"/>
                    <a:pt x="146" y="30"/>
                  </a:cubicBezTo>
                  <a:cubicBezTo>
                    <a:pt x="146" y="30"/>
                    <a:pt x="146" y="30"/>
                    <a:pt x="146" y="30"/>
                  </a:cubicBezTo>
                  <a:cubicBezTo>
                    <a:pt x="146" y="30"/>
                    <a:pt x="146" y="30"/>
                    <a:pt x="146" y="30"/>
                  </a:cubicBezTo>
                  <a:cubicBezTo>
                    <a:pt x="146" y="30"/>
                    <a:pt x="146" y="30"/>
                    <a:pt x="146" y="30"/>
                  </a:cubicBezTo>
                  <a:cubicBezTo>
                    <a:pt x="146" y="30"/>
                    <a:pt x="146" y="30"/>
                    <a:pt x="146" y="30"/>
                  </a:cubicBezTo>
                  <a:cubicBezTo>
                    <a:pt x="146" y="30"/>
                    <a:pt x="146" y="30"/>
                    <a:pt x="146" y="30"/>
                  </a:cubicBezTo>
                  <a:cubicBezTo>
                    <a:pt x="147" y="30"/>
                    <a:pt x="147" y="30"/>
                    <a:pt x="147" y="30"/>
                  </a:cubicBezTo>
                  <a:cubicBezTo>
                    <a:pt x="147" y="30"/>
                    <a:pt x="147" y="30"/>
                    <a:pt x="147" y="30"/>
                  </a:cubicBezTo>
                  <a:cubicBezTo>
                    <a:pt x="147" y="30"/>
                    <a:pt x="147" y="30"/>
                    <a:pt x="147" y="30"/>
                  </a:cubicBezTo>
                  <a:cubicBezTo>
                    <a:pt x="147" y="30"/>
                    <a:pt x="147" y="30"/>
                    <a:pt x="147" y="30"/>
                  </a:cubicBezTo>
                  <a:cubicBezTo>
                    <a:pt x="147" y="30"/>
                    <a:pt x="147" y="30"/>
                    <a:pt x="147" y="30"/>
                  </a:cubicBezTo>
                  <a:cubicBezTo>
                    <a:pt x="147" y="30"/>
                    <a:pt x="147" y="30"/>
                    <a:pt x="147" y="30"/>
                  </a:cubicBezTo>
                  <a:cubicBezTo>
                    <a:pt x="147" y="30"/>
                    <a:pt x="147" y="30"/>
                    <a:pt x="147" y="30"/>
                  </a:cubicBezTo>
                  <a:cubicBezTo>
                    <a:pt x="147" y="30"/>
                    <a:pt x="148" y="30"/>
                    <a:pt x="148" y="30"/>
                  </a:cubicBezTo>
                  <a:cubicBezTo>
                    <a:pt x="148" y="30"/>
                    <a:pt x="148" y="30"/>
                    <a:pt x="148" y="30"/>
                  </a:cubicBezTo>
                  <a:cubicBezTo>
                    <a:pt x="148" y="30"/>
                    <a:pt x="148" y="30"/>
                    <a:pt x="148" y="30"/>
                  </a:cubicBezTo>
                  <a:cubicBezTo>
                    <a:pt x="148" y="30"/>
                    <a:pt x="148" y="30"/>
                    <a:pt x="148" y="30"/>
                  </a:cubicBezTo>
                  <a:cubicBezTo>
                    <a:pt x="148" y="30"/>
                    <a:pt x="148" y="30"/>
                    <a:pt x="148" y="30"/>
                  </a:cubicBezTo>
                  <a:cubicBezTo>
                    <a:pt x="148" y="30"/>
                    <a:pt x="148" y="30"/>
                    <a:pt x="148" y="30"/>
                  </a:cubicBezTo>
                  <a:cubicBezTo>
                    <a:pt x="148" y="30"/>
                    <a:pt x="148" y="30"/>
                    <a:pt x="148" y="30"/>
                  </a:cubicBezTo>
                  <a:cubicBezTo>
                    <a:pt x="148" y="30"/>
                    <a:pt x="148" y="30"/>
                    <a:pt x="148" y="30"/>
                  </a:cubicBezTo>
                  <a:cubicBezTo>
                    <a:pt x="149" y="30"/>
                    <a:pt x="149" y="30"/>
                    <a:pt x="149" y="30"/>
                  </a:cubicBezTo>
                  <a:cubicBezTo>
                    <a:pt x="149" y="30"/>
                    <a:pt x="149" y="30"/>
                    <a:pt x="149" y="30"/>
                  </a:cubicBezTo>
                  <a:cubicBezTo>
                    <a:pt x="149" y="30"/>
                    <a:pt x="149" y="30"/>
                    <a:pt x="149" y="30"/>
                  </a:cubicBezTo>
                  <a:cubicBezTo>
                    <a:pt x="149" y="30"/>
                    <a:pt x="149" y="30"/>
                    <a:pt x="149" y="30"/>
                  </a:cubicBezTo>
                  <a:cubicBezTo>
                    <a:pt x="149" y="30"/>
                    <a:pt x="149" y="30"/>
                    <a:pt x="149" y="30"/>
                  </a:cubicBezTo>
                  <a:cubicBezTo>
                    <a:pt x="149" y="30"/>
                    <a:pt x="149" y="30"/>
                    <a:pt x="149" y="30"/>
                  </a:cubicBezTo>
                  <a:cubicBezTo>
                    <a:pt x="149" y="30"/>
                    <a:pt x="149" y="30"/>
                    <a:pt x="149" y="30"/>
                  </a:cubicBezTo>
                  <a:cubicBezTo>
                    <a:pt x="149" y="30"/>
                    <a:pt x="149" y="30"/>
                    <a:pt x="149" y="30"/>
                  </a:cubicBezTo>
                  <a:cubicBezTo>
                    <a:pt x="150" y="30"/>
                    <a:pt x="150" y="30"/>
                    <a:pt x="150" y="30"/>
                  </a:cubicBezTo>
                  <a:cubicBezTo>
                    <a:pt x="150" y="30"/>
                    <a:pt x="150" y="30"/>
                    <a:pt x="150" y="30"/>
                  </a:cubicBezTo>
                  <a:cubicBezTo>
                    <a:pt x="150" y="30"/>
                    <a:pt x="150" y="30"/>
                    <a:pt x="150" y="30"/>
                  </a:cubicBezTo>
                  <a:cubicBezTo>
                    <a:pt x="150" y="30"/>
                    <a:pt x="150" y="30"/>
                    <a:pt x="150" y="30"/>
                  </a:cubicBezTo>
                  <a:cubicBezTo>
                    <a:pt x="150" y="30"/>
                    <a:pt x="150" y="30"/>
                    <a:pt x="150" y="30"/>
                  </a:cubicBezTo>
                  <a:cubicBezTo>
                    <a:pt x="150" y="30"/>
                    <a:pt x="150" y="30"/>
                    <a:pt x="150" y="30"/>
                  </a:cubicBezTo>
                  <a:cubicBezTo>
                    <a:pt x="150" y="30"/>
                    <a:pt x="150" y="30"/>
                    <a:pt x="150" y="30"/>
                  </a:cubicBezTo>
                  <a:cubicBezTo>
                    <a:pt x="150" y="30"/>
                    <a:pt x="150" y="30"/>
                    <a:pt x="151" y="30"/>
                  </a:cubicBezTo>
                  <a:cubicBezTo>
                    <a:pt x="151" y="30"/>
                    <a:pt x="151" y="30"/>
                    <a:pt x="151" y="30"/>
                  </a:cubicBezTo>
                  <a:cubicBezTo>
                    <a:pt x="151" y="30"/>
                    <a:pt x="151" y="30"/>
                    <a:pt x="151" y="30"/>
                  </a:cubicBezTo>
                  <a:cubicBezTo>
                    <a:pt x="151" y="30"/>
                    <a:pt x="151" y="30"/>
                    <a:pt x="151" y="30"/>
                  </a:cubicBezTo>
                  <a:cubicBezTo>
                    <a:pt x="151" y="30"/>
                    <a:pt x="151" y="30"/>
                    <a:pt x="151" y="30"/>
                  </a:cubicBezTo>
                  <a:cubicBezTo>
                    <a:pt x="151" y="30"/>
                    <a:pt x="151" y="30"/>
                    <a:pt x="151" y="30"/>
                  </a:cubicBezTo>
                  <a:cubicBezTo>
                    <a:pt x="151" y="30"/>
                    <a:pt x="151" y="30"/>
                    <a:pt x="151" y="30"/>
                  </a:cubicBezTo>
                  <a:cubicBezTo>
                    <a:pt x="151" y="30"/>
                    <a:pt x="151" y="30"/>
                    <a:pt x="151" y="30"/>
                  </a:cubicBezTo>
                  <a:cubicBezTo>
                    <a:pt x="151" y="30"/>
                    <a:pt x="151" y="30"/>
                    <a:pt x="152" y="30"/>
                  </a:cubicBezTo>
                  <a:cubicBezTo>
                    <a:pt x="152" y="30"/>
                    <a:pt x="152" y="30"/>
                    <a:pt x="152" y="30"/>
                  </a:cubicBezTo>
                  <a:cubicBezTo>
                    <a:pt x="152" y="30"/>
                    <a:pt x="152" y="30"/>
                    <a:pt x="152" y="30"/>
                  </a:cubicBezTo>
                  <a:cubicBezTo>
                    <a:pt x="152" y="30"/>
                    <a:pt x="152" y="30"/>
                    <a:pt x="152" y="30"/>
                  </a:cubicBezTo>
                  <a:cubicBezTo>
                    <a:pt x="152" y="30"/>
                    <a:pt x="152" y="30"/>
                    <a:pt x="152" y="30"/>
                  </a:cubicBezTo>
                  <a:cubicBezTo>
                    <a:pt x="152" y="30"/>
                    <a:pt x="152" y="30"/>
                    <a:pt x="152" y="30"/>
                  </a:cubicBezTo>
                  <a:cubicBezTo>
                    <a:pt x="152" y="30"/>
                    <a:pt x="152" y="30"/>
                    <a:pt x="152" y="30"/>
                  </a:cubicBezTo>
                  <a:cubicBezTo>
                    <a:pt x="152" y="30"/>
                    <a:pt x="152" y="30"/>
                    <a:pt x="152" y="30"/>
                  </a:cubicBezTo>
                  <a:cubicBezTo>
                    <a:pt x="153" y="30"/>
                    <a:pt x="153" y="30"/>
                    <a:pt x="153" y="30"/>
                  </a:cubicBezTo>
                  <a:cubicBezTo>
                    <a:pt x="153" y="30"/>
                    <a:pt x="153" y="30"/>
                    <a:pt x="153" y="30"/>
                  </a:cubicBezTo>
                  <a:cubicBezTo>
                    <a:pt x="153" y="30"/>
                    <a:pt x="153" y="30"/>
                    <a:pt x="153" y="30"/>
                  </a:cubicBezTo>
                  <a:cubicBezTo>
                    <a:pt x="153" y="30"/>
                    <a:pt x="153" y="30"/>
                    <a:pt x="153" y="30"/>
                  </a:cubicBezTo>
                  <a:cubicBezTo>
                    <a:pt x="153" y="30"/>
                    <a:pt x="153" y="30"/>
                    <a:pt x="153" y="30"/>
                  </a:cubicBezTo>
                  <a:cubicBezTo>
                    <a:pt x="153" y="30"/>
                    <a:pt x="153" y="30"/>
                    <a:pt x="153" y="30"/>
                  </a:cubicBezTo>
                  <a:cubicBezTo>
                    <a:pt x="153" y="30"/>
                    <a:pt x="153" y="30"/>
                    <a:pt x="153" y="30"/>
                  </a:cubicBezTo>
                  <a:cubicBezTo>
                    <a:pt x="153" y="30"/>
                    <a:pt x="153" y="30"/>
                    <a:pt x="153" y="30"/>
                  </a:cubicBezTo>
                  <a:cubicBezTo>
                    <a:pt x="153" y="30"/>
                    <a:pt x="154" y="30"/>
                    <a:pt x="154" y="30"/>
                  </a:cubicBezTo>
                  <a:cubicBezTo>
                    <a:pt x="154" y="30"/>
                    <a:pt x="154" y="30"/>
                    <a:pt x="154" y="30"/>
                  </a:cubicBezTo>
                  <a:cubicBezTo>
                    <a:pt x="154" y="30"/>
                    <a:pt x="154" y="30"/>
                    <a:pt x="154" y="30"/>
                  </a:cubicBezTo>
                  <a:cubicBezTo>
                    <a:pt x="154" y="30"/>
                    <a:pt x="154" y="30"/>
                    <a:pt x="154" y="30"/>
                  </a:cubicBezTo>
                  <a:cubicBezTo>
                    <a:pt x="154" y="30"/>
                    <a:pt x="154" y="30"/>
                    <a:pt x="154" y="30"/>
                  </a:cubicBezTo>
                  <a:cubicBezTo>
                    <a:pt x="154" y="30"/>
                    <a:pt x="154" y="30"/>
                    <a:pt x="155" y="30"/>
                  </a:cubicBezTo>
                  <a:cubicBezTo>
                    <a:pt x="155" y="30"/>
                    <a:pt x="155" y="30"/>
                    <a:pt x="155" y="30"/>
                  </a:cubicBezTo>
                  <a:cubicBezTo>
                    <a:pt x="155" y="30"/>
                    <a:pt x="155" y="30"/>
                    <a:pt x="155" y="30"/>
                  </a:cubicBezTo>
                  <a:cubicBezTo>
                    <a:pt x="155" y="30"/>
                    <a:pt x="155" y="30"/>
                    <a:pt x="155" y="30"/>
                  </a:cubicBezTo>
                  <a:cubicBezTo>
                    <a:pt x="155" y="30"/>
                    <a:pt x="155" y="30"/>
                    <a:pt x="155" y="30"/>
                  </a:cubicBezTo>
                  <a:cubicBezTo>
                    <a:pt x="155" y="30"/>
                    <a:pt x="155" y="30"/>
                    <a:pt x="155" y="30"/>
                  </a:cubicBezTo>
                  <a:cubicBezTo>
                    <a:pt x="155" y="30"/>
                    <a:pt x="155" y="30"/>
                    <a:pt x="155" y="30"/>
                  </a:cubicBezTo>
                  <a:cubicBezTo>
                    <a:pt x="155" y="30"/>
                    <a:pt x="155" y="30"/>
                    <a:pt x="155" y="30"/>
                  </a:cubicBezTo>
                  <a:cubicBezTo>
                    <a:pt x="155" y="30"/>
                    <a:pt x="155" y="30"/>
                    <a:pt x="156" y="30"/>
                  </a:cubicBezTo>
                  <a:cubicBezTo>
                    <a:pt x="156" y="30"/>
                    <a:pt x="156" y="30"/>
                    <a:pt x="156" y="30"/>
                  </a:cubicBezTo>
                  <a:cubicBezTo>
                    <a:pt x="156" y="30"/>
                    <a:pt x="156" y="30"/>
                    <a:pt x="156" y="30"/>
                  </a:cubicBezTo>
                  <a:cubicBezTo>
                    <a:pt x="156" y="30"/>
                    <a:pt x="156" y="30"/>
                    <a:pt x="156" y="30"/>
                  </a:cubicBezTo>
                  <a:cubicBezTo>
                    <a:pt x="156" y="30"/>
                    <a:pt x="156" y="30"/>
                    <a:pt x="156" y="30"/>
                  </a:cubicBezTo>
                  <a:cubicBezTo>
                    <a:pt x="156" y="30"/>
                    <a:pt x="156" y="30"/>
                    <a:pt x="156" y="30"/>
                  </a:cubicBezTo>
                  <a:cubicBezTo>
                    <a:pt x="156" y="30"/>
                    <a:pt x="156" y="30"/>
                    <a:pt x="156" y="30"/>
                  </a:cubicBezTo>
                  <a:cubicBezTo>
                    <a:pt x="156" y="30"/>
                    <a:pt x="156" y="30"/>
                    <a:pt x="156" y="30"/>
                  </a:cubicBezTo>
                  <a:cubicBezTo>
                    <a:pt x="156" y="30"/>
                    <a:pt x="156" y="30"/>
                    <a:pt x="156" y="30"/>
                  </a:cubicBezTo>
                  <a:cubicBezTo>
                    <a:pt x="156" y="30"/>
                    <a:pt x="157" y="30"/>
                    <a:pt x="157" y="30"/>
                  </a:cubicBezTo>
                  <a:cubicBezTo>
                    <a:pt x="157" y="30"/>
                    <a:pt x="157" y="30"/>
                    <a:pt x="157" y="30"/>
                  </a:cubicBezTo>
                  <a:cubicBezTo>
                    <a:pt x="157" y="30"/>
                    <a:pt x="157" y="30"/>
                    <a:pt x="157" y="30"/>
                  </a:cubicBezTo>
                  <a:cubicBezTo>
                    <a:pt x="157" y="30"/>
                    <a:pt x="157" y="30"/>
                    <a:pt x="157" y="30"/>
                  </a:cubicBezTo>
                  <a:cubicBezTo>
                    <a:pt x="157" y="30"/>
                    <a:pt x="157" y="30"/>
                    <a:pt x="157" y="30"/>
                  </a:cubicBezTo>
                  <a:cubicBezTo>
                    <a:pt x="157" y="30"/>
                    <a:pt x="157" y="30"/>
                    <a:pt x="157" y="30"/>
                  </a:cubicBezTo>
                  <a:cubicBezTo>
                    <a:pt x="157" y="30"/>
                    <a:pt x="157" y="30"/>
                    <a:pt x="157" y="30"/>
                  </a:cubicBezTo>
                  <a:cubicBezTo>
                    <a:pt x="157" y="30"/>
                    <a:pt x="157" y="30"/>
                    <a:pt x="157" y="30"/>
                  </a:cubicBezTo>
                  <a:cubicBezTo>
                    <a:pt x="158" y="30"/>
                    <a:pt x="158" y="30"/>
                    <a:pt x="158" y="30"/>
                  </a:cubicBezTo>
                  <a:cubicBezTo>
                    <a:pt x="158" y="30"/>
                    <a:pt x="158" y="30"/>
                    <a:pt x="158" y="30"/>
                  </a:cubicBezTo>
                  <a:cubicBezTo>
                    <a:pt x="158" y="30"/>
                    <a:pt x="158" y="30"/>
                    <a:pt x="158" y="30"/>
                  </a:cubicBezTo>
                  <a:cubicBezTo>
                    <a:pt x="158" y="30"/>
                    <a:pt x="158" y="30"/>
                    <a:pt x="158" y="30"/>
                  </a:cubicBezTo>
                  <a:cubicBezTo>
                    <a:pt x="158" y="30"/>
                    <a:pt x="158" y="30"/>
                    <a:pt x="158" y="30"/>
                  </a:cubicBezTo>
                  <a:cubicBezTo>
                    <a:pt x="158" y="30"/>
                    <a:pt x="158" y="30"/>
                    <a:pt x="158" y="30"/>
                  </a:cubicBezTo>
                  <a:cubicBezTo>
                    <a:pt x="159" y="30"/>
                    <a:pt x="159" y="30"/>
                    <a:pt x="159" y="30"/>
                  </a:cubicBezTo>
                  <a:cubicBezTo>
                    <a:pt x="159" y="30"/>
                    <a:pt x="159" y="30"/>
                    <a:pt x="159" y="30"/>
                  </a:cubicBezTo>
                  <a:cubicBezTo>
                    <a:pt x="159" y="30"/>
                    <a:pt x="159" y="30"/>
                    <a:pt x="159" y="30"/>
                  </a:cubicBezTo>
                  <a:cubicBezTo>
                    <a:pt x="159" y="30"/>
                    <a:pt x="159" y="30"/>
                    <a:pt x="159" y="30"/>
                  </a:cubicBezTo>
                  <a:cubicBezTo>
                    <a:pt x="159" y="30"/>
                    <a:pt x="159" y="30"/>
                    <a:pt x="159" y="30"/>
                  </a:cubicBezTo>
                  <a:cubicBezTo>
                    <a:pt x="159" y="30"/>
                    <a:pt x="159" y="30"/>
                    <a:pt x="159" y="30"/>
                  </a:cubicBezTo>
                  <a:cubicBezTo>
                    <a:pt x="159" y="30"/>
                    <a:pt x="159" y="30"/>
                    <a:pt x="159" y="30"/>
                  </a:cubicBezTo>
                  <a:cubicBezTo>
                    <a:pt x="159" y="30"/>
                    <a:pt x="159" y="30"/>
                    <a:pt x="159" y="30"/>
                  </a:cubicBezTo>
                  <a:cubicBezTo>
                    <a:pt x="160" y="30"/>
                    <a:pt x="160" y="30"/>
                    <a:pt x="160" y="30"/>
                  </a:cubicBezTo>
                  <a:cubicBezTo>
                    <a:pt x="160" y="30"/>
                    <a:pt x="160" y="30"/>
                    <a:pt x="160" y="30"/>
                  </a:cubicBezTo>
                  <a:cubicBezTo>
                    <a:pt x="160" y="30"/>
                    <a:pt x="160" y="30"/>
                    <a:pt x="160" y="30"/>
                  </a:cubicBezTo>
                  <a:cubicBezTo>
                    <a:pt x="160" y="30"/>
                    <a:pt x="160" y="30"/>
                    <a:pt x="160" y="30"/>
                  </a:cubicBezTo>
                  <a:cubicBezTo>
                    <a:pt x="160" y="30"/>
                    <a:pt x="160" y="30"/>
                    <a:pt x="160" y="30"/>
                  </a:cubicBezTo>
                  <a:cubicBezTo>
                    <a:pt x="160" y="30"/>
                    <a:pt x="160" y="30"/>
                    <a:pt x="160" y="30"/>
                  </a:cubicBezTo>
                  <a:cubicBezTo>
                    <a:pt x="160" y="30"/>
                    <a:pt x="160" y="30"/>
                    <a:pt x="160" y="30"/>
                  </a:cubicBezTo>
                  <a:cubicBezTo>
                    <a:pt x="160" y="30"/>
                    <a:pt x="160" y="30"/>
                    <a:pt x="161" y="30"/>
                  </a:cubicBezTo>
                  <a:cubicBezTo>
                    <a:pt x="161" y="30"/>
                    <a:pt x="161" y="30"/>
                    <a:pt x="161" y="30"/>
                  </a:cubicBezTo>
                  <a:cubicBezTo>
                    <a:pt x="161" y="30"/>
                    <a:pt x="161" y="30"/>
                    <a:pt x="161" y="30"/>
                  </a:cubicBezTo>
                  <a:cubicBezTo>
                    <a:pt x="161" y="30"/>
                    <a:pt x="161" y="30"/>
                    <a:pt x="161" y="30"/>
                  </a:cubicBezTo>
                  <a:cubicBezTo>
                    <a:pt x="161" y="30"/>
                    <a:pt x="161" y="30"/>
                    <a:pt x="161" y="30"/>
                  </a:cubicBezTo>
                  <a:cubicBezTo>
                    <a:pt x="161" y="30"/>
                    <a:pt x="161" y="30"/>
                    <a:pt x="161" y="30"/>
                  </a:cubicBezTo>
                  <a:cubicBezTo>
                    <a:pt x="161" y="30"/>
                    <a:pt x="161" y="30"/>
                    <a:pt x="161" y="30"/>
                  </a:cubicBezTo>
                  <a:cubicBezTo>
                    <a:pt x="161" y="30"/>
                    <a:pt x="161" y="30"/>
                    <a:pt x="161" y="30"/>
                  </a:cubicBezTo>
                  <a:cubicBezTo>
                    <a:pt x="161" y="30"/>
                    <a:pt x="162" y="30"/>
                    <a:pt x="162" y="30"/>
                  </a:cubicBezTo>
                  <a:cubicBezTo>
                    <a:pt x="162" y="30"/>
                    <a:pt x="162" y="30"/>
                    <a:pt x="162" y="30"/>
                  </a:cubicBezTo>
                  <a:cubicBezTo>
                    <a:pt x="162" y="30"/>
                    <a:pt x="162" y="30"/>
                    <a:pt x="162" y="30"/>
                  </a:cubicBezTo>
                  <a:cubicBezTo>
                    <a:pt x="162" y="30"/>
                    <a:pt x="162" y="30"/>
                    <a:pt x="162" y="30"/>
                  </a:cubicBezTo>
                  <a:cubicBezTo>
                    <a:pt x="162" y="30"/>
                    <a:pt x="162" y="30"/>
                    <a:pt x="162" y="30"/>
                  </a:cubicBezTo>
                  <a:cubicBezTo>
                    <a:pt x="162" y="30"/>
                    <a:pt x="162" y="30"/>
                    <a:pt x="162" y="30"/>
                  </a:cubicBezTo>
                  <a:cubicBezTo>
                    <a:pt x="162" y="30"/>
                    <a:pt x="162" y="30"/>
                    <a:pt x="162" y="30"/>
                  </a:cubicBezTo>
                  <a:cubicBezTo>
                    <a:pt x="162" y="30"/>
                    <a:pt x="162" y="30"/>
                    <a:pt x="162" y="30"/>
                  </a:cubicBezTo>
                  <a:cubicBezTo>
                    <a:pt x="162" y="30"/>
                    <a:pt x="163" y="30"/>
                    <a:pt x="163" y="30"/>
                  </a:cubicBezTo>
                  <a:cubicBezTo>
                    <a:pt x="163" y="30"/>
                    <a:pt x="163" y="30"/>
                    <a:pt x="163" y="30"/>
                  </a:cubicBezTo>
                  <a:cubicBezTo>
                    <a:pt x="163" y="30"/>
                    <a:pt x="163" y="30"/>
                    <a:pt x="163" y="30"/>
                  </a:cubicBezTo>
                  <a:cubicBezTo>
                    <a:pt x="163" y="30"/>
                    <a:pt x="163" y="30"/>
                    <a:pt x="163" y="30"/>
                  </a:cubicBezTo>
                  <a:cubicBezTo>
                    <a:pt x="163" y="30"/>
                    <a:pt x="163" y="30"/>
                    <a:pt x="163" y="30"/>
                  </a:cubicBezTo>
                  <a:cubicBezTo>
                    <a:pt x="163" y="30"/>
                    <a:pt x="163" y="30"/>
                    <a:pt x="163" y="30"/>
                  </a:cubicBezTo>
                  <a:cubicBezTo>
                    <a:pt x="163" y="30"/>
                    <a:pt x="163" y="30"/>
                    <a:pt x="163" y="30"/>
                  </a:cubicBezTo>
                  <a:cubicBezTo>
                    <a:pt x="163" y="30"/>
                    <a:pt x="163" y="30"/>
                    <a:pt x="163" y="30"/>
                  </a:cubicBezTo>
                  <a:cubicBezTo>
                    <a:pt x="164" y="30"/>
                    <a:pt x="164" y="30"/>
                    <a:pt x="164" y="30"/>
                  </a:cubicBezTo>
                  <a:cubicBezTo>
                    <a:pt x="164" y="30"/>
                    <a:pt x="164" y="30"/>
                    <a:pt x="164" y="30"/>
                  </a:cubicBezTo>
                  <a:cubicBezTo>
                    <a:pt x="164" y="30"/>
                    <a:pt x="164" y="30"/>
                    <a:pt x="164" y="30"/>
                  </a:cubicBezTo>
                  <a:cubicBezTo>
                    <a:pt x="164" y="30"/>
                    <a:pt x="164" y="30"/>
                    <a:pt x="164" y="30"/>
                  </a:cubicBezTo>
                  <a:cubicBezTo>
                    <a:pt x="164" y="30"/>
                    <a:pt x="164" y="30"/>
                    <a:pt x="164" y="30"/>
                  </a:cubicBezTo>
                  <a:cubicBezTo>
                    <a:pt x="164" y="30"/>
                    <a:pt x="164" y="30"/>
                    <a:pt x="164" y="30"/>
                  </a:cubicBezTo>
                  <a:cubicBezTo>
                    <a:pt x="164" y="30"/>
                    <a:pt x="164" y="30"/>
                    <a:pt x="164" y="30"/>
                  </a:cubicBezTo>
                  <a:cubicBezTo>
                    <a:pt x="164" y="30"/>
                    <a:pt x="164" y="30"/>
                    <a:pt x="164" y="30"/>
                  </a:cubicBezTo>
                  <a:cubicBezTo>
                    <a:pt x="164" y="30"/>
                    <a:pt x="165" y="30"/>
                    <a:pt x="165" y="30"/>
                  </a:cubicBezTo>
                  <a:cubicBezTo>
                    <a:pt x="165" y="30"/>
                    <a:pt x="165" y="30"/>
                    <a:pt x="165" y="30"/>
                  </a:cubicBezTo>
                  <a:cubicBezTo>
                    <a:pt x="165" y="30"/>
                    <a:pt x="165" y="30"/>
                    <a:pt x="165" y="30"/>
                  </a:cubicBezTo>
                  <a:cubicBezTo>
                    <a:pt x="165" y="30"/>
                    <a:pt x="165" y="30"/>
                    <a:pt x="165" y="30"/>
                  </a:cubicBezTo>
                  <a:cubicBezTo>
                    <a:pt x="165" y="30"/>
                    <a:pt x="165" y="30"/>
                    <a:pt x="165" y="30"/>
                  </a:cubicBezTo>
                  <a:cubicBezTo>
                    <a:pt x="165" y="30"/>
                    <a:pt x="165" y="30"/>
                    <a:pt x="166" y="30"/>
                  </a:cubicBezTo>
                  <a:cubicBezTo>
                    <a:pt x="166" y="30"/>
                    <a:pt x="166" y="30"/>
                    <a:pt x="166" y="30"/>
                  </a:cubicBezTo>
                  <a:cubicBezTo>
                    <a:pt x="166" y="30"/>
                    <a:pt x="166" y="30"/>
                    <a:pt x="166" y="30"/>
                  </a:cubicBezTo>
                  <a:cubicBezTo>
                    <a:pt x="166" y="30"/>
                    <a:pt x="166" y="30"/>
                    <a:pt x="166" y="30"/>
                  </a:cubicBezTo>
                  <a:cubicBezTo>
                    <a:pt x="166" y="30"/>
                    <a:pt x="166" y="30"/>
                    <a:pt x="166" y="30"/>
                  </a:cubicBezTo>
                  <a:cubicBezTo>
                    <a:pt x="166" y="30"/>
                    <a:pt x="166" y="30"/>
                    <a:pt x="166" y="30"/>
                  </a:cubicBezTo>
                  <a:cubicBezTo>
                    <a:pt x="166" y="30"/>
                    <a:pt x="166" y="30"/>
                    <a:pt x="166" y="30"/>
                  </a:cubicBezTo>
                  <a:cubicBezTo>
                    <a:pt x="166" y="30"/>
                    <a:pt x="166" y="30"/>
                    <a:pt x="166" y="30"/>
                  </a:cubicBezTo>
                  <a:cubicBezTo>
                    <a:pt x="166" y="30"/>
                    <a:pt x="166" y="30"/>
                    <a:pt x="166" y="30"/>
                  </a:cubicBezTo>
                  <a:cubicBezTo>
                    <a:pt x="166" y="30"/>
                    <a:pt x="167" y="30"/>
                    <a:pt x="167" y="30"/>
                  </a:cubicBezTo>
                  <a:cubicBezTo>
                    <a:pt x="167" y="30"/>
                    <a:pt x="167" y="30"/>
                    <a:pt x="167" y="30"/>
                  </a:cubicBezTo>
                  <a:cubicBezTo>
                    <a:pt x="167" y="30"/>
                    <a:pt x="167" y="30"/>
                    <a:pt x="167" y="30"/>
                  </a:cubicBezTo>
                  <a:cubicBezTo>
                    <a:pt x="167" y="30"/>
                    <a:pt x="168" y="30"/>
                    <a:pt x="168" y="30"/>
                  </a:cubicBezTo>
                  <a:cubicBezTo>
                    <a:pt x="168" y="30"/>
                    <a:pt x="168" y="30"/>
                    <a:pt x="168" y="30"/>
                  </a:cubicBezTo>
                  <a:cubicBezTo>
                    <a:pt x="168" y="30"/>
                    <a:pt x="168" y="30"/>
                    <a:pt x="168" y="30"/>
                  </a:cubicBezTo>
                  <a:cubicBezTo>
                    <a:pt x="168" y="30"/>
                    <a:pt x="168" y="30"/>
                    <a:pt x="168" y="30"/>
                  </a:cubicBezTo>
                  <a:cubicBezTo>
                    <a:pt x="168" y="30"/>
                    <a:pt x="168" y="30"/>
                    <a:pt x="168" y="30"/>
                  </a:cubicBezTo>
                  <a:cubicBezTo>
                    <a:pt x="168" y="30"/>
                    <a:pt x="169" y="30"/>
                    <a:pt x="169" y="30"/>
                  </a:cubicBezTo>
                  <a:cubicBezTo>
                    <a:pt x="169" y="30"/>
                    <a:pt x="169" y="30"/>
                    <a:pt x="169" y="30"/>
                  </a:cubicBezTo>
                  <a:cubicBezTo>
                    <a:pt x="169" y="30"/>
                    <a:pt x="170" y="30"/>
                    <a:pt x="170" y="30"/>
                  </a:cubicBezTo>
                  <a:cubicBezTo>
                    <a:pt x="170" y="30"/>
                    <a:pt x="170" y="30"/>
                    <a:pt x="170" y="30"/>
                  </a:cubicBezTo>
                  <a:cubicBezTo>
                    <a:pt x="170" y="30"/>
                    <a:pt x="170" y="30"/>
                    <a:pt x="170" y="30"/>
                  </a:cubicBezTo>
                  <a:cubicBezTo>
                    <a:pt x="170" y="30"/>
                    <a:pt x="170" y="30"/>
                    <a:pt x="170" y="30"/>
                  </a:cubicBezTo>
                  <a:cubicBezTo>
                    <a:pt x="241" y="29"/>
                    <a:pt x="298" y="16"/>
                    <a:pt x="312" y="0"/>
                  </a:cubicBezTo>
                </a:path>
              </a:pathLst>
            </a:custGeom>
            <a:solidFill>
              <a:srgbClr val="1345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210" name="ïṥḻïḋê">
              <a:extLst>
                <a:ext uri="{FF2B5EF4-FFF2-40B4-BE49-F238E27FC236}">
                  <a16:creationId xmlns:a16="http://schemas.microsoft.com/office/drawing/2014/main" id="{18BB8CCB-7A37-4305-BC22-E897B2D7218F}"/>
                </a:ext>
              </a:extLst>
            </p:cNvPr>
            <p:cNvSpPr/>
            <p:nvPr userDrawn="1"/>
          </p:nvSpPr>
          <p:spPr bwMode="auto">
            <a:xfrm>
              <a:off x="8320535" y="4150134"/>
              <a:ext cx="179386" cy="1550284"/>
            </a:xfrm>
            <a:custGeom>
              <a:avLst/>
              <a:gdLst>
                <a:gd name="T0" fmla="*/ 47 w 47"/>
                <a:gd name="T1" fmla="*/ 406 h 406"/>
                <a:gd name="T2" fmla="*/ 0 w 47"/>
                <a:gd name="T3" fmla="*/ 406 h 406"/>
                <a:gd name="T4" fmla="*/ 0 w 47"/>
                <a:gd name="T5" fmla="*/ 24 h 406"/>
                <a:gd name="T6" fmla="*/ 24 w 47"/>
                <a:gd name="T7" fmla="*/ 0 h 406"/>
                <a:gd name="T8" fmla="*/ 47 w 47"/>
                <a:gd name="T9" fmla="*/ 24 h 406"/>
                <a:gd name="T10" fmla="*/ 47 w 47"/>
                <a:gd name="T11" fmla="*/ 406 h 406"/>
              </a:gdLst>
              <a:ahLst/>
              <a:cxnLst>
                <a:cxn ang="0">
                  <a:pos x="T0" y="T1"/>
                </a:cxn>
                <a:cxn ang="0">
                  <a:pos x="T2" y="T3"/>
                </a:cxn>
                <a:cxn ang="0">
                  <a:pos x="T4" y="T5"/>
                </a:cxn>
                <a:cxn ang="0">
                  <a:pos x="T6" y="T7"/>
                </a:cxn>
                <a:cxn ang="0">
                  <a:pos x="T8" y="T9"/>
                </a:cxn>
                <a:cxn ang="0">
                  <a:pos x="T10" y="T11"/>
                </a:cxn>
              </a:cxnLst>
              <a:rect l="0" t="0" r="r" b="b"/>
              <a:pathLst>
                <a:path w="47" h="406">
                  <a:moveTo>
                    <a:pt x="47" y="406"/>
                  </a:moveTo>
                  <a:cubicBezTo>
                    <a:pt x="0" y="406"/>
                    <a:pt x="0" y="406"/>
                    <a:pt x="0" y="406"/>
                  </a:cubicBezTo>
                  <a:cubicBezTo>
                    <a:pt x="0" y="24"/>
                    <a:pt x="0" y="24"/>
                    <a:pt x="0" y="24"/>
                  </a:cubicBezTo>
                  <a:cubicBezTo>
                    <a:pt x="0" y="11"/>
                    <a:pt x="11" y="0"/>
                    <a:pt x="24" y="0"/>
                  </a:cubicBezTo>
                  <a:cubicBezTo>
                    <a:pt x="37" y="0"/>
                    <a:pt x="47" y="11"/>
                    <a:pt x="47" y="24"/>
                  </a:cubicBezTo>
                  <a:lnTo>
                    <a:pt x="47" y="406"/>
                  </a:lnTo>
                  <a:close/>
                </a:path>
              </a:pathLst>
            </a:custGeom>
            <a:solidFill>
              <a:srgbClr val="2027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211" name="işḻíḓé">
              <a:extLst>
                <a:ext uri="{FF2B5EF4-FFF2-40B4-BE49-F238E27FC236}">
                  <a16:creationId xmlns:a16="http://schemas.microsoft.com/office/drawing/2014/main" id="{2932BA5A-E590-446D-B0B5-F85B86EC9928}"/>
                </a:ext>
              </a:extLst>
            </p:cNvPr>
            <p:cNvSpPr/>
            <p:nvPr userDrawn="1"/>
          </p:nvSpPr>
          <p:spPr bwMode="auto">
            <a:xfrm>
              <a:off x="8346867" y="2856585"/>
              <a:ext cx="126722" cy="1316589"/>
            </a:xfrm>
            <a:custGeom>
              <a:avLst/>
              <a:gdLst>
                <a:gd name="T0" fmla="*/ 33 w 33"/>
                <a:gd name="T1" fmla="*/ 345 h 345"/>
                <a:gd name="T2" fmla="*/ 0 w 33"/>
                <a:gd name="T3" fmla="*/ 345 h 345"/>
                <a:gd name="T4" fmla="*/ 0 w 33"/>
                <a:gd name="T5" fmla="*/ 17 h 345"/>
                <a:gd name="T6" fmla="*/ 17 w 33"/>
                <a:gd name="T7" fmla="*/ 0 h 345"/>
                <a:gd name="T8" fmla="*/ 33 w 33"/>
                <a:gd name="T9" fmla="*/ 17 h 345"/>
                <a:gd name="T10" fmla="*/ 33 w 33"/>
                <a:gd name="T11" fmla="*/ 345 h 345"/>
              </a:gdLst>
              <a:ahLst/>
              <a:cxnLst>
                <a:cxn ang="0">
                  <a:pos x="T0" y="T1"/>
                </a:cxn>
                <a:cxn ang="0">
                  <a:pos x="T2" y="T3"/>
                </a:cxn>
                <a:cxn ang="0">
                  <a:pos x="T4" y="T5"/>
                </a:cxn>
                <a:cxn ang="0">
                  <a:pos x="T6" y="T7"/>
                </a:cxn>
                <a:cxn ang="0">
                  <a:pos x="T8" y="T9"/>
                </a:cxn>
                <a:cxn ang="0">
                  <a:pos x="T10" y="T11"/>
                </a:cxn>
              </a:cxnLst>
              <a:rect l="0" t="0" r="r" b="b"/>
              <a:pathLst>
                <a:path w="33" h="345">
                  <a:moveTo>
                    <a:pt x="33" y="345"/>
                  </a:moveTo>
                  <a:cubicBezTo>
                    <a:pt x="0" y="345"/>
                    <a:pt x="0" y="345"/>
                    <a:pt x="0" y="345"/>
                  </a:cubicBezTo>
                  <a:cubicBezTo>
                    <a:pt x="0" y="17"/>
                    <a:pt x="0" y="17"/>
                    <a:pt x="0" y="17"/>
                  </a:cubicBezTo>
                  <a:cubicBezTo>
                    <a:pt x="0" y="8"/>
                    <a:pt x="8" y="0"/>
                    <a:pt x="17" y="0"/>
                  </a:cubicBezTo>
                  <a:cubicBezTo>
                    <a:pt x="26" y="0"/>
                    <a:pt x="33" y="8"/>
                    <a:pt x="33" y="17"/>
                  </a:cubicBezTo>
                  <a:lnTo>
                    <a:pt x="33" y="345"/>
                  </a:lnTo>
                  <a:close/>
                </a:path>
              </a:pathLst>
            </a:custGeom>
            <a:solidFill>
              <a:srgbClr val="2027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212" name="íṧḷidé">
              <a:extLst>
                <a:ext uri="{FF2B5EF4-FFF2-40B4-BE49-F238E27FC236}">
                  <a16:creationId xmlns:a16="http://schemas.microsoft.com/office/drawing/2014/main" id="{2D5B728A-3BBA-40F1-9634-ACC386604EE9}"/>
                </a:ext>
              </a:extLst>
            </p:cNvPr>
            <p:cNvSpPr/>
            <p:nvPr userDrawn="1"/>
          </p:nvSpPr>
          <p:spPr bwMode="auto">
            <a:xfrm>
              <a:off x="7675406" y="5688897"/>
              <a:ext cx="488784" cy="190905"/>
            </a:xfrm>
            <a:custGeom>
              <a:avLst/>
              <a:gdLst>
                <a:gd name="T0" fmla="*/ 128 w 128"/>
                <a:gd name="T1" fmla="*/ 0 h 50"/>
                <a:gd name="T2" fmla="*/ 66 w 128"/>
                <a:gd name="T3" fmla="*/ 0 h 50"/>
                <a:gd name="T4" fmla="*/ 0 w 128"/>
                <a:gd name="T5" fmla="*/ 50 h 50"/>
                <a:gd name="T6" fmla="*/ 128 w 128"/>
                <a:gd name="T7" fmla="*/ 50 h 50"/>
                <a:gd name="T8" fmla="*/ 128 w 128"/>
                <a:gd name="T9" fmla="*/ 0 h 50"/>
              </a:gdLst>
              <a:ahLst/>
              <a:cxnLst>
                <a:cxn ang="0">
                  <a:pos x="T0" y="T1"/>
                </a:cxn>
                <a:cxn ang="0">
                  <a:pos x="T2" y="T3"/>
                </a:cxn>
                <a:cxn ang="0">
                  <a:pos x="T4" y="T5"/>
                </a:cxn>
                <a:cxn ang="0">
                  <a:pos x="T6" y="T7"/>
                </a:cxn>
                <a:cxn ang="0">
                  <a:pos x="T8" y="T9"/>
                </a:cxn>
              </a:cxnLst>
              <a:rect l="0" t="0" r="r" b="b"/>
              <a:pathLst>
                <a:path w="128" h="50">
                  <a:moveTo>
                    <a:pt x="128" y="0"/>
                  </a:moveTo>
                  <a:cubicBezTo>
                    <a:pt x="66" y="0"/>
                    <a:pt x="66" y="0"/>
                    <a:pt x="66" y="0"/>
                  </a:cubicBezTo>
                  <a:cubicBezTo>
                    <a:pt x="66" y="0"/>
                    <a:pt x="0" y="6"/>
                    <a:pt x="0" y="50"/>
                  </a:cubicBezTo>
                  <a:cubicBezTo>
                    <a:pt x="128" y="50"/>
                    <a:pt x="128" y="50"/>
                    <a:pt x="128" y="50"/>
                  </a:cubicBezTo>
                  <a:lnTo>
                    <a:pt x="128" y="0"/>
                  </a:lnTo>
                  <a:close/>
                </a:path>
              </a:pathLst>
            </a:custGeom>
            <a:solidFill>
              <a:srgbClr val="331D0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213" name="i$ḷîde">
              <a:extLst>
                <a:ext uri="{FF2B5EF4-FFF2-40B4-BE49-F238E27FC236}">
                  <a16:creationId xmlns:a16="http://schemas.microsoft.com/office/drawing/2014/main" id="{812BEC7E-920B-41D1-A017-5F0EA119128E}"/>
                </a:ext>
              </a:extLst>
            </p:cNvPr>
            <p:cNvSpPr/>
            <p:nvPr userDrawn="1"/>
          </p:nvSpPr>
          <p:spPr bwMode="auto">
            <a:xfrm>
              <a:off x="7556913" y="4173174"/>
              <a:ext cx="855783" cy="855783"/>
            </a:xfrm>
            <a:custGeom>
              <a:avLst/>
              <a:gdLst>
                <a:gd name="T0" fmla="*/ 222 w 224"/>
                <a:gd name="T1" fmla="*/ 209 h 224"/>
                <a:gd name="T2" fmla="*/ 85 w 224"/>
                <a:gd name="T3" fmla="*/ 193 h 224"/>
                <a:gd name="T4" fmla="*/ 49 w 224"/>
                <a:gd name="T5" fmla="*/ 22 h 224"/>
                <a:gd name="T6" fmla="*/ 85 w 224"/>
                <a:gd name="T7" fmla="*/ 11 h 224"/>
                <a:gd name="T8" fmla="*/ 42 w 224"/>
                <a:gd name="T9" fmla="*/ 0 h 224"/>
                <a:gd name="T10" fmla="*/ 0 w 224"/>
                <a:gd name="T11" fmla="*/ 11 h 224"/>
                <a:gd name="T12" fmla="*/ 31 w 224"/>
                <a:gd name="T13" fmla="*/ 21 h 224"/>
                <a:gd name="T14" fmla="*/ 79 w 224"/>
                <a:gd name="T15" fmla="*/ 207 h 224"/>
                <a:gd name="T16" fmla="*/ 200 w 224"/>
                <a:gd name="T17" fmla="*/ 224 h 224"/>
                <a:gd name="T18" fmla="*/ 224 w 224"/>
                <a:gd name="T19" fmla="*/ 224 h 224"/>
                <a:gd name="T20" fmla="*/ 222 w 224"/>
                <a:gd name="T21" fmla="*/ 209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4" h="224">
                  <a:moveTo>
                    <a:pt x="222" y="209"/>
                  </a:moveTo>
                  <a:cubicBezTo>
                    <a:pt x="221" y="209"/>
                    <a:pt x="157" y="214"/>
                    <a:pt x="85" y="193"/>
                  </a:cubicBezTo>
                  <a:cubicBezTo>
                    <a:pt x="34" y="178"/>
                    <a:pt x="41" y="72"/>
                    <a:pt x="49" y="22"/>
                  </a:cubicBezTo>
                  <a:cubicBezTo>
                    <a:pt x="69" y="21"/>
                    <a:pt x="85" y="16"/>
                    <a:pt x="85" y="11"/>
                  </a:cubicBezTo>
                  <a:cubicBezTo>
                    <a:pt x="85" y="5"/>
                    <a:pt x="66" y="0"/>
                    <a:pt x="42" y="0"/>
                  </a:cubicBezTo>
                  <a:cubicBezTo>
                    <a:pt x="19" y="0"/>
                    <a:pt x="0" y="5"/>
                    <a:pt x="0" y="11"/>
                  </a:cubicBezTo>
                  <a:cubicBezTo>
                    <a:pt x="0" y="16"/>
                    <a:pt x="13" y="20"/>
                    <a:pt x="31" y="21"/>
                  </a:cubicBezTo>
                  <a:cubicBezTo>
                    <a:pt x="25" y="61"/>
                    <a:pt x="11" y="187"/>
                    <a:pt x="79" y="207"/>
                  </a:cubicBezTo>
                  <a:cubicBezTo>
                    <a:pt x="128" y="222"/>
                    <a:pt x="174" y="224"/>
                    <a:pt x="200" y="224"/>
                  </a:cubicBezTo>
                  <a:cubicBezTo>
                    <a:pt x="214" y="224"/>
                    <a:pt x="223" y="224"/>
                    <a:pt x="224" y="224"/>
                  </a:cubicBezTo>
                  <a:lnTo>
                    <a:pt x="222" y="209"/>
                  </a:lnTo>
                  <a:close/>
                </a:path>
              </a:pathLst>
            </a:custGeom>
            <a:solidFill>
              <a:srgbClr val="2027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214" name="ïşḻïḓe">
              <a:extLst>
                <a:ext uri="{FF2B5EF4-FFF2-40B4-BE49-F238E27FC236}">
                  <a16:creationId xmlns:a16="http://schemas.microsoft.com/office/drawing/2014/main" id="{9B8FC791-6553-4B3F-823B-DA0CCE0AD320}"/>
                </a:ext>
              </a:extLst>
            </p:cNvPr>
            <p:cNvSpPr/>
            <p:nvPr userDrawn="1"/>
          </p:nvSpPr>
          <p:spPr bwMode="auto">
            <a:xfrm>
              <a:off x="8439028" y="4173174"/>
              <a:ext cx="852491" cy="855783"/>
            </a:xfrm>
            <a:custGeom>
              <a:avLst/>
              <a:gdLst>
                <a:gd name="T0" fmla="*/ 2 w 223"/>
                <a:gd name="T1" fmla="*/ 209 h 224"/>
                <a:gd name="T2" fmla="*/ 138 w 223"/>
                <a:gd name="T3" fmla="*/ 193 h 224"/>
                <a:gd name="T4" fmla="*/ 175 w 223"/>
                <a:gd name="T5" fmla="*/ 22 h 224"/>
                <a:gd name="T6" fmla="*/ 139 w 223"/>
                <a:gd name="T7" fmla="*/ 11 h 224"/>
                <a:gd name="T8" fmla="*/ 181 w 223"/>
                <a:gd name="T9" fmla="*/ 0 h 224"/>
                <a:gd name="T10" fmla="*/ 223 w 223"/>
                <a:gd name="T11" fmla="*/ 11 h 224"/>
                <a:gd name="T12" fmla="*/ 193 w 223"/>
                <a:gd name="T13" fmla="*/ 21 h 224"/>
                <a:gd name="T14" fmla="*/ 144 w 223"/>
                <a:gd name="T15" fmla="*/ 207 h 224"/>
                <a:gd name="T16" fmla="*/ 24 w 223"/>
                <a:gd name="T17" fmla="*/ 224 h 224"/>
                <a:gd name="T18" fmla="*/ 0 w 223"/>
                <a:gd name="T19" fmla="*/ 224 h 224"/>
                <a:gd name="T20" fmla="*/ 2 w 223"/>
                <a:gd name="T21" fmla="*/ 209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3" h="224">
                  <a:moveTo>
                    <a:pt x="2" y="209"/>
                  </a:moveTo>
                  <a:cubicBezTo>
                    <a:pt x="2" y="209"/>
                    <a:pt x="67" y="214"/>
                    <a:pt x="138" y="193"/>
                  </a:cubicBezTo>
                  <a:cubicBezTo>
                    <a:pt x="190" y="178"/>
                    <a:pt x="183" y="72"/>
                    <a:pt x="175" y="22"/>
                  </a:cubicBezTo>
                  <a:cubicBezTo>
                    <a:pt x="155" y="21"/>
                    <a:pt x="139" y="16"/>
                    <a:pt x="139" y="11"/>
                  </a:cubicBezTo>
                  <a:cubicBezTo>
                    <a:pt x="139" y="5"/>
                    <a:pt x="158" y="0"/>
                    <a:pt x="181" y="0"/>
                  </a:cubicBezTo>
                  <a:cubicBezTo>
                    <a:pt x="205" y="0"/>
                    <a:pt x="223" y="5"/>
                    <a:pt x="223" y="11"/>
                  </a:cubicBezTo>
                  <a:cubicBezTo>
                    <a:pt x="223" y="16"/>
                    <a:pt x="211" y="20"/>
                    <a:pt x="193" y="21"/>
                  </a:cubicBezTo>
                  <a:cubicBezTo>
                    <a:pt x="199" y="61"/>
                    <a:pt x="213" y="187"/>
                    <a:pt x="144" y="207"/>
                  </a:cubicBezTo>
                  <a:cubicBezTo>
                    <a:pt x="95" y="222"/>
                    <a:pt x="50" y="224"/>
                    <a:pt x="24" y="224"/>
                  </a:cubicBezTo>
                  <a:cubicBezTo>
                    <a:pt x="10" y="224"/>
                    <a:pt x="1" y="224"/>
                    <a:pt x="0" y="224"/>
                  </a:cubicBezTo>
                  <a:lnTo>
                    <a:pt x="2" y="209"/>
                  </a:lnTo>
                  <a:close/>
                </a:path>
              </a:pathLst>
            </a:custGeom>
            <a:solidFill>
              <a:srgbClr val="2027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215" name="iṩḻïdè">
              <a:extLst>
                <a:ext uri="{FF2B5EF4-FFF2-40B4-BE49-F238E27FC236}">
                  <a16:creationId xmlns:a16="http://schemas.microsoft.com/office/drawing/2014/main" id="{C7B961F2-0FA1-496B-BF75-1B80184F7546}"/>
                </a:ext>
              </a:extLst>
            </p:cNvPr>
            <p:cNvSpPr/>
            <p:nvPr userDrawn="1"/>
          </p:nvSpPr>
          <p:spPr bwMode="auto">
            <a:xfrm>
              <a:off x="8309014" y="5700418"/>
              <a:ext cx="207363" cy="209009"/>
            </a:xfrm>
            <a:prstGeom prst="ellipse">
              <a:avLst/>
            </a:prstGeom>
            <a:solidFill>
              <a:srgbClr val="2027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216" name="íṧḻíḋe">
              <a:extLst>
                <a:ext uri="{FF2B5EF4-FFF2-40B4-BE49-F238E27FC236}">
                  <a16:creationId xmlns:a16="http://schemas.microsoft.com/office/drawing/2014/main" id="{68EA8E57-BFE3-41B8-90C7-BAE4C2494936}"/>
                </a:ext>
              </a:extLst>
            </p:cNvPr>
            <p:cNvSpPr/>
            <p:nvPr userDrawn="1"/>
          </p:nvSpPr>
          <p:spPr bwMode="auto">
            <a:xfrm>
              <a:off x="8309014" y="4085950"/>
              <a:ext cx="207363" cy="209009"/>
            </a:xfrm>
            <a:prstGeom prst="ellipse">
              <a:avLst/>
            </a:prstGeom>
            <a:solidFill>
              <a:srgbClr val="2027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217" name="ïş1ïḓê">
              <a:extLst>
                <a:ext uri="{FF2B5EF4-FFF2-40B4-BE49-F238E27FC236}">
                  <a16:creationId xmlns:a16="http://schemas.microsoft.com/office/drawing/2014/main" id="{D0752CDE-0251-4715-B0F5-4392FFAA894B}"/>
                </a:ext>
              </a:extLst>
            </p:cNvPr>
            <p:cNvSpPr/>
            <p:nvPr userDrawn="1"/>
          </p:nvSpPr>
          <p:spPr bwMode="auto">
            <a:xfrm>
              <a:off x="7961765" y="5700418"/>
              <a:ext cx="210654" cy="209009"/>
            </a:xfrm>
            <a:prstGeom prst="ellipse">
              <a:avLst/>
            </a:prstGeom>
            <a:solidFill>
              <a:srgbClr val="2027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218" name="iṥḷïdé">
              <a:extLst>
                <a:ext uri="{FF2B5EF4-FFF2-40B4-BE49-F238E27FC236}">
                  <a16:creationId xmlns:a16="http://schemas.microsoft.com/office/drawing/2014/main" id="{F6EBCF3F-E47C-43D1-9DD6-AE7F8F37E631}"/>
                </a:ext>
              </a:extLst>
            </p:cNvPr>
            <p:cNvSpPr/>
            <p:nvPr userDrawn="1"/>
          </p:nvSpPr>
          <p:spPr bwMode="auto">
            <a:xfrm>
              <a:off x="8652974" y="5700418"/>
              <a:ext cx="210654" cy="209009"/>
            </a:xfrm>
            <a:prstGeom prst="ellipse">
              <a:avLst/>
            </a:prstGeom>
            <a:solidFill>
              <a:srgbClr val="2027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1219" name="îṩľîde">
              <a:extLst>
                <a:ext uri="{FF2B5EF4-FFF2-40B4-BE49-F238E27FC236}">
                  <a16:creationId xmlns:a16="http://schemas.microsoft.com/office/drawing/2014/main" id="{6A63D590-6C4D-47BF-9141-493E199B4666}"/>
                </a:ext>
              </a:extLst>
            </p:cNvPr>
            <p:cNvSpPr/>
            <p:nvPr userDrawn="1"/>
          </p:nvSpPr>
          <p:spPr bwMode="auto">
            <a:xfrm>
              <a:off x="8095069" y="5688897"/>
              <a:ext cx="635254" cy="72412"/>
            </a:xfrm>
            <a:prstGeom prst="rect">
              <a:avLst/>
            </a:prstGeom>
            <a:solidFill>
              <a:srgbClr val="20273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grpSp>
    </p:spTree>
    <p:extLst>
      <p:ext uri="{BB962C8B-B14F-4D97-AF65-F5344CB8AC3E}">
        <p14:creationId xmlns:p14="http://schemas.microsoft.com/office/powerpoint/2010/main" val="67723448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B0AD7BB0-1597-4F0C-B686-1F625CAFE9F4}" type="datetime1">
              <a:rPr lang="zh-TW" altLang="en-US" smtClean="0"/>
              <a:t>2024/5/9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a:xfrm>
            <a:off x="0" y="6248400"/>
            <a:ext cx="711200" cy="381000"/>
          </a:xfrm>
        </p:spPr>
        <p:txBody>
          <a:bodyPr/>
          <a:lstStyle>
            <a:lvl1pPr>
              <a:defRPr>
                <a:solidFill>
                  <a:schemeClr val="tx2"/>
                </a:solidFill>
              </a:defRPr>
            </a:lvl1pPr>
          </a:lstStyle>
          <a:p>
            <a:fld id="{BC14BE2B-79B3-429B-84A3-28A13968A529}" type="slidenum">
              <a:rPr lang="zh-TW" altLang="en-US" smtClean="0"/>
              <a:pPr/>
              <a:t>‹#›</a:t>
            </a:fld>
            <a:endParaRPr lang="zh-TW" altLang="en-US"/>
          </a:p>
        </p:txBody>
      </p:sp>
    </p:spTree>
    <p:extLst>
      <p:ext uri="{BB962C8B-B14F-4D97-AF65-F5344CB8AC3E}">
        <p14:creationId xmlns:p14="http://schemas.microsoft.com/office/powerpoint/2010/main" val="4062553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12800" y="273050"/>
            <a:ext cx="10769600" cy="869950"/>
          </a:xfrm>
        </p:spPr>
        <p:txBody>
          <a:bodyPr anchor="ctr"/>
          <a:lstStyle>
            <a:lvl1pPr algn="l">
              <a:buNone/>
              <a:defRPr sz="4400" b="0"/>
            </a:lvl1pPr>
          </a:lstStyle>
          <a:p>
            <a:r>
              <a:rPr kumimoji="0" lang="zh-TW" altLang="en-US"/>
              <a:t>按一下以編輯母片標題樣式</a:t>
            </a:r>
            <a:endParaRPr kumimoji="0" lang="en-US"/>
          </a:p>
        </p:txBody>
      </p:sp>
      <p:sp>
        <p:nvSpPr>
          <p:cNvPr id="5" name="日期版面配置區 4"/>
          <p:cNvSpPr>
            <a:spLocks noGrp="1"/>
          </p:cNvSpPr>
          <p:nvPr>
            <p:ph type="dt" sz="half" idx="10"/>
          </p:nvPr>
        </p:nvSpPr>
        <p:spPr/>
        <p:txBody>
          <a:bodyPr/>
          <a:lstStyle/>
          <a:p>
            <a:fld id="{9E08910D-D0A2-440D-BC68-C380B6CD720A}" type="datetime1">
              <a:rPr lang="zh-TW" altLang="en-US" smtClean="0"/>
              <a:t>2024/5/9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lvl1pPr>
              <a:defRPr>
                <a:solidFill>
                  <a:srgbClr val="FFFFFF"/>
                </a:solidFill>
              </a:defRPr>
            </a:lvl1pPr>
          </a:lstStyle>
          <a:p>
            <a:fld id="{BC14BE2B-79B3-429B-84A3-28A13968A529}" type="slidenum">
              <a:rPr lang="zh-TW" altLang="en-US" smtClean="0"/>
              <a:pPr/>
              <a:t>‹#›</a:t>
            </a:fld>
            <a:endParaRPr lang="zh-TW" altLang="en-US"/>
          </a:p>
        </p:txBody>
      </p:sp>
      <p:sp>
        <p:nvSpPr>
          <p:cNvPr id="3" name="文字版面配置區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atin typeface="Arial" panose="020B0604020202020204" pitchFamily="34" charset="0"/>
              </a:defRPr>
            </a:lvl1pPr>
            <a:lvl2pPr>
              <a:buNone/>
              <a:defRPr sz="1200"/>
            </a:lvl2pPr>
            <a:lvl3pPr>
              <a:buNone/>
              <a:defRPr sz="1000"/>
            </a:lvl3pPr>
            <a:lvl4pPr>
              <a:buNone/>
              <a:defRPr sz="900"/>
            </a:lvl4pPr>
            <a:lvl5pPr>
              <a:buNone/>
              <a:defRPr sz="900"/>
            </a:lvl5pPr>
          </a:lstStyle>
          <a:p>
            <a:pPr lvl="0" eaLnBrk="1" latinLnBrk="0" hangingPunct="1"/>
            <a:r>
              <a:rPr kumimoji="0" lang="zh-TW" altLang="en-US" dirty="0"/>
              <a:t>按一下以編輯母片文字樣式</a:t>
            </a:r>
          </a:p>
        </p:txBody>
      </p:sp>
      <p:sp>
        <p:nvSpPr>
          <p:cNvPr id="9" name="內容版面配置區 8"/>
          <p:cNvSpPr>
            <a:spLocks noGrp="1"/>
          </p:cNvSpPr>
          <p:nvPr>
            <p:ph sz="quarter" idx="1"/>
          </p:nvPr>
        </p:nvSpPr>
        <p:spPr>
          <a:xfrm>
            <a:off x="3149600" y="1752600"/>
            <a:ext cx="8534400" cy="44196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Tree>
    <p:extLst>
      <p:ext uri="{BB962C8B-B14F-4D97-AF65-F5344CB8AC3E}">
        <p14:creationId xmlns:p14="http://schemas.microsoft.com/office/powerpoint/2010/main" val="2301844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3">
        <a:schemeClr val="bg2"/>
      </p:bgRef>
    </p:bg>
    <p:spTree>
      <p:nvGrpSpPr>
        <p:cNvPr id="1" name=""/>
        <p:cNvGrpSpPr/>
        <p:nvPr/>
      </p:nvGrpSpPr>
      <p:grpSpPr>
        <a:xfrm>
          <a:off x="0" y="0"/>
          <a:ext cx="0" cy="0"/>
          <a:chOff x="0" y="0"/>
          <a:chExt cx="0" cy="0"/>
        </a:xfrm>
      </p:grpSpPr>
      <p:sp>
        <p:nvSpPr>
          <p:cNvPr id="4" name="文字版面配置區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TW" altLang="en-US"/>
              <a:t>按一下以編輯母片文字樣式</a:t>
            </a:r>
          </a:p>
        </p:txBody>
      </p:sp>
      <p:sp>
        <p:nvSpPr>
          <p:cNvPr id="8" name="矩形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latin typeface="Arial" panose="020B0604020202020204" pitchFamily="34" charset="0"/>
            </a:endParaRPr>
          </a:p>
        </p:txBody>
      </p:sp>
      <p:sp>
        <p:nvSpPr>
          <p:cNvPr id="9" name="矩形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latin typeface="Arial" panose="020B0604020202020204" pitchFamily="34" charset="0"/>
            </a:endParaRPr>
          </a:p>
        </p:txBody>
      </p:sp>
      <p:sp>
        <p:nvSpPr>
          <p:cNvPr id="10" name="矩形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latin typeface="Arial" panose="020B0604020202020204" pitchFamily="34" charset="0"/>
            </a:endParaRPr>
          </a:p>
        </p:txBody>
      </p:sp>
      <p:sp>
        <p:nvSpPr>
          <p:cNvPr id="2" name="標題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zh-TW" altLang="en-US"/>
              <a:t>按一下以編輯母片標題樣式</a:t>
            </a:r>
            <a:endParaRPr kumimoji="0" lang="en-US"/>
          </a:p>
        </p:txBody>
      </p:sp>
      <p:sp>
        <p:nvSpPr>
          <p:cNvPr id="11" name="矩形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latin typeface="Arial" panose="020B0604020202020204" pitchFamily="34" charset="0"/>
            </a:endParaRPr>
          </a:p>
        </p:txBody>
      </p:sp>
      <p:sp>
        <p:nvSpPr>
          <p:cNvPr id="12" name="日期版面配置區 11"/>
          <p:cNvSpPr>
            <a:spLocks noGrp="1"/>
          </p:cNvSpPr>
          <p:nvPr>
            <p:ph type="dt" sz="half" idx="10"/>
          </p:nvPr>
        </p:nvSpPr>
        <p:spPr>
          <a:xfrm>
            <a:off x="8331200" y="6248401"/>
            <a:ext cx="3556000" cy="365125"/>
          </a:xfrm>
        </p:spPr>
        <p:txBody>
          <a:bodyPr rtlCol="0"/>
          <a:lstStyle/>
          <a:p>
            <a:fld id="{A0CC60CC-E679-466B-996C-6EE6FF2CBC6B}" type="datetime1">
              <a:rPr lang="zh-TW" altLang="en-US" smtClean="0"/>
              <a:t>2024/5/9</a:t>
            </a:fld>
            <a:endParaRPr lang="zh-TW" altLang="en-US"/>
          </a:p>
        </p:txBody>
      </p:sp>
      <p:sp>
        <p:nvSpPr>
          <p:cNvPr id="13" name="投影片編號版面配置區 12"/>
          <p:cNvSpPr>
            <a:spLocks noGrp="1"/>
          </p:cNvSpPr>
          <p:nvPr>
            <p:ph type="sldNum" sz="quarter" idx="11"/>
          </p:nvPr>
        </p:nvSpPr>
        <p:spPr>
          <a:xfrm>
            <a:off x="0" y="4667249"/>
            <a:ext cx="1930400" cy="663578"/>
          </a:xfrm>
        </p:spPr>
        <p:txBody>
          <a:bodyPr rtlCol="0"/>
          <a:lstStyle>
            <a:lvl1pPr>
              <a:defRPr sz="2800"/>
            </a:lvl1pPr>
          </a:lstStyle>
          <a:p>
            <a:fld id="{BC14BE2B-79B3-429B-84A3-28A13968A529}" type="slidenum">
              <a:rPr lang="zh-TW" altLang="en-US" smtClean="0"/>
              <a:pPr/>
              <a:t>‹#›</a:t>
            </a:fld>
            <a:endParaRPr lang="zh-TW" altLang="en-US"/>
          </a:p>
        </p:txBody>
      </p:sp>
      <p:sp>
        <p:nvSpPr>
          <p:cNvPr id="14" name="頁尾版面配置區 13"/>
          <p:cNvSpPr>
            <a:spLocks noGrp="1"/>
          </p:cNvSpPr>
          <p:nvPr>
            <p:ph type="ftr" sz="quarter" idx="12"/>
          </p:nvPr>
        </p:nvSpPr>
        <p:spPr>
          <a:xfrm>
            <a:off x="2133600" y="6248207"/>
            <a:ext cx="6096000" cy="365125"/>
          </a:xfrm>
        </p:spPr>
        <p:txBody>
          <a:bodyPr rtlCol="0"/>
          <a:lstStyle/>
          <a:p>
            <a:endParaRPr lang="zh-TW" altLang="en-US"/>
          </a:p>
        </p:txBody>
      </p:sp>
      <p:sp>
        <p:nvSpPr>
          <p:cNvPr id="3" name="圖片版面配置區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zh-TW" altLang="en-US"/>
              <a:t>按一下圖示以新增圖片</a:t>
            </a:r>
            <a:endParaRPr kumimoji="0" lang="en-US" dirty="0"/>
          </a:p>
        </p:txBody>
      </p:sp>
    </p:spTree>
    <p:extLst>
      <p:ext uri="{BB962C8B-B14F-4D97-AF65-F5344CB8AC3E}">
        <p14:creationId xmlns:p14="http://schemas.microsoft.com/office/powerpoint/2010/main" val="1821208623"/>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fld id="{3EFA637C-EACD-4536-AEC8-470B273D54EC}" type="datetime1">
              <a:rPr lang="zh-TW" altLang="en-US" smtClean="0"/>
              <a:t>2024/5/9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BC14BE2B-79B3-429B-84A3-28A13968A529}" type="slidenum">
              <a:rPr lang="zh-TW" altLang="en-US" smtClean="0"/>
              <a:pPr/>
              <a:t>‹#›</a:t>
            </a:fld>
            <a:endParaRPr lang="zh-TW" altLang="en-US"/>
          </a:p>
        </p:txBody>
      </p:sp>
    </p:spTree>
    <p:extLst>
      <p:ext uri="{BB962C8B-B14F-4D97-AF65-F5344CB8AC3E}">
        <p14:creationId xmlns:p14="http://schemas.microsoft.com/office/powerpoint/2010/main" val="1245089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bg>
      <p:bgRef idx="1001">
        <a:schemeClr val="bg1"/>
      </p:bgRef>
    </p:bg>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37600" y="609601"/>
            <a:ext cx="2743200" cy="5516563"/>
          </a:xfrm>
        </p:spPr>
        <p:txBody>
          <a:bodyPr vert="eaVert"/>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a:xfrm>
            <a:off x="609600" y="609600"/>
            <a:ext cx="7416800" cy="5516564"/>
          </a:xfrm>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a:xfrm>
            <a:off x="8737600" y="6248403"/>
            <a:ext cx="2946400" cy="365125"/>
          </a:xfrm>
        </p:spPr>
        <p:txBody>
          <a:bodyPr/>
          <a:lstStyle/>
          <a:p>
            <a:fld id="{DD431DFD-C98C-4C03-9A08-F2C4BC5C3AD2}" type="datetime1">
              <a:rPr lang="zh-TW" altLang="en-US" smtClean="0"/>
              <a:t>2024/5/9</a:t>
            </a:fld>
            <a:endParaRPr lang="zh-TW" altLang="en-US"/>
          </a:p>
        </p:txBody>
      </p:sp>
      <p:sp>
        <p:nvSpPr>
          <p:cNvPr id="5" name="頁尾版面配置區 4"/>
          <p:cNvSpPr>
            <a:spLocks noGrp="1"/>
          </p:cNvSpPr>
          <p:nvPr>
            <p:ph type="ftr" sz="quarter" idx="11"/>
          </p:nvPr>
        </p:nvSpPr>
        <p:spPr>
          <a:xfrm>
            <a:off x="609602" y="6248208"/>
            <a:ext cx="7431311" cy="365125"/>
          </a:xfrm>
        </p:spPr>
        <p:txBody>
          <a:bodyPr/>
          <a:lstStyle/>
          <a:p>
            <a:endParaRPr lang="zh-TW" altLang="en-US"/>
          </a:p>
        </p:txBody>
      </p:sp>
      <p:sp>
        <p:nvSpPr>
          <p:cNvPr id="7" name="矩形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latin typeface="Arial" panose="020B0604020202020204" pitchFamily="34" charset="0"/>
            </a:endParaRPr>
          </a:p>
        </p:txBody>
      </p:sp>
      <p:sp>
        <p:nvSpPr>
          <p:cNvPr id="8" name="矩形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latin typeface="Arial" panose="020B0604020202020204" pitchFamily="34" charset="0"/>
            </a:endParaRPr>
          </a:p>
        </p:txBody>
      </p:sp>
      <p:sp>
        <p:nvSpPr>
          <p:cNvPr id="9" name="矩形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dirty="0">
              <a:latin typeface="Arial" panose="020B0604020202020204" pitchFamily="34" charset="0"/>
            </a:endParaRPr>
          </a:p>
        </p:txBody>
      </p:sp>
      <p:sp>
        <p:nvSpPr>
          <p:cNvPr id="6" name="投影片編號版面配置區 5"/>
          <p:cNvSpPr>
            <a:spLocks noGrp="1"/>
          </p:cNvSpPr>
          <p:nvPr>
            <p:ph type="sldNum" sz="quarter" idx="12"/>
          </p:nvPr>
        </p:nvSpPr>
        <p:spPr>
          <a:xfrm rot="5400000">
            <a:off x="8075084" y="103716"/>
            <a:ext cx="533400" cy="325968"/>
          </a:xfrm>
        </p:spPr>
        <p:txBody>
          <a:bodyPr/>
          <a:lstStyle/>
          <a:p>
            <a:fld id="{BC14BE2B-79B3-429B-84A3-28A13968A529}" type="slidenum">
              <a:rPr lang="zh-TW" altLang="en-US" smtClean="0"/>
              <a:pPr/>
              <a:t>‹#›</a:t>
            </a:fld>
            <a:endParaRPr lang="zh-TW" altLang="en-US"/>
          </a:p>
        </p:txBody>
      </p:sp>
    </p:spTree>
    <p:extLst>
      <p:ext uri="{BB962C8B-B14F-4D97-AF65-F5344CB8AC3E}">
        <p14:creationId xmlns:p14="http://schemas.microsoft.com/office/powerpoint/2010/main" val="2632676925"/>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bg>
      <p:bgPr>
        <a:solidFill>
          <a:schemeClr val="accent1"/>
        </a:solidFill>
        <a:effectLst/>
      </p:bgPr>
    </p:bg>
    <p:spTree>
      <p:nvGrpSpPr>
        <p:cNvPr id="1" name=""/>
        <p:cNvGrpSpPr/>
        <p:nvPr/>
      </p:nvGrpSpPr>
      <p:grpSpPr>
        <a:xfrm>
          <a:off x="0" y="0"/>
          <a:ext cx="0" cy="0"/>
          <a:chOff x="0" y="0"/>
          <a:chExt cx="0" cy="0"/>
        </a:xfrm>
      </p:grpSpPr>
      <p:sp>
        <p:nvSpPr>
          <p:cNvPr id="111" name="任意多边形: 形状 3">
            <a:extLst>
              <a:ext uri="{FF2B5EF4-FFF2-40B4-BE49-F238E27FC236}">
                <a16:creationId xmlns:a16="http://schemas.microsoft.com/office/drawing/2014/main" id="{06520DCF-DA61-4D14-AE07-15B7F11C9D32}"/>
              </a:ext>
            </a:extLst>
          </p:cNvPr>
          <p:cNvSpPr/>
          <p:nvPr userDrawn="1"/>
        </p:nvSpPr>
        <p:spPr>
          <a:xfrm>
            <a:off x="-3175" y="-3175"/>
            <a:ext cx="12198350" cy="6864350"/>
          </a:xfrm>
          <a:custGeom>
            <a:avLst/>
            <a:gdLst>
              <a:gd name="connsiteX0" fmla="*/ 3175 w 12198350"/>
              <a:gd name="connsiteY0" fmla="*/ 3175 h 6864350"/>
              <a:gd name="connsiteX1" fmla="*/ 12195175 w 12198350"/>
              <a:gd name="connsiteY1" fmla="*/ 3175 h 6864350"/>
              <a:gd name="connsiteX2" fmla="*/ 12195175 w 12198350"/>
              <a:gd name="connsiteY2" fmla="*/ 6861175 h 6864350"/>
              <a:gd name="connsiteX3" fmla="*/ 3175 w 12198350"/>
              <a:gd name="connsiteY3" fmla="*/ 6861175 h 6864350"/>
            </a:gdLst>
            <a:ahLst/>
            <a:cxnLst>
              <a:cxn ang="0">
                <a:pos x="connsiteX0" y="connsiteY0"/>
              </a:cxn>
              <a:cxn ang="0">
                <a:pos x="connsiteX1" y="connsiteY1"/>
              </a:cxn>
              <a:cxn ang="0">
                <a:pos x="connsiteX2" y="connsiteY2"/>
              </a:cxn>
              <a:cxn ang="0">
                <a:pos x="connsiteX3" y="connsiteY3"/>
              </a:cxn>
            </a:cxnLst>
            <a:rect l="l" t="t" r="r" b="b"/>
            <a:pathLst>
              <a:path w="12198350" h="6864350">
                <a:moveTo>
                  <a:pt x="3175" y="3175"/>
                </a:moveTo>
                <a:lnTo>
                  <a:pt x="12195175" y="3175"/>
                </a:lnTo>
                <a:lnTo>
                  <a:pt x="12195175" y="6861175"/>
                </a:lnTo>
                <a:lnTo>
                  <a:pt x="3175" y="6861175"/>
                </a:lnTo>
                <a:close/>
              </a:path>
            </a:pathLst>
          </a:custGeom>
          <a:solidFill>
            <a:schemeClr val="accent6">
              <a:lumMod val="50000"/>
            </a:schemeClr>
          </a:solidFill>
          <a:ln w="63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112" name="任意多边形: 形状 4">
            <a:extLst>
              <a:ext uri="{FF2B5EF4-FFF2-40B4-BE49-F238E27FC236}">
                <a16:creationId xmlns:a16="http://schemas.microsoft.com/office/drawing/2014/main" id="{C5E579F9-9089-46E8-880D-9A5453E7D2E7}"/>
              </a:ext>
            </a:extLst>
          </p:cNvPr>
          <p:cNvSpPr/>
          <p:nvPr userDrawn="1"/>
        </p:nvSpPr>
        <p:spPr>
          <a:xfrm>
            <a:off x="5273293" y="-3175"/>
            <a:ext cx="6921500" cy="6864350"/>
          </a:xfrm>
          <a:custGeom>
            <a:avLst/>
            <a:gdLst>
              <a:gd name="connsiteX0" fmla="*/ 5248657 w 6921500"/>
              <a:gd name="connsiteY0" fmla="*/ 1030605 h 6864350"/>
              <a:gd name="connsiteX1" fmla="*/ 72137 w 6921500"/>
              <a:gd name="connsiteY1" fmla="*/ 6324600 h 6864350"/>
              <a:gd name="connsiteX2" fmla="*/ 3557 w 6921500"/>
              <a:gd name="connsiteY2" fmla="*/ 6861175 h 6864350"/>
              <a:gd name="connsiteX3" fmla="*/ 6918707 w 6921500"/>
              <a:gd name="connsiteY3" fmla="*/ 6861175 h 6864350"/>
              <a:gd name="connsiteX4" fmla="*/ 6918707 w 6921500"/>
              <a:gd name="connsiteY4" fmla="*/ 3175 h 6864350"/>
              <a:gd name="connsiteX5" fmla="*/ 5663313 w 6921500"/>
              <a:gd name="connsiteY5" fmla="*/ 3175 h 6864350"/>
              <a:gd name="connsiteX6" fmla="*/ 5248657 w 6921500"/>
              <a:gd name="connsiteY6" fmla="*/ 1030605 h 6864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21500" h="6864350">
                <a:moveTo>
                  <a:pt x="5248657" y="1030605"/>
                </a:moveTo>
                <a:cubicBezTo>
                  <a:pt x="4744467" y="1462405"/>
                  <a:pt x="72137" y="6324600"/>
                  <a:pt x="72137" y="6324600"/>
                </a:cubicBezTo>
                <a:cubicBezTo>
                  <a:pt x="72137" y="6324600"/>
                  <a:pt x="-2793" y="6593206"/>
                  <a:pt x="3557" y="6861175"/>
                </a:cubicBezTo>
                <a:lnTo>
                  <a:pt x="6918707" y="6861175"/>
                </a:lnTo>
                <a:lnTo>
                  <a:pt x="6918707" y="3175"/>
                </a:lnTo>
                <a:lnTo>
                  <a:pt x="5663313" y="3175"/>
                </a:lnTo>
                <a:cubicBezTo>
                  <a:pt x="5655692" y="276225"/>
                  <a:pt x="5587747" y="740410"/>
                  <a:pt x="5248657" y="1030605"/>
                </a:cubicBezTo>
                <a:close/>
              </a:path>
            </a:pathLst>
          </a:custGeom>
          <a:solidFill>
            <a:srgbClr val="8FBFF9">
              <a:lumMod val="60000"/>
              <a:lumOff val="40000"/>
            </a:srgbClr>
          </a:solidFill>
          <a:ln w="63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113" name="任意多边形: 形状 5">
            <a:extLst>
              <a:ext uri="{FF2B5EF4-FFF2-40B4-BE49-F238E27FC236}">
                <a16:creationId xmlns:a16="http://schemas.microsoft.com/office/drawing/2014/main" id="{B022E879-35B8-4679-A9A8-63D3D4401CE2}"/>
              </a:ext>
            </a:extLst>
          </p:cNvPr>
          <p:cNvSpPr/>
          <p:nvPr userDrawn="1"/>
        </p:nvSpPr>
        <p:spPr>
          <a:xfrm>
            <a:off x="-3175" y="-3175"/>
            <a:ext cx="4114800" cy="3454400"/>
          </a:xfrm>
          <a:custGeom>
            <a:avLst/>
            <a:gdLst>
              <a:gd name="connsiteX0" fmla="*/ 3175 w 4114800"/>
              <a:gd name="connsiteY0" fmla="*/ 3449320 h 3454400"/>
              <a:gd name="connsiteX1" fmla="*/ 661670 w 4114800"/>
              <a:gd name="connsiteY1" fmla="*/ 2989580 h 3454400"/>
              <a:gd name="connsiteX2" fmla="*/ 2552065 w 4114800"/>
              <a:gd name="connsiteY2" fmla="*/ 1466850 h 3454400"/>
              <a:gd name="connsiteX3" fmla="*/ 4074795 w 4114800"/>
              <a:gd name="connsiteY3" fmla="*/ 626745 h 3454400"/>
              <a:gd name="connsiteX4" fmla="*/ 3412490 w 4114800"/>
              <a:gd name="connsiteY4" fmla="*/ 3175 h 3454400"/>
              <a:gd name="connsiteX5" fmla="*/ 3175 w 4114800"/>
              <a:gd name="connsiteY5" fmla="*/ 3175 h 3454400"/>
              <a:gd name="connsiteX6" fmla="*/ 3175 w 4114800"/>
              <a:gd name="connsiteY6" fmla="*/ 3449320 h 345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14800" h="3454400">
                <a:moveTo>
                  <a:pt x="3175" y="3449320"/>
                </a:moveTo>
                <a:cubicBezTo>
                  <a:pt x="214630" y="3479165"/>
                  <a:pt x="483235" y="3389630"/>
                  <a:pt x="661670" y="2989580"/>
                </a:cubicBezTo>
                <a:cubicBezTo>
                  <a:pt x="1082040" y="2044065"/>
                  <a:pt x="1869440" y="1203960"/>
                  <a:pt x="2552065" y="1466850"/>
                </a:cubicBezTo>
                <a:cubicBezTo>
                  <a:pt x="3234690" y="1729740"/>
                  <a:pt x="4337685" y="1414145"/>
                  <a:pt x="4074795" y="626745"/>
                </a:cubicBezTo>
                <a:cubicBezTo>
                  <a:pt x="3990340" y="370205"/>
                  <a:pt x="3728085" y="164465"/>
                  <a:pt x="3412490" y="3175"/>
                </a:cubicBezTo>
                <a:lnTo>
                  <a:pt x="3175" y="3175"/>
                </a:lnTo>
                <a:lnTo>
                  <a:pt x="3175" y="3449320"/>
                </a:lnTo>
                <a:close/>
              </a:path>
            </a:pathLst>
          </a:custGeom>
          <a:solidFill>
            <a:srgbClr val="C1DCFF"/>
          </a:solidFill>
          <a:ln w="63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114" name="任意多边形: 形状 6">
            <a:extLst>
              <a:ext uri="{FF2B5EF4-FFF2-40B4-BE49-F238E27FC236}">
                <a16:creationId xmlns:a16="http://schemas.microsoft.com/office/drawing/2014/main" id="{FD3C3680-6920-403D-BF86-14398F569C70}"/>
              </a:ext>
            </a:extLst>
          </p:cNvPr>
          <p:cNvSpPr/>
          <p:nvPr userDrawn="1"/>
        </p:nvSpPr>
        <p:spPr>
          <a:xfrm>
            <a:off x="-3175" y="-3175"/>
            <a:ext cx="3454400" cy="2876550"/>
          </a:xfrm>
          <a:custGeom>
            <a:avLst/>
            <a:gdLst>
              <a:gd name="connsiteX0" fmla="*/ 3175 w 3454400"/>
              <a:gd name="connsiteY0" fmla="*/ 2875280 h 2876550"/>
              <a:gd name="connsiteX1" fmla="*/ 511175 w 3454400"/>
              <a:gd name="connsiteY1" fmla="*/ 2478405 h 2876550"/>
              <a:gd name="connsiteX2" fmla="*/ 2123440 w 3454400"/>
              <a:gd name="connsiteY2" fmla="*/ 1179830 h 2876550"/>
              <a:gd name="connsiteX3" fmla="*/ 3422015 w 3454400"/>
              <a:gd name="connsiteY3" fmla="*/ 463550 h 2876550"/>
              <a:gd name="connsiteX4" fmla="*/ 2985135 w 3454400"/>
              <a:gd name="connsiteY4" fmla="*/ 3175 h 2876550"/>
              <a:gd name="connsiteX5" fmla="*/ 3175 w 3454400"/>
              <a:gd name="connsiteY5" fmla="*/ 3175 h 2876550"/>
              <a:gd name="connsiteX6" fmla="*/ 3175 w 3454400"/>
              <a:gd name="connsiteY6" fmla="*/ 2875280 h 287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54400" h="2876550">
                <a:moveTo>
                  <a:pt x="3175" y="2875280"/>
                </a:moveTo>
                <a:cubicBezTo>
                  <a:pt x="167005" y="2876550"/>
                  <a:pt x="375285" y="2783205"/>
                  <a:pt x="511175" y="2478405"/>
                </a:cubicBezTo>
                <a:cubicBezTo>
                  <a:pt x="869315" y="1672590"/>
                  <a:pt x="1541145" y="955675"/>
                  <a:pt x="2123440" y="1179830"/>
                </a:cubicBezTo>
                <a:cubicBezTo>
                  <a:pt x="2705735" y="1403985"/>
                  <a:pt x="3646170" y="1134745"/>
                  <a:pt x="3422015" y="463550"/>
                </a:cubicBezTo>
                <a:cubicBezTo>
                  <a:pt x="3361055" y="281305"/>
                  <a:pt x="3194685" y="128905"/>
                  <a:pt x="2985135" y="3175"/>
                </a:cubicBezTo>
                <a:lnTo>
                  <a:pt x="3175" y="3175"/>
                </a:lnTo>
                <a:lnTo>
                  <a:pt x="3175" y="2875280"/>
                </a:lnTo>
                <a:close/>
              </a:path>
            </a:pathLst>
          </a:custGeom>
          <a:solidFill>
            <a:srgbClr val="A8BFFF"/>
          </a:solidFill>
          <a:ln w="63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115" name="任意多边形: 形状 7">
            <a:extLst>
              <a:ext uri="{FF2B5EF4-FFF2-40B4-BE49-F238E27FC236}">
                <a16:creationId xmlns:a16="http://schemas.microsoft.com/office/drawing/2014/main" id="{09B0EA7E-BB83-4657-94D9-2C3B9030ACD3}"/>
              </a:ext>
            </a:extLst>
          </p:cNvPr>
          <p:cNvSpPr/>
          <p:nvPr userDrawn="1"/>
        </p:nvSpPr>
        <p:spPr>
          <a:xfrm>
            <a:off x="717550" y="533400"/>
            <a:ext cx="10756900" cy="5791200"/>
          </a:xfrm>
          <a:prstGeom prst="roundRect">
            <a:avLst>
              <a:gd name="adj" fmla="val 3885"/>
            </a:avLst>
          </a:prstGeom>
          <a:solidFill>
            <a:srgbClr val="FFFFFF"/>
          </a:solidFill>
          <a:ln w="6350" cap="flat">
            <a:noFill/>
            <a:prstDash val="solid"/>
            <a:miter/>
          </a:ln>
          <a:effectLst>
            <a:outerShdw blurRad="228600" dist="38100" dir="2700000" algn="tl" rotWithShape="0">
              <a:schemeClr val="accent1">
                <a:lumMod val="60000"/>
                <a:lumOff val="40000"/>
                <a:alpha val="26000"/>
              </a:schemeClr>
            </a:outerShdw>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120" name="任意多边形: 形状 9852">
            <a:extLst>
              <a:ext uri="{FF2B5EF4-FFF2-40B4-BE49-F238E27FC236}">
                <a16:creationId xmlns:a16="http://schemas.microsoft.com/office/drawing/2014/main" id="{5768ACB9-8152-46E7-9094-AF576368C7BC}"/>
              </a:ext>
            </a:extLst>
          </p:cNvPr>
          <p:cNvSpPr/>
          <p:nvPr userDrawn="1"/>
        </p:nvSpPr>
        <p:spPr>
          <a:xfrm>
            <a:off x="717550" y="533400"/>
            <a:ext cx="3390900" cy="2317750"/>
          </a:xfrm>
          <a:custGeom>
            <a:avLst/>
            <a:gdLst>
              <a:gd name="connsiteX0" fmla="*/ 3175 w 3390900"/>
              <a:gd name="connsiteY0" fmla="*/ 2318385 h 2317750"/>
              <a:gd name="connsiteX1" fmla="*/ 1831340 w 3390900"/>
              <a:gd name="connsiteY1" fmla="*/ 929640 h 2317750"/>
              <a:gd name="connsiteX2" fmla="*/ 3354070 w 3390900"/>
              <a:gd name="connsiteY2" fmla="*/ 89535 h 2317750"/>
              <a:gd name="connsiteX3" fmla="*/ 3317875 w 3390900"/>
              <a:gd name="connsiteY3" fmla="*/ 3175 h 2317750"/>
              <a:gd name="connsiteX4" fmla="*/ 3175 w 3390900"/>
              <a:gd name="connsiteY4" fmla="*/ 3175 h 2317750"/>
              <a:gd name="connsiteX5" fmla="*/ 3175 w 3390900"/>
              <a:gd name="connsiteY5" fmla="*/ 2318385 h 2317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90900" h="2317750">
                <a:moveTo>
                  <a:pt x="3175" y="2318385"/>
                </a:moveTo>
                <a:cubicBezTo>
                  <a:pt x="435610" y="1430020"/>
                  <a:pt x="1181100" y="679450"/>
                  <a:pt x="1831340" y="929640"/>
                </a:cubicBezTo>
                <a:cubicBezTo>
                  <a:pt x="2513965" y="1192530"/>
                  <a:pt x="3616960" y="876935"/>
                  <a:pt x="3354070" y="89535"/>
                </a:cubicBezTo>
                <a:cubicBezTo>
                  <a:pt x="3344545" y="60325"/>
                  <a:pt x="3331845" y="31115"/>
                  <a:pt x="3317875" y="3175"/>
                </a:cubicBezTo>
                <a:lnTo>
                  <a:pt x="3175" y="3175"/>
                </a:lnTo>
                <a:lnTo>
                  <a:pt x="3175" y="2318385"/>
                </a:lnTo>
                <a:close/>
              </a:path>
            </a:pathLst>
          </a:custGeom>
          <a:solidFill>
            <a:srgbClr val="C1DCFF">
              <a:alpha val="60000"/>
            </a:srgbClr>
          </a:solidFill>
          <a:ln w="63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121" name="任意多边形: 形状 9853">
            <a:extLst>
              <a:ext uri="{FF2B5EF4-FFF2-40B4-BE49-F238E27FC236}">
                <a16:creationId xmlns:a16="http://schemas.microsoft.com/office/drawing/2014/main" id="{1D6433B4-443D-497B-B60E-9CFC49A0DFCD}"/>
              </a:ext>
            </a:extLst>
          </p:cNvPr>
          <p:cNvSpPr/>
          <p:nvPr userDrawn="1"/>
        </p:nvSpPr>
        <p:spPr>
          <a:xfrm>
            <a:off x="717550" y="533400"/>
            <a:ext cx="2736850" cy="1536700"/>
          </a:xfrm>
          <a:custGeom>
            <a:avLst/>
            <a:gdLst>
              <a:gd name="connsiteX0" fmla="*/ 3175 w 2736850"/>
              <a:gd name="connsiteY0" fmla="*/ 1534160 h 1536700"/>
              <a:gd name="connsiteX1" fmla="*/ 1402080 w 2736850"/>
              <a:gd name="connsiteY1" fmla="*/ 643255 h 1536700"/>
              <a:gd name="connsiteX2" fmla="*/ 2721610 w 2736850"/>
              <a:gd name="connsiteY2" fmla="*/ 3175 h 1536700"/>
              <a:gd name="connsiteX3" fmla="*/ 3175 w 2736850"/>
              <a:gd name="connsiteY3" fmla="*/ 3175 h 1536700"/>
              <a:gd name="connsiteX4" fmla="*/ 3175 w 2736850"/>
              <a:gd name="connsiteY4" fmla="*/ 1534160 h 1536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6850" h="1536700">
                <a:moveTo>
                  <a:pt x="3175" y="1534160"/>
                </a:moveTo>
                <a:cubicBezTo>
                  <a:pt x="379095" y="915035"/>
                  <a:pt x="921385" y="458470"/>
                  <a:pt x="1402080" y="643255"/>
                </a:cubicBezTo>
                <a:cubicBezTo>
                  <a:pt x="1961515" y="858520"/>
                  <a:pt x="2852420" y="618490"/>
                  <a:pt x="2721610" y="3175"/>
                </a:cubicBezTo>
                <a:lnTo>
                  <a:pt x="3175" y="3175"/>
                </a:lnTo>
                <a:lnTo>
                  <a:pt x="3175" y="1534160"/>
                </a:lnTo>
                <a:close/>
              </a:path>
            </a:pathLst>
          </a:custGeom>
          <a:solidFill>
            <a:srgbClr val="ABC2FF">
              <a:alpha val="60000"/>
            </a:srgbClr>
          </a:solidFill>
          <a:ln w="6350"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000000"/>
              </a:solidFill>
              <a:effectLst/>
              <a:uLnTx/>
              <a:uFillTx/>
            </a:endParaRPr>
          </a:p>
        </p:txBody>
      </p:sp>
      <p:sp>
        <p:nvSpPr>
          <p:cNvPr id="9802" name="标题 1"/>
          <p:cNvSpPr>
            <a:spLocks noGrp="1"/>
          </p:cNvSpPr>
          <p:nvPr userDrawn="1">
            <p:ph type="ctrTitle" hasCustomPrompt="1"/>
          </p:nvPr>
        </p:nvSpPr>
        <p:spPr>
          <a:xfrm>
            <a:off x="1383699" y="1835871"/>
            <a:ext cx="5470981" cy="1289088"/>
          </a:xfrm>
        </p:spPr>
        <p:txBody>
          <a:bodyPr anchor="ctr">
            <a:normAutofit/>
          </a:bodyPr>
          <a:lstStyle>
            <a:lvl1pPr algn="l">
              <a:defRPr sz="4000">
                <a:solidFill>
                  <a:srgbClr val="0E457D"/>
                </a:solidFill>
              </a:defRPr>
            </a:lvl1pPr>
          </a:lstStyle>
          <a:p>
            <a:r>
              <a:rPr lang="en-US" dirty="0"/>
              <a:t>Click to edit master title style</a:t>
            </a:r>
            <a:endParaRPr lang="zh-CN" altLang="en-US" dirty="0"/>
          </a:p>
        </p:txBody>
      </p:sp>
      <p:sp>
        <p:nvSpPr>
          <p:cNvPr id="9801" name="副标题 2"/>
          <p:cNvSpPr>
            <a:spLocks noGrp="1"/>
          </p:cNvSpPr>
          <p:nvPr userDrawn="1">
            <p:ph type="subTitle" idx="1" hasCustomPrompt="1"/>
          </p:nvPr>
        </p:nvSpPr>
        <p:spPr>
          <a:xfrm>
            <a:off x="1383698" y="3152811"/>
            <a:ext cx="5844995" cy="425702"/>
          </a:xfrm>
        </p:spPr>
        <p:txBody>
          <a:bodyPr anchor="ctr">
            <a:normAutofit/>
          </a:bodyPr>
          <a:lstStyle>
            <a:lvl1pPr marL="0" indent="0" algn="l">
              <a:buNone/>
              <a:defRPr sz="2000">
                <a:solidFill>
                  <a:srgbClr val="0E457D"/>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2" name="文本占位符 13"/>
          <p:cNvSpPr>
            <a:spLocks noGrp="1"/>
          </p:cNvSpPr>
          <p:nvPr userDrawn="1">
            <p:ph type="body" sz="quarter" idx="10" hasCustomPrompt="1"/>
          </p:nvPr>
        </p:nvSpPr>
        <p:spPr>
          <a:xfrm>
            <a:off x="1383698" y="4484238"/>
            <a:ext cx="2315101" cy="258922"/>
          </a:xfrm>
          <a:prstGeom prst="roundRect">
            <a:avLst>
              <a:gd name="adj" fmla="val 43154"/>
            </a:avLst>
          </a:prstGeom>
          <a:solidFill>
            <a:schemeClr val="accent1"/>
          </a:solidFill>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1383699" y="4854433"/>
            <a:ext cx="5844996" cy="296392"/>
          </a:xfrm>
        </p:spPr>
        <p:txBody>
          <a:bodyPr vert="horz" anchor="ctr">
            <a:noAutofit/>
          </a:bodyPr>
          <a:lstStyle>
            <a:lvl1pPr marL="0" indent="0" algn="l">
              <a:buNone/>
              <a:defRPr sz="1500" b="0">
                <a:solidFill>
                  <a:srgbClr val="0E457D"/>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grpSp>
        <p:nvGrpSpPr>
          <p:cNvPr id="2" name="组合 1">
            <a:extLst>
              <a:ext uri="{FF2B5EF4-FFF2-40B4-BE49-F238E27FC236}">
                <a16:creationId xmlns:a16="http://schemas.microsoft.com/office/drawing/2014/main" id="{702F86C1-24CD-49C9-B4DA-98D45882771F}"/>
              </a:ext>
            </a:extLst>
          </p:cNvPr>
          <p:cNvGrpSpPr/>
          <p:nvPr userDrawn="1"/>
        </p:nvGrpSpPr>
        <p:grpSpPr>
          <a:xfrm>
            <a:off x="5889782" y="893221"/>
            <a:ext cx="5228505" cy="5016206"/>
            <a:chOff x="5889782" y="893221"/>
            <a:chExt cx="5228505" cy="5016206"/>
          </a:xfrm>
        </p:grpSpPr>
        <p:sp>
          <p:nvSpPr>
            <p:cNvPr id="1128" name="îṣḷïde">
              <a:extLst>
                <a:ext uri="{FF2B5EF4-FFF2-40B4-BE49-F238E27FC236}">
                  <a16:creationId xmlns:a16="http://schemas.microsoft.com/office/drawing/2014/main" id="{0BAACA35-B8F5-49E4-BDF2-28AD92F51B89}"/>
                </a:ext>
              </a:extLst>
            </p:cNvPr>
            <p:cNvSpPr/>
            <p:nvPr userDrawn="1"/>
          </p:nvSpPr>
          <p:spPr bwMode="auto">
            <a:xfrm>
              <a:off x="6241970" y="2667325"/>
              <a:ext cx="648420" cy="1525598"/>
            </a:xfrm>
            <a:custGeom>
              <a:avLst/>
              <a:gdLst>
                <a:gd name="T0" fmla="*/ 65 w 394"/>
                <a:gd name="T1" fmla="*/ 927 h 927"/>
                <a:gd name="T2" fmla="*/ 394 w 394"/>
                <a:gd name="T3" fmla="*/ 153 h 927"/>
                <a:gd name="T4" fmla="*/ 394 w 394"/>
                <a:gd name="T5" fmla="*/ 0 h 927"/>
                <a:gd name="T6" fmla="*/ 0 w 394"/>
                <a:gd name="T7" fmla="*/ 927 h 927"/>
                <a:gd name="T8" fmla="*/ 65 w 394"/>
                <a:gd name="T9" fmla="*/ 927 h 927"/>
              </a:gdLst>
              <a:ahLst/>
              <a:cxnLst>
                <a:cxn ang="0">
                  <a:pos x="T0" y="T1"/>
                </a:cxn>
                <a:cxn ang="0">
                  <a:pos x="T2" y="T3"/>
                </a:cxn>
                <a:cxn ang="0">
                  <a:pos x="T4" y="T5"/>
                </a:cxn>
                <a:cxn ang="0">
                  <a:pos x="T6" y="T7"/>
                </a:cxn>
                <a:cxn ang="0">
                  <a:pos x="T8" y="T9"/>
                </a:cxn>
              </a:cxnLst>
              <a:rect l="0" t="0" r="r" b="b"/>
              <a:pathLst>
                <a:path w="394" h="927">
                  <a:moveTo>
                    <a:pt x="65" y="927"/>
                  </a:moveTo>
                  <a:lnTo>
                    <a:pt x="394" y="153"/>
                  </a:lnTo>
                  <a:lnTo>
                    <a:pt x="394" y="0"/>
                  </a:lnTo>
                  <a:lnTo>
                    <a:pt x="0" y="927"/>
                  </a:lnTo>
                  <a:lnTo>
                    <a:pt x="65" y="927"/>
                  </a:lnTo>
                  <a:close/>
                </a:path>
              </a:pathLst>
            </a:custGeom>
            <a:solidFill>
              <a:schemeClr val="accent6">
                <a:lumMod val="50000"/>
              </a:schemeClr>
            </a:solidFill>
            <a:ln>
              <a:noFill/>
            </a:ln>
          </p:spPr>
          <p:txBody>
            <a:bodyPr anchor="ctr"/>
            <a:lstStyle/>
            <a:p>
              <a:pPr algn="ctr"/>
              <a:endParaRPr/>
            </a:p>
          </p:txBody>
        </p:sp>
        <p:sp>
          <p:nvSpPr>
            <p:cNvPr id="1129" name="ïšḻíḍê">
              <a:extLst>
                <a:ext uri="{FF2B5EF4-FFF2-40B4-BE49-F238E27FC236}">
                  <a16:creationId xmlns:a16="http://schemas.microsoft.com/office/drawing/2014/main" id="{51781B7F-5616-415D-B826-A2DBE6904BE6}"/>
                </a:ext>
              </a:extLst>
            </p:cNvPr>
            <p:cNvSpPr/>
            <p:nvPr userDrawn="1"/>
          </p:nvSpPr>
          <p:spPr bwMode="auto">
            <a:xfrm>
              <a:off x="6783417" y="2667325"/>
              <a:ext cx="106973" cy="255090"/>
            </a:xfrm>
            <a:custGeom>
              <a:avLst/>
              <a:gdLst>
                <a:gd name="T0" fmla="*/ 19 w 65"/>
                <a:gd name="T1" fmla="*/ 143 h 155"/>
                <a:gd name="T2" fmla="*/ 65 w 65"/>
                <a:gd name="T3" fmla="*/ 153 h 155"/>
                <a:gd name="T4" fmla="*/ 65 w 65"/>
                <a:gd name="T5" fmla="*/ 0 h 155"/>
                <a:gd name="T6" fmla="*/ 10 w 65"/>
                <a:gd name="T7" fmla="*/ 132 h 155"/>
                <a:gd name="T8" fmla="*/ 0 w 65"/>
                <a:gd name="T9" fmla="*/ 155 h 155"/>
                <a:gd name="T10" fmla="*/ 19 w 65"/>
                <a:gd name="T11" fmla="*/ 143 h 155"/>
              </a:gdLst>
              <a:ahLst/>
              <a:cxnLst>
                <a:cxn ang="0">
                  <a:pos x="T0" y="T1"/>
                </a:cxn>
                <a:cxn ang="0">
                  <a:pos x="T2" y="T3"/>
                </a:cxn>
                <a:cxn ang="0">
                  <a:pos x="T4" y="T5"/>
                </a:cxn>
                <a:cxn ang="0">
                  <a:pos x="T6" y="T7"/>
                </a:cxn>
                <a:cxn ang="0">
                  <a:pos x="T8" y="T9"/>
                </a:cxn>
                <a:cxn ang="0">
                  <a:pos x="T10" y="T11"/>
                </a:cxn>
              </a:cxnLst>
              <a:rect l="0" t="0" r="r" b="b"/>
              <a:pathLst>
                <a:path w="65" h="155">
                  <a:moveTo>
                    <a:pt x="19" y="143"/>
                  </a:moveTo>
                  <a:lnTo>
                    <a:pt x="65" y="153"/>
                  </a:lnTo>
                  <a:lnTo>
                    <a:pt x="65" y="0"/>
                  </a:lnTo>
                  <a:lnTo>
                    <a:pt x="10" y="132"/>
                  </a:lnTo>
                  <a:lnTo>
                    <a:pt x="0" y="155"/>
                  </a:lnTo>
                  <a:lnTo>
                    <a:pt x="19" y="143"/>
                  </a:lnTo>
                  <a:close/>
                </a:path>
              </a:pathLst>
            </a:custGeom>
            <a:solidFill>
              <a:schemeClr val="accent6">
                <a:lumMod val="50000"/>
              </a:schemeClr>
            </a:solidFill>
            <a:ln>
              <a:noFill/>
            </a:ln>
          </p:spPr>
          <p:txBody>
            <a:bodyPr anchor="ctr"/>
            <a:lstStyle/>
            <a:p>
              <a:pPr algn="ctr"/>
              <a:endParaRPr/>
            </a:p>
          </p:txBody>
        </p:sp>
        <p:sp>
          <p:nvSpPr>
            <p:cNvPr id="1130" name="íšḷiḑe">
              <a:extLst>
                <a:ext uri="{FF2B5EF4-FFF2-40B4-BE49-F238E27FC236}">
                  <a16:creationId xmlns:a16="http://schemas.microsoft.com/office/drawing/2014/main" id="{36D4FDD1-D4E5-4DCD-B2B0-AA38156B2677}"/>
                </a:ext>
              </a:extLst>
            </p:cNvPr>
            <p:cNvSpPr/>
            <p:nvPr userDrawn="1"/>
          </p:nvSpPr>
          <p:spPr bwMode="auto">
            <a:xfrm>
              <a:off x="8944269" y="1284906"/>
              <a:ext cx="1456477" cy="1454831"/>
            </a:xfrm>
            <a:custGeom>
              <a:avLst/>
              <a:gdLst>
                <a:gd name="T0" fmla="*/ 90 w 381"/>
                <a:gd name="T1" fmla="*/ 25 h 381"/>
                <a:gd name="T2" fmla="*/ 34 w 381"/>
                <a:gd name="T3" fmla="*/ 78 h 381"/>
                <a:gd name="T4" fmla="*/ 53 w 381"/>
                <a:gd name="T5" fmla="*/ 107 h 381"/>
                <a:gd name="T6" fmla="*/ 54 w 381"/>
                <a:gd name="T7" fmla="*/ 128 h 381"/>
                <a:gd name="T8" fmla="*/ 54 w 381"/>
                <a:gd name="T9" fmla="*/ 128 h 381"/>
                <a:gd name="T10" fmla="*/ 38 w 381"/>
                <a:gd name="T11" fmla="*/ 140 h 381"/>
                <a:gd name="T12" fmla="*/ 3 w 381"/>
                <a:gd name="T13" fmla="*/ 145 h 381"/>
                <a:gd name="T14" fmla="*/ 0 w 381"/>
                <a:gd name="T15" fmla="*/ 222 h 381"/>
                <a:gd name="T16" fmla="*/ 35 w 381"/>
                <a:gd name="T17" fmla="*/ 229 h 381"/>
                <a:gd name="T18" fmla="*/ 50 w 381"/>
                <a:gd name="T19" fmla="*/ 242 h 381"/>
                <a:gd name="T20" fmla="*/ 50 w 381"/>
                <a:gd name="T21" fmla="*/ 242 h 381"/>
                <a:gd name="T22" fmla="*/ 47 w 381"/>
                <a:gd name="T23" fmla="*/ 263 h 381"/>
                <a:gd name="T24" fmla="*/ 26 w 381"/>
                <a:gd name="T25" fmla="*/ 291 h 381"/>
                <a:gd name="T26" fmla="*/ 52 w 381"/>
                <a:gd name="T27" fmla="*/ 319 h 381"/>
                <a:gd name="T28" fmla="*/ 78 w 381"/>
                <a:gd name="T29" fmla="*/ 347 h 381"/>
                <a:gd name="T30" fmla="*/ 108 w 381"/>
                <a:gd name="T31" fmla="*/ 328 h 381"/>
                <a:gd name="T32" fmla="*/ 128 w 381"/>
                <a:gd name="T33" fmla="*/ 326 h 381"/>
                <a:gd name="T34" fmla="*/ 128 w 381"/>
                <a:gd name="T35" fmla="*/ 326 h 381"/>
                <a:gd name="T36" fmla="*/ 140 w 381"/>
                <a:gd name="T37" fmla="*/ 343 h 381"/>
                <a:gd name="T38" fmla="*/ 145 w 381"/>
                <a:gd name="T39" fmla="*/ 378 h 381"/>
                <a:gd name="T40" fmla="*/ 222 w 381"/>
                <a:gd name="T41" fmla="*/ 381 h 381"/>
                <a:gd name="T42" fmla="*/ 229 w 381"/>
                <a:gd name="T43" fmla="*/ 346 h 381"/>
                <a:gd name="T44" fmla="*/ 243 w 381"/>
                <a:gd name="T45" fmla="*/ 331 h 381"/>
                <a:gd name="T46" fmla="*/ 243 w 381"/>
                <a:gd name="T47" fmla="*/ 331 h 381"/>
                <a:gd name="T48" fmla="*/ 263 w 381"/>
                <a:gd name="T49" fmla="*/ 333 h 381"/>
                <a:gd name="T50" fmla="*/ 291 w 381"/>
                <a:gd name="T51" fmla="*/ 355 h 381"/>
                <a:gd name="T52" fmla="*/ 347 w 381"/>
                <a:gd name="T53" fmla="*/ 303 h 381"/>
                <a:gd name="T54" fmla="*/ 328 w 381"/>
                <a:gd name="T55" fmla="*/ 273 h 381"/>
                <a:gd name="T56" fmla="*/ 327 w 381"/>
                <a:gd name="T57" fmla="*/ 253 h 381"/>
                <a:gd name="T58" fmla="*/ 327 w 381"/>
                <a:gd name="T59" fmla="*/ 253 h 381"/>
                <a:gd name="T60" fmla="*/ 343 w 381"/>
                <a:gd name="T61" fmla="*/ 240 h 381"/>
                <a:gd name="T62" fmla="*/ 378 w 381"/>
                <a:gd name="T63" fmla="*/ 236 h 381"/>
                <a:gd name="T64" fmla="*/ 381 w 381"/>
                <a:gd name="T65" fmla="*/ 159 h 381"/>
                <a:gd name="T66" fmla="*/ 346 w 381"/>
                <a:gd name="T67" fmla="*/ 152 h 381"/>
                <a:gd name="T68" fmla="*/ 331 w 381"/>
                <a:gd name="T69" fmla="*/ 138 h 381"/>
                <a:gd name="T70" fmla="*/ 331 w 381"/>
                <a:gd name="T71" fmla="*/ 138 h 381"/>
                <a:gd name="T72" fmla="*/ 334 w 381"/>
                <a:gd name="T73" fmla="*/ 118 h 381"/>
                <a:gd name="T74" fmla="*/ 355 w 381"/>
                <a:gd name="T75" fmla="*/ 90 h 381"/>
                <a:gd name="T76" fmla="*/ 329 w 381"/>
                <a:gd name="T77" fmla="*/ 62 h 381"/>
                <a:gd name="T78" fmla="*/ 303 w 381"/>
                <a:gd name="T79" fmla="*/ 33 h 381"/>
                <a:gd name="T80" fmla="*/ 273 w 381"/>
                <a:gd name="T81" fmla="*/ 53 h 381"/>
                <a:gd name="T82" fmla="*/ 253 w 381"/>
                <a:gd name="T83" fmla="*/ 54 h 381"/>
                <a:gd name="T84" fmla="*/ 253 w 381"/>
                <a:gd name="T85" fmla="*/ 54 h 381"/>
                <a:gd name="T86" fmla="*/ 241 w 381"/>
                <a:gd name="T87" fmla="*/ 38 h 381"/>
                <a:gd name="T88" fmla="*/ 236 w 381"/>
                <a:gd name="T89" fmla="*/ 3 h 381"/>
                <a:gd name="T90" fmla="*/ 159 w 381"/>
                <a:gd name="T91" fmla="*/ 0 h 381"/>
                <a:gd name="T92" fmla="*/ 152 w 381"/>
                <a:gd name="T93" fmla="*/ 34 h 381"/>
                <a:gd name="T94" fmla="*/ 138 w 381"/>
                <a:gd name="T95" fmla="*/ 50 h 381"/>
                <a:gd name="T96" fmla="*/ 138 w 381"/>
                <a:gd name="T97" fmla="*/ 50 h 381"/>
                <a:gd name="T98" fmla="*/ 118 w 381"/>
                <a:gd name="T99" fmla="*/ 47 h 381"/>
                <a:gd name="T100" fmla="*/ 90 w 381"/>
                <a:gd name="T101" fmla="*/ 25 h 381"/>
                <a:gd name="T102" fmla="*/ 274 w 381"/>
                <a:gd name="T103" fmla="*/ 113 h 381"/>
                <a:gd name="T104" fmla="*/ 268 w 381"/>
                <a:gd name="T105" fmla="*/ 273 h 381"/>
                <a:gd name="T106" fmla="*/ 107 w 381"/>
                <a:gd name="T107" fmla="*/ 268 h 381"/>
                <a:gd name="T108" fmla="*/ 113 w 381"/>
                <a:gd name="T109" fmla="*/ 107 h 381"/>
                <a:gd name="T110" fmla="*/ 274 w 381"/>
                <a:gd name="T111" fmla="*/ 113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1" h="381">
                  <a:moveTo>
                    <a:pt x="90" y="25"/>
                  </a:moveTo>
                  <a:cubicBezTo>
                    <a:pt x="34" y="78"/>
                    <a:pt x="34" y="78"/>
                    <a:pt x="34" y="78"/>
                  </a:cubicBezTo>
                  <a:cubicBezTo>
                    <a:pt x="53" y="107"/>
                    <a:pt x="53" y="107"/>
                    <a:pt x="53" y="107"/>
                  </a:cubicBezTo>
                  <a:cubicBezTo>
                    <a:pt x="57" y="113"/>
                    <a:pt x="57" y="121"/>
                    <a:pt x="54" y="128"/>
                  </a:cubicBezTo>
                  <a:cubicBezTo>
                    <a:pt x="54" y="128"/>
                    <a:pt x="54" y="128"/>
                    <a:pt x="54" y="128"/>
                  </a:cubicBezTo>
                  <a:cubicBezTo>
                    <a:pt x="51" y="134"/>
                    <a:pt x="45" y="139"/>
                    <a:pt x="38" y="140"/>
                  </a:cubicBezTo>
                  <a:cubicBezTo>
                    <a:pt x="3" y="145"/>
                    <a:pt x="3" y="145"/>
                    <a:pt x="3" y="145"/>
                  </a:cubicBezTo>
                  <a:cubicBezTo>
                    <a:pt x="0" y="222"/>
                    <a:pt x="0" y="222"/>
                    <a:pt x="0" y="222"/>
                  </a:cubicBezTo>
                  <a:cubicBezTo>
                    <a:pt x="35" y="229"/>
                    <a:pt x="35" y="229"/>
                    <a:pt x="35" y="229"/>
                  </a:cubicBezTo>
                  <a:cubicBezTo>
                    <a:pt x="42" y="230"/>
                    <a:pt x="47" y="235"/>
                    <a:pt x="50" y="242"/>
                  </a:cubicBezTo>
                  <a:cubicBezTo>
                    <a:pt x="50" y="242"/>
                    <a:pt x="50" y="242"/>
                    <a:pt x="50" y="242"/>
                  </a:cubicBezTo>
                  <a:cubicBezTo>
                    <a:pt x="53" y="249"/>
                    <a:pt x="52" y="257"/>
                    <a:pt x="47" y="263"/>
                  </a:cubicBezTo>
                  <a:cubicBezTo>
                    <a:pt x="26" y="291"/>
                    <a:pt x="26" y="291"/>
                    <a:pt x="26" y="291"/>
                  </a:cubicBezTo>
                  <a:cubicBezTo>
                    <a:pt x="52" y="319"/>
                    <a:pt x="52" y="319"/>
                    <a:pt x="52" y="319"/>
                  </a:cubicBezTo>
                  <a:cubicBezTo>
                    <a:pt x="78" y="347"/>
                    <a:pt x="78" y="347"/>
                    <a:pt x="78" y="347"/>
                  </a:cubicBezTo>
                  <a:cubicBezTo>
                    <a:pt x="108" y="328"/>
                    <a:pt x="108" y="328"/>
                    <a:pt x="108" y="328"/>
                  </a:cubicBezTo>
                  <a:cubicBezTo>
                    <a:pt x="114" y="324"/>
                    <a:pt x="121" y="323"/>
                    <a:pt x="128" y="326"/>
                  </a:cubicBezTo>
                  <a:cubicBezTo>
                    <a:pt x="128" y="326"/>
                    <a:pt x="128" y="326"/>
                    <a:pt x="128" y="326"/>
                  </a:cubicBezTo>
                  <a:cubicBezTo>
                    <a:pt x="135" y="329"/>
                    <a:pt x="139" y="335"/>
                    <a:pt x="140" y="343"/>
                  </a:cubicBezTo>
                  <a:cubicBezTo>
                    <a:pt x="145" y="378"/>
                    <a:pt x="145" y="378"/>
                    <a:pt x="145" y="378"/>
                  </a:cubicBezTo>
                  <a:cubicBezTo>
                    <a:pt x="222" y="381"/>
                    <a:pt x="222" y="381"/>
                    <a:pt x="222" y="381"/>
                  </a:cubicBezTo>
                  <a:cubicBezTo>
                    <a:pt x="229" y="346"/>
                    <a:pt x="229" y="346"/>
                    <a:pt x="229" y="346"/>
                  </a:cubicBezTo>
                  <a:cubicBezTo>
                    <a:pt x="231" y="339"/>
                    <a:pt x="236" y="333"/>
                    <a:pt x="243" y="331"/>
                  </a:cubicBezTo>
                  <a:cubicBezTo>
                    <a:pt x="243" y="331"/>
                    <a:pt x="243" y="331"/>
                    <a:pt x="243" y="331"/>
                  </a:cubicBezTo>
                  <a:cubicBezTo>
                    <a:pt x="250" y="328"/>
                    <a:pt x="257" y="329"/>
                    <a:pt x="263" y="333"/>
                  </a:cubicBezTo>
                  <a:cubicBezTo>
                    <a:pt x="291" y="355"/>
                    <a:pt x="291" y="355"/>
                    <a:pt x="291" y="355"/>
                  </a:cubicBezTo>
                  <a:cubicBezTo>
                    <a:pt x="347" y="303"/>
                    <a:pt x="347" y="303"/>
                    <a:pt x="347" y="303"/>
                  </a:cubicBezTo>
                  <a:cubicBezTo>
                    <a:pt x="328" y="273"/>
                    <a:pt x="328" y="273"/>
                    <a:pt x="328" y="273"/>
                  </a:cubicBezTo>
                  <a:cubicBezTo>
                    <a:pt x="324" y="267"/>
                    <a:pt x="324" y="259"/>
                    <a:pt x="327" y="253"/>
                  </a:cubicBezTo>
                  <a:cubicBezTo>
                    <a:pt x="327" y="253"/>
                    <a:pt x="327" y="253"/>
                    <a:pt x="327" y="253"/>
                  </a:cubicBezTo>
                  <a:cubicBezTo>
                    <a:pt x="330" y="246"/>
                    <a:pt x="336" y="241"/>
                    <a:pt x="343" y="240"/>
                  </a:cubicBezTo>
                  <a:cubicBezTo>
                    <a:pt x="378" y="236"/>
                    <a:pt x="378" y="236"/>
                    <a:pt x="378" y="236"/>
                  </a:cubicBezTo>
                  <a:cubicBezTo>
                    <a:pt x="381" y="159"/>
                    <a:pt x="381" y="159"/>
                    <a:pt x="381" y="159"/>
                  </a:cubicBezTo>
                  <a:cubicBezTo>
                    <a:pt x="346" y="152"/>
                    <a:pt x="346" y="152"/>
                    <a:pt x="346" y="152"/>
                  </a:cubicBezTo>
                  <a:cubicBezTo>
                    <a:pt x="339" y="150"/>
                    <a:pt x="333" y="145"/>
                    <a:pt x="331" y="138"/>
                  </a:cubicBezTo>
                  <a:cubicBezTo>
                    <a:pt x="331" y="138"/>
                    <a:pt x="331" y="138"/>
                    <a:pt x="331" y="138"/>
                  </a:cubicBezTo>
                  <a:cubicBezTo>
                    <a:pt x="328" y="131"/>
                    <a:pt x="329" y="124"/>
                    <a:pt x="334" y="118"/>
                  </a:cubicBezTo>
                  <a:cubicBezTo>
                    <a:pt x="355" y="90"/>
                    <a:pt x="355" y="90"/>
                    <a:pt x="355" y="90"/>
                  </a:cubicBezTo>
                  <a:cubicBezTo>
                    <a:pt x="329" y="62"/>
                    <a:pt x="329" y="62"/>
                    <a:pt x="329" y="62"/>
                  </a:cubicBezTo>
                  <a:cubicBezTo>
                    <a:pt x="303" y="33"/>
                    <a:pt x="303" y="33"/>
                    <a:pt x="303" y="33"/>
                  </a:cubicBezTo>
                  <a:cubicBezTo>
                    <a:pt x="273" y="53"/>
                    <a:pt x="273" y="53"/>
                    <a:pt x="273" y="53"/>
                  </a:cubicBezTo>
                  <a:cubicBezTo>
                    <a:pt x="267" y="57"/>
                    <a:pt x="260" y="57"/>
                    <a:pt x="253" y="54"/>
                  </a:cubicBezTo>
                  <a:cubicBezTo>
                    <a:pt x="253" y="54"/>
                    <a:pt x="253" y="54"/>
                    <a:pt x="253" y="54"/>
                  </a:cubicBezTo>
                  <a:cubicBezTo>
                    <a:pt x="246" y="51"/>
                    <a:pt x="242" y="45"/>
                    <a:pt x="241" y="38"/>
                  </a:cubicBezTo>
                  <a:cubicBezTo>
                    <a:pt x="236" y="3"/>
                    <a:pt x="236" y="3"/>
                    <a:pt x="236" y="3"/>
                  </a:cubicBezTo>
                  <a:cubicBezTo>
                    <a:pt x="159" y="0"/>
                    <a:pt x="159" y="0"/>
                    <a:pt x="159" y="0"/>
                  </a:cubicBezTo>
                  <a:cubicBezTo>
                    <a:pt x="152" y="34"/>
                    <a:pt x="152" y="34"/>
                    <a:pt x="152" y="34"/>
                  </a:cubicBezTo>
                  <a:cubicBezTo>
                    <a:pt x="150" y="42"/>
                    <a:pt x="145" y="47"/>
                    <a:pt x="138" y="50"/>
                  </a:cubicBezTo>
                  <a:cubicBezTo>
                    <a:pt x="138" y="50"/>
                    <a:pt x="138" y="50"/>
                    <a:pt x="138" y="50"/>
                  </a:cubicBezTo>
                  <a:cubicBezTo>
                    <a:pt x="131" y="52"/>
                    <a:pt x="124" y="51"/>
                    <a:pt x="118" y="47"/>
                  </a:cubicBezTo>
                  <a:lnTo>
                    <a:pt x="90" y="25"/>
                  </a:lnTo>
                  <a:close/>
                  <a:moveTo>
                    <a:pt x="274" y="113"/>
                  </a:moveTo>
                  <a:cubicBezTo>
                    <a:pt x="316" y="159"/>
                    <a:pt x="314" y="231"/>
                    <a:pt x="268" y="273"/>
                  </a:cubicBezTo>
                  <a:cubicBezTo>
                    <a:pt x="222" y="316"/>
                    <a:pt x="150" y="313"/>
                    <a:pt x="107" y="268"/>
                  </a:cubicBezTo>
                  <a:cubicBezTo>
                    <a:pt x="65" y="222"/>
                    <a:pt x="67" y="150"/>
                    <a:pt x="113" y="107"/>
                  </a:cubicBezTo>
                  <a:cubicBezTo>
                    <a:pt x="159" y="64"/>
                    <a:pt x="231" y="67"/>
                    <a:pt x="274" y="113"/>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1" name="îṩ1iḑé">
              <a:extLst>
                <a:ext uri="{FF2B5EF4-FFF2-40B4-BE49-F238E27FC236}">
                  <a16:creationId xmlns:a16="http://schemas.microsoft.com/office/drawing/2014/main" id="{EB56D6B5-B21E-4122-A4AE-60BD6B59BB85}"/>
                </a:ext>
              </a:extLst>
            </p:cNvPr>
            <p:cNvSpPr/>
            <p:nvPr userDrawn="1"/>
          </p:nvSpPr>
          <p:spPr bwMode="auto">
            <a:xfrm>
              <a:off x="10476450" y="1681529"/>
              <a:ext cx="641837" cy="641837"/>
            </a:xfrm>
            <a:custGeom>
              <a:avLst/>
              <a:gdLst>
                <a:gd name="T0" fmla="*/ 40 w 168"/>
                <a:gd name="T1" fmla="*/ 11 h 168"/>
                <a:gd name="T2" fmla="*/ 15 w 168"/>
                <a:gd name="T3" fmla="*/ 34 h 168"/>
                <a:gd name="T4" fmla="*/ 23 w 168"/>
                <a:gd name="T5" fmla="*/ 47 h 168"/>
                <a:gd name="T6" fmla="*/ 24 w 168"/>
                <a:gd name="T7" fmla="*/ 56 h 168"/>
                <a:gd name="T8" fmla="*/ 24 w 168"/>
                <a:gd name="T9" fmla="*/ 56 h 168"/>
                <a:gd name="T10" fmla="*/ 17 w 168"/>
                <a:gd name="T11" fmla="*/ 62 h 168"/>
                <a:gd name="T12" fmla="*/ 1 w 168"/>
                <a:gd name="T13" fmla="*/ 64 h 168"/>
                <a:gd name="T14" fmla="*/ 0 w 168"/>
                <a:gd name="T15" fmla="*/ 98 h 168"/>
                <a:gd name="T16" fmla="*/ 15 w 168"/>
                <a:gd name="T17" fmla="*/ 101 h 168"/>
                <a:gd name="T18" fmla="*/ 22 w 168"/>
                <a:gd name="T19" fmla="*/ 107 h 168"/>
                <a:gd name="T20" fmla="*/ 22 w 168"/>
                <a:gd name="T21" fmla="*/ 107 h 168"/>
                <a:gd name="T22" fmla="*/ 21 w 168"/>
                <a:gd name="T23" fmla="*/ 116 h 168"/>
                <a:gd name="T24" fmla="*/ 11 w 168"/>
                <a:gd name="T25" fmla="*/ 128 h 168"/>
                <a:gd name="T26" fmla="*/ 23 w 168"/>
                <a:gd name="T27" fmla="*/ 140 h 168"/>
                <a:gd name="T28" fmla="*/ 35 w 168"/>
                <a:gd name="T29" fmla="*/ 153 h 168"/>
                <a:gd name="T30" fmla="*/ 48 w 168"/>
                <a:gd name="T31" fmla="*/ 144 h 168"/>
                <a:gd name="T32" fmla="*/ 57 w 168"/>
                <a:gd name="T33" fmla="*/ 144 h 168"/>
                <a:gd name="T34" fmla="*/ 57 w 168"/>
                <a:gd name="T35" fmla="*/ 144 h 168"/>
                <a:gd name="T36" fmla="*/ 62 w 168"/>
                <a:gd name="T37" fmla="*/ 151 h 168"/>
                <a:gd name="T38" fmla="*/ 64 w 168"/>
                <a:gd name="T39" fmla="*/ 166 h 168"/>
                <a:gd name="T40" fmla="*/ 98 w 168"/>
                <a:gd name="T41" fmla="*/ 168 h 168"/>
                <a:gd name="T42" fmla="*/ 101 w 168"/>
                <a:gd name="T43" fmla="*/ 152 h 168"/>
                <a:gd name="T44" fmla="*/ 107 w 168"/>
                <a:gd name="T45" fmla="*/ 146 h 168"/>
                <a:gd name="T46" fmla="*/ 107 w 168"/>
                <a:gd name="T47" fmla="*/ 146 h 168"/>
                <a:gd name="T48" fmla="*/ 116 w 168"/>
                <a:gd name="T49" fmla="*/ 147 h 168"/>
                <a:gd name="T50" fmla="*/ 129 w 168"/>
                <a:gd name="T51" fmla="*/ 156 h 168"/>
                <a:gd name="T52" fmla="*/ 153 w 168"/>
                <a:gd name="T53" fmla="*/ 133 h 168"/>
                <a:gd name="T54" fmla="*/ 145 w 168"/>
                <a:gd name="T55" fmla="*/ 120 h 168"/>
                <a:gd name="T56" fmla="*/ 144 w 168"/>
                <a:gd name="T57" fmla="*/ 111 h 168"/>
                <a:gd name="T58" fmla="*/ 144 w 168"/>
                <a:gd name="T59" fmla="*/ 111 h 168"/>
                <a:gd name="T60" fmla="*/ 152 w 168"/>
                <a:gd name="T61" fmla="*/ 106 h 168"/>
                <a:gd name="T62" fmla="*/ 167 w 168"/>
                <a:gd name="T63" fmla="*/ 104 h 168"/>
                <a:gd name="T64" fmla="*/ 168 w 168"/>
                <a:gd name="T65" fmla="*/ 70 h 168"/>
                <a:gd name="T66" fmla="*/ 153 w 168"/>
                <a:gd name="T67" fmla="*/ 67 h 168"/>
                <a:gd name="T68" fmla="*/ 146 w 168"/>
                <a:gd name="T69" fmla="*/ 61 h 168"/>
                <a:gd name="T70" fmla="*/ 146 w 168"/>
                <a:gd name="T71" fmla="*/ 61 h 168"/>
                <a:gd name="T72" fmla="*/ 147 w 168"/>
                <a:gd name="T73" fmla="*/ 52 h 168"/>
                <a:gd name="T74" fmla="*/ 157 w 168"/>
                <a:gd name="T75" fmla="*/ 39 h 168"/>
                <a:gd name="T76" fmla="*/ 145 w 168"/>
                <a:gd name="T77" fmla="*/ 27 h 168"/>
                <a:gd name="T78" fmla="*/ 134 w 168"/>
                <a:gd name="T79" fmla="*/ 14 h 168"/>
                <a:gd name="T80" fmla="*/ 121 w 168"/>
                <a:gd name="T81" fmla="*/ 23 h 168"/>
                <a:gd name="T82" fmla="*/ 112 w 168"/>
                <a:gd name="T83" fmla="*/ 24 h 168"/>
                <a:gd name="T84" fmla="*/ 112 w 168"/>
                <a:gd name="T85" fmla="*/ 23 h 168"/>
                <a:gd name="T86" fmla="*/ 106 w 168"/>
                <a:gd name="T87" fmla="*/ 16 h 168"/>
                <a:gd name="T88" fmla="*/ 104 w 168"/>
                <a:gd name="T89" fmla="*/ 1 h 168"/>
                <a:gd name="T90" fmla="*/ 70 w 168"/>
                <a:gd name="T91" fmla="*/ 0 h 168"/>
                <a:gd name="T92" fmla="*/ 67 w 168"/>
                <a:gd name="T93" fmla="*/ 15 h 168"/>
                <a:gd name="T94" fmla="*/ 61 w 168"/>
                <a:gd name="T95" fmla="*/ 22 h 168"/>
                <a:gd name="T96" fmla="*/ 61 w 168"/>
                <a:gd name="T97" fmla="*/ 22 h 168"/>
                <a:gd name="T98" fmla="*/ 52 w 168"/>
                <a:gd name="T99" fmla="*/ 20 h 168"/>
                <a:gd name="T100" fmla="*/ 40 w 168"/>
                <a:gd name="T101" fmla="*/ 11 h 168"/>
                <a:gd name="T102" fmla="*/ 121 w 168"/>
                <a:gd name="T103" fmla="*/ 49 h 168"/>
                <a:gd name="T104" fmla="*/ 118 w 168"/>
                <a:gd name="T105" fmla="*/ 120 h 168"/>
                <a:gd name="T106" fmla="*/ 47 w 168"/>
                <a:gd name="T107" fmla="*/ 118 h 168"/>
                <a:gd name="T108" fmla="*/ 50 w 168"/>
                <a:gd name="T109" fmla="*/ 47 h 168"/>
                <a:gd name="T110" fmla="*/ 121 w 168"/>
                <a:gd name="T111" fmla="*/ 49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8" h="168">
                  <a:moveTo>
                    <a:pt x="40" y="11"/>
                  </a:moveTo>
                  <a:cubicBezTo>
                    <a:pt x="15" y="34"/>
                    <a:pt x="15" y="34"/>
                    <a:pt x="15" y="34"/>
                  </a:cubicBezTo>
                  <a:cubicBezTo>
                    <a:pt x="23" y="47"/>
                    <a:pt x="23" y="47"/>
                    <a:pt x="23" y="47"/>
                  </a:cubicBezTo>
                  <a:cubicBezTo>
                    <a:pt x="25" y="50"/>
                    <a:pt x="25" y="53"/>
                    <a:pt x="24" y="56"/>
                  </a:cubicBezTo>
                  <a:cubicBezTo>
                    <a:pt x="24" y="56"/>
                    <a:pt x="24" y="56"/>
                    <a:pt x="24" y="56"/>
                  </a:cubicBezTo>
                  <a:cubicBezTo>
                    <a:pt x="23" y="59"/>
                    <a:pt x="20" y="61"/>
                    <a:pt x="17" y="62"/>
                  </a:cubicBezTo>
                  <a:cubicBezTo>
                    <a:pt x="1" y="64"/>
                    <a:pt x="1" y="64"/>
                    <a:pt x="1" y="64"/>
                  </a:cubicBezTo>
                  <a:cubicBezTo>
                    <a:pt x="0" y="98"/>
                    <a:pt x="0" y="98"/>
                    <a:pt x="0" y="98"/>
                  </a:cubicBezTo>
                  <a:cubicBezTo>
                    <a:pt x="15" y="101"/>
                    <a:pt x="15" y="101"/>
                    <a:pt x="15" y="101"/>
                  </a:cubicBezTo>
                  <a:cubicBezTo>
                    <a:pt x="19" y="101"/>
                    <a:pt x="21" y="104"/>
                    <a:pt x="22" y="107"/>
                  </a:cubicBezTo>
                  <a:cubicBezTo>
                    <a:pt x="22" y="107"/>
                    <a:pt x="22" y="107"/>
                    <a:pt x="22" y="107"/>
                  </a:cubicBezTo>
                  <a:cubicBezTo>
                    <a:pt x="23" y="110"/>
                    <a:pt x="23" y="113"/>
                    <a:pt x="21" y="116"/>
                  </a:cubicBezTo>
                  <a:cubicBezTo>
                    <a:pt x="11" y="128"/>
                    <a:pt x="11" y="128"/>
                    <a:pt x="11" y="128"/>
                  </a:cubicBezTo>
                  <a:cubicBezTo>
                    <a:pt x="23" y="140"/>
                    <a:pt x="23" y="140"/>
                    <a:pt x="23" y="140"/>
                  </a:cubicBezTo>
                  <a:cubicBezTo>
                    <a:pt x="35" y="153"/>
                    <a:pt x="35" y="153"/>
                    <a:pt x="35" y="153"/>
                  </a:cubicBezTo>
                  <a:cubicBezTo>
                    <a:pt x="48" y="144"/>
                    <a:pt x="48" y="144"/>
                    <a:pt x="48" y="144"/>
                  </a:cubicBezTo>
                  <a:cubicBezTo>
                    <a:pt x="50" y="143"/>
                    <a:pt x="54" y="142"/>
                    <a:pt x="57" y="144"/>
                  </a:cubicBezTo>
                  <a:cubicBezTo>
                    <a:pt x="57" y="144"/>
                    <a:pt x="57" y="144"/>
                    <a:pt x="57" y="144"/>
                  </a:cubicBezTo>
                  <a:cubicBezTo>
                    <a:pt x="60" y="145"/>
                    <a:pt x="62" y="148"/>
                    <a:pt x="62" y="151"/>
                  </a:cubicBezTo>
                  <a:cubicBezTo>
                    <a:pt x="64" y="166"/>
                    <a:pt x="64" y="166"/>
                    <a:pt x="64" y="166"/>
                  </a:cubicBezTo>
                  <a:cubicBezTo>
                    <a:pt x="98" y="168"/>
                    <a:pt x="98" y="168"/>
                    <a:pt x="98" y="168"/>
                  </a:cubicBezTo>
                  <a:cubicBezTo>
                    <a:pt x="101" y="152"/>
                    <a:pt x="101" y="152"/>
                    <a:pt x="101" y="152"/>
                  </a:cubicBezTo>
                  <a:cubicBezTo>
                    <a:pt x="102" y="149"/>
                    <a:pt x="104" y="147"/>
                    <a:pt x="107" y="146"/>
                  </a:cubicBezTo>
                  <a:cubicBezTo>
                    <a:pt x="107" y="146"/>
                    <a:pt x="107" y="146"/>
                    <a:pt x="107" y="146"/>
                  </a:cubicBezTo>
                  <a:cubicBezTo>
                    <a:pt x="110" y="145"/>
                    <a:pt x="114" y="145"/>
                    <a:pt x="116" y="147"/>
                  </a:cubicBezTo>
                  <a:cubicBezTo>
                    <a:pt x="129" y="156"/>
                    <a:pt x="129" y="156"/>
                    <a:pt x="129" y="156"/>
                  </a:cubicBezTo>
                  <a:cubicBezTo>
                    <a:pt x="153" y="133"/>
                    <a:pt x="153" y="133"/>
                    <a:pt x="153" y="133"/>
                  </a:cubicBezTo>
                  <a:cubicBezTo>
                    <a:pt x="145" y="120"/>
                    <a:pt x="145" y="120"/>
                    <a:pt x="145" y="120"/>
                  </a:cubicBezTo>
                  <a:cubicBezTo>
                    <a:pt x="143" y="118"/>
                    <a:pt x="143" y="114"/>
                    <a:pt x="144" y="111"/>
                  </a:cubicBezTo>
                  <a:cubicBezTo>
                    <a:pt x="144" y="111"/>
                    <a:pt x="144" y="111"/>
                    <a:pt x="144" y="111"/>
                  </a:cubicBezTo>
                  <a:cubicBezTo>
                    <a:pt x="146" y="108"/>
                    <a:pt x="148" y="106"/>
                    <a:pt x="152" y="106"/>
                  </a:cubicBezTo>
                  <a:cubicBezTo>
                    <a:pt x="167" y="104"/>
                    <a:pt x="167" y="104"/>
                    <a:pt x="167" y="104"/>
                  </a:cubicBezTo>
                  <a:cubicBezTo>
                    <a:pt x="168" y="70"/>
                    <a:pt x="168" y="70"/>
                    <a:pt x="168" y="70"/>
                  </a:cubicBezTo>
                  <a:cubicBezTo>
                    <a:pt x="153" y="67"/>
                    <a:pt x="153" y="67"/>
                    <a:pt x="153" y="67"/>
                  </a:cubicBezTo>
                  <a:cubicBezTo>
                    <a:pt x="150" y="66"/>
                    <a:pt x="147" y="64"/>
                    <a:pt x="146" y="61"/>
                  </a:cubicBezTo>
                  <a:cubicBezTo>
                    <a:pt x="146" y="61"/>
                    <a:pt x="146" y="61"/>
                    <a:pt x="146" y="61"/>
                  </a:cubicBezTo>
                  <a:cubicBezTo>
                    <a:pt x="145" y="58"/>
                    <a:pt x="145" y="54"/>
                    <a:pt x="147" y="52"/>
                  </a:cubicBezTo>
                  <a:cubicBezTo>
                    <a:pt x="157" y="39"/>
                    <a:pt x="157" y="39"/>
                    <a:pt x="157" y="39"/>
                  </a:cubicBezTo>
                  <a:cubicBezTo>
                    <a:pt x="145" y="27"/>
                    <a:pt x="145" y="27"/>
                    <a:pt x="145" y="27"/>
                  </a:cubicBezTo>
                  <a:cubicBezTo>
                    <a:pt x="134" y="14"/>
                    <a:pt x="134" y="14"/>
                    <a:pt x="134" y="14"/>
                  </a:cubicBezTo>
                  <a:cubicBezTo>
                    <a:pt x="121" y="23"/>
                    <a:pt x="121" y="23"/>
                    <a:pt x="121" y="23"/>
                  </a:cubicBezTo>
                  <a:cubicBezTo>
                    <a:pt x="118" y="25"/>
                    <a:pt x="115" y="25"/>
                    <a:pt x="112" y="24"/>
                  </a:cubicBezTo>
                  <a:cubicBezTo>
                    <a:pt x="112" y="23"/>
                    <a:pt x="112" y="23"/>
                    <a:pt x="112" y="23"/>
                  </a:cubicBezTo>
                  <a:cubicBezTo>
                    <a:pt x="109" y="22"/>
                    <a:pt x="107" y="19"/>
                    <a:pt x="106" y="16"/>
                  </a:cubicBezTo>
                  <a:cubicBezTo>
                    <a:pt x="104" y="1"/>
                    <a:pt x="104" y="1"/>
                    <a:pt x="104" y="1"/>
                  </a:cubicBezTo>
                  <a:cubicBezTo>
                    <a:pt x="70" y="0"/>
                    <a:pt x="70" y="0"/>
                    <a:pt x="70" y="0"/>
                  </a:cubicBezTo>
                  <a:cubicBezTo>
                    <a:pt x="67" y="15"/>
                    <a:pt x="67" y="15"/>
                    <a:pt x="67" y="15"/>
                  </a:cubicBezTo>
                  <a:cubicBezTo>
                    <a:pt x="66" y="18"/>
                    <a:pt x="64" y="20"/>
                    <a:pt x="61" y="22"/>
                  </a:cubicBezTo>
                  <a:cubicBezTo>
                    <a:pt x="61" y="22"/>
                    <a:pt x="61" y="22"/>
                    <a:pt x="61" y="22"/>
                  </a:cubicBezTo>
                  <a:cubicBezTo>
                    <a:pt x="58" y="23"/>
                    <a:pt x="55" y="22"/>
                    <a:pt x="52" y="20"/>
                  </a:cubicBezTo>
                  <a:lnTo>
                    <a:pt x="40" y="11"/>
                  </a:lnTo>
                  <a:close/>
                  <a:moveTo>
                    <a:pt x="121" y="49"/>
                  </a:moveTo>
                  <a:cubicBezTo>
                    <a:pt x="140" y="70"/>
                    <a:pt x="139" y="102"/>
                    <a:pt x="118" y="120"/>
                  </a:cubicBezTo>
                  <a:cubicBezTo>
                    <a:pt x="98" y="139"/>
                    <a:pt x="66" y="138"/>
                    <a:pt x="47" y="118"/>
                  </a:cubicBezTo>
                  <a:cubicBezTo>
                    <a:pt x="29" y="97"/>
                    <a:pt x="30" y="66"/>
                    <a:pt x="50" y="47"/>
                  </a:cubicBezTo>
                  <a:cubicBezTo>
                    <a:pt x="70" y="28"/>
                    <a:pt x="102" y="29"/>
                    <a:pt x="121" y="49"/>
                  </a:cubicBezTo>
                  <a:close/>
                </a:path>
              </a:pathLst>
            </a:custGeom>
            <a:solidFill>
              <a:srgbClr val="E4E4EF"/>
            </a:solidFill>
            <a:ln>
              <a:noFill/>
            </a:ln>
          </p:spPr>
          <p:txBody>
            <a:bodyPr anchor="ctr"/>
            <a:lstStyle/>
            <a:p>
              <a:pPr algn="ctr"/>
              <a:endParaRPr/>
            </a:p>
          </p:txBody>
        </p:sp>
        <p:sp>
          <p:nvSpPr>
            <p:cNvPr id="1132" name="ïṧ1îďê">
              <a:extLst>
                <a:ext uri="{FF2B5EF4-FFF2-40B4-BE49-F238E27FC236}">
                  <a16:creationId xmlns:a16="http://schemas.microsoft.com/office/drawing/2014/main" id="{980274B5-FEE3-4ADA-B6E6-89346A994BEF}"/>
                </a:ext>
              </a:extLst>
            </p:cNvPr>
            <p:cNvSpPr/>
            <p:nvPr userDrawn="1"/>
          </p:nvSpPr>
          <p:spPr bwMode="auto">
            <a:xfrm>
              <a:off x="8132921" y="893221"/>
              <a:ext cx="947944" cy="944653"/>
            </a:xfrm>
            <a:custGeom>
              <a:avLst/>
              <a:gdLst>
                <a:gd name="T0" fmla="*/ 59 w 248"/>
                <a:gd name="T1" fmla="*/ 17 h 248"/>
                <a:gd name="T2" fmla="*/ 22 w 248"/>
                <a:gd name="T3" fmla="*/ 51 h 248"/>
                <a:gd name="T4" fmla="*/ 35 w 248"/>
                <a:gd name="T5" fmla="*/ 70 h 248"/>
                <a:gd name="T6" fmla="*/ 36 w 248"/>
                <a:gd name="T7" fmla="*/ 83 h 248"/>
                <a:gd name="T8" fmla="*/ 36 w 248"/>
                <a:gd name="T9" fmla="*/ 83 h 248"/>
                <a:gd name="T10" fmla="*/ 25 w 248"/>
                <a:gd name="T11" fmla="*/ 91 h 248"/>
                <a:gd name="T12" fmla="*/ 2 w 248"/>
                <a:gd name="T13" fmla="*/ 94 h 248"/>
                <a:gd name="T14" fmla="*/ 0 w 248"/>
                <a:gd name="T15" fmla="*/ 144 h 248"/>
                <a:gd name="T16" fmla="*/ 23 w 248"/>
                <a:gd name="T17" fmla="*/ 149 h 248"/>
                <a:gd name="T18" fmla="*/ 33 w 248"/>
                <a:gd name="T19" fmla="*/ 158 h 248"/>
                <a:gd name="T20" fmla="*/ 33 w 248"/>
                <a:gd name="T21" fmla="*/ 158 h 248"/>
                <a:gd name="T22" fmla="*/ 31 w 248"/>
                <a:gd name="T23" fmla="*/ 171 h 248"/>
                <a:gd name="T24" fmla="*/ 17 w 248"/>
                <a:gd name="T25" fmla="*/ 189 h 248"/>
                <a:gd name="T26" fmla="*/ 34 w 248"/>
                <a:gd name="T27" fmla="*/ 207 h 248"/>
                <a:gd name="T28" fmla="*/ 51 w 248"/>
                <a:gd name="T29" fmla="*/ 226 h 248"/>
                <a:gd name="T30" fmla="*/ 70 w 248"/>
                <a:gd name="T31" fmla="*/ 213 h 248"/>
                <a:gd name="T32" fmla="*/ 84 w 248"/>
                <a:gd name="T33" fmla="*/ 212 h 248"/>
                <a:gd name="T34" fmla="*/ 84 w 248"/>
                <a:gd name="T35" fmla="*/ 212 h 248"/>
                <a:gd name="T36" fmla="*/ 92 w 248"/>
                <a:gd name="T37" fmla="*/ 223 h 248"/>
                <a:gd name="T38" fmla="*/ 95 w 248"/>
                <a:gd name="T39" fmla="*/ 246 h 248"/>
                <a:gd name="T40" fmla="*/ 145 w 248"/>
                <a:gd name="T41" fmla="*/ 248 h 248"/>
                <a:gd name="T42" fmla="*/ 149 w 248"/>
                <a:gd name="T43" fmla="*/ 225 h 248"/>
                <a:gd name="T44" fmla="*/ 158 w 248"/>
                <a:gd name="T45" fmla="*/ 215 h 248"/>
                <a:gd name="T46" fmla="*/ 158 w 248"/>
                <a:gd name="T47" fmla="*/ 215 h 248"/>
                <a:gd name="T48" fmla="*/ 171 w 248"/>
                <a:gd name="T49" fmla="*/ 217 h 248"/>
                <a:gd name="T50" fmla="*/ 189 w 248"/>
                <a:gd name="T51" fmla="*/ 231 h 248"/>
                <a:gd name="T52" fmla="*/ 226 w 248"/>
                <a:gd name="T53" fmla="*/ 197 h 248"/>
                <a:gd name="T54" fmla="*/ 213 w 248"/>
                <a:gd name="T55" fmla="*/ 178 h 248"/>
                <a:gd name="T56" fmla="*/ 213 w 248"/>
                <a:gd name="T57" fmla="*/ 165 h 248"/>
                <a:gd name="T58" fmla="*/ 213 w 248"/>
                <a:gd name="T59" fmla="*/ 164 h 248"/>
                <a:gd name="T60" fmla="*/ 223 w 248"/>
                <a:gd name="T61" fmla="*/ 156 h 248"/>
                <a:gd name="T62" fmla="*/ 246 w 248"/>
                <a:gd name="T63" fmla="*/ 153 h 248"/>
                <a:gd name="T64" fmla="*/ 248 w 248"/>
                <a:gd name="T65" fmla="*/ 103 h 248"/>
                <a:gd name="T66" fmla="*/ 225 w 248"/>
                <a:gd name="T67" fmla="*/ 99 h 248"/>
                <a:gd name="T68" fmla="*/ 215 w 248"/>
                <a:gd name="T69" fmla="*/ 90 h 248"/>
                <a:gd name="T70" fmla="*/ 215 w 248"/>
                <a:gd name="T71" fmla="*/ 90 h 248"/>
                <a:gd name="T72" fmla="*/ 217 w 248"/>
                <a:gd name="T73" fmla="*/ 77 h 248"/>
                <a:gd name="T74" fmla="*/ 231 w 248"/>
                <a:gd name="T75" fmla="*/ 59 h 248"/>
                <a:gd name="T76" fmla="*/ 214 w 248"/>
                <a:gd name="T77" fmla="*/ 40 h 248"/>
                <a:gd name="T78" fmla="*/ 197 w 248"/>
                <a:gd name="T79" fmla="*/ 22 h 248"/>
                <a:gd name="T80" fmla="*/ 178 w 248"/>
                <a:gd name="T81" fmla="*/ 35 h 248"/>
                <a:gd name="T82" fmla="*/ 165 w 248"/>
                <a:gd name="T83" fmla="*/ 35 h 248"/>
                <a:gd name="T84" fmla="*/ 165 w 248"/>
                <a:gd name="T85" fmla="*/ 35 h 248"/>
                <a:gd name="T86" fmla="*/ 157 w 248"/>
                <a:gd name="T87" fmla="*/ 25 h 248"/>
                <a:gd name="T88" fmla="*/ 154 w 248"/>
                <a:gd name="T89" fmla="*/ 2 h 248"/>
                <a:gd name="T90" fmla="*/ 104 w 248"/>
                <a:gd name="T91" fmla="*/ 0 h 248"/>
                <a:gd name="T92" fmla="*/ 99 w 248"/>
                <a:gd name="T93" fmla="*/ 23 h 248"/>
                <a:gd name="T94" fmla="*/ 90 w 248"/>
                <a:gd name="T95" fmla="*/ 33 h 248"/>
                <a:gd name="T96" fmla="*/ 90 w 248"/>
                <a:gd name="T97" fmla="*/ 33 h 248"/>
                <a:gd name="T98" fmla="*/ 77 w 248"/>
                <a:gd name="T99" fmla="*/ 31 h 248"/>
                <a:gd name="T100" fmla="*/ 59 w 248"/>
                <a:gd name="T101" fmla="*/ 17 h 248"/>
                <a:gd name="T102" fmla="*/ 178 w 248"/>
                <a:gd name="T103" fmla="*/ 74 h 248"/>
                <a:gd name="T104" fmla="*/ 174 w 248"/>
                <a:gd name="T105" fmla="*/ 178 h 248"/>
                <a:gd name="T106" fmla="*/ 70 w 248"/>
                <a:gd name="T107" fmla="*/ 174 h 248"/>
                <a:gd name="T108" fmla="*/ 74 w 248"/>
                <a:gd name="T109" fmla="*/ 70 h 248"/>
                <a:gd name="T110" fmla="*/ 178 w 248"/>
                <a:gd name="T111" fmla="*/ 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48" h="248">
                  <a:moveTo>
                    <a:pt x="59" y="17"/>
                  </a:moveTo>
                  <a:cubicBezTo>
                    <a:pt x="22" y="51"/>
                    <a:pt x="22" y="51"/>
                    <a:pt x="22" y="51"/>
                  </a:cubicBezTo>
                  <a:cubicBezTo>
                    <a:pt x="35" y="70"/>
                    <a:pt x="35" y="70"/>
                    <a:pt x="35" y="70"/>
                  </a:cubicBezTo>
                  <a:cubicBezTo>
                    <a:pt x="37" y="74"/>
                    <a:pt x="38" y="79"/>
                    <a:pt x="36" y="83"/>
                  </a:cubicBezTo>
                  <a:cubicBezTo>
                    <a:pt x="36" y="83"/>
                    <a:pt x="36" y="83"/>
                    <a:pt x="36" y="83"/>
                  </a:cubicBezTo>
                  <a:cubicBezTo>
                    <a:pt x="34" y="88"/>
                    <a:pt x="30" y="91"/>
                    <a:pt x="25" y="91"/>
                  </a:cubicBezTo>
                  <a:cubicBezTo>
                    <a:pt x="2" y="94"/>
                    <a:pt x="2" y="94"/>
                    <a:pt x="2" y="94"/>
                  </a:cubicBezTo>
                  <a:cubicBezTo>
                    <a:pt x="0" y="144"/>
                    <a:pt x="0" y="144"/>
                    <a:pt x="0" y="144"/>
                  </a:cubicBezTo>
                  <a:cubicBezTo>
                    <a:pt x="23" y="149"/>
                    <a:pt x="23" y="149"/>
                    <a:pt x="23" y="149"/>
                  </a:cubicBezTo>
                  <a:cubicBezTo>
                    <a:pt x="28" y="150"/>
                    <a:pt x="31" y="153"/>
                    <a:pt x="33" y="158"/>
                  </a:cubicBezTo>
                  <a:cubicBezTo>
                    <a:pt x="33" y="158"/>
                    <a:pt x="33" y="158"/>
                    <a:pt x="33" y="158"/>
                  </a:cubicBezTo>
                  <a:cubicBezTo>
                    <a:pt x="35" y="162"/>
                    <a:pt x="34" y="167"/>
                    <a:pt x="31" y="171"/>
                  </a:cubicBezTo>
                  <a:cubicBezTo>
                    <a:pt x="17" y="189"/>
                    <a:pt x="17" y="189"/>
                    <a:pt x="17" y="189"/>
                  </a:cubicBezTo>
                  <a:cubicBezTo>
                    <a:pt x="34" y="207"/>
                    <a:pt x="34" y="207"/>
                    <a:pt x="34" y="207"/>
                  </a:cubicBezTo>
                  <a:cubicBezTo>
                    <a:pt x="51" y="226"/>
                    <a:pt x="51" y="226"/>
                    <a:pt x="51" y="226"/>
                  </a:cubicBezTo>
                  <a:cubicBezTo>
                    <a:pt x="70" y="213"/>
                    <a:pt x="70" y="213"/>
                    <a:pt x="70" y="213"/>
                  </a:cubicBezTo>
                  <a:cubicBezTo>
                    <a:pt x="74" y="211"/>
                    <a:pt x="79" y="210"/>
                    <a:pt x="84" y="212"/>
                  </a:cubicBezTo>
                  <a:cubicBezTo>
                    <a:pt x="84" y="212"/>
                    <a:pt x="84" y="212"/>
                    <a:pt x="84" y="212"/>
                  </a:cubicBezTo>
                  <a:cubicBezTo>
                    <a:pt x="88" y="214"/>
                    <a:pt x="91" y="218"/>
                    <a:pt x="92" y="223"/>
                  </a:cubicBezTo>
                  <a:cubicBezTo>
                    <a:pt x="95" y="246"/>
                    <a:pt x="95" y="246"/>
                    <a:pt x="95" y="246"/>
                  </a:cubicBezTo>
                  <a:cubicBezTo>
                    <a:pt x="145" y="248"/>
                    <a:pt x="145" y="248"/>
                    <a:pt x="145" y="248"/>
                  </a:cubicBezTo>
                  <a:cubicBezTo>
                    <a:pt x="149" y="225"/>
                    <a:pt x="149" y="225"/>
                    <a:pt x="149" y="225"/>
                  </a:cubicBezTo>
                  <a:cubicBezTo>
                    <a:pt x="150" y="220"/>
                    <a:pt x="154" y="217"/>
                    <a:pt x="158" y="215"/>
                  </a:cubicBezTo>
                  <a:cubicBezTo>
                    <a:pt x="158" y="215"/>
                    <a:pt x="158" y="215"/>
                    <a:pt x="158" y="215"/>
                  </a:cubicBezTo>
                  <a:cubicBezTo>
                    <a:pt x="163" y="213"/>
                    <a:pt x="167" y="214"/>
                    <a:pt x="171" y="217"/>
                  </a:cubicBezTo>
                  <a:cubicBezTo>
                    <a:pt x="189" y="231"/>
                    <a:pt x="189" y="231"/>
                    <a:pt x="189" y="231"/>
                  </a:cubicBezTo>
                  <a:cubicBezTo>
                    <a:pt x="226" y="197"/>
                    <a:pt x="226" y="197"/>
                    <a:pt x="226" y="197"/>
                  </a:cubicBezTo>
                  <a:cubicBezTo>
                    <a:pt x="213" y="178"/>
                    <a:pt x="213" y="178"/>
                    <a:pt x="213" y="178"/>
                  </a:cubicBezTo>
                  <a:cubicBezTo>
                    <a:pt x="211" y="174"/>
                    <a:pt x="211" y="169"/>
                    <a:pt x="213" y="165"/>
                  </a:cubicBezTo>
                  <a:cubicBezTo>
                    <a:pt x="213" y="164"/>
                    <a:pt x="213" y="164"/>
                    <a:pt x="213" y="164"/>
                  </a:cubicBezTo>
                  <a:cubicBezTo>
                    <a:pt x="215" y="160"/>
                    <a:pt x="219" y="157"/>
                    <a:pt x="223" y="156"/>
                  </a:cubicBezTo>
                  <a:cubicBezTo>
                    <a:pt x="246" y="153"/>
                    <a:pt x="246" y="153"/>
                    <a:pt x="246" y="153"/>
                  </a:cubicBezTo>
                  <a:cubicBezTo>
                    <a:pt x="248" y="103"/>
                    <a:pt x="248" y="103"/>
                    <a:pt x="248" y="103"/>
                  </a:cubicBezTo>
                  <a:cubicBezTo>
                    <a:pt x="225" y="99"/>
                    <a:pt x="225" y="99"/>
                    <a:pt x="225" y="99"/>
                  </a:cubicBezTo>
                  <a:cubicBezTo>
                    <a:pt x="221" y="98"/>
                    <a:pt x="217" y="94"/>
                    <a:pt x="215" y="90"/>
                  </a:cubicBezTo>
                  <a:cubicBezTo>
                    <a:pt x="215" y="90"/>
                    <a:pt x="215" y="90"/>
                    <a:pt x="215" y="90"/>
                  </a:cubicBezTo>
                  <a:cubicBezTo>
                    <a:pt x="214" y="86"/>
                    <a:pt x="214" y="81"/>
                    <a:pt x="217" y="77"/>
                  </a:cubicBezTo>
                  <a:cubicBezTo>
                    <a:pt x="231" y="59"/>
                    <a:pt x="231" y="59"/>
                    <a:pt x="231" y="59"/>
                  </a:cubicBezTo>
                  <a:cubicBezTo>
                    <a:pt x="214" y="40"/>
                    <a:pt x="214" y="40"/>
                    <a:pt x="214" y="40"/>
                  </a:cubicBezTo>
                  <a:cubicBezTo>
                    <a:pt x="197" y="22"/>
                    <a:pt x="197" y="22"/>
                    <a:pt x="197" y="22"/>
                  </a:cubicBezTo>
                  <a:cubicBezTo>
                    <a:pt x="178" y="35"/>
                    <a:pt x="178" y="35"/>
                    <a:pt x="178" y="35"/>
                  </a:cubicBezTo>
                  <a:cubicBezTo>
                    <a:pt x="174" y="37"/>
                    <a:pt x="169" y="37"/>
                    <a:pt x="165" y="35"/>
                  </a:cubicBezTo>
                  <a:cubicBezTo>
                    <a:pt x="165" y="35"/>
                    <a:pt x="165" y="35"/>
                    <a:pt x="165" y="35"/>
                  </a:cubicBezTo>
                  <a:cubicBezTo>
                    <a:pt x="160" y="33"/>
                    <a:pt x="157" y="30"/>
                    <a:pt x="157" y="25"/>
                  </a:cubicBezTo>
                  <a:cubicBezTo>
                    <a:pt x="154" y="2"/>
                    <a:pt x="154" y="2"/>
                    <a:pt x="154" y="2"/>
                  </a:cubicBezTo>
                  <a:cubicBezTo>
                    <a:pt x="104" y="0"/>
                    <a:pt x="104" y="0"/>
                    <a:pt x="104" y="0"/>
                  </a:cubicBezTo>
                  <a:cubicBezTo>
                    <a:pt x="99" y="23"/>
                    <a:pt x="99" y="23"/>
                    <a:pt x="99" y="23"/>
                  </a:cubicBezTo>
                  <a:cubicBezTo>
                    <a:pt x="98" y="27"/>
                    <a:pt x="95" y="31"/>
                    <a:pt x="90" y="33"/>
                  </a:cubicBezTo>
                  <a:cubicBezTo>
                    <a:pt x="90" y="33"/>
                    <a:pt x="90" y="33"/>
                    <a:pt x="90" y="33"/>
                  </a:cubicBezTo>
                  <a:cubicBezTo>
                    <a:pt x="86" y="34"/>
                    <a:pt x="81" y="34"/>
                    <a:pt x="77" y="31"/>
                  </a:cubicBezTo>
                  <a:lnTo>
                    <a:pt x="59" y="17"/>
                  </a:lnTo>
                  <a:close/>
                  <a:moveTo>
                    <a:pt x="178" y="74"/>
                  </a:moveTo>
                  <a:cubicBezTo>
                    <a:pt x="206" y="104"/>
                    <a:pt x="204" y="150"/>
                    <a:pt x="174" y="178"/>
                  </a:cubicBezTo>
                  <a:cubicBezTo>
                    <a:pt x="145" y="206"/>
                    <a:pt x="98" y="204"/>
                    <a:pt x="70" y="174"/>
                  </a:cubicBezTo>
                  <a:cubicBezTo>
                    <a:pt x="42" y="144"/>
                    <a:pt x="44" y="98"/>
                    <a:pt x="74" y="70"/>
                  </a:cubicBezTo>
                  <a:cubicBezTo>
                    <a:pt x="104" y="42"/>
                    <a:pt x="151" y="44"/>
                    <a:pt x="178" y="74"/>
                  </a:cubicBezTo>
                  <a:close/>
                </a:path>
              </a:pathLst>
            </a:custGeom>
            <a:solidFill>
              <a:srgbClr val="E4E4EF"/>
            </a:solidFill>
            <a:ln>
              <a:noFill/>
            </a:ln>
          </p:spPr>
          <p:txBody>
            <a:bodyPr anchor="ctr"/>
            <a:lstStyle/>
            <a:p>
              <a:pPr algn="ctr"/>
              <a:endParaRPr/>
            </a:p>
          </p:txBody>
        </p:sp>
        <p:sp>
          <p:nvSpPr>
            <p:cNvPr id="1133" name="íşlïďê">
              <a:extLst>
                <a:ext uri="{FF2B5EF4-FFF2-40B4-BE49-F238E27FC236}">
                  <a16:creationId xmlns:a16="http://schemas.microsoft.com/office/drawing/2014/main" id="{85DB3A15-AB74-4EC4-89E1-54F8EC958C30}"/>
                </a:ext>
              </a:extLst>
            </p:cNvPr>
            <p:cNvSpPr/>
            <p:nvPr userDrawn="1"/>
          </p:nvSpPr>
          <p:spPr bwMode="auto">
            <a:xfrm>
              <a:off x="5889782" y="4192923"/>
              <a:ext cx="5045828" cy="130014"/>
            </a:xfrm>
            <a:custGeom>
              <a:avLst/>
              <a:gdLst>
                <a:gd name="T0" fmla="*/ 17 w 1320"/>
                <a:gd name="T1" fmla="*/ 34 h 34"/>
                <a:gd name="T2" fmla="*/ 1303 w 1320"/>
                <a:gd name="T3" fmla="*/ 34 h 34"/>
                <a:gd name="T4" fmla="*/ 1320 w 1320"/>
                <a:gd name="T5" fmla="*/ 17 h 34"/>
                <a:gd name="T6" fmla="*/ 1303 w 1320"/>
                <a:gd name="T7" fmla="*/ 0 h 34"/>
                <a:gd name="T8" fmla="*/ 17 w 1320"/>
                <a:gd name="T9" fmla="*/ 0 h 34"/>
                <a:gd name="T10" fmla="*/ 0 w 1320"/>
                <a:gd name="T11" fmla="*/ 17 h 34"/>
                <a:gd name="T12" fmla="*/ 17 w 1320"/>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1320" h="34">
                  <a:moveTo>
                    <a:pt x="17" y="34"/>
                  </a:moveTo>
                  <a:cubicBezTo>
                    <a:pt x="1303" y="34"/>
                    <a:pt x="1303" y="34"/>
                    <a:pt x="1303" y="34"/>
                  </a:cubicBezTo>
                  <a:cubicBezTo>
                    <a:pt x="1313" y="34"/>
                    <a:pt x="1320" y="27"/>
                    <a:pt x="1320" y="17"/>
                  </a:cubicBezTo>
                  <a:cubicBezTo>
                    <a:pt x="1320" y="8"/>
                    <a:pt x="1313" y="0"/>
                    <a:pt x="1303" y="0"/>
                  </a:cubicBezTo>
                  <a:cubicBezTo>
                    <a:pt x="17" y="0"/>
                    <a:pt x="17" y="0"/>
                    <a:pt x="17" y="0"/>
                  </a:cubicBezTo>
                  <a:cubicBezTo>
                    <a:pt x="7" y="0"/>
                    <a:pt x="0" y="8"/>
                    <a:pt x="0" y="17"/>
                  </a:cubicBezTo>
                  <a:cubicBezTo>
                    <a:pt x="0" y="27"/>
                    <a:pt x="7" y="34"/>
                    <a:pt x="17" y="34"/>
                  </a:cubicBezTo>
                  <a:close/>
                </a:path>
              </a:pathLst>
            </a:custGeom>
            <a:solidFill>
              <a:srgbClr val="8686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4" name="íśḷïdè">
              <a:extLst>
                <a:ext uri="{FF2B5EF4-FFF2-40B4-BE49-F238E27FC236}">
                  <a16:creationId xmlns:a16="http://schemas.microsoft.com/office/drawing/2014/main" id="{DF070FDD-3B3F-42A2-9C90-11DE14A3DA5C}"/>
                </a:ext>
              </a:extLst>
            </p:cNvPr>
            <p:cNvSpPr/>
            <p:nvPr userDrawn="1"/>
          </p:nvSpPr>
          <p:spPr bwMode="auto">
            <a:xfrm>
              <a:off x="5893073" y="4285085"/>
              <a:ext cx="5037600" cy="37852"/>
            </a:xfrm>
            <a:custGeom>
              <a:avLst/>
              <a:gdLst>
                <a:gd name="T0" fmla="*/ 0 w 1318"/>
                <a:gd name="T1" fmla="*/ 0 h 10"/>
                <a:gd name="T2" fmla="*/ 16 w 1318"/>
                <a:gd name="T3" fmla="*/ 10 h 10"/>
                <a:gd name="T4" fmla="*/ 1302 w 1318"/>
                <a:gd name="T5" fmla="*/ 10 h 10"/>
                <a:gd name="T6" fmla="*/ 1318 w 1318"/>
                <a:gd name="T7" fmla="*/ 0 h 10"/>
                <a:gd name="T8" fmla="*/ 0 w 1318"/>
                <a:gd name="T9" fmla="*/ 0 h 10"/>
              </a:gdLst>
              <a:ahLst/>
              <a:cxnLst>
                <a:cxn ang="0">
                  <a:pos x="T0" y="T1"/>
                </a:cxn>
                <a:cxn ang="0">
                  <a:pos x="T2" y="T3"/>
                </a:cxn>
                <a:cxn ang="0">
                  <a:pos x="T4" y="T5"/>
                </a:cxn>
                <a:cxn ang="0">
                  <a:pos x="T6" y="T7"/>
                </a:cxn>
                <a:cxn ang="0">
                  <a:pos x="T8" y="T9"/>
                </a:cxn>
              </a:cxnLst>
              <a:rect l="0" t="0" r="r" b="b"/>
              <a:pathLst>
                <a:path w="1318" h="10">
                  <a:moveTo>
                    <a:pt x="0" y="0"/>
                  </a:moveTo>
                  <a:cubicBezTo>
                    <a:pt x="3" y="6"/>
                    <a:pt x="9" y="10"/>
                    <a:pt x="16" y="10"/>
                  </a:cubicBezTo>
                  <a:cubicBezTo>
                    <a:pt x="1302" y="10"/>
                    <a:pt x="1302" y="10"/>
                    <a:pt x="1302" y="10"/>
                  </a:cubicBezTo>
                  <a:cubicBezTo>
                    <a:pt x="1309" y="10"/>
                    <a:pt x="1315" y="6"/>
                    <a:pt x="1318" y="0"/>
                  </a:cubicBezTo>
                  <a:lnTo>
                    <a:pt x="0"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5" name="îṥlïḋê">
              <a:extLst>
                <a:ext uri="{FF2B5EF4-FFF2-40B4-BE49-F238E27FC236}">
                  <a16:creationId xmlns:a16="http://schemas.microsoft.com/office/drawing/2014/main" id="{5AA64555-A021-4CA7-A924-45D5A726CC58}"/>
                </a:ext>
              </a:extLst>
            </p:cNvPr>
            <p:cNvSpPr/>
            <p:nvPr userDrawn="1"/>
          </p:nvSpPr>
          <p:spPr bwMode="auto">
            <a:xfrm>
              <a:off x="7403859" y="4123802"/>
              <a:ext cx="1823476" cy="69121"/>
            </a:xfrm>
            <a:prstGeom prst="rect">
              <a:avLst/>
            </a:prstGeom>
            <a:solidFill>
              <a:srgbClr val="C5C4D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36" name="îṣľíḑê">
              <a:extLst>
                <a:ext uri="{FF2B5EF4-FFF2-40B4-BE49-F238E27FC236}">
                  <a16:creationId xmlns:a16="http://schemas.microsoft.com/office/drawing/2014/main" id="{6FB22006-4AD4-4B3C-8AE3-96A4C69E8CA9}"/>
                </a:ext>
              </a:extLst>
            </p:cNvPr>
            <p:cNvSpPr/>
            <p:nvPr userDrawn="1"/>
          </p:nvSpPr>
          <p:spPr bwMode="auto">
            <a:xfrm>
              <a:off x="7589828" y="4123802"/>
              <a:ext cx="1823476" cy="69121"/>
            </a:xfrm>
            <a:prstGeom prst="rect">
              <a:avLst/>
            </a:prstGeom>
            <a:solidFill>
              <a:srgbClr val="A5A5A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37" name="iṩ1idè">
              <a:extLst>
                <a:ext uri="{FF2B5EF4-FFF2-40B4-BE49-F238E27FC236}">
                  <a16:creationId xmlns:a16="http://schemas.microsoft.com/office/drawing/2014/main" id="{14D09A72-7FDC-4DF1-9BB5-DD2BDB039053}"/>
                </a:ext>
              </a:extLst>
            </p:cNvPr>
            <p:cNvSpPr/>
            <p:nvPr userDrawn="1"/>
          </p:nvSpPr>
          <p:spPr bwMode="auto">
            <a:xfrm>
              <a:off x="6956219" y="1877371"/>
              <a:ext cx="2927766" cy="1826768"/>
            </a:xfrm>
            <a:custGeom>
              <a:avLst/>
              <a:gdLst>
                <a:gd name="T0" fmla="*/ 738 w 766"/>
                <a:gd name="T1" fmla="*/ 479 h 479"/>
                <a:gd name="T2" fmla="*/ 28 w 766"/>
                <a:gd name="T3" fmla="*/ 479 h 479"/>
                <a:gd name="T4" fmla="*/ 0 w 766"/>
                <a:gd name="T5" fmla="*/ 451 h 479"/>
                <a:gd name="T6" fmla="*/ 0 w 766"/>
                <a:gd name="T7" fmla="*/ 28 h 479"/>
                <a:gd name="T8" fmla="*/ 28 w 766"/>
                <a:gd name="T9" fmla="*/ 0 h 479"/>
                <a:gd name="T10" fmla="*/ 738 w 766"/>
                <a:gd name="T11" fmla="*/ 0 h 479"/>
                <a:gd name="T12" fmla="*/ 766 w 766"/>
                <a:gd name="T13" fmla="*/ 28 h 479"/>
                <a:gd name="T14" fmla="*/ 766 w 766"/>
                <a:gd name="T15" fmla="*/ 451 h 479"/>
                <a:gd name="T16" fmla="*/ 738 w 766"/>
                <a:gd name="T17" fmla="*/ 479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79">
                  <a:moveTo>
                    <a:pt x="738" y="479"/>
                  </a:moveTo>
                  <a:cubicBezTo>
                    <a:pt x="28" y="479"/>
                    <a:pt x="28" y="479"/>
                    <a:pt x="28" y="479"/>
                  </a:cubicBezTo>
                  <a:cubicBezTo>
                    <a:pt x="12" y="479"/>
                    <a:pt x="0" y="467"/>
                    <a:pt x="0" y="451"/>
                  </a:cubicBezTo>
                  <a:cubicBezTo>
                    <a:pt x="0" y="28"/>
                    <a:pt x="0" y="28"/>
                    <a:pt x="0" y="28"/>
                  </a:cubicBezTo>
                  <a:cubicBezTo>
                    <a:pt x="0" y="13"/>
                    <a:pt x="12" y="0"/>
                    <a:pt x="28" y="0"/>
                  </a:cubicBezTo>
                  <a:cubicBezTo>
                    <a:pt x="738" y="0"/>
                    <a:pt x="738" y="0"/>
                    <a:pt x="738" y="0"/>
                  </a:cubicBezTo>
                  <a:cubicBezTo>
                    <a:pt x="753" y="0"/>
                    <a:pt x="766" y="13"/>
                    <a:pt x="766" y="28"/>
                  </a:cubicBezTo>
                  <a:cubicBezTo>
                    <a:pt x="766" y="451"/>
                    <a:pt x="766" y="451"/>
                    <a:pt x="766" y="451"/>
                  </a:cubicBezTo>
                  <a:cubicBezTo>
                    <a:pt x="766" y="467"/>
                    <a:pt x="753" y="479"/>
                    <a:pt x="738" y="479"/>
                  </a:cubicBezTo>
                </a:path>
              </a:pathLst>
            </a:custGeom>
            <a:solidFill>
              <a:srgbClr val="3E4766"/>
            </a:solidFill>
            <a:ln>
              <a:noFill/>
            </a:ln>
          </p:spPr>
          <p:txBody>
            <a:bodyPr anchor="ctr"/>
            <a:lstStyle/>
            <a:p>
              <a:pPr algn="ctr"/>
              <a:endParaRPr/>
            </a:p>
          </p:txBody>
        </p:sp>
        <p:sp>
          <p:nvSpPr>
            <p:cNvPr id="1139" name="ïŝḻïḓè">
              <a:extLst>
                <a:ext uri="{FF2B5EF4-FFF2-40B4-BE49-F238E27FC236}">
                  <a16:creationId xmlns:a16="http://schemas.microsoft.com/office/drawing/2014/main" id="{C3DB54A8-9D12-4E09-8326-69DA8BA64F54}"/>
                </a:ext>
              </a:extLst>
            </p:cNvPr>
            <p:cNvSpPr/>
            <p:nvPr userDrawn="1"/>
          </p:nvSpPr>
          <p:spPr bwMode="auto">
            <a:xfrm>
              <a:off x="6956219" y="1877371"/>
              <a:ext cx="2927766" cy="190905"/>
            </a:xfrm>
            <a:custGeom>
              <a:avLst/>
              <a:gdLst>
                <a:gd name="T0" fmla="*/ 766 w 766"/>
                <a:gd name="T1" fmla="*/ 50 h 50"/>
                <a:gd name="T2" fmla="*/ 766 w 766"/>
                <a:gd name="T3" fmla="*/ 26 h 50"/>
                <a:gd name="T4" fmla="*/ 740 w 766"/>
                <a:gd name="T5" fmla="*/ 0 h 50"/>
                <a:gd name="T6" fmla="*/ 25 w 766"/>
                <a:gd name="T7" fmla="*/ 0 h 50"/>
                <a:gd name="T8" fmla="*/ 0 w 766"/>
                <a:gd name="T9" fmla="*/ 26 h 50"/>
                <a:gd name="T10" fmla="*/ 0 w 766"/>
                <a:gd name="T11" fmla="*/ 50 h 50"/>
                <a:gd name="T12" fmla="*/ 766 w 766"/>
                <a:gd name="T13" fmla="*/ 50 h 50"/>
              </a:gdLst>
              <a:ahLst/>
              <a:cxnLst>
                <a:cxn ang="0">
                  <a:pos x="T0" y="T1"/>
                </a:cxn>
                <a:cxn ang="0">
                  <a:pos x="T2" y="T3"/>
                </a:cxn>
                <a:cxn ang="0">
                  <a:pos x="T4" y="T5"/>
                </a:cxn>
                <a:cxn ang="0">
                  <a:pos x="T6" y="T7"/>
                </a:cxn>
                <a:cxn ang="0">
                  <a:pos x="T8" y="T9"/>
                </a:cxn>
                <a:cxn ang="0">
                  <a:pos x="T10" y="T11"/>
                </a:cxn>
                <a:cxn ang="0">
                  <a:pos x="T12" y="T13"/>
                </a:cxn>
              </a:cxnLst>
              <a:rect l="0" t="0" r="r" b="b"/>
              <a:pathLst>
                <a:path w="766" h="50">
                  <a:moveTo>
                    <a:pt x="766" y="50"/>
                  </a:moveTo>
                  <a:cubicBezTo>
                    <a:pt x="766" y="26"/>
                    <a:pt x="766" y="26"/>
                    <a:pt x="766" y="26"/>
                  </a:cubicBezTo>
                  <a:cubicBezTo>
                    <a:pt x="766" y="12"/>
                    <a:pt x="754" y="0"/>
                    <a:pt x="740" y="0"/>
                  </a:cubicBezTo>
                  <a:cubicBezTo>
                    <a:pt x="25" y="0"/>
                    <a:pt x="25" y="0"/>
                    <a:pt x="25" y="0"/>
                  </a:cubicBezTo>
                  <a:cubicBezTo>
                    <a:pt x="11" y="0"/>
                    <a:pt x="0" y="12"/>
                    <a:pt x="0" y="26"/>
                  </a:cubicBezTo>
                  <a:cubicBezTo>
                    <a:pt x="0" y="50"/>
                    <a:pt x="0" y="50"/>
                    <a:pt x="0" y="50"/>
                  </a:cubicBezTo>
                  <a:lnTo>
                    <a:pt x="766" y="50"/>
                  </a:lnTo>
                  <a:close/>
                </a:path>
              </a:pathLst>
            </a:custGeom>
            <a:solidFill>
              <a:srgbClr val="A7A6B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0" name="íṧľîḑe">
              <a:extLst>
                <a:ext uri="{FF2B5EF4-FFF2-40B4-BE49-F238E27FC236}">
                  <a16:creationId xmlns:a16="http://schemas.microsoft.com/office/drawing/2014/main" id="{D06E1C7D-10B1-46DD-8837-D0D9ED23AF29}"/>
                </a:ext>
              </a:extLst>
            </p:cNvPr>
            <p:cNvSpPr/>
            <p:nvPr userDrawn="1"/>
          </p:nvSpPr>
          <p:spPr bwMode="auto">
            <a:xfrm>
              <a:off x="8649682" y="2815441"/>
              <a:ext cx="404851" cy="69121"/>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41" name="ísļídè">
              <a:extLst>
                <a:ext uri="{FF2B5EF4-FFF2-40B4-BE49-F238E27FC236}">
                  <a16:creationId xmlns:a16="http://schemas.microsoft.com/office/drawing/2014/main" id="{540BD6BA-B67B-4C03-9BC3-ED00C075C9EF}"/>
                </a:ext>
              </a:extLst>
            </p:cNvPr>
            <p:cNvSpPr/>
            <p:nvPr userDrawn="1"/>
          </p:nvSpPr>
          <p:spPr bwMode="auto">
            <a:xfrm>
              <a:off x="8649682" y="2948746"/>
              <a:ext cx="503595" cy="69121"/>
            </a:xfrm>
            <a:prstGeom prst="rect">
              <a:avLst/>
            </a:prstGeom>
            <a:solidFill>
              <a:srgbClr val="FD7C3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42" name="îSlíḑè">
              <a:extLst>
                <a:ext uri="{FF2B5EF4-FFF2-40B4-BE49-F238E27FC236}">
                  <a16:creationId xmlns:a16="http://schemas.microsoft.com/office/drawing/2014/main" id="{48D2C1FF-CA7F-4364-ACA8-E86E9C4A2FB9}"/>
                </a:ext>
              </a:extLst>
            </p:cNvPr>
            <p:cNvSpPr/>
            <p:nvPr userDrawn="1"/>
          </p:nvSpPr>
          <p:spPr bwMode="auto">
            <a:xfrm>
              <a:off x="9204295" y="2948746"/>
              <a:ext cx="248507" cy="69121"/>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43" name="ïslíďê">
              <a:extLst>
                <a:ext uri="{FF2B5EF4-FFF2-40B4-BE49-F238E27FC236}">
                  <a16:creationId xmlns:a16="http://schemas.microsoft.com/office/drawing/2014/main" id="{ABB148EF-2A54-4095-9A91-5040573014B5}"/>
                </a:ext>
              </a:extLst>
            </p:cNvPr>
            <p:cNvSpPr/>
            <p:nvPr userDrawn="1"/>
          </p:nvSpPr>
          <p:spPr bwMode="auto">
            <a:xfrm>
              <a:off x="8649682" y="3082051"/>
              <a:ext cx="199135" cy="69121"/>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44" name="íṥļïďé">
              <a:extLst>
                <a:ext uri="{FF2B5EF4-FFF2-40B4-BE49-F238E27FC236}">
                  <a16:creationId xmlns:a16="http://schemas.microsoft.com/office/drawing/2014/main" id="{873428B1-5B23-4769-A0A3-FD01B2E619AC}"/>
                </a:ext>
              </a:extLst>
            </p:cNvPr>
            <p:cNvSpPr/>
            <p:nvPr userDrawn="1"/>
          </p:nvSpPr>
          <p:spPr bwMode="auto">
            <a:xfrm>
              <a:off x="8916292" y="3082051"/>
              <a:ext cx="742228" cy="69121"/>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45" name="ïṧḻiďê">
              <a:extLst>
                <a:ext uri="{FF2B5EF4-FFF2-40B4-BE49-F238E27FC236}">
                  <a16:creationId xmlns:a16="http://schemas.microsoft.com/office/drawing/2014/main" id="{EB0837A3-A486-4C63-99EC-8F080016F569}"/>
                </a:ext>
              </a:extLst>
            </p:cNvPr>
            <p:cNvSpPr/>
            <p:nvPr userDrawn="1"/>
          </p:nvSpPr>
          <p:spPr bwMode="auto">
            <a:xfrm>
              <a:off x="8916292" y="3082051"/>
              <a:ext cx="742228" cy="69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46" name="îṩḻiḓê">
              <a:extLst>
                <a:ext uri="{FF2B5EF4-FFF2-40B4-BE49-F238E27FC236}">
                  <a16:creationId xmlns:a16="http://schemas.microsoft.com/office/drawing/2014/main" id="{406BF31B-9AB2-44E3-9C34-ECFB97EF68DF}"/>
                </a:ext>
              </a:extLst>
            </p:cNvPr>
            <p:cNvSpPr/>
            <p:nvPr userDrawn="1"/>
          </p:nvSpPr>
          <p:spPr bwMode="auto">
            <a:xfrm>
              <a:off x="9146695" y="2815441"/>
              <a:ext cx="232049" cy="69121"/>
            </a:xfrm>
            <a:prstGeom prst="rect">
              <a:avLst/>
            </a:prstGeom>
            <a:solidFill>
              <a:srgbClr val="004DB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47" name="îŝ1îḍê">
              <a:extLst>
                <a:ext uri="{FF2B5EF4-FFF2-40B4-BE49-F238E27FC236}">
                  <a16:creationId xmlns:a16="http://schemas.microsoft.com/office/drawing/2014/main" id="{2A055191-2855-4659-8E24-A69CF63CC376}"/>
                </a:ext>
              </a:extLst>
            </p:cNvPr>
            <p:cNvSpPr/>
            <p:nvPr userDrawn="1"/>
          </p:nvSpPr>
          <p:spPr bwMode="auto">
            <a:xfrm>
              <a:off x="8649682" y="2185125"/>
              <a:ext cx="404851" cy="69121"/>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48" name="iṩ1îďé">
              <a:extLst>
                <a:ext uri="{FF2B5EF4-FFF2-40B4-BE49-F238E27FC236}">
                  <a16:creationId xmlns:a16="http://schemas.microsoft.com/office/drawing/2014/main" id="{48CEF17B-25F9-497F-A827-D0119AD60755}"/>
                </a:ext>
              </a:extLst>
            </p:cNvPr>
            <p:cNvSpPr/>
            <p:nvPr userDrawn="1"/>
          </p:nvSpPr>
          <p:spPr bwMode="auto">
            <a:xfrm>
              <a:off x="8649682" y="2320075"/>
              <a:ext cx="503595" cy="67476"/>
            </a:xfrm>
            <a:prstGeom prst="rect">
              <a:avLst/>
            </a:prstGeom>
            <a:solidFill>
              <a:srgbClr val="FD7C3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49" name="iSḻíḍe">
              <a:extLst>
                <a:ext uri="{FF2B5EF4-FFF2-40B4-BE49-F238E27FC236}">
                  <a16:creationId xmlns:a16="http://schemas.microsoft.com/office/drawing/2014/main" id="{F225C5E7-7304-4C79-BFAE-2F8B07F08B2D}"/>
                </a:ext>
              </a:extLst>
            </p:cNvPr>
            <p:cNvSpPr/>
            <p:nvPr userDrawn="1"/>
          </p:nvSpPr>
          <p:spPr bwMode="auto">
            <a:xfrm>
              <a:off x="9204295" y="2320075"/>
              <a:ext cx="248507" cy="67476"/>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50" name="íṥ1iḍè">
              <a:extLst>
                <a:ext uri="{FF2B5EF4-FFF2-40B4-BE49-F238E27FC236}">
                  <a16:creationId xmlns:a16="http://schemas.microsoft.com/office/drawing/2014/main" id="{200E071C-D07C-40C7-8E35-2466C97BE710}"/>
                </a:ext>
              </a:extLst>
            </p:cNvPr>
            <p:cNvSpPr/>
            <p:nvPr userDrawn="1"/>
          </p:nvSpPr>
          <p:spPr bwMode="auto">
            <a:xfrm>
              <a:off x="8649682" y="2453379"/>
              <a:ext cx="199135" cy="67476"/>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51" name="íṡ1íḓe">
              <a:extLst>
                <a:ext uri="{FF2B5EF4-FFF2-40B4-BE49-F238E27FC236}">
                  <a16:creationId xmlns:a16="http://schemas.microsoft.com/office/drawing/2014/main" id="{BE25401D-960A-4B1C-B168-DBFF07FF2D3A}"/>
                </a:ext>
              </a:extLst>
            </p:cNvPr>
            <p:cNvSpPr/>
            <p:nvPr userDrawn="1"/>
          </p:nvSpPr>
          <p:spPr bwMode="auto">
            <a:xfrm>
              <a:off x="8916292" y="2453379"/>
              <a:ext cx="742228" cy="67476"/>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52" name="íŝľíḑe">
              <a:extLst>
                <a:ext uri="{FF2B5EF4-FFF2-40B4-BE49-F238E27FC236}">
                  <a16:creationId xmlns:a16="http://schemas.microsoft.com/office/drawing/2014/main" id="{C5B4C4D9-139F-4D4F-94BF-58A605B41A48}"/>
                </a:ext>
              </a:extLst>
            </p:cNvPr>
            <p:cNvSpPr/>
            <p:nvPr userDrawn="1"/>
          </p:nvSpPr>
          <p:spPr bwMode="auto">
            <a:xfrm>
              <a:off x="9146695" y="2185125"/>
              <a:ext cx="232049" cy="69121"/>
            </a:xfrm>
            <a:prstGeom prst="rect">
              <a:avLst/>
            </a:prstGeom>
            <a:solidFill>
              <a:srgbClr val="004DB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53" name="ïṥ1îḓè">
              <a:extLst>
                <a:ext uri="{FF2B5EF4-FFF2-40B4-BE49-F238E27FC236}">
                  <a16:creationId xmlns:a16="http://schemas.microsoft.com/office/drawing/2014/main" id="{45897B7C-5CF3-4D23-B816-3B2A57853241}"/>
                </a:ext>
              </a:extLst>
            </p:cNvPr>
            <p:cNvSpPr/>
            <p:nvPr userDrawn="1"/>
          </p:nvSpPr>
          <p:spPr bwMode="auto">
            <a:xfrm>
              <a:off x="7280430" y="2815441"/>
              <a:ext cx="406497" cy="69121"/>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54" name="íṡḷidê">
              <a:extLst>
                <a:ext uri="{FF2B5EF4-FFF2-40B4-BE49-F238E27FC236}">
                  <a16:creationId xmlns:a16="http://schemas.microsoft.com/office/drawing/2014/main" id="{A916F33C-EA89-49B2-A647-F1E9D5793283}"/>
                </a:ext>
              </a:extLst>
            </p:cNvPr>
            <p:cNvSpPr/>
            <p:nvPr userDrawn="1"/>
          </p:nvSpPr>
          <p:spPr bwMode="auto">
            <a:xfrm>
              <a:off x="7280430" y="2948746"/>
              <a:ext cx="501950" cy="69121"/>
            </a:xfrm>
            <a:prstGeom prst="rect">
              <a:avLst/>
            </a:prstGeom>
            <a:solidFill>
              <a:srgbClr val="FD7C3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55" name="ïSḻïḑe">
              <a:extLst>
                <a:ext uri="{FF2B5EF4-FFF2-40B4-BE49-F238E27FC236}">
                  <a16:creationId xmlns:a16="http://schemas.microsoft.com/office/drawing/2014/main" id="{40732D72-1904-41BF-967A-052BF1D55673}"/>
                </a:ext>
              </a:extLst>
            </p:cNvPr>
            <p:cNvSpPr/>
            <p:nvPr userDrawn="1"/>
          </p:nvSpPr>
          <p:spPr bwMode="auto">
            <a:xfrm>
              <a:off x="7835042" y="2948746"/>
              <a:ext cx="248507" cy="69121"/>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56" name="ïŝlîḋe">
              <a:extLst>
                <a:ext uri="{FF2B5EF4-FFF2-40B4-BE49-F238E27FC236}">
                  <a16:creationId xmlns:a16="http://schemas.microsoft.com/office/drawing/2014/main" id="{03A6DF9F-0C46-4097-893F-268FE8AC6CE9}"/>
                </a:ext>
              </a:extLst>
            </p:cNvPr>
            <p:cNvSpPr/>
            <p:nvPr userDrawn="1"/>
          </p:nvSpPr>
          <p:spPr bwMode="auto">
            <a:xfrm>
              <a:off x="7280430" y="3082051"/>
              <a:ext cx="199135" cy="69121"/>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57" name="ïṣḷidè">
              <a:extLst>
                <a:ext uri="{FF2B5EF4-FFF2-40B4-BE49-F238E27FC236}">
                  <a16:creationId xmlns:a16="http://schemas.microsoft.com/office/drawing/2014/main" id="{8E5AE3FF-52EE-43D9-8424-2990E578D4D6}"/>
                </a:ext>
              </a:extLst>
            </p:cNvPr>
            <p:cNvSpPr/>
            <p:nvPr userDrawn="1"/>
          </p:nvSpPr>
          <p:spPr bwMode="auto">
            <a:xfrm>
              <a:off x="7548684" y="3082051"/>
              <a:ext cx="737290" cy="69121"/>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58" name="íṧľîḓê">
              <a:extLst>
                <a:ext uri="{FF2B5EF4-FFF2-40B4-BE49-F238E27FC236}">
                  <a16:creationId xmlns:a16="http://schemas.microsoft.com/office/drawing/2014/main" id="{B7C6134D-3669-40C7-90EF-C583EF46ACA0}"/>
                </a:ext>
              </a:extLst>
            </p:cNvPr>
            <p:cNvSpPr/>
            <p:nvPr userDrawn="1"/>
          </p:nvSpPr>
          <p:spPr bwMode="auto">
            <a:xfrm>
              <a:off x="7777442" y="2815441"/>
              <a:ext cx="233695" cy="69121"/>
            </a:xfrm>
            <a:prstGeom prst="rect">
              <a:avLst/>
            </a:prstGeom>
            <a:solidFill>
              <a:srgbClr val="004DB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59" name="ïšḷîḓe">
              <a:extLst>
                <a:ext uri="{FF2B5EF4-FFF2-40B4-BE49-F238E27FC236}">
                  <a16:creationId xmlns:a16="http://schemas.microsoft.com/office/drawing/2014/main" id="{EB0E05C4-9AAA-4268-AE57-D0A5C45F17E5}"/>
                </a:ext>
              </a:extLst>
            </p:cNvPr>
            <p:cNvSpPr/>
            <p:nvPr userDrawn="1"/>
          </p:nvSpPr>
          <p:spPr bwMode="auto">
            <a:xfrm>
              <a:off x="7280430" y="2185125"/>
              <a:ext cx="406497" cy="69121"/>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60" name="îśliḍé">
              <a:extLst>
                <a:ext uri="{FF2B5EF4-FFF2-40B4-BE49-F238E27FC236}">
                  <a16:creationId xmlns:a16="http://schemas.microsoft.com/office/drawing/2014/main" id="{452F5EF2-338C-4F52-A8F8-A30DD2745932}"/>
                </a:ext>
              </a:extLst>
            </p:cNvPr>
            <p:cNvSpPr/>
            <p:nvPr userDrawn="1"/>
          </p:nvSpPr>
          <p:spPr bwMode="auto">
            <a:xfrm>
              <a:off x="7280430" y="2320075"/>
              <a:ext cx="501950" cy="67476"/>
            </a:xfrm>
            <a:prstGeom prst="rect">
              <a:avLst/>
            </a:prstGeom>
            <a:solidFill>
              <a:srgbClr val="FD7C3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61" name="iṥ1iḍê">
              <a:extLst>
                <a:ext uri="{FF2B5EF4-FFF2-40B4-BE49-F238E27FC236}">
                  <a16:creationId xmlns:a16="http://schemas.microsoft.com/office/drawing/2014/main" id="{8EE38444-E3C8-4A2C-8CE9-D938B1A49990}"/>
                </a:ext>
              </a:extLst>
            </p:cNvPr>
            <p:cNvSpPr/>
            <p:nvPr userDrawn="1"/>
          </p:nvSpPr>
          <p:spPr bwMode="auto">
            <a:xfrm>
              <a:off x="7835042" y="2320075"/>
              <a:ext cx="248507" cy="67476"/>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62" name="ïSlïḑe">
              <a:extLst>
                <a:ext uri="{FF2B5EF4-FFF2-40B4-BE49-F238E27FC236}">
                  <a16:creationId xmlns:a16="http://schemas.microsoft.com/office/drawing/2014/main" id="{B672D154-68A6-4442-AF47-A18575FB19D8}"/>
                </a:ext>
              </a:extLst>
            </p:cNvPr>
            <p:cNvSpPr/>
            <p:nvPr userDrawn="1"/>
          </p:nvSpPr>
          <p:spPr bwMode="auto">
            <a:xfrm>
              <a:off x="7280430" y="2453379"/>
              <a:ext cx="199135" cy="67476"/>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63" name="ïśľîďe">
              <a:extLst>
                <a:ext uri="{FF2B5EF4-FFF2-40B4-BE49-F238E27FC236}">
                  <a16:creationId xmlns:a16="http://schemas.microsoft.com/office/drawing/2014/main" id="{ADAF3EE8-D7DE-489F-B071-21F62183CA87}"/>
                </a:ext>
              </a:extLst>
            </p:cNvPr>
            <p:cNvSpPr/>
            <p:nvPr userDrawn="1"/>
          </p:nvSpPr>
          <p:spPr bwMode="auto">
            <a:xfrm>
              <a:off x="7548684" y="2453379"/>
              <a:ext cx="737290" cy="67476"/>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64" name="îṡľiďé">
              <a:extLst>
                <a:ext uri="{FF2B5EF4-FFF2-40B4-BE49-F238E27FC236}">
                  <a16:creationId xmlns:a16="http://schemas.microsoft.com/office/drawing/2014/main" id="{A52F0A3B-06FE-469A-8377-CC27084C8BED}"/>
                </a:ext>
              </a:extLst>
            </p:cNvPr>
            <p:cNvSpPr/>
            <p:nvPr userDrawn="1"/>
          </p:nvSpPr>
          <p:spPr bwMode="auto">
            <a:xfrm>
              <a:off x="7777442" y="2185125"/>
              <a:ext cx="233695" cy="69121"/>
            </a:xfrm>
            <a:prstGeom prst="rect">
              <a:avLst/>
            </a:prstGeom>
            <a:solidFill>
              <a:srgbClr val="004DB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65" name="ís1iḋê">
              <a:extLst>
                <a:ext uri="{FF2B5EF4-FFF2-40B4-BE49-F238E27FC236}">
                  <a16:creationId xmlns:a16="http://schemas.microsoft.com/office/drawing/2014/main" id="{D57A5B1F-346A-4492-9CC0-4255B170E7E6}"/>
                </a:ext>
              </a:extLst>
            </p:cNvPr>
            <p:cNvSpPr/>
            <p:nvPr userDrawn="1"/>
          </p:nvSpPr>
          <p:spPr bwMode="auto">
            <a:xfrm>
              <a:off x="6890390" y="1816480"/>
              <a:ext cx="3054487" cy="1948552"/>
            </a:xfrm>
            <a:custGeom>
              <a:avLst/>
              <a:gdLst>
                <a:gd name="T0" fmla="*/ 745 w 799"/>
                <a:gd name="T1" fmla="*/ 511 h 511"/>
                <a:gd name="T2" fmla="*/ 54 w 799"/>
                <a:gd name="T3" fmla="*/ 511 h 511"/>
                <a:gd name="T4" fmla="*/ 0 w 799"/>
                <a:gd name="T5" fmla="*/ 458 h 511"/>
                <a:gd name="T6" fmla="*/ 0 w 799"/>
                <a:gd name="T7" fmla="*/ 54 h 511"/>
                <a:gd name="T8" fmla="*/ 54 w 799"/>
                <a:gd name="T9" fmla="*/ 0 h 511"/>
                <a:gd name="T10" fmla="*/ 745 w 799"/>
                <a:gd name="T11" fmla="*/ 0 h 511"/>
                <a:gd name="T12" fmla="*/ 799 w 799"/>
                <a:gd name="T13" fmla="*/ 54 h 511"/>
                <a:gd name="T14" fmla="*/ 799 w 799"/>
                <a:gd name="T15" fmla="*/ 458 h 511"/>
                <a:gd name="T16" fmla="*/ 745 w 799"/>
                <a:gd name="T17" fmla="*/ 511 h 511"/>
                <a:gd name="T18" fmla="*/ 54 w 799"/>
                <a:gd name="T19" fmla="*/ 32 h 511"/>
                <a:gd name="T20" fmla="*/ 33 w 799"/>
                <a:gd name="T21" fmla="*/ 54 h 511"/>
                <a:gd name="T22" fmla="*/ 33 w 799"/>
                <a:gd name="T23" fmla="*/ 386 h 511"/>
                <a:gd name="T24" fmla="*/ 54 w 799"/>
                <a:gd name="T25" fmla="*/ 408 h 511"/>
                <a:gd name="T26" fmla="*/ 745 w 799"/>
                <a:gd name="T27" fmla="*/ 408 h 511"/>
                <a:gd name="T28" fmla="*/ 767 w 799"/>
                <a:gd name="T29" fmla="*/ 386 h 511"/>
                <a:gd name="T30" fmla="*/ 767 w 799"/>
                <a:gd name="T31" fmla="*/ 54 h 511"/>
                <a:gd name="T32" fmla="*/ 745 w 799"/>
                <a:gd name="T33" fmla="*/ 32 h 511"/>
                <a:gd name="T34" fmla="*/ 54 w 799"/>
                <a:gd name="T35" fmla="*/ 32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9" h="511">
                  <a:moveTo>
                    <a:pt x="745" y="511"/>
                  </a:moveTo>
                  <a:cubicBezTo>
                    <a:pt x="54" y="511"/>
                    <a:pt x="54" y="511"/>
                    <a:pt x="54" y="511"/>
                  </a:cubicBezTo>
                  <a:cubicBezTo>
                    <a:pt x="25" y="511"/>
                    <a:pt x="0" y="487"/>
                    <a:pt x="0" y="458"/>
                  </a:cubicBezTo>
                  <a:cubicBezTo>
                    <a:pt x="0" y="54"/>
                    <a:pt x="0" y="54"/>
                    <a:pt x="0" y="54"/>
                  </a:cubicBezTo>
                  <a:cubicBezTo>
                    <a:pt x="0" y="24"/>
                    <a:pt x="25" y="0"/>
                    <a:pt x="54" y="0"/>
                  </a:cubicBezTo>
                  <a:cubicBezTo>
                    <a:pt x="745" y="0"/>
                    <a:pt x="745" y="0"/>
                    <a:pt x="745" y="0"/>
                  </a:cubicBezTo>
                  <a:cubicBezTo>
                    <a:pt x="775" y="0"/>
                    <a:pt x="799" y="24"/>
                    <a:pt x="799" y="54"/>
                  </a:cubicBezTo>
                  <a:cubicBezTo>
                    <a:pt x="799" y="458"/>
                    <a:pt x="799" y="458"/>
                    <a:pt x="799" y="458"/>
                  </a:cubicBezTo>
                  <a:cubicBezTo>
                    <a:pt x="799" y="487"/>
                    <a:pt x="775" y="511"/>
                    <a:pt x="745" y="511"/>
                  </a:cubicBezTo>
                  <a:moveTo>
                    <a:pt x="54" y="32"/>
                  </a:moveTo>
                  <a:cubicBezTo>
                    <a:pt x="42" y="32"/>
                    <a:pt x="33" y="42"/>
                    <a:pt x="33" y="54"/>
                  </a:cubicBezTo>
                  <a:cubicBezTo>
                    <a:pt x="33" y="386"/>
                    <a:pt x="33" y="386"/>
                    <a:pt x="33" y="386"/>
                  </a:cubicBezTo>
                  <a:cubicBezTo>
                    <a:pt x="33" y="398"/>
                    <a:pt x="42" y="408"/>
                    <a:pt x="54" y="408"/>
                  </a:cubicBezTo>
                  <a:cubicBezTo>
                    <a:pt x="745" y="408"/>
                    <a:pt x="745" y="408"/>
                    <a:pt x="745" y="408"/>
                  </a:cubicBezTo>
                  <a:cubicBezTo>
                    <a:pt x="757" y="408"/>
                    <a:pt x="767" y="398"/>
                    <a:pt x="767" y="386"/>
                  </a:cubicBezTo>
                  <a:cubicBezTo>
                    <a:pt x="767" y="54"/>
                    <a:pt x="767" y="54"/>
                    <a:pt x="767" y="54"/>
                  </a:cubicBezTo>
                  <a:cubicBezTo>
                    <a:pt x="767" y="42"/>
                    <a:pt x="757" y="32"/>
                    <a:pt x="745" y="32"/>
                  </a:cubicBezTo>
                  <a:cubicBezTo>
                    <a:pt x="54" y="32"/>
                    <a:pt x="54" y="32"/>
                    <a:pt x="54" y="32"/>
                  </a:cubicBezTo>
                </a:path>
              </a:pathLst>
            </a:custGeom>
            <a:solidFill>
              <a:srgbClr val="8686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7" name="iSľíḑé">
              <a:extLst>
                <a:ext uri="{FF2B5EF4-FFF2-40B4-BE49-F238E27FC236}">
                  <a16:creationId xmlns:a16="http://schemas.microsoft.com/office/drawing/2014/main" id="{38B1ACC9-D7E8-4AF2-B7EE-99DF6094FC5A}"/>
                </a:ext>
              </a:extLst>
            </p:cNvPr>
            <p:cNvSpPr/>
            <p:nvPr userDrawn="1"/>
          </p:nvSpPr>
          <p:spPr bwMode="auto">
            <a:xfrm>
              <a:off x="9424824" y="3142943"/>
              <a:ext cx="106973" cy="8229"/>
            </a:xfrm>
            <a:custGeom>
              <a:avLst/>
              <a:gdLst>
                <a:gd name="T0" fmla="*/ 14 w 28"/>
                <a:gd name="T1" fmla="*/ 0 h 2"/>
                <a:gd name="T2" fmla="*/ 0 w 28"/>
                <a:gd name="T3" fmla="*/ 2 h 2"/>
                <a:gd name="T4" fmla="*/ 28 w 28"/>
                <a:gd name="T5" fmla="*/ 2 h 2"/>
                <a:gd name="T6" fmla="*/ 14 w 28"/>
                <a:gd name="T7" fmla="*/ 0 h 2"/>
              </a:gdLst>
              <a:ahLst/>
              <a:cxnLst>
                <a:cxn ang="0">
                  <a:pos x="T0" y="T1"/>
                </a:cxn>
                <a:cxn ang="0">
                  <a:pos x="T2" y="T3"/>
                </a:cxn>
                <a:cxn ang="0">
                  <a:pos x="T4" y="T5"/>
                </a:cxn>
                <a:cxn ang="0">
                  <a:pos x="T6" y="T7"/>
                </a:cxn>
              </a:cxnLst>
              <a:rect l="0" t="0" r="r" b="b"/>
              <a:pathLst>
                <a:path w="28" h="2">
                  <a:moveTo>
                    <a:pt x="14" y="0"/>
                  </a:moveTo>
                  <a:cubicBezTo>
                    <a:pt x="9" y="0"/>
                    <a:pt x="4" y="1"/>
                    <a:pt x="0" y="2"/>
                  </a:cubicBezTo>
                  <a:cubicBezTo>
                    <a:pt x="28" y="2"/>
                    <a:pt x="28" y="2"/>
                    <a:pt x="28" y="2"/>
                  </a:cubicBezTo>
                  <a:cubicBezTo>
                    <a:pt x="24" y="1"/>
                    <a:pt x="19" y="0"/>
                    <a:pt x="14" y="0"/>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8" name="îslîďè">
              <a:extLst>
                <a:ext uri="{FF2B5EF4-FFF2-40B4-BE49-F238E27FC236}">
                  <a16:creationId xmlns:a16="http://schemas.microsoft.com/office/drawing/2014/main" id="{DC52AEDF-331F-417B-91C2-5647FB3772C0}"/>
                </a:ext>
              </a:extLst>
            </p:cNvPr>
            <p:cNvSpPr/>
            <p:nvPr userDrawn="1"/>
          </p:nvSpPr>
          <p:spPr bwMode="auto">
            <a:xfrm>
              <a:off x="9268479" y="3371700"/>
              <a:ext cx="653358" cy="386749"/>
            </a:xfrm>
            <a:custGeom>
              <a:avLst/>
              <a:gdLst>
                <a:gd name="T0" fmla="*/ 110 w 171"/>
                <a:gd name="T1" fmla="*/ 0 h 101"/>
                <a:gd name="T2" fmla="*/ 73 w 171"/>
                <a:gd name="T3" fmla="*/ 0 h 101"/>
                <a:gd name="T4" fmla="*/ 70 w 171"/>
                <a:gd name="T5" fmla="*/ 9 h 101"/>
                <a:gd name="T6" fmla="*/ 44 w 171"/>
                <a:gd name="T7" fmla="*/ 18 h 101"/>
                <a:gd name="T8" fmla="*/ 24 w 171"/>
                <a:gd name="T9" fmla="*/ 0 h 101"/>
                <a:gd name="T10" fmla="*/ 0 w 171"/>
                <a:gd name="T11" fmla="*/ 0 h 101"/>
                <a:gd name="T12" fmla="*/ 18 w 171"/>
                <a:gd name="T13" fmla="*/ 35 h 101"/>
                <a:gd name="T14" fmla="*/ 55 w 171"/>
                <a:gd name="T15" fmla="*/ 50 h 101"/>
                <a:gd name="T16" fmla="*/ 71 w 171"/>
                <a:gd name="T17" fmla="*/ 47 h 101"/>
                <a:gd name="T18" fmla="*/ 78 w 171"/>
                <a:gd name="T19" fmla="*/ 45 h 101"/>
                <a:gd name="T20" fmla="*/ 138 w 171"/>
                <a:gd name="T21" fmla="*/ 101 h 101"/>
                <a:gd name="T22" fmla="*/ 171 w 171"/>
                <a:gd name="T23" fmla="*/ 74 h 101"/>
                <a:gd name="T24" fmla="*/ 107 w 171"/>
                <a:gd name="T25" fmla="*/ 14 h 101"/>
                <a:gd name="T26" fmla="*/ 108 w 171"/>
                <a:gd name="T27" fmla="*/ 7 h 101"/>
                <a:gd name="T28" fmla="*/ 110 w 171"/>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01">
                  <a:moveTo>
                    <a:pt x="110" y="0"/>
                  </a:moveTo>
                  <a:cubicBezTo>
                    <a:pt x="73" y="0"/>
                    <a:pt x="73" y="0"/>
                    <a:pt x="73" y="0"/>
                  </a:cubicBezTo>
                  <a:cubicBezTo>
                    <a:pt x="70" y="9"/>
                    <a:pt x="70" y="9"/>
                    <a:pt x="70" y="9"/>
                  </a:cubicBezTo>
                  <a:cubicBezTo>
                    <a:pt x="44" y="18"/>
                    <a:pt x="44" y="18"/>
                    <a:pt x="44" y="18"/>
                  </a:cubicBezTo>
                  <a:cubicBezTo>
                    <a:pt x="24" y="0"/>
                    <a:pt x="24" y="0"/>
                    <a:pt x="24" y="0"/>
                  </a:cubicBezTo>
                  <a:cubicBezTo>
                    <a:pt x="0" y="0"/>
                    <a:pt x="0" y="0"/>
                    <a:pt x="0" y="0"/>
                  </a:cubicBezTo>
                  <a:cubicBezTo>
                    <a:pt x="2" y="13"/>
                    <a:pt x="8" y="26"/>
                    <a:pt x="18" y="35"/>
                  </a:cubicBezTo>
                  <a:cubicBezTo>
                    <a:pt x="28" y="45"/>
                    <a:pt x="41" y="50"/>
                    <a:pt x="55" y="50"/>
                  </a:cubicBezTo>
                  <a:cubicBezTo>
                    <a:pt x="60" y="50"/>
                    <a:pt x="66" y="49"/>
                    <a:pt x="71" y="47"/>
                  </a:cubicBezTo>
                  <a:cubicBezTo>
                    <a:pt x="78" y="45"/>
                    <a:pt x="78" y="45"/>
                    <a:pt x="78" y="45"/>
                  </a:cubicBezTo>
                  <a:cubicBezTo>
                    <a:pt x="138" y="101"/>
                    <a:pt x="138" y="101"/>
                    <a:pt x="138" y="101"/>
                  </a:cubicBezTo>
                  <a:cubicBezTo>
                    <a:pt x="153" y="97"/>
                    <a:pt x="165" y="87"/>
                    <a:pt x="171" y="74"/>
                  </a:cubicBezTo>
                  <a:cubicBezTo>
                    <a:pt x="107" y="14"/>
                    <a:pt x="107" y="14"/>
                    <a:pt x="107" y="14"/>
                  </a:cubicBezTo>
                  <a:cubicBezTo>
                    <a:pt x="108" y="7"/>
                    <a:pt x="108" y="7"/>
                    <a:pt x="108" y="7"/>
                  </a:cubicBezTo>
                  <a:cubicBezTo>
                    <a:pt x="109" y="5"/>
                    <a:pt x="109" y="2"/>
                    <a:pt x="110" y="0"/>
                  </a:cubicBezTo>
                </a:path>
              </a:pathLst>
            </a:custGeom>
            <a:solidFill>
              <a:srgbClr val="6F6F7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9" name="îSľiḑe">
              <a:extLst>
                <a:ext uri="{FF2B5EF4-FFF2-40B4-BE49-F238E27FC236}">
                  <a16:creationId xmlns:a16="http://schemas.microsoft.com/office/drawing/2014/main" id="{3F70D03F-0E09-490C-95E8-11A4013CB827}"/>
                </a:ext>
              </a:extLst>
            </p:cNvPr>
            <p:cNvSpPr/>
            <p:nvPr userDrawn="1"/>
          </p:nvSpPr>
          <p:spPr bwMode="auto">
            <a:xfrm>
              <a:off x="7017112" y="1906995"/>
              <a:ext cx="2805981" cy="115202"/>
            </a:xfrm>
            <a:custGeom>
              <a:avLst/>
              <a:gdLst>
                <a:gd name="T0" fmla="*/ 712 w 734"/>
                <a:gd name="T1" fmla="*/ 0 h 30"/>
                <a:gd name="T2" fmla="*/ 21 w 734"/>
                <a:gd name="T3" fmla="*/ 0 h 30"/>
                <a:gd name="T4" fmla="*/ 0 w 734"/>
                <a:gd name="T5" fmla="*/ 22 h 30"/>
                <a:gd name="T6" fmla="*/ 0 w 734"/>
                <a:gd name="T7" fmla="*/ 30 h 30"/>
                <a:gd name="T8" fmla="*/ 21 w 734"/>
                <a:gd name="T9" fmla="*/ 8 h 30"/>
                <a:gd name="T10" fmla="*/ 712 w 734"/>
                <a:gd name="T11" fmla="*/ 8 h 30"/>
                <a:gd name="T12" fmla="*/ 734 w 734"/>
                <a:gd name="T13" fmla="*/ 30 h 30"/>
                <a:gd name="T14" fmla="*/ 734 w 734"/>
                <a:gd name="T15" fmla="*/ 22 h 30"/>
                <a:gd name="T16" fmla="*/ 712 w 73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4" h="30">
                  <a:moveTo>
                    <a:pt x="712" y="0"/>
                  </a:moveTo>
                  <a:cubicBezTo>
                    <a:pt x="21" y="0"/>
                    <a:pt x="21" y="0"/>
                    <a:pt x="21" y="0"/>
                  </a:cubicBezTo>
                  <a:cubicBezTo>
                    <a:pt x="9" y="0"/>
                    <a:pt x="0" y="10"/>
                    <a:pt x="0" y="22"/>
                  </a:cubicBezTo>
                  <a:cubicBezTo>
                    <a:pt x="0" y="30"/>
                    <a:pt x="0" y="30"/>
                    <a:pt x="0" y="30"/>
                  </a:cubicBezTo>
                  <a:cubicBezTo>
                    <a:pt x="0" y="18"/>
                    <a:pt x="9" y="8"/>
                    <a:pt x="21" y="8"/>
                  </a:cubicBezTo>
                  <a:cubicBezTo>
                    <a:pt x="712" y="8"/>
                    <a:pt x="712" y="8"/>
                    <a:pt x="712" y="8"/>
                  </a:cubicBezTo>
                  <a:cubicBezTo>
                    <a:pt x="724" y="8"/>
                    <a:pt x="734" y="18"/>
                    <a:pt x="734" y="30"/>
                  </a:cubicBezTo>
                  <a:cubicBezTo>
                    <a:pt x="734" y="22"/>
                    <a:pt x="734" y="22"/>
                    <a:pt x="734" y="22"/>
                  </a:cubicBezTo>
                  <a:cubicBezTo>
                    <a:pt x="734" y="10"/>
                    <a:pt x="724" y="0"/>
                    <a:pt x="712" y="0"/>
                  </a:cubicBez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0" name="íSļíḓè">
              <a:extLst>
                <a:ext uri="{FF2B5EF4-FFF2-40B4-BE49-F238E27FC236}">
                  <a16:creationId xmlns:a16="http://schemas.microsoft.com/office/drawing/2014/main" id="{47E22736-BFE4-440D-975A-C20257A3F918}"/>
                </a:ext>
              </a:extLst>
            </p:cNvPr>
            <p:cNvSpPr/>
            <p:nvPr userDrawn="1"/>
          </p:nvSpPr>
          <p:spPr bwMode="auto">
            <a:xfrm>
              <a:off x="6890390" y="3532982"/>
              <a:ext cx="3054487" cy="232049"/>
            </a:xfrm>
            <a:custGeom>
              <a:avLst/>
              <a:gdLst>
                <a:gd name="T0" fmla="*/ 745 w 799"/>
                <a:gd name="T1" fmla="*/ 54 h 61"/>
                <a:gd name="T2" fmla="*/ 54 w 799"/>
                <a:gd name="T3" fmla="*/ 54 h 61"/>
                <a:gd name="T4" fmla="*/ 0 w 799"/>
                <a:gd name="T5" fmla="*/ 0 h 61"/>
                <a:gd name="T6" fmla="*/ 0 w 799"/>
                <a:gd name="T7" fmla="*/ 8 h 61"/>
                <a:gd name="T8" fmla="*/ 54 w 799"/>
                <a:gd name="T9" fmla="*/ 61 h 61"/>
                <a:gd name="T10" fmla="*/ 745 w 799"/>
                <a:gd name="T11" fmla="*/ 61 h 61"/>
                <a:gd name="T12" fmla="*/ 799 w 799"/>
                <a:gd name="T13" fmla="*/ 8 h 61"/>
                <a:gd name="T14" fmla="*/ 799 w 799"/>
                <a:gd name="T15" fmla="*/ 0 h 61"/>
                <a:gd name="T16" fmla="*/ 745 w 799"/>
                <a:gd name="T17" fmla="*/ 5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9" h="61">
                  <a:moveTo>
                    <a:pt x="745" y="54"/>
                  </a:moveTo>
                  <a:cubicBezTo>
                    <a:pt x="54" y="54"/>
                    <a:pt x="54" y="54"/>
                    <a:pt x="54" y="54"/>
                  </a:cubicBezTo>
                  <a:cubicBezTo>
                    <a:pt x="25" y="54"/>
                    <a:pt x="0" y="29"/>
                    <a:pt x="0" y="0"/>
                  </a:cubicBezTo>
                  <a:cubicBezTo>
                    <a:pt x="0" y="8"/>
                    <a:pt x="0" y="8"/>
                    <a:pt x="0" y="8"/>
                  </a:cubicBezTo>
                  <a:cubicBezTo>
                    <a:pt x="0" y="37"/>
                    <a:pt x="25" y="61"/>
                    <a:pt x="54" y="61"/>
                  </a:cubicBezTo>
                  <a:cubicBezTo>
                    <a:pt x="745" y="61"/>
                    <a:pt x="745" y="61"/>
                    <a:pt x="745" y="61"/>
                  </a:cubicBezTo>
                  <a:cubicBezTo>
                    <a:pt x="775" y="61"/>
                    <a:pt x="799" y="37"/>
                    <a:pt x="799" y="8"/>
                  </a:cubicBezTo>
                  <a:cubicBezTo>
                    <a:pt x="799" y="0"/>
                    <a:pt x="799" y="0"/>
                    <a:pt x="799" y="0"/>
                  </a:cubicBezTo>
                  <a:cubicBezTo>
                    <a:pt x="799" y="29"/>
                    <a:pt x="775" y="54"/>
                    <a:pt x="745" y="54"/>
                  </a:cubicBez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1" name="ïṧḻídé">
              <a:extLst>
                <a:ext uri="{FF2B5EF4-FFF2-40B4-BE49-F238E27FC236}">
                  <a16:creationId xmlns:a16="http://schemas.microsoft.com/office/drawing/2014/main" id="{1E2D50C2-413C-4015-B222-2A29038F76B0}"/>
                </a:ext>
              </a:extLst>
            </p:cNvPr>
            <p:cNvSpPr/>
            <p:nvPr userDrawn="1"/>
          </p:nvSpPr>
          <p:spPr bwMode="auto">
            <a:xfrm>
              <a:off x="9627250" y="1976116"/>
              <a:ext cx="62538" cy="60893"/>
            </a:xfrm>
            <a:prstGeom prst="ellipse">
              <a:avLst/>
            </a:pr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2" name="iṧlïḋê">
              <a:extLst>
                <a:ext uri="{FF2B5EF4-FFF2-40B4-BE49-F238E27FC236}">
                  <a16:creationId xmlns:a16="http://schemas.microsoft.com/office/drawing/2014/main" id="{4C7A2F1F-B975-468D-93B1-704F7B7AEDA6}"/>
                </a:ext>
              </a:extLst>
            </p:cNvPr>
            <p:cNvSpPr/>
            <p:nvPr userDrawn="1"/>
          </p:nvSpPr>
          <p:spPr bwMode="auto">
            <a:xfrm>
              <a:off x="9520276" y="1976116"/>
              <a:ext cx="62538" cy="60893"/>
            </a:xfrm>
            <a:prstGeom prst="ellipse">
              <a:avLst/>
            </a:prstGeom>
            <a:solidFill>
              <a:srgbClr val="2027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3" name="ïSḷîḍê">
              <a:extLst>
                <a:ext uri="{FF2B5EF4-FFF2-40B4-BE49-F238E27FC236}">
                  <a16:creationId xmlns:a16="http://schemas.microsoft.com/office/drawing/2014/main" id="{7C0A5E28-BECA-42F0-ABAA-726549D61AFD}"/>
                </a:ext>
              </a:extLst>
            </p:cNvPr>
            <p:cNvSpPr/>
            <p:nvPr userDrawn="1"/>
          </p:nvSpPr>
          <p:spPr bwMode="auto">
            <a:xfrm>
              <a:off x="9413304" y="1976116"/>
              <a:ext cx="62538" cy="60893"/>
            </a:xfrm>
            <a:prstGeom prst="ellipse">
              <a:avLst/>
            </a:prstGeom>
            <a:solidFill>
              <a:srgbClr val="FD7C3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4" name="íşlîḍe">
              <a:extLst>
                <a:ext uri="{FF2B5EF4-FFF2-40B4-BE49-F238E27FC236}">
                  <a16:creationId xmlns:a16="http://schemas.microsoft.com/office/drawing/2014/main" id="{1A89977D-8D6E-419C-B458-1008D447951A}"/>
                </a:ext>
              </a:extLst>
            </p:cNvPr>
            <p:cNvSpPr/>
            <p:nvPr userDrawn="1"/>
          </p:nvSpPr>
          <p:spPr bwMode="auto">
            <a:xfrm>
              <a:off x="6696193" y="2598204"/>
              <a:ext cx="768559" cy="1594719"/>
            </a:xfrm>
            <a:custGeom>
              <a:avLst/>
              <a:gdLst>
                <a:gd name="T0" fmla="*/ 65 w 467"/>
                <a:gd name="T1" fmla="*/ 969 h 969"/>
                <a:gd name="T2" fmla="*/ 467 w 467"/>
                <a:gd name="T3" fmla="*/ 23 h 969"/>
                <a:gd name="T4" fmla="*/ 413 w 467"/>
                <a:gd name="T5" fmla="*/ 0 h 969"/>
                <a:gd name="T6" fmla="*/ 0 w 467"/>
                <a:gd name="T7" fmla="*/ 969 h 969"/>
                <a:gd name="T8" fmla="*/ 65 w 467"/>
                <a:gd name="T9" fmla="*/ 969 h 969"/>
              </a:gdLst>
              <a:ahLst/>
              <a:cxnLst>
                <a:cxn ang="0">
                  <a:pos x="T0" y="T1"/>
                </a:cxn>
                <a:cxn ang="0">
                  <a:pos x="T2" y="T3"/>
                </a:cxn>
                <a:cxn ang="0">
                  <a:pos x="T4" y="T5"/>
                </a:cxn>
                <a:cxn ang="0">
                  <a:pos x="T6" y="T7"/>
                </a:cxn>
                <a:cxn ang="0">
                  <a:pos x="T8" y="T9"/>
                </a:cxn>
              </a:cxnLst>
              <a:rect l="0" t="0" r="r" b="b"/>
              <a:pathLst>
                <a:path w="467" h="969">
                  <a:moveTo>
                    <a:pt x="65" y="969"/>
                  </a:moveTo>
                  <a:lnTo>
                    <a:pt x="467" y="23"/>
                  </a:lnTo>
                  <a:lnTo>
                    <a:pt x="413" y="0"/>
                  </a:lnTo>
                  <a:lnTo>
                    <a:pt x="0" y="969"/>
                  </a:lnTo>
                  <a:lnTo>
                    <a:pt x="65" y="969"/>
                  </a:lnTo>
                  <a:close/>
                </a:path>
              </a:pathLst>
            </a:custGeom>
            <a:solidFill>
              <a:schemeClr val="accent6">
                <a:lumMod val="50000"/>
              </a:schemeClr>
            </a:solidFill>
            <a:ln>
              <a:noFill/>
            </a:ln>
          </p:spPr>
          <p:txBody>
            <a:bodyPr anchor="ctr"/>
            <a:lstStyle/>
            <a:p>
              <a:pPr algn="ctr"/>
              <a:endParaRPr/>
            </a:p>
          </p:txBody>
        </p:sp>
        <p:sp>
          <p:nvSpPr>
            <p:cNvPr id="1175" name="îṧliḓe">
              <a:extLst>
                <a:ext uri="{FF2B5EF4-FFF2-40B4-BE49-F238E27FC236}">
                  <a16:creationId xmlns:a16="http://schemas.microsoft.com/office/drawing/2014/main" id="{854CA286-7FF2-442C-8399-AC07CD799772}"/>
                </a:ext>
              </a:extLst>
            </p:cNvPr>
            <p:cNvSpPr/>
            <p:nvPr userDrawn="1"/>
          </p:nvSpPr>
          <p:spPr bwMode="auto">
            <a:xfrm>
              <a:off x="6806458" y="2876334"/>
              <a:ext cx="473972" cy="98744"/>
            </a:xfrm>
            <a:custGeom>
              <a:avLst/>
              <a:gdLst>
                <a:gd name="T0" fmla="*/ 0 w 124"/>
                <a:gd name="T1" fmla="*/ 13 h 26"/>
                <a:gd name="T2" fmla="*/ 0 w 124"/>
                <a:gd name="T3" fmla="*/ 13 h 26"/>
                <a:gd name="T4" fmla="*/ 13 w 124"/>
                <a:gd name="T5" fmla="*/ 0 h 26"/>
                <a:gd name="T6" fmla="*/ 124 w 124"/>
                <a:gd name="T7" fmla="*/ 0 h 26"/>
                <a:gd name="T8" fmla="*/ 124 w 124"/>
                <a:gd name="T9" fmla="*/ 26 h 26"/>
                <a:gd name="T10" fmla="*/ 13 w 124"/>
                <a:gd name="T11" fmla="*/ 26 h 26"/>
                <a:gd name="T12" fmla="*/ 0 w 124"/>
                <a:gd name="T13" fmla="*/ 13 h 26"/>
              </a:gdLst>
              <a:ahLst/>
              <a:cxnLst>
                <a:cxn ang="0">
                  <a:pos x="T0" y="T1"/>
                </a:cxn>
                <a:cxn ang="0">
                  <a:pos x="T2" y="T3"/>
                </a:cxn>
                <a:cxn ang="0">
                  <a:pos x="T4" y="T5"/>
                </a:cxn>
                <a:cxn ang="0">
                  <a:pos x="T6" y="T7"/>
                </a:cxn>
                <a:cxn ang="0">
                  <a:pos x="T8" y="T9"/>
                </a:cxn>
                <a:cxn ang="0">
                  <a:pos x="T10" y="T11"/>
                </a:cxn>
                <a:cxn ang="0">
                  <a:pos x="T12" y="T13"/>
                </a:cxn>
              </a:cxnLst>
              <a:rect l="0" t="0" r="r" b="b"/>
              <a:pathLst>
                <a:path w="124" h="26">
                  <a:moveTo>
                    <a:pt x="0" y="13"/>
                  </a:moveTo>
                  <a:cubicBezTo>
                    <a:pt x="0" y="13"/>
                    <a:pt x="0" y="13"/>
                    <a:pt x="0" y="13"/>
                  </a:cubicBezTo>
                  <a:cubicBezTo>
                    <a:pt x="0" y="6"/>
                    <a:pt x="6" y="0"/>
                    <a:pt x="13" y="0"/>
                  </a:cubicBezTo>
                  <a:cubicBezTo>
                    <a:pt x="124" y="0"/>
                    <a:pt x="124" y="0"/>
                    <a:pt x="124" y="0"/>
                  </a:cubicBezTo>
                  <a:cubicBezTo>
                    <a:pt x="124" y="26"/>
                    <a:pt x="124" y="26"/>
                    <a:pt x="124" y="26"/>
                  </a:cubicBezTo>
                  <a:cubicBezTo>
                    <a:pt x="13" y="26"/>
                    <a:pt x="13" y="26"/>
                    <a:pt x="13" y="26"/>
                  </a:cubicBezTo>
                  <a:cubicBezTo>
                    <a:pt x="6" y="26"/>
                    <a:pt x="0" y="20"/>
                    <a:pt x="0" y="13"/>
                  </a:cubicBezTo>
                  <a:close/>
                </a:path>
              </a:pathLst>
            </a:custGeom>
            <a:solidFill>
              <a:schemeClr val="accent6">
                <a:lumMod val="50000"/>
              </a:schemeClr>
            </a:solidFill>
            <a:ln>
              <a:noFill/>
            </a:ln>
          </p:spPr>
          <p:txBody>
            <a:bodyPr anchor="ctr"/>
            <a:lstStyle/>
            <a:p>
              <a:pPr algn="ctr"/>
              <a:endParaRPr/>
            </a:p>
          </p:txBody>
        </p:sp>
        <p:sp>
          <p:nvSpPr>
            <p:cNvPr id="1176" name="ïšľïḍê">
              <a:extLst>
                <a:ext uri="{FF2B5EF4-FFF2-40B4-BE49-F238E27FC236}">
                  <a16:creationId xmlns:a16="http://schemas.microsoft.com/office/drawing/2014/main" id="{FA9B1DE8-7D4C-47AB-BD10-9F427F3643EB}"/>
                </a:ext>
              </a:extLst>
            </p:cNvPr>
            <p:cNvSpPr/>
            <p:nvPr userDrawn="1"/>
          </p:nvSpPr>
          <p:spPr bwMode="auto">
            <a:xfrm>
              <a:off x="6676444" y="3226875"/>
              <a:ext cx="470681" cy="100390"/>
            </a:xfrm>
            <a:prstGeom prst="rect">
              <a:avLst/>
            </a:prstGeom>
            <a:solidFill>
              <a:schemeClr val="accent6">
                <a:lumMod val="50000"/>
              </a:schemeClr>
            </a:solidFill>
            <a:ln>
              <a:noFill/>
            </a:ln>
          </p:spPr>
          <p:txBody>
            <a:bodyPr anchor="ctr"/>
            <a:lstStyle/>
            <a:p>
              <a:pPr algn="ctr"/>
              <a:endParaRPr/>
            </a:p>
          </p:txBody>
        </p:sp>
        <p:sp>
          <p:nvSpPr>
            <p:cNvPr id="1177" name="ïṡ1îḍe">
              <a:extLst>
                <a:ext uri="{FF2B5EF4-FFF2-40B4-BE49-F238E27FC236}">
                  <a16:creationId xmlns:a16="http://schemas.microsoft.com/office/drawing/2014/main" id="{2093210A-1156-45DB-BB4C-0DCE7AD0D875}"/>
                </a:ext>
              </a:extLst>
            </p:cNvPr>
            <p:cNvSpPr/>
            <p:nvPr userDrawn="1"/>
          </p:nvSpPr>
          <p:spPr bwMode="auto">
            <a:xfrm>
              <a:off x="6523391" y="3579063"/>
              <a:ext cx="482201" cy="98744"/>
            </a:xfrm>
            <a:prstGeom prst="rect">
              <a:avLst/>
            </a:prstGeom>
            <a:solidFill>
              <a:schemeClr val="accent6">
                <a:lumMod val="50000"/>
              </a:schemeClr>
            </a:solidFill>
            <a:ln>
              <a:noFill/>
            </a:ln>
          </p:spPr>
          <p:txBody>
            <a:bodyPr anchor="ctr"/>
            <a:lstStyle/>
            <a:p>
              <a:pPr algn="ctr"/>
              <a:endParaRPr/>
            </a:p>
          </p:txBody>
        </p:sp>
        <p:sp>
          <p:nvSpPr>
            <p:cNvPr id="1178" name="iṧḷídè">
              <a:extLst>
                <a:ext uri="{FF2B5EF4-FFF2-40B4-BE49-F238E27FC236}">
                  <a16:creationId xmlns:a16="http://schemas.microsoft.com/office/drawing/2014/main" id="{85B7D714-828A-4436-9722-8E585221469D}"/>
                </a:ext>
              </a:extLst>
            </p:cNvPr>
            <p:cNvSpPr/>
            <p:nvPr userDrawn="1"/>
          </p:nvSpPr>
          <p:spPr bwMode="auto">
            <a:xfrm>
              <a:off x="6383503" y="3929605"/>
              <a:ext cx="465744" cy="98744"/>
            </a:xfrm>
            <a:prstGeom prst="rect">
              <a:avLst/>
            </a:prstGeom>
            <a:solidFill>
              <a:schemeClr val="accent6">
                <a:lumMod val="50000"/>
              </a:schemeClr>
            </a:solidFill>
            <a:ln>
              <a:noFill/>
            </a:ln>
          </p:spPr>
          <p:txBody>
            <a:bodyPr anchor="ctr"/>
            <a:lstStyle/>
            <a:p>
              <a:pPr algn="ctr"/>
              <a:endParaRPr/>
            </a:p>
          </p:txBody>
        </p:sp>
        <p:sp>
          <p:nvSpPr>
            <p:cNvPr id="1179" name="íṥļïďê">
              <a:extLst>
                <a:ext uri="{FF2B5EF4-FFF2-40B4-BE49-F238E27FC236}">
                  <a16:creationId xmlns:a16="http://schemas.microsoft.com/office/drawing/2014/main" id="{87784FA9-5DAB-4CEA-92C6-1DFE9C3657A7}"/>
                </a:ext>
              </a:extLst>
            </p:cNvPr>
            <p:cNvSpPr/>
            <p:nvPr userDrawn="1"/>
          </p:nvSpPr>
          <p:spPr bwMode="auto">
            <a:xfrm>
              <a:off x="9329371" y="2991536"/>
              <a:ext cx="952882" cy="1212908"/>
            </a:xfrm>
            <a:custGeom>
              <a:avLst/>
              <a:gdLst>
                <a:gd name="T0" fmla="*/ 242 w 249"/>
                <a:gd name="T1" fmla="*/ 282 h 318"/>
                <a:gd name="T2" fmla="*/ 104 w 249"/>
                <a:gd name="T3" fmla="*/ 86 h 318"/>
                <a:gd name="T4" fmla="*/ 107 w 249"/>
                <a:gd name="T5" fmla="*/ 79 h 318"/>
                <a:gd name="T6" fmla="*/ 102 w 249"/>
                <a:gd name="T7" fmla="*/ 25 h 318"/>
                <a:gd name="T8" fmla="*/ 53 w 249"/>
                <a:gd name="T9" fmla="*/ 2 h 318"/>
                <a:gd name="T10" fmla="*/ 49 w 249"/>
                <a:gd name="T11" fmla="*/ 2 h 318"/>
                <a:gd name="T12" fmla="*/ 81 w 249"/>
                <a:gd name="T13" fmla="*/ 48 h 318"/>
                <a:gd name="T14" fmla="*/ 70 w 249"/>
                <a:gd name="T15" fmla="*/ 73 h 318"/>
                <a:gd name="T16" fmla="*/ 42 w 249"/>
                <a:gd name="T17" fmla="*/ 76 h 318"/>
                <a:gd name="T18" fmla="*/ 9 w 249"/>
                <a:gd name="T19" fmla="*/ 30 h 318"/>
                <a:gd name="T20" fmla="*/ 8 w 249"/>
                <a:gd name="T21" fmla="*/ 33 h 318"/>
                <a:gd name="T22" fmla="*/ 13 w 249"/>
                <a:gd name="T23" fmla="*/ 88 h 318"/>
                <a:gd name="T24" fmla="*/ 62 w 249"/>
                <a:gd name="T25" fmla="*/ 111 h 318"/>
                <a:gd name="T26" fmla="*/ 69 w 249"/>
                <a:gd name="T27" fmla="*/ 110 h 318"/>
                <a:gd name="T28" fmla="*/ 208 w 249"/>
                <a:gd name="T29" fmla="*/ 306 h 318"/>
                <a:gd name="T30" fmla="*/ 237 w 249"/>
                <a:gd name="T31" fmla="*/ 311 h 318"/>
                <a:gd name="T32" fmla="*/ 242 w 249"/>
                <a:gd name="T33" fmla="*/ 28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9" h="318">
                  <a:moveTo>
                    <a:pt x="242" y="282"/>
                  </a:moveTo>
                  <a:cubicBezTo>
                    <a:pt x="104" y="86"/>
                    <a:pt x="104" y="86"/>
                    <a:pt x="104" y="86"/>
                  </a:cubicBezTo>
                  <a:cubicBezTo>
                    <a:pt x="107" y="79"/>
                    <a:pt x="107" y="79"/>
                    <a:pt x="107" y="79"/>
                  </a:cubicBezTo>
                  <a:cubicBezTo>
                    <a:pt x="115" y="61"/>
                    <a:pt x="113" y="41"/>
                    <a:pt x="102" y="25"/>
                  </a:cubicBezTo>
                  <a:cubicBezTo>
                    <a:pt x="91" y="9"/>
                    <a:pt x="72" y="0"/>
                    <a:pt x="53" y="2"/>
                  </a:cubicBezTo>
                  <a:cubicBezTo>
                    <a:pt x="49" y="2"/>
                    <a:pt x="49" y="2"/>
                    <a:pt x="49" y="2"/>
                  </a:cubicBezTo>
                  <a:cubicBezTo>
                    <a:pt x="81" y="48"/>
                    <a:pt x="81" y="48"/>
                    <a:pt x="81" y="48"/>
                  </a:cubicBezTo>
                  <a:cubicBezTo>
                    <a:pt x="70" y="73"/>
                    <a:pt x="70" y="73"/>
                    <a:pt x="70" y="73"/>
                  </a:cubicBezTo>
                  <a:cubicBezTo>
                    <a:pt x="42" y="76"/>
                    <a:pt x="42" y="76"/>
                    <a:pt x="42" y="76"/>
                  </a:cubicBezTo>
                  <a:cubicBezTo>
                    <a:pt x="9" y="30"/>
                    <a:pt x="9" y="30"/>
                    <a:pt x="9" y="30"/>
                  </a:cubicBezTo>
                  <a:cubicBezTo>
                    <a:pt x="8" y="33"/>
                    <a:pt x="8" y="33"/>
                    <a:pt x="8" y="33"/>
                  </a:cubicBezTo>
                  <a:cubicBezTo>
                    <a:pt x="0" y="51"/>
                    <a:pt x="1" y="72"/>
                    <a:pt x="13" y="88"/>
                  </a:cubicBezTo>
                  <a:cubicBezTo>
                    <a:pt x="24" y="104"/>
                    <a:pt x="43" y="113"/>
                    <a:pt x="62" y="111"/>
                  </a:cubicBezTo>
                  <a:cubicBezTo>
                    <a:pt x="69" y="110"/>
                    <a:pt x="69" y="110"/>
                    <a:pt x="69" y="110"/>
                  </a:cubicBezTo>
                  <a:cubicBezTo>
                    <a:pt x="208" y="306"/>
                    <a:pt x="208" y="306"/>
                    <a:pt x="208" y="306"/>
                  </a:cubicBezTo>
                  <a:cubicBezTo>
                    <a:pt x="214" y="316"/>
                    <a:pt x="228" y="318"/>
                    <a:pt x="237" y="311"/>
                  </a:cubicBezTo>
                  <a:cubicBezTo>
                    <a:pt x="247" y="305"/>
                    <a:pt x="249" y="291"/>
                    <a:pt x="242" y="282"/>
                  </a:cubicBez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0" name="iṡlîḑe">
              <a:extLst>
                <a:ext uri="{FF2B5EF4-FFF2-40B4-BE49-F238E27FC236}">
                  <a16:creationId xmlns:a16="http://schemas.microsoft.com/office/drawing/2014/main" id="{A1169987-8B8D-4BC8-92F5-645725EAC551}"/>
                </a:ext>
              </a:extLst>
            </p:cNvPr>
            <p:cNvSpPr/>
            <p:nvPr userDrawn="1"/>
          </p:nvSpPr>
          <p:spPr bwMode="auto">
            <a:xfrm>
              <a:off x="9666748" y="3391449"/>
              <a:ext cx="534865" cy="717541"/>
            </a:xfrm>
            <a:custGeom>
              <a:avLst/>
              <a:gdLst>
                <a:gd name="T0" fmla="*/ 134 w 140"/>
                <a:gd name="T1" fmla="*/ 184 h 188"/>
                <a:gd name="T2" fmla="*/ 134 w 140"/>
                <a:gd name="T3" fmla="*/ 184 h 188"/>
                <a:gd name="T4" fmla="*/ 119 w 140"/>
                <a:gd name="T5" fmla="*/ 182 h 188"/>
                <a:gd name="T6" fmla="*/ 3 w 140"/>
                <a:gd name="T7" fmla="*/ 18 h 188"/>
                <a:gd name="T8" fmla="*/ 6 w 140"/>
                <a:gd name="T9" fmla="*/ 3 h 188"/>
                <a:gd name="T10" fmla="*/ 20 w 140"/>
                <a:gd name="T11" fmla="*/ 5 h 188"/>
                <a:gd name="T12" fmla="*/ 136 w 140"/>
                <a:gd name="T13" fmla="*/ 170 h 188"/>
                <a:gd name="T14" fmla="*/ 134 w 140"/>
                <a:gd name="T15" fmla="*/ 184 h 1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188">
                  <a:moveTo>
                    <a:pt x="134" y="184"/>
                  </a:moveTo>
                  <a:cubicBezTo>
                    <a:pt x="134" y="184"/>
                    <a:pt x="134" y="184"/>
                    <a:pt x="134" y="184"/>
                  </a:cubicBezTo>
                  <a:cubicBezTo>
                    <a:pt x="129" y="188"/>
                    <a:pt x="122" y="187"/>
                    <a:pt x="119" y="182"/>
                  </a:cubicBezTo>
                  <a:cubicBezTo>
                    <a:pt x="3" y="18"/>
                    <a:pt x="3" y="18"/>
                    <a:pt x="3" y="18"/>
                  </a:cubicBezTo>
                  <a:cubicBezTo>
                    <a:pt x="0" y="13"/>
                    <a:pt x="1" y="6"/>
                    <a:pt x="6" y="3"/>
                  </a:cubicBezTo>
                  <a:cubicBezTo>
                    <a:pt x="11" y="0"/>
                    <a:pt x="17" y="1"/>
                    <a:pt x="20" y="5"/>
                  </a:cubicBezTo>
                  <a:cubicBezTo>
                    <a:pt x="136" y="170"/>
                    <a:pt x="136" y="170"/>
                    <a:pt x="136" y="170"/>
                  </a:cubicBezTo>
                  <a:cubicBezTo>
                    <a:pt x="140" y="175"/>
                    <a:pt x="138" y="181"/>
                    <a:pt x="134" y="184"/>
                  </a:cubicBezTo>
                  <a:close/>
                </a:path>
              </a:pathLst>
            </a:custGeom>
            <a:solidFill>
              <a:srgbClr val="8686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3" name="îšļiḍé">
              <a:extLst>
                <a:ext uri="{FF2B5EF4-FFF2-40B4-BE49-F238E27FC236}">
                  <a16:creationId xmlns:a16="http://schemas.microsoft.com/office/drawing/2014/main" id="{E94F843E-1931-4CF4-A07C-516069F6EB04}"/>
                </a:ext>
              </a:extLst>
            </p:cNvPr>
            <p:cNvSpPr/>
            <p:nvPr userDrawn="1"/>
          </p:nvSpPr>
          <p:spPr bwMode="auto">
            <a:xfrm>
              <a:off x="8401176" y="4421680"/>
              <a:ext cx="783371" cy="1267217"/>
            </a:xfrm>
            <a:custGeom>
              <a:avLst/>
              <a:gdLst>
                <a:gd name="T0" fmla="*/ 0 w 205"/>
                <a:gd name="T1" fmla="*/ 0 h 332"/>
                <a:gd name="T2" fmla="*/ 126 w 205"/>
                <a:gd name="T3" fmla="*/ 0 h 332"/>
                <a:gd name="T4" fmla="*/ 133 w 205"/>
                <a:gd name="T5" fmla="*/ 1 h 332"/>
                <a:gd name="T6" fmla="*/ 195 w 205"/>
                <a:gd name="T7" fmla="*/ 90 h 332"/>
                <a:gd name="T8" fmla="*/ 143 w 205"/>
                <a:gd name="T9" fmla="*/ 332 h 332"/>
                <a:gd name="T10" fmla="*/ 68 w 205"/>
                <a:gd name="T11" fmla="*/ 332 h 332"/>
                <a:gd name="T12" fmla="*/ 104 w 205"/>
                <a:gd name="T13" fmla="*/ 102 h 332"/>
                <a:gd name="T14" fmla="*/ 0 w 205"/>
                <a:gd name="T15" fmla="*/ 102 h 332"/>
                <a:gd name="T16" fmla="*/ 0 w 205"/>
                <a:gd name="T17"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 h="332">
                  <a:moveTo>
                    <a:pt x="0" y="0"/>
                  </a:moveTo>
                  <a:cubicBezTo>
                    <a:pt x="126" y="0"/>
                    <a:pt x="126" y="0"/>
                    <a:pt x="126" y="0"/>
                  </a:cubicBezTo>
                  <a:cubicBezTo>
                    <a:pt x="128" y="0"/>
                    <a:pt x="131" y="0"/>
                    <a:pt x="133" y="1"/>
                  </a:cubicBezTo>
                  <a:cubicBezTo>
                    <a:pt x="176" y="5"/>
                    <a:pt x="205" y="48"/>
                    <a:pt x="195" y="90"/>
                  </a:cubicBezTo>
                  <a:cubicBezTo>
                    <a:pt x="143" y="332"/>
                    <a:pt x="143" y="332"/>
                    <a:pt x="143" y="332"/>
                  </a:cubicBezTo>
                  <a:cubicBezTo>
                    <a:pt x="68" y="332"/>
                    <a:pt x="68" y="332"/>
                    <a:pt x="68" y="332"/>
                  </a:cubicBezTo>
                  <a:cubicBezTo>
                    <a:pt x="104" y="102"/>
                    <a:pt x="104" y="102"/>
                    <a:pt x="104" y="102"/>
                  </a:cubicBezTo>
                  <a:cubicBezTo>
                    <a:pt x="0" y="102"/>
                    <a:pt x="0" y="102"/>
                    <a:pt x="0" y="102"/>
                  </a:cubicBezTo>
                  <a:cubicBezTo>
                    <a:pt x="0" y="0"/>
                    <a:pt x="0" y="0"/>
                    <a:pt x="0" y="0"/>
                  </a:cubicBezTo>
                </a:path>
              </a:pathLst>
            </a:custGeom>
            <a:solidFill>
              <a:schemeClr val="tx2">
                <a:lumMod val="75000"/>
              </a:schemeClr>
            </a:solidFill>
            <a:ln>
              <a:noFill/>
            </a:ln>
          </p:spPr>
          <p:txBody>
            <a:bodyPr anchor="ctr"/>
            <a:lstStyle/>
            <a:p>
              <a:pPr algn="ctr"/>
              <a:endParaRPr/>
            </a:p>
          </p:txBody>
        </p:sp>
        <p:sp>
          <p:nvSpPr>
            <p:cNvPr id="1184" name="í$ḷïḑe">
              <a:extLst>
                <a:ext uri="{FF2B5EF4-FFF2-40B4-BE49-F238E27FC236}">
                  <a16:creationId xmlns:a16="http://schemas.microsoft.com/office/drawing/2014/main" id="{C29BEDA5-B06B-4D27-B037-F5AED5D1574B}"/>
                </a:ext>
              </a:extLst>
            </p:cNvPr>
            <p:cNvSpPr/>
            <p:nvPr userDrawn="1"/>
          </p:nvSpPr>
          <p:spPr bwMode="auto">
            <a:xfrm>
              <a:off x="8661202" y="5688897"/>
              <a:ext cx="492076" cy="190905"/>
            </a:xfrm>
            <a:custGeom>
              <a:avLst/>
              <a:gdLst>
                <a:gd name="T0" fmla="*/ 0 w 129"/>
                <a:gd name="T1" fmla="*/ 0 h 50"/>
                <a:gd name="T2" fmla="*/ 62 w 129"/>
                <a:gd name="T3" fmla="*/ 0 h 50"/>
                <a:gd name="T4" fmla="*/ 129 w 129"/>
                <a:gd name="T5" fmla="*/ 50 h 50"/>
                <a:gd name="T6" fmla="*/ 0 w 129"/>
                <a:gd name="T7" fmla="*/ 50 h 50"/>
                <a:gd name="T8" fmla="*/ 0 w 129"/>
                <a:gd name="T9" fmla="*/ 0 h 50"/>
              </a:gdLst>
              <a:ahLst/>
              <a:cxnLst>
                <a:cxn ang="0">
                  <a:pos x="T0" y="T1"/>
                </a:cxn>
                <a:cxn ang="0">
                  <a:pos x="T2" y="T3"/>
                </a:cxn>
                <a:cxn ang="0">
                  <a:pos x="T4" y="T5"/>
                </a:cxn>
                <a:cxn ang="0">
                  <a:pos x="T6" y="T7"/>
                </a:cxn>
                <a:cxn ang="0">
                  <a:pos x="T8" y="T9"/>
                </a:cxn>
              </a:cxnLst>
              <a:rect l="0" t="0" r="r" b="b"/>
              <a:pathLst>
                <a:path w="129" h="50">
                  <a:moveTo>
                    <a:pt x="0" y="0"/>
                  </a:moveTo>
                  <a:cubicBezTo>
                    <a:pt x="62" y="0"/>
                    <a:pt x="62" y="0"/>
                    <a:pt x="62" y="0"/>
                  </a:cubicBezTo>
                  <a:cubicBezTo>
                    <a:pt x="62" y="0"/>
                    <a:pt x="129" y="6"/>
                    <a:pt x="129" y="50"/>
                  </a:cubicBezTo>
                  <a:cubicBezTo>
                    <a:pt x="0" y="50"/>
                    <a:pt x="0" y="50"/>
                    <a:pt x="0" y="50"/>
                  </a:cubicBezTo>
                  <a:lnTo>
                    <a:pt x="0" y="0"/>
                  </a:lnTo>
                  <a:close/>
                </a:path>
              </a:pathLst>
            </a:custGeom>
            <a:solidFill>
              <a:srgbClr val="331D0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5" name="ís1îḓe">
              <a:extLst>
                <a:ext uri="{FF2B5EF4-FFF2-40B4-BE49-F238E27FC236}">
                  <a16:creationId xmlns:a16="http://schemas.microsoft.com/office/drawing/2014/main" id="{3082BE92-7275-4477-8E76-3714C3FF5443}"/>
                </a:ext>
              </a:extLst>
            </p:cNvPr>
            <p:cNvSpPr/>
            <p:nvPr userDrawn="1"/>
          </p:nvSpPr>
          <p:spPr bwMode="auto">
            <a:xfrm>
              <a:off x="7644137" y="4421680"/>
              <a:ext cx="783371" cy="1267217"/>
            </a:xfrm>
            <a:custGeom>
              <a:avLst/>
              <a:gdLst>
                <a:gd name="T0" fmla="*/ 205 w 205"/>
                <a:gd name="T1" fmla="*/ 0 h 332"/>
                <a:gd name="T2" fmla="*/ 78 w 205"/>
                <a:gd name="T3" fmla="*/ 0 h 332"/>
                <a:gd name="T4" fmla="*/ 71 w 205"/>
                <a:gd name="T5" fmla="*/ 1 h 332"/>
                <a:gd name="T6" fmla="*/ 10 w 205"/>
                <a:gd name="T7" fmla="*/ 90 h 332"/>
                <a:gd name="T8" fmla="*/ 62 w 205"/>
                <a:gd name="T9" fmla="*/ 332 h 332"/>
                <a:gd name="T10" fmla="*/ 136 w 205"/>
                <a:gd name="T11" fmla="*/ 332 h 332"/>
                <a:gd name="T12" fmla="*/ 100 w 205"/>
                <a:gd name="T13" fmla="*/ 102 h 332"/>
                <a:gd name="T14" fmla="*/ 205 w 205"/>
                <a:gd name="T15" fmla="*/ 102 h 332"/>
                <a:gd name="T16" fmla="*/ 205 w 205"/>
                <a:gd name="T17"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 h="332">
                  <a:moveTo>
                    <a:pt x="205" y="0"/>
                  </a:moveTo>
                  <a:cubicBezTo>
                    <a:pt x="78" y="0"/>
                    <a:pt x="78" y="0"/>
                    <a:pt x="78" y="0"/>
                  </a:cubicBezTo>
                  <a:cubicBezTo>
                    <a:pt x="76" y="0"/>
                    <a:pt x="74" y="0"/>
                    <a:pt x="71" y="1"/>
                  </a:cubicBezTo>
                  <a:cubicBezTo>
                    <a:pt x="28" y="5"/>
                    <a:pt x="0" y="48"/>
                    <a:pt x="10" y="90"/>
                  </a:cubicBezTo>
                  <a:cubicBezTo>
                    <a:pt x="62" y="332"/>
                    <a:pt x="62" y="332"/>
                    <a:pt x="62" y="332"/>
                  </a:cubicBezTo>
                  <a:cubicBezTo>
                    <a:pt x="136" y="332"/>
                    <a:pt x="136" y="332"/>
                    <a:pt x="136" y="332"/>
                  </a:cubicBezTo>
                  <a:cubicBezTo>
                    <a:pt x="100" y="102"/>
                    <a:pt x="100" y="102"/>
                    <a:pt x="100" y="102"/>
                  </a:cubicBezTo>
                  <a:cubicBezTo>
                    <a:pt x="205" y="102"/>
                    <a:pt x="205" y="102"/>
                    <a:pt x="205" y="102"/>
                  </a:cubicBezTo>
                  <a:cubicBezTo>
                    <a:pt x="205" y="0"/>
                    <a:pt x="205" y="0"/>
                    <a:pt x="205" y="0"/>
                  </a:cubicBezTo>
                </a:path>
              </a:pathLst>
            </a:custGeom>
            <a:solidFill>
              <a:schemeClr val="tx2">
                <a:lumMod val="75000"/>
              </a:schemeClr>
            </a:solidFill>
            <a:ln>
              <a:noFill/>
            </a:ln>
          </p:spPr>
          <p:txBody>
            <a:bodyPr anchor="ctr"/>
            <a:lstStyle/>
            <a:p>
              <a:pPr algn="ctr"/>
              <a:endParaRPr/>
            </a:p>
          </p:txBody>
        </p:sp>
        <p:sp>
          <p:nvSpPr>
            <p:cNvPr id="1188" name="ïṥļîdê">
              <a:extLst>
                <a:ext uri="{FF2B5EF4-FFF2-40B4-BE49-F238E27FC236}">
                  <a16:creationId xmlns:a16="http://schemas.microsoft.com/office/drawing/2014/main" id="{6509C9E9-F0A5-41D8-A60B-B1D7CCE406EF}"/>
                </a:ext>
              </a:extLst>
            </p:cNvPr>
            <p:cNvSpPr/>
            <p:nvPr userDrawn="1"/>
          </p:nvSpPr>
          <p:spPr bwMode="auto">
            <a:xfrm>
              <a:off x="7935433" y="2711760"/>
              <a:ext cx="197488" cy="294587"/>
            </a:xfrm>
            <a:custGeom>
              <a:avLst/>
              <a:gdLst>
                <a:gd name="T0" fmla="*/ 52 w 52"/>
                <a:gd name="T1" fmla="*/ 25 h 77"/>
                <a:gd name="T2" fmla="*/ 18 w 52"/>
                <a:gd name="T3" fmla="*/ 14 h 77"/>
                <a:gd name="T4" fmla="*/ 52 w 52"/>
                <a:gd name="T5" fmla="*/ 69 h 77"/>
                <a:gd name="T6" fmla="*/ 52 w 52"/>
                <a:gd name="T7" fmla="*/ 25 h 77"/>
              </a:gdLst>
              <a:ahLst/>
              <a:cxnLst>
                <a:cxn ang="0">
                  <a:pos x="T0" y="T1"/>
                </a:cxn>
                <a:cxn ang="0">
                  <a:pos x="T2" y="T3"/>
                </a:cxn>
                <a:cxn ang="0">
                  <a:pos x="T4" y="T5"/>
                </a:cxn>
                <a:cxn ang="0">
                  <a:pos x="T6" y="T7"/>
                </a:cxn>
              </a:cxnLst>
              <a:rect l="0" t="0" r="r" b="b"/>
              <a:pathLst>
                <a:path w="52" h="77">
                  <a:moveTo>
                    <a:pt x="52" y="25"/>
                  </a:moveTo>
                  <a:cubicBezTo>
                    <a:pt x="52" y="25"/>
                    <a:pt x="36" y="0"/>
                    <a:pt x="18" y="14"/>
                  </a:cubicBezTo>
                  <a:cubicBezTo>
                    <a:pt x="0" y="27"/>
                    <a:pt x="19" y="77"/>
                    <a:pt x="52" y="69"/>
                  </a:cubicBezTo>
                  <a:lnTo>
                    <a:pt x="52" y="25"/>
                  </a:lnTo>
                  <a:close/>
                </a:path>
              </a:pathLst>
            </a:custGeom>
            <a:solidFill>
              <a:srgbClr val="EDAC7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9" name="isḻîḋè">
              <a:extLst>
                <a:ext uri="{FF2B5EF4-FFF2-40B4-BE49-F238E27FC236}">
                  <a16:creationId xmlns:a16="http://schemas.microsoft.com/office/drawing/2014/main" id="{BCAD022A-2BB4-472F-A840-23B522639385}"/>
                </a:ext>
              </a:extLst>
            </p:cNvPr>
            <p:cNvSpPr/>
            <p:nvPr userDrawn="1"/>
          </p:nvSpPr>
          <p:spPr bwMode="auto">
            <a:xfrm>
              <a:off x="7979867" y="2784173"/>
              <a:ext cx="153054" cy="184322"/>
            </a:xfrm>
            <a:custGeom>
              <a:avLst/>
              <a:gdLst>
                <a:gd name="T0" fmla="*/ 40 w 40"/>
                <a:gd name="T1" fmla="*/ 23 h 48"/>
                <a:gd name="T2" fmla="*/ 40 w 40"/>
                <a:gd name="T3" fmla="*/ 45 h 48"/>
                <a:gd name="T4" fmla="*/ 13 w 40"/>
                <a:gd name="T5" fmla="*/ 3 h 48"/>
                <a:gd name="T6" fmla="*/ 40 w 40"/>
                <a:gd name="T7" fmla="*/ 23 h 48"/>
              </a:gdLst>
              <a:ahLst/>
              <a:cxnLst>
                <a:cxn ang="0">
                  <a:pos x="T0" y="T1"/>
                </a:cxn>
                <a:cxn ang="0">
                  <a:pos x="T2" y="T3"/>
                </a:cxn>
                <a:cxn ang="0">
                  <a:pos x="T4" y="T5"/>
                </a:cxn>
                <a:cxn ang="0">
                  <a:pos x="T6" y="T7"/>
                </a:cxn>
              </a:cxnLst>
              <a:rect l="0" t="0" r="r" b="b"/>
              <a:pathLst>
                <a:path w="40" h="48">
                  <a:moveTo>
                    <a:pt x="40" y="23"/>
                  </a:moveTo>
                  <a:cubicBezTo>
                    <a:pt x="40" y="45"/>
                    <a:pt x="40" y="45"/>
                    <a:pt x="40" y="45"/>
                  </a:cubicBezTo>
                  <a:cubicBezTo>
                    <a:pt x="12" y="48"/>
                    <a:pt x="0" y="8"/>
                    <a:pt x="13" y="3"/>
                  </a:cubicBezTo>
                  <a:cubicBezTo>
                    <a:pt x="24" y="0"/>
                    <a:pt x="35" y="15"/>
                    <a:pt x="40" y="23"/>
                  </a:cubicBezTo>
                  <a:close/>
                </a:path>
              </a:pathLst>
            </a:custGeom>
            <a:solidFill>
              <a:srgbClr val="F7A58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0" name="íṥľïḓê">
              <a:extLst>
                <a:ext uri="{FF2B5EF4-FFF2-40B4-BE49-F238E27FC236}">
                  <a16:creationId xmlns:a16="http://schemas.microsoft.com/office/drawing/2014/main" id="{84E11F03-65D2-472A-B806-EC31231E8560}"/>
                </a:ext>
              </a:extLst>
            </p:cNvPr>
            <p:cNvSpPr/>
            <p:nvPr userDrawn="1"/>
          </p:nvSpPr>
          <p:spPr bwMode="auto">
            <a:xfrm>
              <a:off x="8011137" y="2789109"/>
              <a:ext cx="121784" cy="83933"/>
            </a:xfrm>
            <a:custGeom>
              <a:avLst/>
              <a:gdLst>
                <a:gd name="T0" fmla="*/ 0 w 32"/>
                <a:gd name="T1" fmla="*/ 10 h 22"/>
                <a:gd name="T2" fmla="*/ 0 w 32"/>
                <a:gd name="T3" fmla="*/ 10 h 22"/>
                <a:gd name="T4" fmla="*/ 0 w 32"/>
                <a:gd name="T5" fmla="*/ 8 h 22"/>
                <a:gd name="T6" fmla="*/ 3 w 32"/>
                <a:gd name="T7" fmla="*/ 5 h 22"/>
                <a:gd name="T8" fmla="*/ 4 w 32"/>
                <a:gd name="T9" fmla="*/ 4 h 22"/>
                <a:gd name="T10" fmla="*/ 5 w 32"/>
                <a:gd name="T11" fmla="*/ 4 h 22"/>
                <a:gd name="T12" fmla="*/ 5 w 32"/>
                <a:gd name="T13" fmla="*/ 4 h 22"/>
                <a:gd name="T14" fmla="*/ 5 w 32"/>
                <a:gd name="T15" fmla="*/ 4 h 22"/>
                <a:gd name="T16" fmla="*/ 5 w 32"/>
                <a:gd name="T17" fmla="*/ 4 h 22"/>
                <a:gd name="T18" fmla="*/ 5 w 32"/>
                <a:gd name="T19" fmla="*/ 4 h 22"/>
                <a:gd name="T20" fmla="*/ 5 w 32"/>
                <a:gd name="T21" fmla="*/ 4 h 22"/>
                <a:gd name="T22" fmla="*/ 5 w 32"/>
                <a:gd name="T23" fmla="*/ 4 h 22"/>
                <a:gd name="T24" fmla="*/ 6 w 32"/>
                <a:gd name="T25" fmla="*/ 4 h 22"/>
                <a:gd name="T26" fmla="*/ 7 w 32"/>
                <a:gd name="T27" fmla="*/ 4 h 22"/>
                <a:gd name="T28" fmla="*/ 8 w 32"/>
                <a:gd name="T29" fmla="*/ 4 h 22"/>
                <a:gd name="T30" fmla="*/ 8 w 32"/>
                <a:gd name="T31" fmla="*/ 4 h 22"/>
                <a:gd name="T32" fmla="*/ 9 w 32"/>
                <a:gd name="T33" fmla="*/ 4 h 22"/>
                <a:gd name="T34" fmla="*/ 16 w 32"/>
                <a:gd name="T35" fmla="*/ 7 h 22"/>
                <a:gd name="T36" fmla="*/ 19 w 32"/>
                <a:gd name="T37" fmla="*/ 9 h 22"/>
                <a:gd name="T38" fmla="*/ 22 w 32"/>
                <a:gd name="T39" fmla="*/ 12 h 22"/>
                <a:gd name="T40" fmla="*/ 27 w 32"/>
                <a:gd name="T41" fmla="*/ 17 h 22"/>
                <a:gd name="T42" fmla="*/ 32 w 32"/>
                <a:gd name="T43" fmla="*/ 22 h 22"/>
                <a:gd name="T44" fmla="*/ 31 w 32"/>
                <a:gd name="T45" fmla="*/ 20 h 22"/>
                <a:gd name="T46" fmla="*/ 29 w 32"/>
                <a:gd name="T47" fmla="*/ 15 h 22"/>
                <a:gd name="T48" fmla="*/ 27 w 32"/>
                <a:gd name="T49" fmla="*/ 12 h 22"/>
                <a:gd name="T50" fmla="*/ 25 w 32"/>
                <a:gd name="T51" fmla="*/ 9 h 22"/>
                <a:gd name="T52" fmla="*/ 18 w 32"/>
                <a:gd name="T53" fmla="*/ 4 h 22"/>
                <a:gd name="T54" fmla="*/ 14 w 32"/>
                <a:gd name="T55" fmla="*/ 1 h 22"/>
                <a:gd name="T56" fmla="*/ 10 w 32"/>
                <a:gd name="T57" fmla="*/ 0 h 22"/>
                <a:gd name="T58" fmla="*/ 8 w 32"/>
                <a:gd name="T59" fmla="*/ 0 h 22"/>
                <a:gd name="T60" fmla="*/ 7 w 32"/>
                <a:gd name="T61" fmla="*/ 0 h 22"/>
                <a:gd name="T62" fmla="*/ 6 w 32"/>
                <a:gd name="T63" fmla="*/ 1 h 22"/>
                <a:gd name="T64" fmla="*/ 5 w 32"/>
                <a:gd name="T65" fmla="*/ 1 h 22"/>
                <a:gd name="T66" fmla="*/ 5 w 32"/>
                <a:gd name="T67" fmla="*/ 1 h 22"/>
                <a:gd name="T68" fmla="*/ 4 w 32"/>
                <a:gd name="T69" fmla="*/ 1 h 22"/>
                <a:gd name="T70" fmla="*/ 4 w 32"/>
                <a:gd name="T71" fmla="*/ 1 h 22"/>
                <a:gd name="T72" fmla="*/ 3 w 32"/>
                <a:gd name="T73" fmla="*/ 2 h 22"/>
                <a:gd name="T74" fmla="*/ 2 w 32"/>
                <a:gd name="T75" fmla="*/ 3 h 22"/>
                <a:gd name="T76" fmla="*/ 0 w 32"/>
                <a:gd name="T77" fmla="*/ 6 h 22"/>
                <a:gd name="T78" fmla="*/ 0 w 32"/>
                <a:gd name="T79" fmla="*/ 8 h 22"/>
                <a:gd name="T80" fmla="*/ 0 w 32"/>
                <a:gd name="T81" fmla="*/ 1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 h="22">
                  <a:moveTo>
                    <a:pt x="0" y="10"/>
                  </a:moveTo>
                  <a:cubicBezTo>
                    <a:pt x="0" y="10"/>
                    <a:pt x="0" y="10"/>
                    <a:pt x="0" y="10"/>
                  </a:cubicBezTo>
                  <a:cubicBezTo>
                    <a:pt x="0" y="9"/>
                    <a:pt x="0" y="9"/>
                    <a:pt x="0" y="8"/>
                  </a:cubicBezTo>
                  <a:cubicBezTo>
                    <a:pt x="1" y="7"/>
                    <a:pt x="2" y="6"/>
                    <a:pt x="3" y="5"/>
                  </a:cubicBezTo>
                  <a:cubicBezTo>
                    <a:pt x="4" y="4"/>
                    <a:pt x="4" y="4"/>
                    <a:pt x="4"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6" y="4"/>
                    <a:pt x="6" y="4"/>
                    <a:pt x="6" y="4"/>
                  </a:cubicBezTo>
                  <a:cubicBezTo>
                    <a:pt x="7" y="4"/>
                    <a:pt x="7" y="4"/>
                    <a:pt x="7" y="4"/>
                  </a:cubicBezTo>
                  <a:cubicBezTo>
                    <a:pt x="8" y="4"/>
                    <a:pt x="8" y="4"/>
                    <a:pt x="8" y="4"/>
                  </a:cubicBezTo>
                  <a:cubicBezTo>
                    <a:pt x="8" y="4"/>
                    <a:pt x="8" y="4"/>
                    <a:pt x="8" y="4"/>
                  </a:cubicBezTo>
                  <a:cubicBezTo>
                    <a:pt x="9" y="4"/>
                    <a:pt x="9" y="4"/>
                    <a:pt x="9" y="4"/>
                  </a:cubicBezTo>
                  <a:cubicBezTo>
                    <a:pt x="11" y="4"/>
                    <a:pt x="14" y="5"/>
                    <a:pt x="16" y="7"/>
                  </a:cubicBezTo>
                  <a:cubicBezTo>
                    <a:pt x="17" y="7"/>
                    <a:pt x="18" y="8"/>
                    <a:pt x="19" y="9"/>
                  </a:cubicBezTo>
                  <a:cubicBezTo>
                    <a:pt x="20" y="10"/>
                    <a:pt x="21" y="11"/>
                    <a:pt x="22" y="12"/>
                  </a:cubicBezTo>
                  <a:cubicBezTo>
                    <a:pt x="24" y="13"/>
                    <a:pt x="26" y="15"/>
                    <a:pt x="27" y="17"/>
                  </a:cubicBezTo>
                  <a:cubicBezTo>
                    <a:pt x="30" y="20"/>
                    <a:pt x="32" y="22"/>
                    <a:pt x="32" y="22"/>
                  </a:cubicBezTo>
                  <a:cubicBezTo>
                    <a:pt x="32" y="22"/>
                    <a:pt x="32" y="21"/>
                    <a:pt x="31" y="20"/>
                  </a:cubicBezTo>
                  <a:cubicBezTo>
                    <a:pt x="31" y="19"/>
                    <a:pt x="30" y="17"/>
                    <a:pt x="29" y="15"/>
                  </a:cubicBezTo>
                  <a:cubicBezTo>
                    <a:pt x="28" y="14"/>
                    <a:pt x="28" y="13"/>
                    <a:pt x="27" y="12"/>
                  </a:cubicBezTo>
                  <a:cubicBezTo>
                    <a:pt x="26" y="11"/>
                    <a:pt x="25" y="10"/>
                    <a:pt x="25" y="9"/>
                  </a:cubicBezTo>
                  <a:cubicBezTo>
                    <a:pt x="23" y="7"/>
                    <a:pt x="21" y="5"/>
                    <a:pt x="18" y="4"/>
                  </a:cubicBezTo>
                  <a:cubicBezTo>
                    <a:pt x="17" y="3"/>
                    <a:pt x="15" y="2"/>
                    <a:pt x="14" y="1"/>
                  </a:cubicBezTo>
                  <a:cubicBezTo>
                    <a:pt x="13" y="1"/>
                    <a:pt x="11" y="1"/>
                    <a:pt x="10" y="0"/>
                  </a:cubicBezTo>
                  <a:cubicBezTo>
                    <a:pt x="9" y="0"/>
                    <a:pt x="9" y="0"/>
                    <a:pt x="8" y="0"/>
                  </a:cubicBezTo>
                  <a:cubicBezTo>
                    <a:pt x="8" y="0"/>
                    <a:pt x="8" y="0"/>
                    <a:pt x="7" y="0"/>
                  </a:cubicBezTo>
                  <a:cubicBezTo>
                    <a:pt x="7" y="1"/>
                    <a:pt x="7" y="1"/>
                    <a:pt x="6" y="1"/>
                  </a:cubicBezTo>
                  <a:cubicBezTo>
                    <a:pt x="6" y="1"/>
                    <a:pt x="5" y="1"/>
                    <a:pt x="5" y="1"/>
                  </a:cubicBezTo>
                  <a:cubicBezTo>
                    <a:pt x="5" y="1"/>
                    <a:pt x="5" y="1"/>
                    <a:pt x="5" y="1"/>
                  </a:cubicBezTo>
                  <a:cubicBezTo>
                    <a:pt x="4" y="1"/>
                    <a:pt x="4" y="1"/>
                    <a:pt x="4" y="1"/>
                  </a:cubicBezTo>
                  <a:cubicBezTo>
                    <a:pt x="4" y="1"/>
                    <a:pt x="4" y="1"/>
                    <a:pt x="4" y="1"/>
                  </a:cubicBezTo>
                  <a:cubicBezTo>
                    <a:pt x="3" y="2"/>
                    <a:pt x="3" y="2"/>
                    <a:pt x="3" y="2"/>
                  </a:cubicBezTo>
                  <a:cubicBezTo>
                    <a:pt x="3" y="2"/>
                    <a:pt x="2" y="3"/>
                    <a:pt x="2" y="3"/>
                  </a:cubicBezTo>
                  <a:cubicBezTo>
                    <a:pt x="1" y="4"/>
                    <a:pt x="0" y="5"/>
                    <a:pt x="0" y="6"/>
                  </a:cubicBezTo>
                  <a:cubicBezTo>
                    <a:pt x="0" y="7"/>
                    <a:pt x="0" y="7"/>
                    <a:pt x="0" y="8"/>
                  </a:cubicBezTo>
                  <a:cubicBezTo>
                    <a:pt x="0" y="9"/>
                    <a:pt x="0" y="9"/>
                    <a:pt x="0" y="10"/>
                  </a:cubicBezTo>
                  <a:close/>
                </a:path>
              </a:pathLst>
            </a:custGeom>
            <a:solidFill>
              <a:srgbClr val="CF91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1" name="íş1íḋê">
              <a:extLst>
                <a:ext uri="{FF2B5EF4-FFF2-40B4-BE49-F238E27FC236}">
                  <a16:creationId xmlns:a16="http://schemas.microsoft.com/office/drawing/2014/main" id="{265B95A3-5F30-4FC2-A4A7-9F23121DA964}"/>
                </a:ext>
              </a:extLst>
            </p:cNvPr>
            <p:cNvSpPr/>
            <p:nvPr userDrawn="1"/>
          </p:nvSpPr>
          <p:spPr bwMode="auto">
            <a:xfrm>
              <a:off x="8748427" y="2780881"/>
              <a:ext cx="222175" cy="297879"/>
            </a:xfrm>
            <a:custGeom>
              <a:avLst/>
              <a:gdLst>
                <a:gd name="T0" fmla="*/ 7 w 58"/>
                <a:gd name="T1" fmla="*/ 22 h 78"/>
                <a:gd name="T2" fmla="*/ 43 w 58"/>
                <a:gd name="T3" fmla="*/ 16 h 78"/>
                <a:gd name="T4" fmla="*/ 0 w 58"/>
                <a:gd name="T5" fmla="*/ 65 h 78"/>
                <a:gd name="T6" fmla="*/ 7 w 58"/>
                <a:gd name="T7" fmla="*/ 22 h 78"/>
              </a:gdLst>
              <a:ahLst/>
              <a:cxnLst>
                <a:cxn ang="0">
                  <a:pos x="T0" y="T1"/>
                </a:cxn>
                <a:cxn ang="0">
                  <a:pos x="T2" y="T3"/>
                </a:cxn>
                <a:cxn ang="0">
                  <a:pos x="T4" y="T5"/>
                </a:cxn>
                <a:cxn ang="0">
                  <a:pos x="T6" y="T7"/>
                </a:cxn>
              </a:cxnLst>
              <a:rect l="0" t="0" r="r" b="b"/>
              <a:pathLst>
                <a:path w="58" h="78">
                  <a:moveTo>
                    <a:pt x="7" y="22"/>
                  </a:moveTo>
                  <a:cubicBezTo>
                    <a:pt x="7" y="22"/>
                    <a:pt x="27" y="0"/>
                    <a:pt x="43" y="16"/>
                  </a:cubicBezTo>
                  <a:cubicBezTo>
                    <a:pt x="58" y="33"/>
                    <a:pt x="31" y="78"/>
                    <a:pt x="0" y="65"/>
                  </a:cubicBezTo>
                  <a:lnTo>
                    <a:pt x="7" y="22"/>
                  </a:lnTo>
                  <a:close/>
                </a:path>
              </a:pathLst>
            </a:custGeom>
            <a:solidFill>
              <a:srgbClr val="EDAC7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2" name="íṧḷíďè">
              <a:extLst>
                <a:ext uri="{FF2B5EF4-FFF2-40B4-BE49-F238E27FC236}">
                  <a16:creationId xmlns:a16="http://schemas.microsoft.com/office/drawing/2014/main" id="{7EB307C2-66A6-448A-8EF2-887D4820030E}"/>
                </a:ext>
              </a:extLst>
            </p:cNvPr>
            <p:cNvSpPr/>
            <p:nvPr userDrawn="1"/>
          </p:nvSpPr>
          <p:spPr bwMode="auto">
            <a:xfrm>
              <a:off x="8748427" y="2853294"/>
              <a:ext cx="179386" cy="182677"/>
            </a:xfrm>
            <a:custGeom>
              <a:avLst/>
              <a:gdLst>
                <a:gd name="T0" fmla="*/ 4 w 47"/>
                <a:gd name="T1" fmla="*/ 19 h 48"/>
                <a:gd name="T2" fmla="*/ 0 w 47"/>
                <a:gd name="T3" fmla="*/ 41 h 48"/>
                <a:gd name="T4" fmla="*/ 34 w 47"/>
                <a:gd name="T5" fmla="*/ 5 h 48"/>
                <a:gd name="T6" fmla="*/ 4 w 47"/>
                <a:gd name="T7" fmla="*/ 19 h 48"/>
              </a:gdLst>
              <a:ahLst/>
              <a:cxnLst>
                <a:cxn ang="0">
                  <a:pos x="T0" y="T1"/>
                </a:cxn>
                <a:cxn ang="0">
                  <a:pos x="T2" y="T3"/>
                </a:cxn>
                <a:cxn ang="0">
                  <a:pos x="T4" y="T5"/>
                </a:cxn>
                <a:cxn ang="0">
                  <a:pos x="T6" y="T7"/>
                </a:cxn>
              </a:cxnLst>
              <a:rect l="0" t="0" r="r" b="b"/>
              <a:pathLst>
                <a:path w="47" h="48">
                  <a:moveTo>
                    <a:pt x="4" y="19"/>
                  </a:moveTo>
                  <a:cubicBezTo>
                    <a:pt x="0" y="41"/>
                    <a:pt x="0" y="41"/>
                    <a:pt x="0" y="41"/>
                  </a:cubicBezTo>
                  <a:cubicBezTo>
                    <a:pt x="28" y="48"/>
                    <a:pt x="47" y="11"/>
                    <a:pt x="34" y="5"/>
                  </a:cubicBezTo>
                  <a:cubicBezTo>
                    <a:pt x="24" y="0"/>
                    <a:pt x="10" y="12"/>
                    <a:pt x="4" y="19"/>
                  </a:cubicBezTo>
                  <a:close/>
                </a:path>
              </a:pathLst>
            </a:custGeom>
            <a:solidFill>
              <a:srgbClr val="F7A58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3" name="ïşlíďe">
              <a:extLst>
                <a:ext uri="{FF2B5EF4-FFF2-40B4-BE49-F238E27FC236}">
                  <a16:creationId xmlns:a16="http://schemas.microsoft.com/office/drawing/2014/main" id="{BCC22F31-6EDC-40F5-AA90-B5435AD95566}"/>
                </a:ext>
              </a:extLst>
            </p:cNvPr>
            <p:cNvSpPr/>
            <p:nvPr userDrawn="1"/>
          </p:nvSpPr>
          <p:spPr bwMode="auto">
            <a:xfrm>
              <a:off x="8764884" y="2861522"/>
              <a:ext cx="128367" cy="64184"/>
            </a:xfrm>
            <a:custGeom>
              <a:avLst/>
              <a:gdLst>
                <a:gd name="T0" fmla="*/ 34 w 34"/>
                <a:gd name="T1" fmla="*/ 11 h 17"/>
                <a:gd name="T2" fmla="*/ 34 w 34"/>
                <a:gd name="T3" fmla="*/ 10 h 17"/>
                <a:gd name="T4" fmla="*/ 34 w 34"/>
                <a:gd name="T5" fmla="*/ 9 h 17"/>
                <a:gd name="T6" fmla="*/ 31 w 34"/>
                <a:gd name="T7" fmla="*/ 5 h 17"/>
                <a:gd name="T8" fmla="*/ 30 w 34"/>
                <a:gd name="T9" fmla="*/ 4 h 17"/>
                <a:gd name="T10" fmla="*/ 30 w 34"/>
                <a:gd name="T11" fmla="*/ 4 h 17"/>
                <a:gd name="T12" fmla="*/ 30 w 34"/>
                <a:gd name="T13" fmla="*/ 4 h 17"/>
                <a:gd name="T14" fmla="*/ 30 w 34"/>
                <a:gd name="T15" fmla="*/ 4 h 17"/>
                <a:gd name="T16" fmla="*/ 30 w 34"/>
                <a:gd name="T17" fmla="*/ 4 h 17"/>
                <a:gd name="T18" fmla="*/ 30 w 34"/>
                <a:gd name="T19" fmla="*/ 4 h 17"/>
                <a:gd name="T20" fmla="*/ 30 w 34"/>
                <a:gd name="T21" fmla="*/ 4 h 17"/>
                <a:gd name="T22" fmla="*/ 29 w 34"/>
                <a:gd name="T23" fmla="*/ 4 h 17"/>
                <a:gd name="T24" fmla="*/ 29 w 34"/>
                <a:gd name="T25" fmla="*/ 4 h 17"/>
                <a:gd name="T26" fmla="*/ 28 w 34"/>
                <a:gd name="T27" fmla="*/ 3 h 17"/>
                <a:gd name="T28" fmla="*/ 27 w 34"/>
                <a:gd name="T29" fmla="*/ 3 h 17"/>
                <a:gd name="T30" fmla="*/ 27 w 34"/>
                <a:gd name="T31" fmla="*/ 3 h 17"/>
                <a:gd name="T32" fmla="*/ 26 w 34"/>
                <a:gd name="T33" fmla="*/ 3 h 17"/>
                <a:gd name="T34" fmla="*/ 19 w 34"/>
                <a:gd name="T35" fmla="*/ 5 h 17"/>
                <a:gd name="T36" fmla="*/ 15 w 34"/>
                <a:gd name="T37" fmla="*/ 7 h 17"/>
                <a:gd name="T38" fmla="*/ 12 w 34"/>
                <a:gd name="T39" fmla="*/ 9 h 17"/>
                <a:gd name="T40" fmla="*/ 6 w 34"/>
                <a:gd name="T41" fmla="*/ 13 h 17"/>
                <a:gd name="T42" fmla="*/ 0 w 34"/>
                <a:gd name="T43" fmla="*/ 17 h 17"/>
                <a:gd name="T44" fmla="*/ 1 w 34"/>
                <a:gd name="T45" fmla="*/ 15 h 17"/>
                <a:gd name="T46" fmla="*/ 4 w 34"/>
                <a:gd name="T47" fmla="*/ 11 h 17"/>
                <a:gd name="T48" fmla="*/ 7 w 34"/>
                <a:gd name="T49" fmla="*/ 9 h 17"/>
                <a:gd name="T50" fmla="*/ 10 w 34"/>
                <a:gd name="T51" fmla="*/ 6 h 17"/>
                <a:gd name="T52" fmla="*/ 17 w 34"/>
                <a:gd name="T53" fmla="*/ 1 h 17"/>
                <a:gd name="T54" fmla="*/ 21 w 34"/>
                <a:gd name="T55" fmla="*/ 0 h 17"/>
                <a:gd name="T56" fmla="*/ 26 w 34"/>
                <a:gd name="T57" fmla="*/ 0 h 17"/>
                <a:gd name="T58" fmla="*/ 27 w 34"/>
                <a:gd name="T59" fmla="*/ 0 h 17"/>
                <a:gd name="T60" fmla="*/ 28 w 34"/>
                <a:gd name="T61" fmla="*/ 0 h 17"/>
                <a:gd name="T62" fmla="*/ 29 w 34"/>
                <a:gd name="T63" fmla="*/ 1 h 17"/>
                <a:gd name="T64" fmla="*/ 30 w 34"/>
                <a:gd name="T65" fmla="*/ 1 h 17"/>
                <a:gd name="T66" fmla="*/ 31 w 34"/>
                <a:gd name="T67" fmla="*/ 1 h 17"/>
                <a:gd name="T68" fmla="*/ 31 w 34"/>
                <a:gd name="T69" fmla="*/ 1 h 17"/>
                <a:gd name="T70" fmla="*/ 31 w 34"/>
                <a:gd name="T71" fmla="*/ 2 h 17"/>
                <a:gd name="T72" fmla="*/ 32 w 34"/>
                <a:gd name="T73" fmla="*/ 2 h 17"/>
                <a:gd name="T74" fmla="*/ 33 w 34"/>
                <a:gd name="T75" fmla="*/ 4 h 17"/>
                <a:gd name="T76" fmla="*/ 34 w 34"/>
                <a:gd name="T77" fmla="*/ 7 h 17"/>
                <a:gd name="T78" fmla="*/ 34 w 34"/>
                <a:gd name="T79" fmla="*/ 9 h 17"/>
                <a:gd name="T80" fmla="*/ 34 w 34"/>
                <a:gd name="T81" fmla="*/ 10 h 17"/>
                <a:gd name="T82" fmla="*/ 34 w 34"/>
                <a:gd name="T83"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4" h="17">
                  <a:moveTo>
                    <a:pt x="34" y="11"/>
                  </a:moveTo>
                  <a:cubicBezTo>
                    <a:pt x="34" y="10"/>
                    <a:pt x="34" y="10"/>
                    <a:pt x="34" y="10"/>
                  </a:cubicBezTo>
                  <a:cubicBezTo>
                    <a:pt x="34" y="10"/>
                    <a:pt x="34" y="10"/>
                    <a:pt x="34" y="9"/>
                  </a:cubicBezTo>
                  <a:cubicBezTo>
                    <a:pt x="33" y="8"/>
                    <a:pt x="33" y="6"/>
                    <a:pt x="31" y="5"/>
                  </a:cubicBezTo>
                  <a:cubicBezTo>
                    <a:pt x="31" y="5"/>
                    <a:pt x="31"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29" y="4"/>
                    <a:pt x="29" y="4"/>
                    <a:pt x="29" y="4"/>
                  </a:cubicBezTo>
                  <a:cubicBezTo>
                    <a:pt x="29" y="4"/>
                    <a:pt x="29" y="4"/>
                    <a:pt x="29" y="4"/>
                  </a:cubicBezTo>
                  <a:cubicBezTo>
                    <a:pt x="28" y="3"/>
                    <a:pt x="28" y="3"/>
                    <a:pt x="28" y="3"/>
                  </a:cubicBezTo>
                  <a:cubicBezTo>
                    <a:pt x="27" y="3"/>
                    <a:pt x="27" y="3"/>
                    <a:pt x="27" y="3"/>
                  </a:cubicBezTo>
                  <a:cubicBezTo>
                    <a:pt x="27" y="3"/>
                    <a:pt x="27" y="3"/>
                    <a:pt x="27" y="3"/>
                  </a:cubicBezTo>
                  <a:cubicBezTo>
                    <a:pt x="26" y="3"/>
                    <a:pt x="26" y="3"/>
                    <a:pt x="26" y="3"/>
                  </a:cubicBezTo>
                  <a:cubicBezTo>
                    <a:pt x="23" y="3"/>
                    <a:pt x="21" y="4"/>
                    <a:pt x="19" y="5"/>
                  </a:cubicBezTo>
                  <a:cubicBezTo>
                    <a:pt x="17" y="5"/>
                    <a:pt x="16" y="6"/>
                    <a:pt x="15" y="7"/>
                  </a:cubicBezTo>
                  <a:cubicBezTo>
                    <a:pt x="14" y="7"/>
                    <a:pt x="13" y="8"/>
                    <a:pt x="12" y="9"/>
                  </a:cubicBezTo>
                  <a:cubicBezTo>
                    <a:pt x="10" y="10"/>
                    <a:pt x="8" y="12"/>
                    <a:pt x="6" y="13"/>
                  </a:cubicBezTo>
                  <a:cubicBezTo>
                    <a:pt x="3" y="15"/>
                    <a:pt x="0" y="17"/>
                    <a:pt x="0" y="17"/>
                  </a:cubicBezTo>
                  <a:cubicBezTo>
                    <a:pt x="0" y="17"/>
                    <a:pt x="1" y="16"/>
                    <a:pt x="1" y="15"/>
                  </a:cubicBezTo>
                  <a:cubicBezTo>
                    <a:pt x="2" y="14"/>
                    <a:pt x="3" y="13"/>
                    <a:pt x="4" y="11"/>
                  </a:cubicBezTo>
                  <a:cubicBezTo>
                    <a:pt x="5" y="10"/>
                    <a:pt x="6" y="10"/>
                    <a:pt x="7" y="9"/>
                  </a:cubicBezTo>
                  <a:cubicBezTo>
                    <a:pt x="8" y="8"/>
                    <a:pt x="9" y="7"/>
                    <a:pt x="10" y="6"/>
                  </a:cubicBezTo>
                  <a:cubicBezTo>
                    <a:pt x="12" y="4"/>
                    <a:pt x="14" y="3"/>
                    <a:pt x="17" y="1"/>
                  </a:cubicBezTo>
                  <a:cubicBezTo>
                    <a:pt x="18" y="1"/>
                    <a:pt x="20" y="0"/>
                    <a:pt x="21" y="0"/>
                  </a:cubicBezTo>
                  <a:cubicBezTo>
                    <a:pt x="23" y="0"/>
                    <a:pt x="24" y="0"/>
                    <a:pt x="26" y="0"/>
                  </a:cubicBezTo>
                  <a:cubicBezTo>
                    <a:pt x="26" y="0"/>
                    <a:pt x="27" y="0"/>
                    <a:pt x="27" y="0"/>
                  </a:cubicBezTo>
                  <a:cubicBezTo>
                    <a:pt x="27" y="0"/>
                    <a:pt x="28" y="0"/>
                    <a:pt x="28" y="0"/>
                  </a:cubicBezTo>
                  <a:cubicBezTo>
                    <a:pt x="29" y="1"/>
                    <a:pt x="29" y="1"/>
                    <a:pt x="29" y="1"/>
                  </a:cubicBezTo>
                  <a:cubicBezTo>
                    <a:pt x="30" y="1"/>
                    <a:pt x="30" y="1"/>
                    <a:pt x="30" y="1"/>
                  </a:cubicBezTo>
                  <a:cubicBezTo>
                    <a:pt x="31" y="1"/>
                    <a:pt x="31" y="1"/>
                    <a:pt x="31" y="1"/>
                  </a:cubicBezTo>
                  <a:cubicBezTo>
                    <a:pt x="31" y="1"/>
                    <a:pt x="31" y="1"/>
                    <a:pt x="31" y="1"/>
                  </a:cubicBezTo>
                  <a:cubicBezTo>
                    <a:pt x="31" y="2"/>
                    <a:pt x="31" y="2"/>
                    <a:pt x="31" y="2"/>
                  </a:cubicBezTo>
                  <a:cubicBezTo>
                    <a:pt x="32" y="2"/>
                    <a:pt x="32" y="2"/>
                    <a:pt x="32" y="2"/>
                  </a:cubicBezTo>
                  <a:cubicBezTo>
                    <a:pt x="32" y="3"/>
                    <a:pt x="33" y="3"/>
                    <a:pt x="33" y="4"/>
                  </a:cubicBezTo>
                  <a:cubicBezTo>
                    <a:pt x="34" y="5"/>
                    <a:pt x="34" y="6"/>
                    <a:pt x="34" y="7"/>
                  </a:cubicBezTo>
                  <a:cubicBezTo>
                    <a:pt x="34" y="8"/>
                    <a:pt x="34" y="8"/>
                    <a:pt x="34" y="9"/>
                  </a:cubicBezTo>
                  <a:cubicBezTo>
                    <a:pt x="34" y="10"/>
                    <a:pt x="34" y="10"/>
                    <a:pt x="34" y="10"/>
                  </a:cubicBezTo>
                  <a:lnTo>
                    <a:pt x="34" y="11"/>
                  </a:lnTo>
                  <a:close/>
                </a:path>
              </a:pathLst>
            </a:custGeom>
            <a:solidFill>
              <a:srgbClr val="CF91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4" name="íṧ1iḍé">
              <a:extLst>
                <a:ext uri="{FF2B5EF4-FFF2-40B4-BE49-F238E27FC236}">
                  <a16:creationId xmlns:a16="http://schemas.microsoft.com/office/drawing/2014/main" id="{C9504CCB-28EF-4A00-A933-5292602CF21B}"/>
                </a:ext>
              </a:extLst>
            </p:cNvPr>
            <p:cNvSpPr/>
            <p:nvPr userDrawn="1"/>
          </p:nvSpPr>
          <p:spPr bwMode="auto">
            <a:xfrm>
              <a:off x="8335346" y="3113320"/>
              <a:ext cx="187614" cy="330794"/>
            </a:xfrm>
            <a:custGeom>
              <a:avLst/>
              <a:gdLst>
                <a:gd name="T0" fmla="*/ 1 w 49"/>
                <a:gd name="T1" fmla="*/ 0 h 87"/>
                <a:gd name="T2" fmla="*/ 47 w 49"/>
                <a:gd name="T3" fmla="*/ 0 h 87"/>
                <a:gd name="T4" fmla="*/ 49 w 49"/>
                <a:gd name="T5" fmla="*/ 72 h 87"/>
                <a:gd name="T6" fmla="*/ 25 w 49"/>
                <a:gd name="T7" fmla="*/ 86 h 87"/>
                <a:gd name="T8" fmla="*/ 0 w 49"/>
                <a:gd name="T9" fmla="*/ 72 h 87"/>
                <a:gd name="T10" fmla="*/ 1 w 49"/>
                <a:gd name="T11" fmla="*/ 0 h 87"/>
              </a:gdLst>
              <a:ahLst/>
              <a:cxnLst>
                <a:cxn ang="0">
                  <a:pos x="T0" y="T1"/>
                </a:cxn>
                <a:cxn ang="0">
                  <a:pos x="T2" y="T3"/>
                </a:cxn>
                <a:cxn ang="0">
                  <a:pos x="T4" y="T5"/>
                </a:cxn>
                <a:cxn ang="0">
                  <a:pos x="T6" y="T7"/>
                </a:cxn>
                <a:cxn ang="0">
                  <a:pos x="T8" y="T9"/>
                </a:cxn>
                <a:cxn ang="0">
                  <a:pos x="T10" y="T11"/>
                </a:cxn>
              </a:cxnLst>
              <a:rect l="0" t="0" r="r" b="b"/>
              <a:pathLst>
                <a:path w="49" h="87">
                  <a:moveTo>
                    <a:pt x="1" y="0"/>
                  </a:moveTo>
                  <a:cubicBezTo>
                    <a:pt x="47" y="0"/>
                    <a:pt x="47" y="0"/>
                    <a:pt x="47" y="0"/>
                  </a:cubicBezTo>
                  <a:cubicBezTo>
                    <a:pt x="49" y="72"/>
                    <a:pt x="49" y="72"/>
                    <a:pt x="49" y="72"/>
                  </a:cubicBezTo>
                  <a:cubicBezTo>
                    <a:pt x="49" y="72"/>
                    <a:pt x="45" y="86"/>
                    <a:pt x="25" y="86"/>
                  </a:cubicBezTo>
                  <a:cubicBezTo>
                    <a:pt x="5" y="87"/>
                    <a:pt x="0" y="72"/>
                    <a:pt x="0" y="72"/>
                  </a:cubicBezTo>
                  <a:cubicBezTo>
                    <a:pt x="0" y="71"/>
                    <a:pt x="1" y="0"/>
                    <a:pt x="1" y="0"/>
                  </a:cubicBezTo>
                  <a:close/>
                </a:path>
              </a:pathLst>
            </a:custGeom>
            <a:solidFill>
              <a:srgbClr val="EDAC7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5" name="íSḷíḍé">
              <a:extLst>
                <a:ext uri="{FF2B5EF4-FFF2-40B4-BE49-F238E27FC236}">
                  <a16:creationId xmlns:a16="http://schemas.microsoft.com/office/drawing/2014/main" id="{7EACEEDA-0104-47E3-9361-C75ED4FB9243}"/>
                </a:ext>
              </a:extLst>
            </p:cNvPr>
            <p:cNvSpPr/>
            <p:nvPr userDrawn="1"/>
          </p:nvSpPr>
          <p:spPr bwMode="auto">
            <a:xfrm>
              <a:off x="8335346" y="3113320"/>
              <a:ext cx="187614" cy="330794"/>
            </a:xfrm>
            <a:custGeom>
              <a:avLst/>
              <a:gdLst>
                <a:gd name="T0" fmla="*/ 1 w 49"/>
                <a:gd name="T1" fmla="*/ 0 h 87"/>
                <a:gd name="T2" fmla="*/ 47 w 49"/>
                <a:gd name="T3" fmla="*/ 0 h 87"/>
                <a:gd name="T4" fmla="*/ 49 w 49"/>
                <a:gd name="T5" fmla="*/ 72 h 87"/>
                <a:gd name="T6" fmla="*/ 25 w 49"/>
                <a:gd name="T7" fmla="*/ 86 h 87"/>
                <a:gd name="T8" fmla="*/ 0 w 49"/>
                <a:gd name="T9" fmla="*/ 72 h 87"/>
                <a:gd name="T10" fmla="*/ 1 w 49"/>
                <a:gd name="T11" fmla="*/ 0 h 87"/>
              </a:gdLst>
              <a:ahLst/>
              <a:cxnLst>
                <a:cxn ang="0">
                  <a:pos x="T0" y="T1"/>
                </a:cxn>
                <a:cxn ang="0">
                  <a:pos x="T2" y="T3"/>
                </a:cxn>
                <a:cxn ang="0">
                  <a:pos x="T4" y="T5"/>
                </a:cxn>
                <a:cxn ang="0">
                  <a:pos x="T6" y="T7"/>
                </a:cxn>
                <a:cxn ang="0">
                  <a:pos x="T8" y="T9"/>
                </a:cxn>
                <a:cxn ang="0">
                  <a:pos x="T10" y="T11"/>
                </a:cxn>
              </a:cxnLst>
              <a:rect l="0" t="0" r="r" b="b"/>
              <a:pathLst>
                <a:path w="49" h="87">
                  <a:moveTo>
                    <a:pt x="1" y="0"/>
                  </a:moveTo>
                  <a:cubicBezTo>
                    <a:pt x="47" y="0"/>
                    <a:pt x="47" y="0"/>
                    <a:pt x="47" y="0"/>
                  </a:cubicBezTo>
                  <a:cubicBezTo>
                    <a:pt x="49" y="72"/>
                    <a:pt x="49" y="72"/>
                    <a:pt x="49" y="72"/>
                  </a:cubicBezTo>
                  <a:cubicBezTo>
                    <a:pt x="49" y="72"/>
                    <a:pt x="45" y="86"/>
                    <a:pt x="25" y="86"/>
                  </a:cubicBezTo>
                  <a:cubicBezTo>
                    <a:pt x="5" y="87"/>
                    <a:pt x="0" y="72"/>
                    <a:pt x="0" y="72"/>
                  </a:cubicBezTo>
                  <a:cubicBezTo>
                    <a:pt x="0" y="71"/>
                    <a:pt x="1" y="0"/>
                    <a:pt x="1" y="0"/>
                  </a:cubicBezTo>
                  <a:close/>
                </a:path>
              </a:pathLst>
            </a:custGeom>
            <a:solidFill>
              <a:srgbClr val="CF91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6" name="ï$lïďê">
              <a:extLst>
                <a:ext uri="{FF2B5EF4-FFF2-40B4-BE49-F238E27FC236}">
                  <a16:creationId xmlns:a16="http://schemas.microsoft.com/office/drawing/2014/main" id="{DDEAF4E3-2289-4F78-8E69-1051F1D900DE}"/>
                </a:ext>
              </a:extLst>
            </p:cNvPr>
            <p:cNvSpPr/>
            <p:nvPr userDrawn="1"/>
          </p:nvSpPr>
          <p:spPr bwMode="auto">
            <a:xfrm>
              <a:off x="8340284" y="3154463"/>
              <a:ext cx="182677" cy="92161"/>
            </a:xfrm>
            <a:custGeom>
              <a:avLst/>
              <a:gdLst>
                <a:gd name="T0" fmla="*/ 3 w 48"/>
                <a:gd name="T1" fmla="*/ 0 h 24"/>
                <a:gd name="T2" fmla="*/ 48 w 48"/>
                <a:gd name="T3" fmla="*/ 4 h 24"/>
                <a:gd name="T4" fmla="*/ 48 w 48"/>
                <a:gd name="T5" fmla="*/ 21 h 24"/>
                <a:gd name="T6" fmla="*/ 33 w 48"/>
                <a:gd name="T7" fmla="*/ 23 h 24"/>
                <a:gd name="T8" fmla="*/ 0 w 48"/>
                <a:gd name="T9" fmla="*/ 18 h 24"/>
                <a:gd name="T10" fmla="*/ 3 w 48"/>
                <a:gd name="T11" fmla="*/ 0 h 24"/>
              </a:gdLst>
              <a:ahLst/>
              <a:cxnLst>
                <a:cxn ang="0">
                  <a:pos x="T0" y="T1"/>
                </a:cxn>
                <a:cxn ang="0">
                  <a:pos x="T2" y="T3"/>
                </a:cxn>
                <a:cxn ang="0">
                  <a:pos x="T4" y="T5"/>
                </a:cxn>
                <a:cxn ang="0">
                  <a:pos x="T6" y="T7"/>
                </a:cxn>
                <a:cxn ang="0">
                  <a:pos x="T8" y="T9"/>
                </a:cxn>
                <a:cxn ang="0">
                  <a:pos x="T10" y="T11"/>
                </a:cxn>
              </a:cxnLst>
              <a:rect l="0" t="0" r="r" b="b"/>
              <a:pathLst>
                <a:path w="48" h="24">
                  <a:moveTo>
                    <a:pt x="3" y="0"/>
                  </a:moveTo>
                  <a:cubicBezTo>
                    <a:pt x="48" y="4"/>
                    <a:pt x="48" y="4"/>
                    <a:pt x="48" y="4"/>
                  </a:cubicBezTo>
                  <a:cubicBezTo>
                    <a:pt x="48" y="4"/>
                    <a:pt x="48" y="13"/>
                    <a:pt x="48" y="21"/>
                  </a:cubicBezTo>
                  <a:cubicBezTo>
                    <a:pt x="48" y="22"/>
                    <a:pt x="34" y="23"/>
                    <a:pt x="33" y="23"/>
                  </a:cubicBezTo>
                  <a:cubicBezTo>
                    <a:pt x="22" y="24"/>
                    <a:pt x="11" y="22"/>
                    <a:pt x="0" y="18"/>
                  </a:cubicBezTo>
                  <a:cubicBezTo>
                    <a:pt x="1" y="10"/>
                    <a:pt x="3" y="0"/>
                    <a:pt x="3" y="0"/>
                  </a:cubicBezTo>
                  <a:close/>
                </a:path>
              </a:pathLst>
            </a:custGeom>
            <a:solidFill>
              <a:srgbClr val="CF91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7" name="iṩlïḍe">
              <a:extLst>
                <a:ext uri="{FF2B5EF4-FFF2-40B4-BE49-F238E27FC236}">
                  <a16:creationId xmlns:a16="http://schemas.microsoft.com/office/drawing/2014/main" id="{EEB15323-3E5E-4EA2-BC14-74AA6034E31A}"/>
                </a:ext>
              </a:extLst>
            </p:cNvPr>
            <p:cNvSpPr/>
            <p:nvPr userDrawn="1"/>
          </p:nvSpPr>
          <p:spPr bwMode="auto">
            <a:xfrm>
              <a:off x="8086841" y="2441860"/>
              <a:ext cx="750456" cy="812994"/>
            </a:xfrm>
            <a:custGeom>
              <a:avLst/>
              <a:gdLst>
                <a:gd name="T0" fmla="*/ 2 w 196"/>
                <a:gd name="T1" fmla="*/ 75 h 213"/>
                <a:gd name="T2" fmla="*/ 55 w 196"/>
                <a:gd name="T3" fmla="*/ 5 h 213"/>
                <a:gd name="T4" fmla="*/ 106 w 196"/>
                <a:gd name="T5" fmla="*/ 2 h 213"/>
                <a:gd name="T6" fmla="*/ 156 w 196"/>
                <a:gd name="T7" fmla="*/ 14 h 213"/>
                <a:gd name="T8" fmla="*/ 178 w 196"/>
                <a:gd name="T9" fmla="*/ 70 h 213"/>
                <a:gd name="T10" fmla="*/ 196 w 196"/>
                <a:gd name="T11" fmla="*/ 92 h 213"/>
                <a:gd name="T12" fmla="*/ 195 w 196"/>
                <a:gd name="T13" fmla="*/ 111 h 213"/>
                <a:gd name="T14" fmla="*/ 183 w 196"/>
                <a:gd name="T15" fmla="*/ 154 h 213"/>
                <a:gd name="T16" fmla="*/ 150 w 196"/>
                <a:gd name="T17" fmla="*/ 196 h 213"/>
                <a:gd name="T18" fmla="*/ 121 w 196"/>
                <a:gd name="T19" fmla="*/ 208 h 213"/>
                <a:gd name="T20" fmla="*/ 72 w 196"/>
                <a:gd name="T21" fmla="*/ 209 h 213"/>
                <a:gd name="T22" fmla="*/ 41 w 196"/>
                <a:gd name="T23" fmla="*/ 194 h 213"/>
                <a:gd name="T24" fmla="*/ 7 w 196"/>
                <a:gd name="T25" fmla="*/ 149 h 213"/>
                <a:gd name="T26" fmla="*/ 0 w 196"/>
                <a:gd name="T27" fmla="*/ 102 h 213"/>
                <a:gd name="T28" fmla="*/ 2 w 196"/>
                <a:gd name="T29" fmla="*/ 76 h 213"/>
                <a:gd name="T30" fmla="*/ 2 w 196"/>
                <a:gd name="T31" fmla="*/ 75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6" h="213">
                  <a:moveTo>
                    <a:pt x="2" y="75"/>
                  </a:moveTo>
                  <a:cubicBezTo>
                    <a:pt x="6" y="43"/>
                    <a:pt x="22" y="15"/>
                    <a:pt x="55" y="5"/>
                  </a:cubicBezTo>
                  <a:cubicBezTo>
                    <a:pt x="71" y="0"/>
                    <a:pt x="89" y="0"/>
                    <a:pt x="106" y="2"/>
                  </a:cubicBezTo>
                  <a:cubicBezTo>
                    <a:pt x="123" y="3"/>
                    <a:pt x="140" y="6"/>
                    <a:pt x="156" y="14"/>
                  </a:cubicBezTo>
                  <a:cubicBezTo>
                    <a:pt x="183" y="27"/>
                    <a:pt x="178" y="41"/>
                    <a:pt x="178" y="70"/>
                  </a:cubicBezTo>
                  <a:cubicBezTo>
                    <a:pt x="178" y="73"/>
                    <a:pt x="196" y="89"/>
                    <a:pt x="196" y="92"/>
                  </a:cubicBezTo>
                  <a:cubicBezTo>
                    <a:pt x="195" y="98"/>
                    <a:pt x="195" y="105"/>
                    <a:pt x="195" y="111"/>
                  </a:cubicBezTo>
                  <a:cubicBezTo>
                    <a:pt x="193" y="126"/>
                    <a:pt x="189" y="140"/>
                    <a:pt x="183" y="154"/>
                  </a:cubicBezTo>
                  <a:cubicBezTo>
                    <a:pt x="176" y="171"/>
                    <a:pt x="165" y="185"/>
                    <a:pt x="150" y="196"/>
                  </a:cubicBezTo>
                  <a:cubicBezTo>
                    <a:pt x="141" y="202"/>
                    <a:pt x="131" y="206"/>
                    <a:pt x="121" y="208"/>
                  </a:cubicBezTo>
                  <a:cubicBezTo>
                    <a:pt x="105" y="213"/>
                    <a:pt x="89" y="213"/>
                    <a:pt x="72" y="209"/>
                  </a:cubicBezTo>
                  <a:cubicBezTo>
                    <a:pt x="61" y="206"/>
                    <a:pt x="50" y="201"/>
                    <a:pt x="41" y="194"/>
                  </a:cubicBezTo>
                  <a:cubicBezTo>
                    <a:pt x="25" y="183"/>
                    <a:pt x="13" y="167"/>
                    <a:pt x="7" y="149"/>
                  </a:cubicBezTo>
                  <a:cubicBezTo>
                    <a:pt x="2" y="134"/>
                    <a:pt x="0" y="118"/>
                    <a:pt x="0" y="102"/>
                  </a:cubicBezTo>
                  <a:cubicBezTo>
                    <a:pt x="0" y="93"/>
                    <a:pt x="0" y="84"/>
                    <a:pt x="2" y="76"/>
                  </a:cubicBezTo>
                  <a:lnTo>
                    <a:pt x="2" y="75"/>
                  </a:lnTo>
                  <a:close/>
                </a:path>
              </a:pathLst>
            </a:custGeom>
            <a:solidFill>
              <a:srgbClr val="CF91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8" name="iš1íḓè">
              <a:extLst>
                <a:ext uri="{FF2B5EF4-FFF2-40B4-BE49-F238E27FC236}">
                  <a16:creationId xmlns:a16="http://schemas.microsoft.com/office/drawing/2014/main" id="{FB6BD81C-6E5D-47F0-BB34-3B766D0EAEB0}"/>
                </a:ext>
              </a:extLst>
            </p:cNvPr>
            <p:cNvSpPr/>
            <p:nvPr userDrawn="1"/>
          </p:nvSpPr>
          <p:spPr bwMode="auto">
            <a:xfrm>
              <a:off x="8086841" y="2624536"/>
              <a:ext cx="4938" cy="106973"/>
            </a:xfrm>
            <a:custGeom>
              <a:avLst/>
              <a:gdLst>
                <a:gd name="T0" fmla="*/ 0 w 1"/>
                <a:gd name="T1" fmla="*/ 28 h 28"/>
                <a:gd name="T2" fmla="*/ 1 w 1"/>
                <a:gd name="T3" fmla="*/ 0 h 28"/>
                <a:gd name="T4" fmla="*/ 0 w 1"/>
                <a:gd name="T5" fmla="*/ 28 h 28"/>
              </a:gdLst>
              <a:ahLst/>
              <a:cxnLst>
                <a:cxn ang="0">
                  <a:pos x="T0" y="T1"/>
                </a:cxn>
                <a:cxn ang="0">
                  <a:pos x="T2" y="T3"/>
                </a:cxn>
                <a:cxn ang="0">
                  <a:pos x="T4" y="T5"/>
                </a:cxn>
              </a:cxnLst>
              <a:rect l="0" t="0" r="r" b="b"/>
              <a:pathLst>
                <a:path w="1" h="28">
                  <a:moveTo>
                    <a:pt x="0" y="28"/>
                  </a:moveTo>
                  <a:cubicBezTo>
                    <a:pt x="0" y="28"/>
                    <a:pt x="0" y="15"/>
                    <a:pt x="1" y="0"/>
                  </a:cubicBezTo>
                  <a:cubicBezTo>
                    <a:pt x="0" y="16"/>
                    <a:pt x="0" y="28"/>
                    <a:pt x="0" y="28"/>
                  </a:cubicBezTo>
                  <a:close/>
                </a:path>
              </a:pathLst>
            </a:custGeom>
            <a:solidFill>
              <a:srgbClr val="CF91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9" name="işļíḍê">
              <a:extLst>
                <a:ext uri="{FF2B5EF4-FFF2-40B4-BE49-F238E27FC236}">
                  <a16:creationId xmlns:a16="http://schemas.microsoft.com/office/drawing/2014/main" id="{7B86B38C-D93C-4170-B264-035D2D476A7A}"/>
                </a:ext>
              </a:extLst>
            </p:cNvPr>
            <p:cNvSpPr/>
            <p:nvPr userDrawn="1"/>
          </p:nvSpPr>
          <p:spPr bwMode="auto">
            <a:xfrm>
              <a:off x="7869603" y="2269057"/>
              <a:ext cx="1051626" cy="1007191"/>
            </a:xfrm>
            <a:custGeom>
              <a:avLst/>
              <a:gdLst>
                <a:gd name="T0" fmla="*/ 76 w 275"/>
                <a:gd name="T1" fmla="*/ 56 h 264"/>
                <a:gd name="T2" fmla="*/ 267 w 275"/>
                <a:gd name="T3" fmla="*/ 145 h 264"/>
                <a:gd name="T4" fmla="*/ 98 w 275"/>
                <a:gd name="T5" fmla="*/ 239 h 264"/>
                <a:gd name="T6" fmla="*/ 76 w 275"/>
                <a:gd name="T7" fmla="*/ 56 h 264"/>
              </a:gdLst>
              <a:ahLst/>
              <a:cxnLst>
                <a:cxn ang="0">
                  <a:pos x="T0" y="T1"/>
                </a:cxn>
                <a:cxn ang="0">
                  <a:pos x="T2" y="T3"/>
                </a:cxn>
                <a:cxn ang="0">
                  <a:pos x="T4" y="T5"/>
                </a:cxn>
                <a:cxn ang="0">
                  <a:pos x="T6" y="T7"/>
                </a:cxn>
              </a:cxnLst>
              <a:rect l="0" t="0" r="r" b="b"/>
              <a:pathLst>
                <a:path w="275" h="264">
                  <a:moveTo>
                    <a:pt x="76" y="56"/>
                  </a:moveTo>
                  <a:cubicBezTo>
                    <a:pt x="104" y="13"/>
                    <a:pt x="258" y="0"/>
                    <a:pt x="267" y="145"/>
                  </a:cubicBezTo>
                  <a:cubicBezTo>
                    <a:pt x="275" y="251"/>
                    <a:pt x="155" y="264"/>
                    <a:pt x="98" y="239"/>
                  </a:cubicBezTo>
                  <a:cubicBezTo>
                    <a:pt x="0" y="197"/>
                    <a:pt x="47" y="99"/>
                    <a:pt x="76" y="56"/>
                  </a:cubicBezTo>
                  <a:close/>
                </a:path>
              </a:pathLst>
            </a:custGeom>
            <a:solidFill>
              <a:srgbClr val="666666"/>
            </a:solidFill>
            <a:ln>
              <a:noFill/>
            </a:ln>
          </p:spPr>
          <p:txBody>
            <a:bodyPr anchor="ctr"/>
            <a:lstStyle/>
            <a:p>
              <a:pPr algn="ctr"/>
              <a:endParaRPr/>
            </a:p>
          </p:txBody>
        </p:sp>
        <p:sp>
          <p:nvSpPr>
            <p:cNvPr id="1200" name="ïṡļíḋe">
              <a:extLst>
                <a:ext uri="{FF2B5EF4-FFF2-40B4-BE49-F238E27FC236}">
                  <a16:creationId xmlns:a16="http://schemas.microsoft.com/office/drawing/2014/main" id="{425DDDE3-FD47-4C2F-92D4-1BB0EEB89B81}"/>
                </a:ext>
              </a:extLst>
            </p:cNvPr>
            <p:cNvSpPr/>
            <p:nvPr userDrawn="1"/>
          </p:nvSpPr>
          <p:spPr bwMode="auto">
            <a:xfrm>
              <a:off x="7979867" y="2152210"/>
              <a:ext cx="891989" cy="743873"/>
            </a:xfrm>
            <a:custGeom>
              <a:avLst/>
              <a:gdLst>
                <a:gd name="T0" fmla="*/ 27 w 233"/>
                <a:gd name="T1" fmla="*/ 195 h 195"/>
                <a:gd name="T2" fmla="*/ 6 w 233"/>
                <a:gd name="T3" fmla="*/ 161 h 195"/>
                <a:gd name="T4" fmla="*/ 32 w 233"/>
                <a:gd name="T5" fmla="*/ 75 h 195"/>
                <a:gd name="T6" fmla="*/ 51 w 233"/>
                <a:gd name="T7" fmla="*/ 68 h 195"/>
                <a:gd name="T8" fmla="*/ 84 w 233"/>
                <a:gd name="T9" fmla="*/ 41 h 195"/>
                <a:gd name="T10" fmla="*/ 215 w 233"/>
                <a:gd name="T11" fmla="*/ 81 h 195"/>
                <a:gd name="T12" fmla="*/ 126 w 233"/>
                <a:gd name="T13" fmla="*/ 136 h 195"/>
                <a:gd name="T14" fmla="*/ 61 w 233"/>
                <a:gd name="T15" fmla="*/ 116 h 195"/>
                <a:gd name="T16" fmla="*/ 54 w 233"/>
                <a:gd name="T17" fmla="*/ 147 h 195"/>
                <a:gd name="T18" fmla="*/ 27 w 233"/>
                <a:gd name="T19" fmla="*/ 18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95">
                  <a:moveTo>
                    <a:pt x="27" y="195"/>
                  </a:moveTo>
                  <a:cubicBezTo>
                    <a:pt x="27" y="195"/>
                    <a:pt x="13" y="191"/>
                    <a:pt x="6" y="161"/>
                  </a:cubicBezTo>
                  <a:cubicBezTo>
                    <a:pt x="0" y="140"/>
                    <a:pt x="6" y="96"/>
                    <a:pt x="32" y="75"/>
                  </a:cubicBezTo>
                  <a:cubicBezTo>
                    <a:pt x="47" y="62"/>
                    <a:pt x="51" y="68"/>
                    <a:pt x="51" y="68"/>
                  </a:cubicBezTo>
                  <a:cubicBezTo>
                    <a:pt x="51" y="68"/>
                    <a:pt x="55" y="53"/>
                    <a:pt x="84" y="41"/>
                  </a:cubicBezTo>
                  <a:cubicBezTo>
                    <a:pt x="178" y="0"/>
                    <a:pt x="201" y="44"/>
                    <a:pt x="215" y="81"/>
                  </a:cubicBezTo>
                  <a:cubicBezTo>
                    <a:pt x="233" y="131"/>
                    <a:pt x="224" y="168"/>
                    <a:pt x="126" y="136"/>
                  </a:cubicBezTo>
                  <a:cubicBezTo>
                    <a:pt x="86" y="123"/>
                    <a:pt x="61" y="116"/>
                    <a:pt x="61" y="116"/>
                  </a:cubicBezTo>
                  <a:cubicBezTo>
                    <a:pt x="61" y="116"/>
                    <a:pt x="62" y="129"/>
                    <a:pt x="54" y="147"/>
                  </a:cubicBezTo>
                  <a:cubicBezTo>
                    <a:pt x="46" y="165"/>
                    <a:pt x="27" y="185"/>
                    <a:pt x="27" y="185"/>
                  </a:cubicBezTo>
                </a:path>
              </a:pathLst>
            </a:custGeom>
            <a:solidFill>
              <a:srgbClr val="666666"/>
            </a:solidFill>
            <a:ln>
              <a:noFill/>
            </a:ln>
          </p:spPr>
          <p:txBody>
            <a:bodyPr anchor="ctr"/>
            <a:lstStyle/>
            <a:p>
              <a:pPr algn="ctr"/>
              <a:endParaRPr/>
            </a:p>
          </p:txBody>
        </p:sp>
        <p:sp>
          <p:nvSpPr>
            <p:cNvPr id="1201" name="işľiḍê">
              <a:extLst>
                <a:ext uri="{FF2B5EF4-FFF2-40B4-BE49-F238E27FC236}">
                  <a16:creationId xmlns:a16="http://schemas.microsoft.com/office/drawing/2014/main" id="{2C0A9916-D892-44F9-9477-D9AE1C868060}"/>
                </a:ext>
              </a:extLst>
            </p:cNvPr>
            <p:cNvSpPr/>
            <p:nvPr userDrawn="1"/>
          </p:nvSpPr>
          <p:spPr bwMode="auto">
            <a:xfrm>
              <a:off x="7705030" y="3376638"/>
              <a:ext cx="1441665" cy="812994"/>
            </a:xfrm>
            <a:custGeom>
              <a:avLst/>
              <a:gdLst>
                <a:gd name="T0" fmla="*/ 365 w 377"/>
                <a:gd name="T1" fmla="*/ 154 h 213"/>
                <a:gd name="T2" fmla="*/ 310 w 377"/>
                <a:gd name="T3" fmla="*/ 30 h 213"/>
                <a:gd name="T4" fmla="*/ 258 w 377"/>
                <a:gd name="T5" fmla="*/ 0 h 213"/>
                <a:gd name="T6" fmla="*/ 192 w 377"/>
                <a:gd name="T7" fmla="*/ 0 h 213"/>
                <a:gd name="T8" fmla="*/ 185 w 377"/>
                <a:gd name="T9" fmla="*/ 0 h 213"/>
                <a:gd name="T10" fmla="*/ 120 w 377"/>
                <a:gd name="T11" fmla="*/ 0 h 213"/>
                <a:gd name="T12" fmla="*/ 68 w 377"/>
                <a:gd name="T13" fmla="*/ 30 h 213"/>
                <a:gd name="T14" fmla="*/ 13 w 377"/>
                <a:gd name="T15" fmla="*/ 154 h 213"/>
                <a:gd name="T16" fmla="*/ 65 w 377"/>
                <a:gd name="T17" fmla="*/ 213 h 213"/>
                <a:gd name="T18" fmla="*/ 185 w 377"/>
                <a:gd name="T19" fmla="*/ 213 h 213"/>
                <a:gd name="T20" fmla="*/ 192 w 377"/>
                <a:gd name="T21" fmla="*/ 213 h 213"/>
                <a:gd name="T22" fmla="*/ 312 w 377"/>
                <a:gd name="T23" fmla="*/ 213 h 213"/>
                <a:gd name="T24" fmla="*/ 365 w 377"/>
                <a:gd name="T25" fmla="*/ 154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7" h="213">
                  <a:moveTo>
                    <a:pt x="365" y="154"/>
                  </a:moveTo>
                  <a:cubicBezTo>
                    <a:pt x="310" y="30"/>
                    <a:pt x="310" y="30"/>
                    <a:pt x="310" y="30"/>
                  </a:cubicBezTo>
                  <a:cubicBezTo>
                    <a:pt x="302" y="12"/>
                    <a:pt x="281" y="0"/>
                    <a:pt x="258" y="0"/>
                  </a:cubicBezTo>
                  <a:cubicBezTo>
                    <a:pt x="192" y="0"/>
                    <a:pt x="192" y="0"/>
                    <a:pt x="192" y="0"/>
                  </a:cubicBezTo>
                  <a:cubicBezTo>
                    <a:pt x="185" y="0"/>
                    <a:pt x="185" y="0"/>
                    <a:pt x="185" y="0"/>
                  </a:cubicBezTo>
                  <a:cubicBezTo>
                    <a:pt x="120" y="0"/>
                    <a:pt x="120" y="0"/>
                    <a:pt x="120" y="0"/>
                  </a:cubicBezTo>
                  <a:cubicBezTo>
                    <a:pt x="96" y="0"/>
                    <a:pt x="75" y="12"/>
                    <a:pt x="68" y="30"/>
                  </a:cubicBezTo>
                  <a:cubicBezTo>
                    <a:pt x="13" y="154"/>
                    <a:pt x="13" y="154"/>
                    <a:pt x="13" y="154"/>
                  </a:cubicBezTo>
                  <a:cubicBezTo>
                    <a:pt x="0" y="183"/>
                    <a:pt x="27" y="213"/>
                    <a:pt x="65" y="213"/>
                  </a:cubicBezTo>
                  <a:cubicBezTo>
                    <a:pt x="185" y="213"/>
                    <a:pt x="185" y="213"/>
                    <a:pt x="185" y="213"/>
                  </a:cubicBezTo>
                  <a:cubicBezTo>
                    <a:pt x="192" y="213"/>
                    <a:pt x="192" y="213"/>
                    <a:pt x="192" y="213"/>
                  </a:cubicBezTo>
                  <a:cubicBezTo>
                    <a:pt x="312" y="213"/>
                    <a:pt x="312" y="213"/>
                    <a:pt x="312" y="213"/>
                  </a:cubicBezTo>
                  <a:cubicBezTo>
                    <a:pt x="350" y="213"/>
                    <a:pt x="377" y="183"/>
                    <a:pt x="365" y="154"/>
                  </a:cubicBezTo>
                  <a:close/>
                </a:path>
              </a:pathLst>
            </a:custGeom>
            <a:solidFill>
              <a:schemeClr val="accent1">
                <a:lumMod val="20000"/>
                <a:lumOff val="80000"/>
              </a:schemeClr>
            </a:solidFill>
            <a:ln>
              <a:noFill/>
            </a:ln>
          </p:spPr>
          <p:txBody>
            <a:bodyPr anchor="ctr"/>
            <a:lstStyle/>
            <a:p>
              <a:pPr algn="ctr"/>
              <a:endParaRPr/>
            </a:p>
          </p:txBody>
        </p:sp>
        <p:sp>
          <p:nvSpPr>
            <p:cNvPr id="1202" name="işḻíḍé">
              <a:extLst>
                <a:ext uri="{FF2B5EF4-FFF2-40B4-BE49-F238E27FC236}">
                  <a16:creationId xmlns:a16="http://schemas.microsoft.com/office/drawing/2014/main" id="{0B7F69A2-5EB7-4398-A300-F6473A913EE7}"/>
                </a:ext>
              </a:extLst>
            </p:cNvPr>
            <p:cNvSpPr/>
            <p:nvPr userDrawn="1"/>
          </p:nvSpPr>
          <p:spPr bwMode="auto">
            <a:xfrm>
              <a:off x="7912393" y="3460570"/>
              <a:ext cx="1038460" cy="1224428"/>
            </a:xfrm>
            <a:custGeom>
              <a:avLst/>
              <a:gdLst>
                <a:gd name="T0" fmla="*/ 216 w 272"/>
                <a:gd name="T1" fmla="*/ 321 h 321"/>
                <a:gd name="T2" fmla="*/ 57 w 272"/>
                <a:gd name="T3" fmla="*/ 321 h 321"/>
                <a:gd name="T4" fmla="*/ 0 w 272"/>
                <a:gd name="T5" fmla="*/ 265 h 321"/>
                <a:gd name="T6" fmla="*/ 0 w 272"/>
                <a:gd name="T7" fmla="*/ 56 h 321"/>
                <a:gd name="T8" fmla="*/ 57 w 272"/>
                <a:gd name="T9" fmla="*/ 0 h 321"/>
                <a:gd name="T10" fmla="*/ 216 w 272"/>
                <a:gd name="T11" fmla="*/ 0 h 321"/>
                <a:gd name="T12" fmla="*/ 272 w 272"/>
                <a:gd name="T13" fmla="*/ 56 h 321"/>
                <a:gd name="T14" fmla="*/ 272 w 272"/>
                <a:gd name="T15" fmla="*/ 265 h 321"/>
                <a:gd name="T16" fmla="*/ 216 w 272"/>
                <a:gd name="T17" fmla="*/ 321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2" h="321">
                  <a:moveTo>
                    <a:pt x="216" y="321"/>
                  </a:moveTo>
                  <a:cubicBezTo>
                    <a:pt x="57" y="321"/>
                    <a:pt x="57" y="321"/>
                    <a:pt x="57" y="321"/>
                  </a:cubicBezTo>
                  <a:cubicBezTo>
                    <a:pt x="25" y="321"/>
                    <a:pt x="0" y="296"/>
                    <a:pt x="0" y="265"/>
                  </a:cubicBezTo>
                  <a:cubicBezTo>
                    <a:pt x="0" y="56"/>
                    <a:pt x="0" y="56"/>
                    <a:pt x="0" y="56"/>
                  </a:cubicBezTo>
                  <a:cubicBezTo>
                    <a:pt x="0" y="25"/>
                    <a:pt x="25" y="0"/>
                    <a:pt x="57" y="0"/>
                  </a:cubicBezTo>
                  <a:cubicBezTo>
                    <a:pt x="216" y="0"/>
                    <a:pt x="216" y="0"/>
                    <a:pt x="216" y="0"/>
                  </a:cubicBezTo>
                  <a:cubicBezTo>
                    <a:pt x="247" y="0"/>
                    <a:pt x="272" y="25"/>
                    <a:pt x="272" y="56"/>
                  </a:cubicBezTo>
                  <a:cubicBezTo>
                    <a:pt x="272" y="265"/>
                    <a:pt x="272" y="265"/>
                    <a:pt x="272" y="265"/>
                  </a:cubicBezTo>
                  <a:cubicBezTo>
                    <a:pt x="272" y="296"/>
                    <a:pt x="247" y="321"/>
                    <a:pt x="216" y="321"/>
                  </a:cubicBezTo>
                  <a:close/>
                </a:path>
              </a:pathLst>
            </a:custGeom>
            <a:solidFill>
              <a:srgbClr val="3974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3" name="ïṣľïḓè">
              <a:extLst>
                <a:ext uri="{FF2B5EF4-FFF2-40B4-BE49-F238E27FC236}">
                  <a16:creationId xmlns:a16="http://schemas.microsoft.com/office/drawing/2014/main" id="{B439BE05-E6B7-49C2-A9D7-8B961D72535F}"/>
                </a:ext>
              </a:extLst>
            </p:cNvPr>
            <p:cNvSpPr/>
            <p:nvPr userDrawn="1"/>
          </p:nvSpPr>
          <p:spPr bwMode="auto">
            <a:xfrm>
              <a:off x="7961765" y="3460570"/>
              <a:ext cx="939716" cy="1152016"/>
            </a:xfrm>
            <a:custGeom>
              <a:avLst/>
              <a:gdLst>
                <a:gd name="T0" fmla="*/ 190 w 246"/>
                <a:gd name="T1" fmla="*/ 302 h 302"/>
                <a:gd name="T2" fmla="*/ 57 w 246"/>
                <a:gd name="T3" fmla="*/ 302 h 302"/>
                <a:gd name="T4" fmla="*/ 0 w 246"/>
                <a:gd name="T5" fmla="*/ 245 h 302"/>
                <a:gd name="T6" fmla="*/ 0 w 246"/>
                <a:gd name="T7" fmla="*/ 56 h 302"/>
                <a:gd name="T8" fmla="*/ 57 w 246"/>
                <a:gd name="T9" fmla="*/ 0 h 302"/>
                <a:gd name="T10" fmla="*/ 190 w 246"/>
                <a:gd name="T11" fmla="*/ 0 h 302"/>
                <a:gd name="T12" fmla="*/ 246 w 246"/>
                <a:gd name="T13" fmla="*/ 56 h 302"/>
                <a:gd name="T14" fmla="*/ 246 w 246"/>
                <a:gd name="T15" fmla="*/ 245 h 302"/>
                <a:gd name="T16" fmla="*/ 190 w 246"/>
                <a:gd name="T17"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302">
                  <a:moveTo>
                    <a:pt x="190" y="302"/>
                  </a:moveTo>
                  <a:cubicBezTo>
                    <a:pt x="57" y="302"/>
                    <a:pt x="57" y="302"/>
                    <a:pt x="57" y="302"/>
                  </a:cubicBezTo>
                  <a:cubicBezTo>
                    <a:pt x="26" y="302"/>
                    <a:pt x="0" y="276"/>
                    <a:pt x="0" y="245"/>
                  </a:cubicBezTo>
                  <a:cubicBezTo>
                    <a:pt x="0" y="56"/>
                    <a:pt x="0" y="56"/>
                    <a:pt x="0" y="56"/>
                  </a:cubicBezTo>
                  <a:cubicBezTo>
                    <a:pt x="0" y="25"/>
                    <a:pt x="26" y="0"/>
                    <a:pt x="57" y="0"/>
                  </a:cubicBezTo>
                  <a:cubicBezTo>
                    <a:pt x="190" y="0"/>
                    <a:pt x="190" y="0"/>
                    <a:pt x="190" y="0"/>
                  </a:cubicBezTo>
                  <a:cubicBezTo>
                    <a:pt x="221" y="0"/>
                    <a:pt x="246" y="25"/>
                    <a:pt x="246" y="56"/>
                  </a:cubicBezTo>
                  <a:cubicBezTo>
                    <a:pt x="246" y="245"/>
                    <a:pt x="246" y="245"/>
                    <a:pt x="246" y="245"/>
                  </a:cubicBezTo>
                  <a:cubicBezTo>
                    <a:pt x="246" y="276"/>
                    <a:pt x="221" y="302"/>
                    <a:pt x="190" y="302"/>
                  </a:cubicBezTo>
                  <a:close/>
                </a:path>
              </a:pathLst>
            </a:custGeom>
            <a:solidFill>
              <a:srgbClr val="285C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4" name="îšlídè">
              <a:extLst>
                <a:ext uri="{FF2B5EF4-FFF2-40B4-BE49-F238E27FC236}">
                  <a16:creationId xmlns:a16="http://schemas.microsoft.com/office/drawing/2014/main" id="{2444FEFA-AD39-45C4-A6EB-228191BBD7AF}"/>
                </a:ext>
              </a:extLst>
            </p:cNvPr>
            <p:cNvSpPr/>
            <p:nvPr userDrawn="1"/>
          </p:nvSpPr>
          <p:spPr bwMode="auto">
            <a:xfrm>
              <a:off x="7945307" y="2708469"/>
              <a:ext cx="941361" cy="610569"/>
            </a:xfrm>
            <a:custGeom>
              <a:avLst/>
              <a:gdLst>
                <a:gd name="T0" fmla="*/ 190 w 246"/>
                <a:gd name="T1" fmla="*/ 160 h 160"/>
                <a:gd name="T2" fmla="*/ 57 w 246"/>
                <a:gd name="T3" fmla="*/ 160 h 160"/>
                <a:gd name="T4" fmla="*/ 0 w 246"/>
                <a:gd name="T5" fmla="*/ 104 h 160"/>
                <a:gd name="T6" fmla="*/ 0 w 246"/>
                <a:gd name="T7" fmla="*/ 57 h 160"/>
                <a:gd name="T8" fmla="*/ 57 w 246"/>
                <a:gd name="T9" fmla="*/ 0 h 160"/>
                <a:gd name="T10" fmla="*/ 190 w 246"/>
                <a:gd name="T11" fmla="*/ 0 h 160"/>
                <a:gd name="T12" fmla="*/ 246 w 246"/>
                <a:gd name="T13" fmla="*/ 57 h 160"/>
                <a:gd name="T14" fmla="*/ 246 w 246"/>
                <a:gd name="T15" fmla="*/ 104 h 160"/>
                <a:gd name="T16" fmla="*/ 190 w 246"/>
                <a:gd name="T17"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160">
                  <a:moveTo>
                    <a:pt x="190" y="160"/>
                  </a:moveTo>
                  <a:cubicBezTo>
                    <a:pt x="57" y="160"/>
                    <a:pt x="57" y="160"/>
                    <a:pt x="57" y="160"/>
                  </a:cubicBezTo>
                  <a:cubicBezTo>
                    <a:pt x="26" y="160"/>
                    <a:pt x="0" y="135"/>
                    <a:pt x="0" y="104"/>
                  </a:cubicBezTo>
                  <a:cubicBezTo>
                    <a:pt x="0" y="57"/>
                    <a:pt x="0" y="57"/>
                    <a:pt x="0" y="57"/>
                  </a:cubicBezTo>
                  <a:cubicBezTo>
                    <a:pt x="0" y="26"/>
                    <a:pt x="26" y="0"/>
                    <a:pt x="57" y="0"/>
                  </a:cubicBezTo>
                  <a:cubicBezTo>
                    <a:pt x="190" y="0"/>
                    <a:pt x="190" y="0"/>
                    <a:pt x="190" y="0"/>
                  </a:cubicBezTo>
                  <a:cubicBezTo>
                    <a:pt x="221" y="0"/>
                    <a:pt x="246" y="26"/>
                    <a:pt x="246" y="57"/>
                  </a:cubicBezTo>
                  <a:cubicBezTo>
                    <a:pt x="246" y="104"/>
                    <a:pt x="246" y="104"/>
                    <a:pt x="246" y="104"/>
                  </a:cubicBezTo>
                  <a:cubicBezTo>
                    <a:pt x="246" y="135"/>
                    <a:pt x="221" y="160"/>
                    <a:pt x="190" y="160"/>
                  </a:cubicBezTo>
                  <a:close/>
                </a:path>
              </a:pathLst>
            </a:custGeom>
            <a:solidFill>
              <a:srgbClr val="3974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5" name="ïṩḷídé">
              <a:extLst>
                <a:ext uri="{FF2B5EF4-FFF2-40B4-BE49-F238E27FC236}">
                  <a16:creationId xmlns:a16="http://schemas.microsoft.com/office/drawing/2014/main" id="{65B09B65-DD99-43BC-BC3A-DB9FF9F2ABFF}"/>
                </a:ext>
              </a:extLst>
            </p:cNvPr>
            <p:cNvSpPr/>
            <p:nvPr userDrawn="1"/>
          </p:nvSpPr>
          <p:spPr bwMode="auto">
            <a:xfrm>
              <a:off x="8007845" y="2731509"/>
              <a:ext cx="821223" cy="534865"/>
            </a:xfrm>
            <a:custGeom>
              <a:avLst/>
              <a:gdLst>
                <a:gd name="T0" fmla="*/ 169 w 215"/>
                <a:gd name="T1" fmla="*/ 140 h 140"/>
                <a:gd name="T2" fmla="*/ 45 w 215"/>
                <a:gd name="T3" fmla="*/ 140 h 140"/>
                <a:gd name="T4" fmla="*/ 0 w 215"/>
                <a:gd name="T5" fmla="*/ 95 h 140"/>
                <a:gd name="T6" fmla="*/ 0 w 215"/>
                <a:gd name="T7" fmla="*/ 46 h 140"/>
                <a:gd name="T8" fmla="*/ 45 w 215"/>
                <a:gd name="T9" fmla="*/ 0 h 140"/>
                <a:gd name="T10" fmla="*/ 169 w 215"/>
                <a:gd name="T11" fmla="*/ 0 h 140"/>
                <a:gd name="T12" fmla="*/ 215 w 215"/>
                <a:gd name="T13" fmla="*/ 46 h 140"/>
                <a:gd name="T14" fmla="*/ 215 w 215"/>
                <a:gd name="T15" fmla="*/ 95 h 140"/>
                <a:gd name="T16" fmla="*/ 169 w 215"/>
                <a:gd name="T17"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 h="140">
                  <a:moveTo>
                    <a:pt x="169" y="140"/>
                  </a:moveTo>
                  <a:cubicBezTo>
                    <a:pt x="45" y="140"/>
                    <a:pt x="45" y="140"/>
                    <a:pt x="45" y="140"/>
                  </a:cubicBezTo>
                  <a:cubicBezTo>
                    <a:pt x="20" y="140"/>
                    <a:pt x="0" y="120"/>
                    <a:pt x="0" y="95"/>
                  </a:cubicBezTo>
                  <a:cubicBezTo>
                    <a:pt x="0" y="46"/>
                    <a:pt x="0" y="46"/>
                    <a:pt x="0" y="46"/>
                  </a:cubicBezTo>
                  <a:cubicBezTo>
                    <a:pt x="0" y="20"/>
                    <a:pt x="20" y="0"/>
                    <a:pt x="45" y="0"/>
                  </a:cubicBezTo>
                  <a:cubicBezTo>
                    <a:pt x="169" y="0"/>
                    <a:pt x="169" y="0"/>
                    <a:pt x="169" y="0"/>
                  </a:cubicBezTo>
                  <a:cubicBezTo>
                    <a:pt x="194" y="0"/>
                    <a:pt x="215" y="20"/>
                    <a:pt x="215" y="46"/>
                  </a:cubicBezTo>
                  <a:cubicBezTo>
                    <a:pt x="215" y="95"/>
                    <a:pt x="215" y="95"/>
                    <a:pt x="215" y="95"/>
                  </a:cubicBezTo>
                  <a:cubicBezTo>
                    <a:pt x="215" y="120"/>
                    <a:pt x="194" y="140"/>
                    <a:pt x="169" y="140"/>
                  </a:cubicBezTo>
                  <a:close/>
                </a:path>
              </a:pathLst>
            </a:custGeom>
            <a:solidFill>
              <a:srgbClr val="285C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6" name="íŝliḓè">
              <a:extLst>
                <a:ext uri="{FF2B5EF4-FFF2-40B4-BE49-F238E27FC236}">
                  <a16:creationId xmlns:a16="http://schemas.microsoft.com/office/drawing/2014/main" id="{48296FFD-DB04-4589-813C-2CB5475A3B01}"/>
                </a:ext>
              </a:extLst>
            </p:cNvPr>
            <p:cNvSpPr/>
            <p:nvPr userDrawn="1"/>
          </p:nvSpPr>
          <p:spPr bwMode="auto">
            <a:xfrm>
              <a:off x="7805419" y="4704747"/>
              <a:ext cx="1214553" cy="284713"/>
            </a:xfrm>
            <a:prstGeom prst="ellipse">
              <a:avLst/>
            </a:prstGeom>
            <a:solidFill>
              <a:srgbClr val="285C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7" name="ïSľíḋê">
              <a:extLst>
                <a:ext uri="{FF2B5EF4-FFF2-40B4-BE49-F238E27FC236}">
                  <a16:creationId xmlns:a16="http://schemas.microsoft.com/office/drawing/2014/main" id="{6E575278-117E-48C6-9A90-0A02E061B476}"/>
                </a:ext>
              </a:extLst>
            </p:cNvPr>
            <p:cNvSpPr/>
            <p:nvPr userDrawn="1"/>
          </p:nvSpPr>
          <p:spPr bwMode="auto">
            <a:xfrm>
              <a:off x="7945307" y="4704747"/>
              <a:ext cx="929842" cy="72412"/>
            </a:xfrm>
            <a:custGeom>
              <a:avLst/>
              <a:gdLst>
                <a:gd name="T0" fmla="*/ 0 w 243"/>
                <a:gd name="T1" fmla="*/ 14 h 19"/>
                <a:gd name="T2" fmla="*/ 122 w 243"/>
                <a:gd name="T3" fmla="*/ 19 h 19"/>
                <a:gd name="T4" fmla="*/ 243 w 243"/>
                <a:gd name="T5" fmla="*/ 14 h 19"/>
                <a:gd name="T6" fmla="*/ 122 w 243"/>
                <a:gd name="T7" fmla="*/ 0 h 19"/>
                <a:gd name="T8" fmla="*/ 0 w 243"/>
                <a:gd name="T9" fmla="*/ 14 h 19"/>
              </a:gdLst>
              <a:ahLst/>
              <a:cxnLst>
                <a:cxn ang="0">
                  <a:pos x="T0" y="T1"/>
                </a:cxn>
                <a:cxn ang="0">
                  <a:pos x="T2" y="T3"/>
                </a:cxn>
                <a:cxn ang="0">
                  <a:pos x="T4" y="T5"/>
                </a:cxn>
                <a:cxn ang="0">
                  <a:pos x="T6" y="T7"/>
                </a:cxn>
                <a:cxn ang="0">
                  <a:pos x="T8" y="T9"/>
                </a:cxn>
              </a:cxnLst>
              <a:rect l="0" t="0" r="r" b="b"/>
              <a:pathLst>
                <a:path w="243" h="19">
                  <a:moveTo>
                    <a:pt x="0" y="14"/>
                  </a:moveTo>
                  <a:cubicBezTo>
                    <a:pt x="30" y="17"/>
                    <a:pt x="73" y="19"/>
                    <a:pt x="122" y="19"/>
                  </a:cubicBezTo>
                  <a:cubicBezTo>
                    <a:pt x="171" y="19"/>
                    <a:pt x="214" y="17"/>
                    <a:pt x="243" y="14"/>
                  </a:cubicBezTo>
                  <a:cubicBezTo>
                    <a:pt x="214" y="6"/>
                    <a:pt x="171" y="0"/>
                    <a:pt x="122" y="0"/>
                  </a:cubicBezTo>
                  <a:cubicBezTo>
                    <a:pt x="73" y="0"/>
                    <a:pt x="30" y="6"/>
                    <a:pt x="0" y="14"/>
                  </a:cubicBezTo>
                  <a:close/>
                </a:path>
              </a:pathLst>
            </a:custGeom>
            <a:solidFill>
              <a:srgbClr val="3974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8" name="íšļiḑê">
              <a:extLst>
                <a:ext uri="{FF2B5EF4-FFF2-40B4-BE49-F238E27FC236}">
                  <a16:creationId xmlns:a16="http://schemas.microsoft.com/office/drawing/2014/main" id="{A5B4C972-F81E-4A36-97F5-5CB45073B33B}"/>
                </a:ext>
              </a:extLst>
            </p:cNvPr>
            <p:cNvSpPr/>
            <p:nvPr userDrawn="1"/>
          </p:nvSpPr>
          <p:spPr bwMode="auto">
            <a:xfrm>
              <a:off x="8351804" y="4989460"/>
              <a:ext cx="113556" cy="0"/>
            </a:xfrm>
            <a:custGeom>
              <a:avLst/>
              <a:gdLst>
                <a:gd name="T0" fmla="*/ 16 w 30"/>
                <a:gd name="T1" fmla="*/ 15 w 30"/>
                <a:gd name="T2" fmla="*/ 17 w 30"/>
                <a:gd name="T3" fmla="*/ 17 w 30"/>
                <a:gd name="T4" fmla="*/ 17 w 30"/>
                <a:gd name="T5" fmla="*/ 15 w 30"/>
                <a:gd name="T6" fmla="*/ 15 w 30"/>
                <a:gd name="T7" fmla="*/ 14 w 30"/>
                <a:gd name="T8" fmla="*/ 18 w 30"/>
                <a:gd name="T9" fmla="*/ 18 w 30"/>
                <a:gd name="T10" fmla="*/ 19 w 30"/>
                <a:gd name="T11" fmla="*/ 13 w 30"/>
                <a:gd name="T12" fmla="*/ 13 w 30"/>
                <a:gd name="T13" fmla="*/ 13 w 30"/>
                <a:gd name="T14" fmla="*/ 19 w 30"/>
                <a:gd name="T15" fmla="*/ 19 w 30"/>
                <a:gd name="T16" fmla="*/ 20 w 30"/>
                <a:gd name="T17" fmla="*/ 12 w 30"/>
                <a:gd name="T18" fmla="*/ 12 w 30"/>
                <a:gd name="T19" fmla="*/ 11 w 30"/>
                <a:gd name="T20" fmla="*/ 21 w 30"/>
                <a:gd name="T21" fmla="*/ 21 w 30"/>
                <a:gd name="T22" fmla="*/ 21 w 30"/>
                <a:gd name="T23" fmla="*/ 11 w 30"/>
                <a:gd name="T24" fmla="*/ 10 w 30"/>
                <a:gd name="T25" fmla="*/ 10 w 30"/>
                <a:gd name="T26" fmla="*/ 22 w 30"/>
                <a:gd name="T27" fmla="*/ 22 w 30"/>
                <a:gd name="T28" fmla="*/ 22 w 30"/>
                <a:gd name="T29" fmla="*/ 9 w 30"/>
                <a:gd name="T30" fmla="*/ 9 w 30"/>
                <a:gd name="T31" fmla="*/ 9 w 30"/>
                <a:gd name="T32" fmla="*/ 23 w 30"/>
                <a:gd name="T33" fmla="*/ 23 w 30"/>
                <a:gd name="T34" fmla="*/ 24 w 30"/>
                <a:gd name="T35" fmla="*/ 8 w 30"/>
                <a:gd name="T36" fmla="*/ 8 w 30"/>
                <a:gd name="T37" fmla="*/ 7 w 30"/>
                <a:gd name="T38" fmla="*/ 24 w 30"/>
                <a:gd name="T39" fmla="*/ 25 w 30"/>
                <a:gd name="T40" fmla="*/ 25 w 30"/>
                <a:gd name="T41" fmla="*/ 7 w 30"/>
                <a:gd name="T42" fmla="*/ 25 w 30"/>
                <a:gd name="T43" fmla="*/ 26 w 30"/>
                <a:gd name="T44" fmla="*/ 6 w 30"/>
                <a:gd name="T45" fmla="*/ 6 w 30"/>
                <a:gd name="T46" fmla="*/ 5 w 30"/>
                <a:gd name="T47" fmla="*/ 26 w 30"/>
                <a:gd name="T48" fmla="*/ 27 w 30"/>
                <a:gd name="T49" fmla="*/ 4 w 30"/>
                <a:gd name="T50" fmla="*/ 28 w 30"/>
                <a:gd name="T51" fmla="*/ 28 w 30"/>
                <a:gd name="T52" fmla="*/ 28 w 30"/>
                <a:gd name="T53" fmla="*/ 4 w 30"/>
                <a:gd name="T54" fmla="*/ 3 w 30"/>
                <a:gd name="T55" fmla="*/ 2 w 30"/>
                <a:gd name="T56" fmla="*/ 2 w 30"/>
                <a:gd name="T57" fmla="*/ 2 w 30"/>
                <a:gd name="T58" fmla="*/ 2 w 30"/>
                <a:gd name="T59" fmla="*/ 1 w 30"/>
                <a:gd name="T60" fmla="*/ 0 w 30"/>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 ang="0">
                  <a:pos x="T30" y="0"/>
                </a:cxn>
                <a:cxn ang="0">
                  <a:pos x="T31" y="0"/>
                </a:cxn>
                <a:cxn ang="0">
                  <a:pos x="T32" y="0"/>
                </a:cxn>
                <a:cxn ang="0">
                  <a:pos x="T33" y="0"/>
                </a:cxn>
                <a:cxn ang="0">
                  <a:pos x="T34" y="0"/>
                </a:cxn>
                <a:cxn ang="0">
                  <a:pos x="T35" y="0"/>
                </a:cxn>
                <a:cxn ang="0">
                  <a:pos x="T36" y="0"/>
                </a:cxn>
                <a:cxn ang="0">
                  <a:pos x="T37" y="0"/>
                </a:cxn>
                <a:cxn ang="0">
                  <a:pos x="T38" y="0"/>
                </a:cxn>
                <a:cxn ang="0">
                  <a:pos x="T39" y="0"/>
                </a:cxn>
                <a:cxn ang="0">
                  <a:pos x="T40" y="0"/>
                </a:cxn>
                <a:cxn ang="0">
                  <a:pos x="T41" y="0"/>
                </a:cxn>
                <a:cxn ang="0">
                  <a:pos x="T42" y="0"/>
                </a:cxn>
                <a:cxn ang="0">
                  <a:pos x="T43" y="0"/>
                </a:cxn>
                <a:cxn ang="0">
                  <a:pos x="T44" y="0"/>
                </a:cxn>
                <a:cxn ang="0">
                  <a:pos x="T45" y="0"/>
                </a:cxn>
                <a:cxn ang="0">
                  <a:pos x="T46" y="0"/>
                </a:cxn>
                <a:cxn ang="0">
                  <a:pos x="T47" y="0"/>
                </a:cxn>
                <a:cxn ang="0">
                  <a:pos x="T48" y="0"/>
                </a:cxn>
                <a:cxn ang="0">
                  <a:pos x="T49" y="0"/>
                </a:cxn>
                <a:cxn ang="0">
                  <a:pos x="T50" y="0"/>
                </a:cxn>
                <a:cxn ang="0">
                  <a:pos x="T51" y="0"/>
                </a:cxn>
                <a:cxn ang="0">
                  <a:pos x="T52" y="0"/>
                </a:cxn>
                <a:cxn ang="0">
                  <a:pos x="T53" y="0"/>
                </a:cxn>
                <a:cxn ang="0">
                  <a:pos x="T54" y="0"/>
                </a:cxn>
                <a:cxn ang="0">
                  <a:pos x="T55" y="0"/>
                </a:cxn>
                <a:cxn ang="0">
                  <a:pos x="T56" y="0"/>
                </a:cxn>
                <a:cxn ang="0">
                  <a:pos x="T57" y="0"/>
                </a:cxn>
                <a:cxn ang="0">
                  <a:pos x="T58" y="0"/>
                </a:cxn>
                <a:cxn ang="0">
                  <a:pos x="T59" y="0"/>
                </a:cxn>
                <a:cxn ang="0">
                  <a:pos x="T60" y="0"/>
                </a:cxn>
              </a:cxnLst>
              <a:rect l="0" t="0" r="r" b="b"/>
              <a:pathLst>
                <a:path w="30">
                  <a:moveTo>
                    <a:pt x="16" y="0"/>
                  </a:moveTo>
                  <a:cubicBezTo>
                    <a:pt x="16" y="0"/>
                    <a:pt x="16" y="0"/>
                    <a:pt x="16" y="0"/>
                  </a:cubicBezTo>
                  <a:cubicBezTo>
                    <a:pt x="16" y="0"/>
                    <a:pt x="16" y="0"/>
                    <a:pt x="16" y="0"/>
                  </a:cubicBezTo>
                  <a:moveTo>
                    <a:pt x="16" y="0"/>
                  </a:moveTo>
                  <a:cubicBezTo>
                    <a:pt x="16" y="0"/>
                    <a:pt x="16" y="0"/>
                    <a:pt x="16" y="0"/>
                  </a:cubicBezTo>
                  <a:cubicBezTo>
                    <a:pt x="16" y="0"/>
                    <a:pt x="16" y="0"/>
                    <a:pt x="16" y="0"/>
                  </a:cubicBezTo>
                  <a:moveTo>
                    <a:pt x="16" y="0"/>
                  </a:moveTo>
                  <a:cubicBezTo>
                    <a:pt x="16" y="0"/>
                    <a:pt x="16" y="0"/>
                    <a:pt x="16" y="0"/>
                  </a:cubicBezTo>
                  <a:cubicBezTo>
                    <a:pt x="16" y="0"/>
                    <a:pt x="16" y="0"/>
                    <a:pt x="16" y="0"/>
                  </a:cubicBezTo>
                  <a:moveTo>
                    <a:pt x="15" y="0"/>
                  </a:moveTo>
                  <a:cubicBezTo>
                    <a:pt x="15" y="0"/>
                    <a:pt x="15" y="0"/>
                    <a:pt x="16" y="0"/>
                  </a:cubicBezTo>
                  <a:cubicBezTo>
                    <a:pt x="15" y="0"/>
                    <a:pt x="15" y="0"/>
                    <a:pt x="15" y="0"/>
                  </a:cubicBezTo>
                  <a:moveTo>
                    <a:pt x="17" y="0"/>
                  </a:moveTo>
                  <a:cubicBezTo>
                    <a:pt x="17" y="0"/>
                    <a:pt x="16" y="0"/>
                    <a:pt x="16" y="0"/>
                  </a:cubicBezTo>
                  <a:cubicBezTo>
                    <a:pt x="16" y="0"/>
                    <a:pt x="17" y="0"/>
                    <a:pt x="17" y="0"/>
                  </a:cubicBezTo>
                  <a:moveTo>
                    <a:pt x="15" y="0"/>
                  </a:moveTo>
                  <a:cubicBezTo>
                    <a:pt x="15" y="0"/>
                    <a:pt x="15" y="0"/>
                    <a:pt x="15" y="0"/>
                  </a:cubicBezTo>
                  <a:cubicBezTo>
                    <a:pt x="15" y="0"/>
                    <a:pt x="15" y="0"/>
                    <a:pt x="15" y="0"/>
                  </a:cubicBezTo>
                  <a:moveTo>
                    <a:pt x="17" y="0"/>
                  </a:moveTo>
                  <a:cubicBezTo>
                    <a:pt x="17" y="0"/>
                    <a:pt x="17" y="0"/>
                    <a:pt x="17" y="0"/>
                  </a:cubicBezTo>
                  <a:cubicBezTo>
                    <a:pt x="17" y="0"/>
                    <a:pt x="17" y="0"/>
                    <a:pt x="17" y="0"/>
                  </a:cubicBezTo>
                  <a:moveTo>
                    <a:pt x="15" y="0"/>
                  </a:moveTo>
                  <a:cubicBezTo>
                    <a:pt x="15" y="0"/>
                    <a:pt x="15" y="0"/>
                    <a:pt x="15" y="0"/>
                  </a:cubicBezTo>
                  <a:cubicBezTo>
                    <a:pt x="15" y="0"/>
                    <a:pt x="15" y="0"/>
                    <a:pt x="15" y="0"/>
                  </a:cubicBezTo>
                  <a:moveTo>
                    <a:pt x="17" y="0"/>
                  </a:moveTo>
                  <a:cubicBezTo>
                    <a:pt x="17" y="0"/>
                    <a:pt x="17" y="0"/>
                    <a:pt x="17" y="0"/>
                  </a:cubicBezTo>
                  <a:cubicBezTo>
                    <a:pt x="17" y="0"/>
                    <a:pt x="17" y="0"/>
                    <a:pt x="17" y="0"/>
                  </a:cubicBezTo>
                  <a:moveTo>
                    <a:pt x="15" y="0"/>
                  </a:moveTo>
                  <a:cubicBezTo>
                    <a:pt x="15" y="0"/>
                    <a:pt x="15" y="0"/>
                    <a:pt x="15" y="0"/>
                  </a:cubicBezTo>
                  <a:cubicBezTo>
                    <a:pt x="15" y="0"/>
                    <a:pt x="15" y="0"/>
                    <a:pt x="15" y="0"/>
                  </a:cubicBezTo>
                  <a:moveTo>
                    <a:pt x="17" y="0"/>
                  </a:moveTo>
                  <a:cubicBezTo>
                    <a:pt x="17" y="0"/>
                    <a:pt x="17" y="0"/>
                    <a:pt x="17" y="0"/>
                  </a:cubicBezTo>
                  <a:cubicBezTo>
                    <a:pt x="17" y="0"/>
                    <a:pt x="17" y="0"/>
                    <a:pt x="17" y="0"/>
                  </a:cubicBezTo>
                  <a:moveTo>
                    <a:pt x="14" y="0"/>
                  </a:moveTo>
                  <a:cubicBezTo>
                    <a:pt x="14" y="0"/>
                    <a:pt x="14" y="0"/>
                    <a:pt x="15" y="0"/>
                  </a:cubicBezTo>
                  <a:cubicBezTo>
                    <a:pt x="14" y="0"/>
                    <a:pt x="14" y="0"/>
                    <a:pt x="14" y="0"/>
                  </a:cubicBezTo>
                  <a:moveTo>
                    <a:pt x="18" y="0"/>
                  </a:moveTo>
                  <a:cubicBezTo>
                    <a:pt x="18" y="0"/>
                    <a:pt x="18" y="0"/>
                    <a:pt x="17" y="0"/>
                  </a:cubicBezTo>
                  <a:cubicBezTo>
                    <a:pt x="18" y="0"/>
                    <a:pt x="18" y="0"/>
                    <a:pt x="18" y="0"/>
                  </a:cubicBezTo>
                  <a:moveTo>
                    <a:pt x="14" y="0"/>
                  </a:moveTo>
                  <a:cubicBezTo>
                    <a:pt x="14" y="0"/>
                    <a:pt x="14" y="0"/>
                    <a:pt x="14" y="0"/>
                  </a:cubicBezTo>
                  <a:cubicBezTo>
                    <a:pt x="14" y="0"/>
                    <a:pt x="14" y="0"/>
                    <a:pt x="14" y="0"/>
                  </a:cubicBezTo>
                  <a:moveTo>
                    <a:pt x="18" y="0"/>
                  </a:moveTo>
                  <a:cubicBezTo>
                    <a:pt x="18" y="0"/>
                    <a:pt x="18" y="0"/>
                    <a:pt x="18" y="0"/>
                  </a:cubicBezTo>
                  <a:cubicBezTo>
                    <a:pt x="18" y="0"/>
                    <a:pt x="18" y="0"/>
                    <a:pt x="18" y="0"/>
                  </a:cubicBezTo>
                  <a:moveTo>
                    <a:pt x="14" y="0"/>
                  </a:moveTo>
                  <a:cubicBezTo>
                    <a:pt x="14" y="0"/>
                    <a:pt x="14" y="0"/>
                    <a:pt x="14" y="0"/>
                  </a:cubicBezTo>
                  <a:cubicBezTo>
                    <a:pt x="14" y="0"/>
                    <a:pt x="14" y="0"/>
                    <a:pt x="14" y="0"/>
                  </a:cubicBezTo>
                  <a:moveTo>
                    <a:pt x="18" y="0"/>
                  </a:moveTo>
                  <a:cubicBezTo>
                    <a:pt x="18" y="0"/>
                    <a:pt x="18" y="0"/>
                    <a:pt x="18" y="0"/>
                  </a:cubicBezTo>
                  <a:cubicBezTo>
                    <a:pt x="18" y="0"/>
                    <a:pt x="18" y="0"/>
                    <a:pt x="18" y="0"/>
                  </a:cubicBezTo>
                  <a:moveTo>
                    <a:pt x="13" y="0"/>
                  </a:moveTo>
                  <a:cubicBezTo>
                    <a:pt x="13" y="0"/>
                    <a:pt x="13" y="0"/>
                    <a:pt x="13" y="0"/>
                  </a:cubicBezTo>
                  <a:cubicBezTo>
                    <a:pt x="13" y="0"/>
                    <a:pt x="13" y="0"/>
                    <a:pt x="13" y="0"/>
                  </a:cubicBezTo>
                  <a:moveTo>
                    <a:pt x="19" y="0"/>
                  </a:moveTo>
                  <a:cubicBezTo>
                    <a:pt x="19" y="0"/>
                    <a:pt x="19" y="0"/>
                    <a:pt x="18" y="0"/>
                  </a:cubicBezTo>
                  <a:cubicBezTo>
                    <a:pt x="19" y="0"/>
                    <a:pt x="19" y="0"/>
                    <a:pt x="19" y="0"/>
                  </a:cubicBezTo>
                  <a:moveTo>
                    <a:pt x="13" y="0"/>
                  </a:moveTo>
                  <a:cubicBezTo>
                    <a:pt x="13" y="0"/>
                    <a:pt x="13" y="0"/>
                    <a:pt x="13" y="0"/>
                  </a:cubicBezTo>
                  <a:cubicBezTo>
                    <a:pt x="13" y="0"/>
                    <a:pt x="13" y="0"/>
                    <a:pt x="13" y="0"/>
                  </a:cubicBezTo>
                  <a:moveTo>
                    <a:pt x="19" y="0"/>
                  </a:moveTo>
                  <a:cubicBezTo>
                    <a:pt x="19" y="0"/>
                    <a:pt x="19" y="0"/>
                    <a:pt x="19" y="0"/>
                  </a:cubicBezTo>
                  <a:cubicBezTo>
                    <a:pt x="19" y="0"/>
                    <a:pt x="19" y="0"/>
                    <a:pt x="19" y="0"/>
                  </a:cubicBezTo>
                  <a:moveTo>
                    <a:pt x="13" y="0"/>
                  </a:moveTo>
                  <a:cubicBezTo>
                    <a:pt x="13" y="0"/>
                    <a:pt x="13" y="0"/>
                    <a:pt x="13" y="0"/>
                  </a:cubicBezTo>
                  <a:cubicBezTo>
                    <a:pt x="13" y="0"/>
                    <a:pt x="13" y="0"/>
                    <a:pt x="13" y="0"/>
                  </a:cubicBezTo>
                  <a:moveTo>
                    <a:pt x="19" y="0"/>
                  </a:moveTo>
                  <a:cubicBezTo>
                    <a:pt x="19" y="0"/>
                    <a:pt x="19" y="0"/>
                    <a:pt x="19" y="0"/>
                  </a:cubicBezTo>
                  <a:cubicBezTo>
                    <a:pt x="19" y="0"/>
                    <a:pt x="19" y="0"/>
                    <a:pt x="19" y="0"/>
                  </a:cubicBezTo>
                  <a:moveTo>
                    <a:pt x="13" y="0"/>
                  </a:moveTo>
                  <a:cubicBezTo>
                    <a:pt x="13" y="0"/>
                    <a:pt x="13" y="0"/>
                    <a:pt x="13" y="0"/>
                  </a:cubicBezTo>
                  <a:cubicBezTo>
                    <a:pt x="13" y="0"/>
                    <a:pt x="13" y="0"/>
                    <a:pt x="13" y="0"/>
                  </a:cubicBezTo>
                  <a:moveTo>
                    <a:pt x="19" y="0"/>
                  </a:moveTo>
                  <a:cubicBezTo>
                    <a:pt x="19" y="0"/>
                    <a:pt x="19" y="0"/>
                    <a:pt x="19" y="0"/>
                  </a:cubicBezTo>
                  <a:cubicBezTo>
                    <a:pt x="19" y="0"/>
                    <a:pt x="19" y="0"/>
                    <a:pt x="19" y="0"/>
                  </a:cubicBezTo>
                  <a:moveTo>
                    <a:pt x="12" y="0"/>
                  </a:moveTo>
                  <a:cubicBezTo>
                    <a:pt x="12" y="0"/>
                    <a:pt x="12" y="0"/>
                    <a:pt x="12" y="0"/>
                  </a:cubicBezTo>
                  <a:cubicBezTo>
                    <a:pt x="12" y="0"/>
                    <a:pt x="12" y="0"/>
                    <a:pt x="12" y="0"/>
                  </a:cubicBezTo>
                  <a:moveTo>
                    <a:pt x="20" y="0"/>
                  </a:moveTo>
                  <a:cubicBezTo>
                    <a:pt x="20" y="0"/>
                    <a:pt x="20" y="0"/>
                    <a:pt x="19" y="0"/>
                  </a:cubicBezTo>
                  <a:cubicBezTo>
                    <a:pt x="20" y="0"/>
                    <a:pt x="20" y="0"/>
                    <a:pt x="20" y="0"/>
                  </a:cubicBezTo>
                  <a:moveTo>
                    <a:pt x="12" y="0"/>
                  </a:moveTo>
                  <a:cubicBezTo>
                    <a:pt x="12" y="0"/>
                    <a:pt x="12" y="0"/>
                    <a:pt x="12" y="0"/>
                  </a:cubicBezTo>
                  <a:cubicBezTo>
                    <a:pt x="12" y="0"/>
                    <a:pt x="12" y="0"/>
                    <a:pt x="12" y="0"/>
                  </a:cubicBezTo>
                  <a:moveTo>
                    <a:pt x="20" y="0"/>
                  </a:moveTo>
                  <a:cubicBezTo>
                    <a:pt x="20" y="0"/>
                    <a:pt x="20" y="0"/>
                    <a:pt x="20" y="0"/>
                  </a:cubicBezTo>
                  <a:cubicBezTo>
                    <a:pt x="20" y="0"/>
                    <a:pt x="20" y="0"/>
                    <a:pt x="20" y="0"/>
                  </a:cubicBezTo>
                  <a:moveTo>
                    <a:pt x="12" y="0"/>
                  </a:moveTo>
                  <a:cubicBezTo>
                    <a:pt x="12" y="0"/>
                    <a:pt x="12" y="0"/>
                    <a:pt x="12" y="0"/>
                  </a:cubicBezTo>
                  <a:cubicBezTo>
                    <a:pt x="12" y="0"/>
                    <a:pt x="12" y="0"/>
                    <a:pt x="12" y="0"/>
                  </a:cubicBezTo>
                  <a:moveTo>
                    <a:pt x="20" y="0"/>
                  </a:moveTo>
                  <a:cubicBezTo>
                    <a:pt x="20" y="0"/>
                    <a:pt x="20" y="0"/>
                    <a:pt x="20" y="0"/>
                  </a:cubicBezTo>
                  <a:cubicBezTo>
                    <a:pt x="20" y="0"/>
                    <a:pt x="20" y="0"/>
                    <a:pt x="20" y="0"/>
                  </a:cubicBezTo>
                  <a:moveTo>
                    <a:pt x="12" y="0"/>
                  </a:moveTo>
                  <a:cubicBezTo>
                    <a:pt x="12" y="0"/>
                    <a:pt x="12" y="0"/>
                    <a:pt x="12" y="0"/>
                  </a:cubicBezTo>
                  <a:cubicBezTo>
                    <a:pt x="12" y="0"/>
                    <a:pt x="12" y="0"/>
                    <a:pt x="12" y="0"/>
                  </a:cubicBezTo>
                  <a:moveTo>
                    <a:pt x="20" y="0"/>
                  </a:moveTo>
                  <a:cubicBezTo>
                    <a:pt x="20" y="0"/>
                    <a:pt x="20" y="0"/>
                    <a:pt x="20" y="0"/>
                  </a:cubicBezTo>
                  <a:cubicBezTo>
                    <a:pt x="20" y="0"/>
                    <a:pt x="20" y="0"/>
                    <a:pt x="20" y="0"/>
                  </a:cubicBezTo>
                  <a:moveTo>
                    <a:pt x="11" y="0"/>
                  </a:moveTo>
                  <a:cubicBezTo>
                    <a:pt x="11" y="0"/>
                    <a:pt x="11" y="0"/>
                    <a:pt x="11" y="0"/>
                  </a:cubicBezTo>
                  <a:cubicBezTo>
                    <a:pt x="11" y="0"/>
                    <a:pt x="11" y="0"/>
                    <a:pt x="11" y="0"/>
                  </a:cubicBezTo>
                  <a:moveTo>
                    <a:pt x="21" y="0"/>
                  </a:moveTo>
                  <a:cubicBezTo>
                    <a:pt x="21" y="0"/>
                    <a:pt x="21" y="0"/>
                    <a:pt x="21" y="0"/>
                  </a:cubicBezTo>
                  <a:cubicBezTo>
                    <a:pt x="21" y="0"/>
                    <a:pt x="21" y="0"/>
                    <a:pt x="21" y="0"/>
                  </a:cubicBezTo>
                  <a:moveTo>
                    <a:pt x="11" y="0"/>
                  </a:moveTo>
                  <a:cubicBezTo>
                    <a:pt x="11" y="0"/>
                    <a:pt x="11" y="0"/>
                    <a:pt x="11" y="0"/>
                  </a:cubicBezTo>
                  <a:cubicBezTo>
                    <a:pt x="11" y="0"/>
                    <a:pt x="11" y="0"/>
                    <a:pt x="11" y="0"/>
                  </a:cubicBezTo>
                  <a:moveTo>
                    <a:pt x="21" y="0"/>
                  </a:moveTo>
                  <a:cubicBezTo>
                    <a:pt x="21" y="0"/>
                    <a:pt x="21" y="0"/>
                    <a:pt x="21" y="0"/>
                  </a:cubicBezTo>
                  <a:cubicBezTo>
                    <a:pt x="21" y="0"/>
                    <a:pt x="21" y="0"/>
                    <a:pt x="21" y="0"/>
                  </a:cubicBezTo>
                  <a:moveTo>
                    <a:pt x="11" y="0"/>
                  </a:moveTo>
                  <a:cubicBezTo>
                    <a:pt x="11" y="0"/>
                    <a:pt x="11" y="0"/>
                    <a:pt x="11" y="0"/>
                  </a:cubicBezTo>
                  <a:cubicBezTo>
                    <a:pt x="11" y="0"/>
                    <a:pt x="11" y="0"/>
                    <a:pt x="11" y="0"/>
                  </a:cubicBezTo>
                  <a:moveTo>
                    <a:pt x="21" y="0"/>
                  </a:moveTo>
                  <a:cubicBezTo>
                    <a:pt x="21" y="0"/>
                    <a:pt x="21" y="0"/>
                    <a:pt x="21" y="0"/>
                  </a:cubicBezTo>
                  <a:cubicBezTo>
                    <a:pt x="21" y="0"/>
                    <a:pt x="21" y="0"/>
                    <a:pt x="21" y="0"/>
                  </a:cubicBezTo>
                  <a:moveTo>
                    <a:pt x="11" y="0"/>
                  </a:moveTo>
                  <a:cubicBezTo>
                    <a:pt x="11" y="0"/>
                    <a:pt x="11" y="0"/>
                    <a:pt x="11" y="0"/>
                  </a:cubicBezTo>
                  <a:cubicBezTo>
                    <a:pt x="11" y="0"/>
                    <a:pt x="11" y="0"/>
                    <a:pt x="11" y="0"/>
                  </a:cubicBezTo>
                  <a:moveTo>
                    <a:pt x="21" y="0"/>
                  </a:moveTo>
                  <a:cubicBezTo>
                    <a:pt x="21" y="0"/>
                    <a:pt x="21" y="0"/>
                    <a:pt x="21" y="0"/>
                  </a:cubicBezTo>
                  <a:cubicBezTo>
                    <a:pt x="21" y="0"/>
                    <a:pt x="21" y="0"/>
                    <a:pt x="21" y="0"/>
                  </a:cubicBezTo>
                  <a:moveTo>
                    <a:pt x="10" y="0"/>
                  </a:moveTo>
                  <a:cubicBezTo>
                    <a:pt x="10" y="0"/>
                    <a:pt x="10" y="0"/>
                    <a:pt x="10" y="0"/>
                  </a:cubicBezTo>
                  <a:cubicBezTo>
                    <a:pt x="10" y="0"/>
                    <a:pt x="10" y="0"/>
                    <a:pt x="10" y="0"/>
                  </a:cubicBezTo>
                  <a:moveTo>
                    <a:pt x="22" y="0"/>
                  </a:moveTo>
                  <a:cubicBezTo>
                    <a:pt x="22" y="0"/>
                    <a:pt x="22" y="0"/>
                    <a:pt x="22" y="0"/>
                  </a:cubicBezTo>
                  <a:cubicBezTo>
                    <a:pt x="22" y="0"/>
                    <a:pt x="22" y="0"/>
                    <a:pt x="22" y="0"/>
                  </a:cubicBezTo>
                  <a:moveTo>
                    <a:pt x="10" y="0"/>
                  </a:moveTo>
                  <a:cubicBezTo>
                    <a:pt x="10" y="0"/>
                    <a:pt x="10" y="0"/>
                    <a:pt x="10" y="0"/>
                  </a:cubicBezTo>
                  <a:cubicBezTo>
                    <a:pt x="10" y="0"/>
                    <a:pt x="10" y="0"/>
                    <a:pt x="10" y="0"/>
                  </a:cubicBezTo>
                  <a:moveTo>
                    <a:pt x="22" y="0"/>
                  </a:moveTo>
                  <a:cubicBezTo>
                    <a:pt x="22" y="0"/>
                    <a:pt x="22" y="0"/>
                    <a:pt x="22" y="0"/>
                  </a:cubicBezTo>
                  <a:cubicBezTo>
                    <a:pt x="22" y="0"/>
                    <a:pt x="22" y="0"/>
                    <a:pt x="22" y="0"/>
                  </a:cubicBezTo>
                  <a:moveTo>
                    <a:pt x="10" y="0"/>
                  </a:moveTo>
                  <a:cubicBezTo>
                    <a:pt x="10" y="0"/>
                    <a:pt x="10" y="0"/>
                    <a:pt x="10" y="0"/>
                  </a:cubicBezTo>
                  <a:cubicBezTo>
                    <a:pt x="10" y="0"/>
                    <a:pt x="10" y="0"/>
                    <a:pt x="10" y="0"/>
                  </a:cubicBezTo>
                  <a:moveTo>
                    <a:pt x="22" y="0"/>
                  </a:moveTo>
                  <a:cubicBezTo>
                    <a:pt x="22" y="0"/>
                    <a:pt x="22" y="0"/>
                    <a:pt x="22" y="0"/>
                  </a:cubicBezTo>
                  <a:cubicBezTo>
                    <a:pt x="22" y="0"/>
                    <a:pt x="22" y="0"/>
                    <a:pt x="22" y="0"/>
                  </a:cubicBezTo>
                  <a:moveTo>
                    <a:pt x="9" y="0"/>
                  </a:moveTo>
                  <a:cubicBezTo>
                    <a:pt x="10" y="0"/>
                    <a:pt x="10" y="0"/>
                    <a:pt x="10" y="0"/>
                  </a:cubicBezTo>
                  <a:cubicBezTo>
                    <a:pt x="10" y="0"/>
                    <a:pt x="10" y="0"/>
                    <a:pt x="9" y="0"/>
                  </a:cubicBezTo>
                  <a:moveTo>
                    <a:pt x="22" y="0"/>
                  </a:moveTo>
                  <a:cubicBezTo>
                    <a:pt x="22" y="0"/>
                    <a:pt x="22" y="0"/>
                    <a:pt x="22" y="0"/>
                  </a:cubicBezTo>
                  <a:cubicBezTo>
                    <a:pt x="22" y="0"/>
                    <a:pt x="22" y="0"/>
                    <a:pt x="22" y="0"/>
                  </a:cubicBezTo>
                  <a:moveTo>
                    <a:pt x="9" y="0"/>
                  </a:moveTo>
                  <a:cubicBezTo>
                    <a:pt x="9" y="0"/>
                    <a:pt x="9" y="0"/>
                    <a:pt x="9" y="0"/>
                  </a:cubicBezTo>
                  <a:cubicBezTo>
                    <a:pt x="9" y="0"/>
                    <a:pt x="9" y="0"/>
                    <a:pt x="9" y="0"/>
                  </a:cubicBezTo>
                  <a:moveTo>
                    <a:pt x="23" y="0"/>
                  </a:moveTo>
                  <a:cubicBezTo>
                    <a:pt x="23" y="0"/>
                    <a:pt x="23" y="0"/>
                    <a:pt x="23" y="0"/>
                  </a:cubicBezTo>
                  <a:cubicBezTo>
                    <a:pt x="23" y="0"/>
                    <a:pt x="23" y="0"/>
                    <a:pt x="23" y="0"/>
                  </a:cubicBezTo>
                  <a:moveTo>
                    <a:pt x="9" y="0"/>
                  </a:moveTo>
                  <a:cubicBezTo>
                    <a:pt x="9" y="0"/>
                    <a:pt x="9" y="0"/>
                    <a:pt x="9" y="0"/>
                  </a:cubicBezTo>
                  <a:cubicBezTo>
                    <a:pt x="9" y="0"/>
                    <a:pt x="9" y="0"/>
                    <a:pt x="9" y="0"/>
                  </a:cubicBezTo>
                  <a:moveTo>
                    <a:pt x="23" y="0"/>
                  </a:moveTo>
                  <a:cubicBezTo>
                    <a:pt x="23" y="0"/>
                    <a:pt x="23" y="0"/>
                    <a:pt x="23" y="0"/>
                  </a:cubicBezTo>
                  <a:cubicBezTo>
                    <a:pt x="23" y="0"/>
                    <a:pt x="23" y="0"/>
                    <a:pt x="23" y="0"/>
                  </a:cubicBezTo>
                  <a:moveTo>
                    <a:pt x="9" y="0"/>
                  </a:moveTo>
                  <a:cubicBezTo>
                    <a:pt x="9" y="0"/>
                    <a:pt x="9" y="0"/>
                    <a:pt x="9" y="0"/>
                  </a:cubicBezTo>
                  <a:cubicBezTo>
                    <a:pt x="9" y="0"/>
                    <a:pt x="9" y="0"/>
                    <a:pt x="9" y="0"/>
                  </a:cubicBezTo>
                  <a:moveTo>
                    <a:pt x="23" y="0"/>
                  </a:moveTo>
                  <a:cubicBezTo>
                    <a:pt x="23" y="0"/>
                    <a:pt x="23" y="0"/>
                    <a:pt x="23" y="0"/>
                  </a:cubicBezTo>
                  <a:cubicBezTo>
                    <a:pt x="23" y="0"/>
                    <a:pt x="23" y="0"/>
                    <a:pt x="23" y="0"/>
                  </a:cubicBezTo>
                  <a:moveTo>
                    <a:pt x="8" y="0"/>
                  </a:moveTo>
                  <a:cubicBezTo>
                    <a:pt x="9" y="0"/>
                    <a:pt x="9" y="0"/>
                    <a:pt x="9" y="0"/>
                  </a:cubicBezTo>
                  <a:cubicBezTo>
                    <a:pt x="9" y="0"/>
                    <a:pt x="9" y="0"/>
                    <a:pt x="8" y="0"/>
                  </a:cubicBezTo>
                  <a:moveTo>
                    <a:pt x="23" y="0"/>
                  </a:moveTo>
                  <a:cubicBezTo>
                    <a:pt x="23" y="0"/>
                    <a:pt x="23" y="0"/>
                    <a:pt x="23" y="0"/>
                  </a:cubicBezTo>
                  <a:cubicBezTo>
                    <a:pt x="23" y="0"/>
                    <a:pt x="23" y="0"/>
                    <a:pt x="23" y="0"/>
                  </a:cubicBezTo>
                  <a:moveTo>
                    <a:pt x="8" y="0"/>
                  </a:moveTo>
                  <a:cubicBezTo>
                    <a:pt x="8" y="0"/>
                    <a:pt x="8" y="0"/>
                    <a:pt x="8" y="0"/>
                  </a:cubicBezTo>
                  <a:cubicBezTo>
                    <a:pt x="8" y="0"/>
                    <a:pt x="8" y="0"/>
                    <a:pt x="8" y="0"/>
                  </a:cubicBezTo>
                  <a:moveTo>
                    <a:pt x="24" y="0"/>
                  </a:moveTo>
                  <a:cubicBezTo>
                    <a:pt x="24" y="0"/>
                    <a:pt x="24" y="0"/>
                    <a:pt x="24" y="0"/>
                  </a:cubicBezTo>
                  <a:cubicBezTo>
                    <a:pt x="24" y="0"/>
                    <a:pt x="24" y="0"/>
                    <a:pt x="24" y="0"/>
                  </a:cubicBezTo>
                  <a:moveTo>
                    <a:pt x="8" y="0"/>
                  </a:moveTo>
                  <a:cubicBezTo>
                    <a:pt x="8" y="0"/>
                    <a:pt x="8" y="0"/>
                    <a:pt x="8" y="0"/>
                  </a:cubicBezTo>
                  <a:cubicBezTo>
                    <a:pt x="8" y="0"/>
                    <a:pt x="8" y="0"/>
                    <a:pt x="8" y="0"/>
                  </a:cubicBezTo>
                  <a:moveTo>
                    <a:pt x="24" y="0"/>
                  </a:moveTo>
                  <a:cubicBezTo>
                    <a:pt x="24" y="0"/>
                    <a:pt x="24" y="0"/>
                    <a:pt x="24" y="0"/>
                  </a:cubicBezTo>
                  <a:cubicBezTo>
                    <a:pt x="24" y="0"/>
                    <a:pt x="24" y="0"/>
                    <a:pt x="24" y="0"/>
                  </a:cubicBezTo>
                  <a:moveTo>
                    <a:pt x="8" y="0"/>
                  </a:moveTo>
                  <a:cubicBezTo>
                    <a:pt x="8" y="0"/>
                    <a:pt x="8" y="0"/>
                    <a:pt x="8" y="0"/>
                  </a:cubicBezTo>
                  <a:cubicBezTo>
                    <a:pt x="8" y="0"/>
                    <a:pt x="8" y="0"/>
                    <a:pt x="8" y="0"/>
                  </a:cubicBezTo>
                  <a:moveTo>
                    <a:pt x="24" y="0"/>
                  </a:moveTo>
                  <a:cubicBezTo>
                    <a:pt x="24" y="0"/>
                    <a:pt x="24" y="0"/>
                    <a:pt x="24" y="0"/>
                  </a:cubicBezTo>
                  <a:cubicBezTo>
                    <a:pt x="24" y="0"/>
                    <a:pt x="24" y="0"/>
                    <a:pt x="24" y="0"/>
                  </a:cubicBezTo>
                  <a:moveTo>
                    <a:pt x="7" y="0"/>
                  </a:moveTo>
                  <a:cubicBezTo>
                    <a:pt x="7" y="0"/>
                    <a:pt x="8" y="0"/>
                    <a:pt x="8" y="0"/>
                  </a:cubicBezTo>
                  <a:cubicBezTo>
                    <a:pt x="8" y="0"/>
                    <a:pt x="7" y="0"/>
                    <a:pt x="7" y="0"/>
                  </a:cubicBezTo>
                  <a:moveTo>
                    <a:pt x="24" y="0"/>
                  </a:moveTo>
                  <a:cubicBezTo>
                    <a:pt x="24" y="0"/>
                    <a:pt x="24" y="0"/>
                    <a:pt x="24" y="0"/>
                  </a:cubicBezTo>
                  <a:cubicBezTo>
                    <a:pt x="24" y="0"/>
                    <a:pt x="24" y="0"/>
                    <a:pt x="24" y="0"/>
                  </a:cubicBezTo>
                  <a:moveTo>
                    <a:pt x="7" y="0"/>
                  </a:moveTo>
                  <a:cubicBezTo>
                    <a:pt x="7" y="0"/>
                    <a:pt x="7" y="0"/>
                    <a:pt x="7" y="0"/>
                  </a:cubicBezTo>
                  <a:cubicBezTo>
                    <a:pt x="7" y="0"/>
                    <a:pt x="7" y="0"/>
                    <a:pt x="7" y="0"/>
                  </a:cubicBezTo>
                  <a:moveTo>
                    <a:pt x="25" y="0"/>
                  </a:moveTo>
                  <a:cubicBezTo>
                    <a:pt x="25" y="0"/>
                    <a:pt x="25" y="0"/>
                    <a:pt x="25" y="0"/>
                  </a:cubicBezTo>
                  <a:cubicBezTo>
                    <a:pt x="25" y="0"/>
                    <a:pt x="25" y="0"/>
                    <a:pt x="25" y="0"/>
                  </a:cubicBezTo>
                  <a:moveTo>
                    <a:pt x="7" y="0"/>
                  </a:moveTo>
                  <a:cubicBezTo>
                    <a:pt x="7" y="0"/>
                    <a:pt x="7" y="0"/>
                    <a:pt x="7" y="0"/>
                  </a:cubicBezTo>
                  <a:cubicBezTo>
                    <a:pt x="7" y="0"/>
                    <a:pt x="7" y="0"/>
                    <a:pt x="7" y="0"/>
                  </a:cubicBezTo>
                  <a:moveTo>
                    <a:pt x="25" y="0"/>
                  </a:moveTo>
                  <a:cubicBezTo>
                    <a:pt x="25" y="0"/>
                    <a:pt x="25" y="0"/>
                    <a:pt x="25" y="0"/>
                  </a:cubicBezTo>
                  <a:cubicBezTo>
                    <a:pt x="25" y="0"/>
                    <a:pt x="25" y="0"/>
                    <a:pt x="25" y="0"/>
                  </a:cubicBezTo>
                  <a:moveTo>
                    <a:pt x="7" y="0"/>
                  </a:moveTo>
                  <a:cubicBezTo>
                    <a:pt x="7" y="0"/>
                    <a:pt x="7" y="0"/>
                    <a:pt x="7" y="0"/>
                  </a:cubicBezTo>
                  <a:cubicBezTo>
                    <a:pt x="7" y="0"/>
                    <a:pt x="7" y="0"/>
                    <a:pt x="7" y="0"/>
                  </a:cubicBezTo>
                  <a:moveTo>
                    <a:pt x="6" y="0"/>
                  </a:moveTo>
                  <a:cubicBezTo>
                    <a:pt x="6" y="0"/>
                    <a:pt x="6" y="0"/>
                    <a:pt x="6" y="0"/>
                  </a:cubicBezTo>
                  <a:cubicBezTo>
                    <a:pt x="6" y="0"/>
                    <a:pt x="6" y="0"/>
                    <a:pt x="6" y="0"/>
                  </a:cubicBezTo>
                  <a:moveTo>
                    <a:pt x="26" y="0"/>
                  </a:moveTo>
                  <a:cubicBezTo>
                    <a:pt x="25" y="0"/>
                    <a:pt x="25" y="0"/>
                    <a:pt x="25" y="0"/>
                  </a:cubicBezTo>
                  <a:cubicBezTo>
                    <a:pt x="25" y="0"/>
                    <a:pt x="25" y="0"/>
                    <a:pt x="26" y="0"/>
                  </a:cubicBezTo>
                  <a:moveTo>
                    <a:pt x="6" y="0"/>
                  </a:moveTo>
                  <a:cubicBezTo>
                    <a:pt x="6" y="0"/>
                    <a:pt x="6" y="0"/>
                    <a:pt x="6" y="0"/>
                  </a:cubicBezTo>
                  <a:cubicBezTo>
                    <a:pt x="6" y="0"/>
                    <a:pt x="6" y="0"/>
                    <a:pt x="6" y="0"/>
                  </a:cubicBezTo>
                  <a:moveTo>
                    <a:pt x="26" y="0"/>
                  </a:moveTo>
                  <a:cubicBezTo>
                    <a:pt x="26" y="0"/>
                    <a:pt x="26" y="0"/>
                    <a:pt x="26" y="0"/>
                  </a:cubicBezTo>
                  <a:cubicBezTo>
                    <a:pt x="26" y="0"/>
                    <a:pt x="26" y="0"/>
                    <a:pt x="26" y="0"/>
                  </a:cubicBezTo>
                  <a:moveTo>
                    <a:pt x="6" y="0"/>
                  </a:moveTo>
                  <a:cubicBezTo>
                    <a:pt x="6" y="0"/>
                    <a:pt x="6" y="0"/>
                    <a:pt x="6" y="0"/>
                  </a:cubicBezTo>
                  <a:cubicBezTo>
                    <a:pt x="6" y="0"/>
                    <a:pt x="6" y="0"/>
                    <a:pt x="6" y="0"/>
                  </a:cubicBezTo>
                  <a:moveTo>
                    <a:pt x="26" y="0"/>
                  </a:moveTo>
                  <a:cubicBezTo>
                    <a:pt x="26" y="0"/>
                    <a:pt x="26" y="0"/>
                    <a:pt x="26" y="0"/>
                  </a:cubicBezTo>
                  <a:cubicBezTo>
                    <a:pt x="26" y="0"/>
                    <a:pt x="26" y="0"/>
                    <a:pt x="26" y="0"/>
                  </a:cubicBezTo>
                  <a:moveTo>
                    <a:pt x="6" y="0"/>
                  </a:moveTo>
                  <a:cubicBezTo>
                    <a:pt x="6" y="0"/>
                    <a:pt x="6" y="0"/>
                    <a:pt x="6" y="0"/>
                  </a:cubicBezTo>
                  <a:cubicBezTo>
                    <a:pt x="6" y="0"/>
                    <a:pt x="6" y="0"/>
                    <a:pt x="6" y="0"/>
                  </a:cubicBezTo>
                  <a:moveTo>
                    <a:pt x="26" y="0"/>
                  </a:moveTo>
                  <a:cubicBezTo>
                    <a:pt x="26" y="0"/>
                    <a:pt x="26" y="0"/>
                    <a:pt x="26" y="0"/>
                  </a:cubicBezTo>
                  <a:cubicBezTo>
                    <a:pt x="26" y="0"/>
                    <a:pt x="26" y="0"/>
                    <a:pt x="26" y="0"/>
                  </a:cubicBezTo>
                  <a:moveTo>
                    <a:pt x="5" y="0"/>
                  </a:moveTo>
                  <a:cubicBezTo>
                    <a:pt x="5" y="0"/>
                    <a:pt x="6" y="0"/>
                    <a:pt x="6" y="0"/>
                  </a:cubicBezTo>
                  <a:cubicBezTo>
                    <a:pt x="6" y="0"/>
                    <a:pt x="5" y="0"/>
                    <a:pt x="5" y="0"/>
                  </a:cubicBezTo>
                  <a:moveTo>
                    <a:pt x="26" y="0"/>
                  </a:moveTo>
                  <a:cubicBezTo>
                    <a:pt x="26" y="0"/>
                    <a:pt x="26" y="0"/>
                    <a:pt x="26" y="0"/>
                  </a:cubicBezTo>
                  <a:cubicBezTo>
                    <a:pt x="26" y="0"/>
                    <a:pt x="26" y="0"/>
                    <a:pt x="26" y="0"/>
                  </a:cubicBezTo>
                  <a:moveTo>
                    <a:pt x="5" y="0"/>
                  </a:moveTo>
                  <a:cubicBezTo>
                    <a:pt x="5" y="0"/>
                    <a:pt x="5" y="0"/>
                    <a:pt x="5" y="0"/>
                  </a:cubicBezTo>
                  <a:cubicBezTo>
                    <a:pt x="5" y="0"/>
                    <a:pt x="5" y="0"/>
                    <a:pt x="5" y="0"/>
                  </a:cubicBezTo>
                  <a:moveTo>
                    <a:pt x="27" y="0"/>
                  </a:moveTo>
                  <a:cubicBezTo>
                    <a:pt x="27" y="0"/>
                    <a:pt x="27" y="0"/>
                    <a:pt x="27" y="0"/>
                  </a:cubicBezTo>
                  <a:cubicBezTo>
                    <a:pt x="27" y="0"/>
                    <a:pt x="27" y="0"/>
                    <a:pt x="27" y="0"/>
                  </a:cubicBezTo>
                  <a:moveTo>
                    <a:pt x="5" y="0"/>
                  </a:moveTo>
                  <a:cubicBezTo>
                    <a:pt x="5" y="0"/>
                    <a:pt x="5" y="0"/>
                    <a:pt x="5" y="0"/>
                  </a:cubicBezTo>
                  <a:cubicBezTo>
                    <a:pt x="5" y="0"/>
                    <a:pt x="5" y="0"/>
                    <a:pt x="5" y="0"/>
                  </a:cubicBezTo>
                  <a:moveTo>
                    <a:pt x="4" y="0"/>
                  </a:moveTo>
                  <a:cubicBezTo>
                    <a:pt x="4" y="0"/>
                    <a:pt x="4" y="0"/>
                    <a:pt x="4" y="0"/>
                  </a:cubicBezTo>
                  <a:cubicBezTo>
                    <a:pt x="4" y="0"/>
                    <a:pt x="4" y="0"/>
                    <a:pt x="4" y="0"/>
                  </a:cubicBezTo>
                  <a:moveTo>
                    <a:pt x="28" y="0"/>
                  </a:moveTo>
                  <a:cubicBezTo>
                    <a:pt x="28" y="0"/>
                    <a:pt x="27" y="0"/>
                    <a:pt x="27" y="0"/>
                  </a:cubicBezTo>
                  <a:cubicBezTo>
                    <a:pt x="27" y="0"/>
                    <a:pt x="27" y="0"/>
                    <a:pt x="28" y="0"/>
                  </a:cubicBezTo>
                  <a:moveTo>
                    <a:pt x="4" y="0"/>
                  </a:moveTo>
                  <a:cubicBezTo>
                    <a:pt x="4" y="0"/>
                    <a:pt x="4" y="0"/>
                    <a:pt x="4" y="0"/>
                  </a:cubicBezTo>
                  <a:cubicBezTo>
                    <a:pt x="4" y="0"/>
                    <a:pt x="4" y="0"/>
                    <a:pt x="4" y="0"/>
                  </a:cubicBezTo>
                  <a:moveTo>
                    <a:pt x="28" y="0"/>
                  </a:moveTo>
                  <a:cubicBezTo>
                    <a:pt x="28" y="0"/>
                    <a:pt x="28" y="0"/>
                    <a:pt x="28" y="0"/>
                  </a:cubicBezTo>
                  <a:cubicBezTo>
                    <a:pt x="28" y="0"/>
                    <a:pt x="28" y="0"/>
                    <a:pt x="28" y="0"/>
                  </a:cubicBezTo>
                  <a:moveTo>
                    <a:pt x="4" y="0"/>
                  </a:moveTo>
                  <a:cubicBezTo>
                    <a:pt x="4" y="0"/>
                    <a:pt x="4" y="0"/>
                    <a:pt x="4" y="0"/>
                  </a:cubicBezTo>
                  <a:cubicBezTo>
                    <a:pt x="4" y="0"/>
                    <a:pt x="4" y="0"/>
                    <a:pt x="4" y="0"/>
                  </a:cubicBezTo>
                  <a:moveTo>
                    <a:pt x="28" y="0"/>
                  </a:moveTo>
                  <a:cubicBezTo>
                    <a:pt x="28" y="0"/>
                    <a:pt x="28" y="0"/>
                    <a:pt x="28" y="0"/>
                  </a:cubicBezTo>
                  <a:cubicBezTo>
                    <a:pt x="28" y="0"/>
                    <a:pt x="28" y="0"/>
                    <a:pt x="28" y="0"/>
                  </a:cubicBezTo>
                  <a:moveTo>
                    <a:pt x="4" y="0"/>
                  </a:moveTo>
                  <a:cubicBezTo>
                    <a:pt x="4" y="0"/>
                    <a:pt x="4" y="0"/>
                    <a:pt x="4" y="0"/>
                  </a:cubicBezTo>
                  <a:cubicBezTo>
                    <a:pt x="4" y="0"/>
                    <a:pt x="4" y="0"/>
                    <a:pt x="4" y="0"/>
                  </a:cubicBezTo>
                  <a:moveTo>
                    <a:pt x="3" y="0"/>
                  </a:moveTo>
                  <a:cubicBezTo>
                    <a:pt x="3" y="0"/>
                    <a:pt x="3" y="0"/>
                    <a:pt x="4" y="0"/>
                  </a:cubicBezTo>
                  <a:cubicBezTo>
                    <a:pt x="3" y="0"/>
                    <a:pt x="3" y="0"/>
                    <a:pt x="3" y="0"/>
                  </a:cubicBezTo>
                  <a:moveTo>
                    <a:pt x="3" y="0"/>
                  </a:moveTo>
                  <a:cubicBezTo>
                    <a:pt x="3" y="0"/>
                    <a:pt x="3" y="0"/>
                    <a:pt x="3" y="0"/>
                  </a:cubicBezTo>
                  <a:cubicBezTo>
                    <a:pt x="3" y="0"/>
                    <a:pt x="3" y="0"/>
                    <a:pt x="3" y="0"/>
                  </a:cubicBezTo>
                  <a:moveTo>
                    <a:pt x="29" y="0"/>
                  </a:moveTo>
                  <a:cubicBezTo>
                    <a:pt x="29" y="0"/>
                    <a:pt x="29" y="0"/>
                    <a:pt x="29" y="0"/>
                  </a:cubicBezTo>
                  <a:cubicBezTo>
                    <a:pt x="29" y="0"/>
                    <a:pt x="29" y="0"/>
                    <a:pt x="29"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30" y="0"/>
                  </a:moveTo>
                  <a:cubicBezTo>
                    <a:pt x="30" y="0"/>
                    <a:pt x="30" y="0"/>
                    <a:pt x="30" y="0"/>
                  </a:cubicBezTo>
                  <a:cubicBezTo>
                    <a:pt x="30" y="0"/>
                    <a:pt x="30" y="0"/>
                    <a:pt x="30" y="0"/>
                  </a:cubicBezTo>
                  <a:moveTo>
                    <a:pt x="2" y="0"/>
                  </a:moveTo>
                  <a:cubicBezTo>
                    <a:pt x="2" y="0"/>
                    <a:pt x="2" y="0"/>
                    <a:pt x="2" y="0"/>
                  </a:cubicBezTo>
                  <a:cubicBezTo>
                    <a:pt x="2" y="0"/>
                    <a:pt x="2" y="0"/>
                    <a:pt x="2" y="0"/>
                  </a:cubicBezTo>
                  <a:moveTo>
                    <a:pt x="30" y="0"/>
                  </a:moveTo>
                  <a:cubicBezTo>
                    <a:pt x="30" y="0"/>
                    <a:pt x="30" y="0"/>
                    <a:pt x="30" y="0"/>
                  </a:cubicBezTo>
                  <a:cubicBezTo>
                    <a:pt x="30" y="0"/>
                    <a:pt x="30" y="0"/>
                    <a:pt x="30" y="0"/>
                  </a:cubicBezTo>
                  <a:moveTo>
                    <a:pt x="2" y="0"/>
                  </a:moveTo>
                  <a:cubicBezTo>
                    <a:pt x="2" y="0"/>
                    <a:pt x="2" y="0"/>
                    <a:pt x="2" y="0"/>
                  </a:cubicBezTo>
                  <a:cubicBezTo>
                    <a:pt x="2" y="0"/>
                    <a:pt x="2" y="0"/>
                    <a:pt x="2" y="0"/>
                  </a:cubicBezTo>
                  <a:moveTo>
                    <a:pt x="1" y="0"/>
                  </a:moveTo>
                  <a:cubicBezTo>
                    <a:pt x="1" y="0"/>
                    <a:pt x="1" y="0"/>
                    <a:pt x="2" y="0"/>
                  </a:cubicBezTo>
                  <a:cubicBezTo>
                    <a:pt x="1" y="0"/>
                    <a:pt x="1" y="0"/>
                    <a:pt x="1"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77BFD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9" name="îşļiḓè">
              <a:extLst>
                <a:ext uri="{FF2B5EF4-FFF2-40B4-BE49-F238E27FC236}">
                  <a16:creationId xmlns:a16="http://schemas.microsoft.com/office/drawing/2014/main" id="{0685CCE9-4C3B-458D-B689-D4CDADB1FE43}"/>
                </a:ext>
              </a:extLst>
            </p:cNvPr>
            <p:cNvSpPr/>
            <p:nvPr userDrawn="1"/>
          </p:nvSpPr>
          <p:spPr bwMode="auto">
            <a:xfrm>
              <a:off x="7815294" y="4875903"/>
              <a:ext cx="1193159" cy="113556"/>
            </a:xfrm>
            <a:custGeom>
              <a:avLst/>
              <a:gdLst>
                <a:gd name="T0" fmla="*/ 140 w 312"/>
                <a:gd name="T1" fmla="*/ 30 h 30"/>
                <a:gd name="T2" fmla="*/ 142 w 312"/>
                <a:gd name="T3" fmla="*/ 30 h 30"/>
                <a:gd name="T4" fmla="*/ 142 w 312"/>
                <a:gd name="T5" fmla="*/ 30 h 30"/>
                <a:gd name="T6" fmla="*/ 142 w 312"/>
                <a:gd name="T7" fmla="*/ 30 h 30"/>
                <a:gd name="T8" fmla="*/ 144 w 312"/>
                <a:gd name="T9" fmla="*/ 30 h 30"/>
                <a:gd name="T10" fmla="*/ 144 w 312"/>
                <a:gd name="T11" fmla="*/ 30 h 30"/>
                <a:gd name="T12" fmla="*/ 144 w 312"/>
                <a:gd name="T13" fmla="*/ 30 h 30"/>
                <a:gd name="T14" fmla="*/ 145 w 312"/>
                <a:gd name="T15" fmla="*/ 30 h 30"/>
                <a:gd name="T16" fmla="*/ 146 w 312"/>
                <a:gd name="T17" fmla="*/ 30 h 30"/>
                <a:gd name="T18" fmla="*/ 146 w 312"/>
                <a:gd name="T19" fmla="*/ 30 h 30"/>
                <a:gd name="T20" fmla="*/ 147 w 312"/>
                <a:gd name="T21" fmla="*/ 30 h 30"/>
                <a:gd name="T22" fmla="*/ 147 w 312"/>
                <a:gd name="T23" fmla="*/ 30 h 30"/>
                <a:gd name="T24" fmla="*/ 148 w 312"/>
                <a:gd name="T25" fmla="*/ 30 h 30"/>
                <a:gd name="T26" fmla="*/ 148 w 312"/>
                <a:gd name="T27" fmla="*/ 30 h 30"/>
                <a:gd name="T28" fmla="*/ 149 w 312"/>
                <a:gd name="T29" fmla="*/ 30 h 30"/>
                <a:gd name="T30" fmla="*/ 149 w 312"/>
                <a:gd name="T31" fmla="*/ 30 h 30"/>
                <a:gd name="T32" fmla="*/ 150 w 312"/>
                <a:gd name="T33" fmla="*/ 30 h 30"/>
                <a:gd name="T34" fmla="*/ 150 w 312"/>
                <a:gd name="T35" fmla="*/ 30 h 30"/>
                <a:gd name="T36" fmla="*/ 151 w 312"/>
                <a:gd name="T37" fmla="*/ 30 h 30"/>
                <a:gd name="T38" fmla="*/ 151 w 312"/>
                <a:gd name="T39" fmla="*/ 30 h 30"/>
                <a:gd name="T40" fmla="*/ 152 w 312"/>
                <a:gd name="T41" fmla="*/ 30 h 30"/>
                <a:gd name="T42" fmla="*/ 152 w 312"/>
                <a:gd name="T43" fmla="*/ 30 h 30"/>
                <a:gd name="T44" fmla="*/ 153 w 312"/>
                <a:gd name="T45" fmla="*/ 30 h 30"/>
                <a:gd name="T46" fmla="*/ 153 w 312"/>
                <a:gd name="T47" fmla="*/ 30 h 30"/>
                <a:gd name="T48" fmla="*/ 154 w 312"/>
                <a:gd name="T49" fmla="*/ 30 h 30"/>
                <a:gd name="T50" fmla="*/ 155 w 312"/>
                <a:gd name="T51" fmla="*/ 30 h 30"/>
                <a:gd name="T52" fmla="*/ 155 w 312"/>
                <a:gd name="T53" fmla="*/ 30 h 30"/>
                <a:gd name="T54" fmla="*/ 156 w 312"/>
                <a:gd name="T55" fmla="*/ 30 h 30"/>
                <a:gd name="T56" fmla="*/ 156 w 312"/>
                <a:gd name="T57" fmla="*/ 30 h 30"/>
                <a:gd name="T58" fmla="*/ 157 w 312"/>
                <a:gd name="T59" fmla="*/ 30 h 30"/>
                <a:gd name="T60" fmla="*/ 157 w 312"/>
                <a:gd name="T61" fmla="*/ 30 h 30"/>
                <a:gd name="T62" fmla="*/ 158 w 312"/>
                <a:gd name="T63" fmla="*/ 30 h 30"/>
                <a:gd name="T64" fmla="*/ 158 w 312"/>
                <a:gd name="T65" fmla="*/ 30 h 30"/>
                <a:gd name="T66" fmla="*/ 159 w 312"/>
                <a:gd name="T67" fmla="*/ 30 h 30"/>
                <a:gd name="T68" fmla="*/ 159 w 312"/>
                <a:gd name="T69" fmla="*/ 30 h 30"/>
                <a:gd name="T70" fmla="*/ 160 w 312"/>
                <a:gd name="T71" fmla="*/ 30 h 30"/>
                <a:gd name="T72" fmla="*/ 161 w 312"/>
                <a:gd name="T73" fmla="*/ 30 h 30"/>
                <a:gd name="T74" fmla="*/ 161 w 312"/>
                <a:gd name="T75" fmla="*/ 30 h 30"/>
                <a:gd name="T76" fmla="*/ 162 w 312"/>
                <a:gd name="T77" fmla="*/ 30 h 30"/>
                <a:gd name="T78" fmla="*/ 162 w 312"/>
                <a:gd name="T79" fmla="*/ 30 h 30"/>
                <a:gd name="T80" fmla="*/ 163 w 312"/>
                <a:gd name="T81" fmla="*/ 30 h 30"/>
                <a:gd name="T82" fmla="*/ 163 w 312"/>
                <a:gd name="T83" fmla="*/ 30 h 30"/>
                <a:gd name="T84" fmla="*/ 164 w 312"/>
                <a:gd name="T85" fmla="*/ 30 h 30"/>
                <a:gd name="T86" fmla="*/ 164 w 312"/>
                <a:gd name="T87" fmla="*/ 30 h 30"/>
                <a:gd name="T88" fmla="*/ 165 w 312"/>
                <a:gd name="T89" fmla="*/ 30 h 30"/>
                <a:gd name="T90" fmla="*/ 165 w 312"/>
                <a:gd name="T91" fmla="*/ 30 h 30"/>
                <a:gd name="T92" fmla="*/ 166 w 312"/>
                <a:gd name="T93" fmla="*/ 30 h 30"/>
                <a:gd name="T94" fmla="*/ 166 w 312"/>
                <a:gd name="T95" fmla="*/ 30 h 30"/>
                <a:gd name="T96" fmla="*/ 167 w 312"/>
                <a:gd name="T97" fmla="*/ 30 h 30"/>
                <a:gd name="T98" fmla="*/ 168 w 312"/>
                <a:gd name="T99" fmla="*/ 30 h 30"/>
                <a:gd name="T100" fmla="*/ 170 w 312"/>
                <a:gd name="T101" fmla="*/ 30 h 30"/>
                <a:gd name="T102" fmla="*/ 312 w 312"/>
                <a:gd name="T10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2" h="30">
                  <a:moveTo>
                    <a:pt x="312" y="0"/>
                  </a:moveTo>
                  <a:cubicBezTo>
                    <a:pt x="0" y="0"/>
                    <a:pt x="0" y="0"/>
                    <a:pt x="0" y="0"/>
                  </a:cubicBezTo>
                  <a:cubicBezTo>
                    <a:pt x="13" y="16"/>
                    <a:pt x="70" y="28"/>
                    <a:pt x="140" y="30"/>
                  </a:cubicBezTo>
                  <a:cubicBezTo>
                    <a:pt x="140" y="30"/>
                    <a:pt x="140" y="30"/>
                    <a:pt x="140" y="30"/>
                  </a:cubicBezTo>
                  <a:cubicBezTo>
                    <a:pt x="140" y="30"/>
                    <a:pt x="140" y="30"/>
                    <a:pt x="140" y="30"/>
                  </a:cubicBezTo>
                  <a:cubicBezTo>
                    <a:pt x="140" y="30"/>
                    <a:pt x="140" y="30"/>
                    <a:pt x="140" y="30"/>
                  </a:cubicBezTo>
                  <a:cubicBezTo>
                    <a:pt x="141" y="30"/>
                    <a:pt x="141" y="30"/>
                    <a:pt x="141" y="30"/>
                  </a:cubicBezTo>
                  <a:cubicBezTo>
                    <a:pt x="141" y="30"/>
                    <a:pt x="141" y="30"/>
                    <a:pt x="142" y="30"/>
                  </a:cubicBezTo>
                  <a:cubicBezTo>
                    <a:pt x="142" y="30"/>
                    <a:pt x="142" y="30"/>
                    <a:pt x="142" y="30"/>
                  </a:cubicBezTo>
                  <a:cubicBezTo>
                    <a:pt x="142" y="30"/>
                    <a:pt x="142" y="30"/>
                    <a:pt x="142" y="30"/>
                  </a:cubicBezTo>
                  <a:cubicBezTo>
                    <a:pt x="142" y="30"/>
                    <a:pt x="142" y="30"/>
                    <a:pt x="142" y="30"/>
                  </a:cubicBezTo>
                  <a:cubicBezTo>
                    <a:pt x="142" y="30"/>
                    <a:pt x="142" y="30"/>
                    <a:pt x="142" y="30"/>
                  </a:cubicBezTo>
                  <a:cubicBezTo>
                    <a:pt x="142" y="30"/>
                    <a:pt x="142" y="30"/>
                    <a:pt x="142" y="30"/>
                  </a:cubicBezTo>
                  <a:cubicBezTo>
                    <a:pt x="142" y="30"/>
                    <a:pt x="142" y="30"/>
                    <a:pt x="142" y="30"/>
                  </a:cubicBezTo>
                  <a:cubicBezTo>
                    <a:pt x="142" y="30"/>
                    <a:pt x="142" y="30"/>
                    <a:pt x="142" y="30"/>
                  </a:cubicBezTo>
                  <a:cubicBezTo>
                    <a:pt x="142" y="30"/>
                    <a:pt x="142" y="30"/>
                    <a:pt x="142" y="30"/>
                  </a:cubicBezTo>
                  <a:cubicBezTo>
                    <a:pt x="143" y="30"/>
                    <a:pt x="143" y="30"/>
                    <a:pt x="143" y="30"/>
                  </a:cubicBezTo>
                  <a:cubicBezTo>
                    <a:pt x="143" y="30"/>
                    <a:pt x="143" y="30"/>
                    <a:pt x="143" y="30"/>
                  </a:cubicBezTo>
                  <a:cubicBezTo>
                    <a:pt x="143" y="30"/>
                    <a:pt x="143" y="30"/>
                    <a:pt x="143" y="30"/>
                  </a:cubicBezTo>
                  <a:cubicBezTo>
                    <a:pt x="143" y="30"/>
                    <a:pt x="143" y="30"/>
                    <a:pt x="144" y="30"/>
                  </a:cubicBezTo>
                  <a:cubicBezTo>
                    <a:pt x="144" y="30"/>
                    <a:pt x="144" y="30"/>
                    <a:pt x="144" y="30"/>
                  </a:cubicBezTo>
                  <a:cubicBezTo>
                    <a:pt x="144" y="30"/>
                    <a:pt x="144" y="30"/>
                    <a:pt x="144" y="30"/>
                  </a:cubicBezTo>
                  <a:cubicBezTo>
                    <a:pt x="144" y="30"/>
                    <a:pt x="144" y="30"/>
                    <a:pt x="144" y="30"/>
                  </a:cubicBezTo>
                  <a:cubicBezTo>
                    <a:pt x="144" y="30"/>
                    <a:pt x="144" y="30"/>
                    <a:pt x="144" y="30"/>
                  </a:cubicBezTo>
                  <a:cubicBezTo>
                    <a:pt x="144" y="30"/>
                    <a:pt x="144" y="30"/>
                    <a:pt x="144" y="30"/>
                  </a:cubicBezTo>
                  <a:cubicBezTo>
                    <a:pt x="144" y="30"/>
                    <a:pt x="144" y="30"/>
                    <a:pt x="144" y="30"/>
                  </a:cubicBezTo>
                  <a:cubicBezTo>
                    <a:pt x="144" y="30"/>
                    <a:pt x="144" y="30"/>
                    <a:pt x="144" y="30"/>
                  </a:cubicBezTo>
                  <a:cubicBezTo>
                    <a:pt x="144" y="30"/>
                    <a:pt x="144" y="30"/>
                    <a:pt x="144" y="30"/>
                  </a:cubicBezTo>
                  <a:cubicBezTo>
                    <a:pt x="145" y="30"/>
                    <a:pt x="145" y="30"/>
                    <a:pt x="145" y="30"/>
                  </a:cubicBezTo>
                  <a:cubicBezTo>
                    <a:pt x="145" y="30"/>
                    <a:pt x="145" y="30"/>
                    <a:pt x="145" y="30"/>
                  </a:cubicBezTo>
                  <a:cubicBezTo>
                    <a:pt x="145" y="30"/>
                    <a:pt x="145" y="30"/>
                    <a:pt x="145" y="30"/>
                  </a:cubicBezTo>
                  <a:cubicBezTo>
                    <a:pt x="145" y="30"/>
                    <a:pt x="145" y="30"/>
                    <a:pt x="145" y="30"/>
                  </a:cubicBezTo>
                  <a:cubicBezTo>
                    <a:pt x="145" y="30"/>
                    <a:pt x="145" y="30"/>
                    <a:pt x="145" y="30"/>
                  </a:cubicBezTo>
                  <a:cubicBezTo>
                    <a:pt x="145" y="30"/>
                    <a:pt x="146" y="30"/>
                    <a:pt x="146" y="30"/>
                  </a:cubicBezTo>
                  <a:cubicBezTo>
                    <a:pt x="146" y="30"/>
                    <a:pt x="146" y="30"/>
                    <a:pt x="146" y="30"/>
                  </a:cubicBezTo>
                  <a:cubicBezTo>
                    <a:pt x="146" y="30"/>
                    <a:pt x="146" y="30"/>
                    <a:pt x="146" y="30"/>
                  </a:cubicBezTo>
                  <a:cubicBezTo>
                    <a:pt x="146" y="30"/>
                    <a:pt x="146" y="30"/>
                    <a:pt x="146" y="30"/>
                  </a:cubicBezTo>
                  <a:cubicBezTo>
                    <a:pt x="146" y="30"/>
                    <a:pt x="146" y="30"/>
                    <a:pt x="146" y="30"/>
                  </a:cubicBezTo>
                  <a:cubicBezTo>
                    <a:pt x="146" y="30"/>
                    <a:pt x="146" y="30"/>
                    <a:pt x="146" y="30"/>
                  </a:cubicBezTo>
                  <a:cubicBezTo>
                    <a:pt x="146" y="30"/>
                    <a:pt x="146" y="30"/>
                    <a:pt x="146" y="30"/>
                  </a:cubicBezTo>
                  <a:cubicBezTo>
                    <a:pt x="146" y="30"/>
                    <a:pt x="146" y="30"/>
                    <a:pt x="146" y="30"/>
                  </a:cubicBezTo>
                  <a:cubicBezTo>
                    <a:pt x="146" y="30"/>
                    <a:pt x="146" y="30"/>
                    <a:pt x="146" y="30"/>
                  </a:cubicBezTo>
                  <a:cubicBezTo>
                    <a:pt x="147" y="30"/>
                    <a:pt x="147" y="30"/>
                    <a:pt x="147" y="30"/>
                  </a:cubicBezTo>
                  <a:cubicBezTo>
                    <a:pt x="147" y="30"/>
                    <a:pt x="147" y="30"/>
                    <a:pt x="147" y="30"/>
                  </a:cubicBezTo>
                  <a:cubicBezTo>
                    <a:pt x="147" y="30"/>
                    <a:pt x="147" y="30"/>
                    <a:pt x="147" y="30"/>
                  </a:cubicBezTo>
                  <a:cubicBezTo>
                    <a:pt x="147" y="30"/>
                    <a:pt x="147" y="30"/>
                    <a:pt x="147" y="30"/>
                  </a:cubicBezTo>
                  <a:cubicBezTo>
                    <a:pt x="147" y="30"/>
                    <a:pt x="147" y="30"/>
                    <a:pt x="147" y="30"/>
                  </a:cubicBezTo>
                  <a:cubicBezTo>
                    <a:pt x="147" y="30"/>
                    <a:pt x="147" y="30"/>
                    <a:pt x="147" y="30"/>
                  </a:cubicBezTo>
                  <a:cubicBezTo>
                    <a:pt x="147" y="30"/>
                    <a:pt x="147" y="30"/>
                    <a:pt x="147" y="30"/>
                  </a:cubicBezTo>
                  <a:cubicBezTo>
                    <a:pt x="147" y="30"/>
                    <a:pt x="148" y="30"/>
                    <a:pt x="148" y="30"/>
                  </a:cubicBezTo>
                  <a:cubicBezTo>
                    <a:pt x="148" y="30"/>
                    <a:pt x="148" y="30"/>
                    <a:pt x="148" y="30"/>
                  </a:cubicBezTo>
                  <a:cubicBezTo>
                    <a:pt x="148" y="30"/>
                    <a:pt x="148" y="30"/>
                    <a:pt x="148" y="30"/>
                  </a:cubicBezTo>
                  <a:cubicBezTo>
                    <a:pt x="148" y="30"/>
                    <a:pt x="148" y="30"/>
                    <a:pt x="148" y="30"/>
                  </a:cubicBezTo>
                  <a:cubicBezTo>
                    <a:pt x="148" y="30"/>
                    <a:pt x="148" y="30"/>
                    <a:pt x="148" y="30"/>
                  </a:cubicBezTo>
                  <a:cubicBezTo>
                    <a:pt x="148" y="30"/>
                    <a:pt x="148" y="30"/>
                    <a:pt x="148" y="30"/>
                  </a:cubicBezTo>
                  <a:cubicBezTo>
                    <a:pt x="148" y="30"/>
                    <a:pt x="148" y="30"/>
                    <a:pt x="148" y="30"/>
                  </a:cubicBezTo>
                  <a:cubicBezTo>
                    <a:pt x="148" y="30"/>
                    <a:pt x="148" y="30"/>
                    <a:pt x="148" y="30"/>
                  </a:cubicBezTo>
                  <a:cubicBezTo>
                    <a:pt x="149" y="30"/>
                    <a:pt x="149" y="30"/>
                    <a:pt x="149" y="30"/>
                  </a:cubicBezTo>
                  <a:cubicBezTo>
                    <a:pt x="149" y="30"/>
                    <a:pt x="149" y="30"/>
                    <a:pt x="149" y="30"/>
                  </a:cubicBezTo>
                  <a:cubicBezTo>
                    <a:pt x="149" y="30"/>
                    <a:pt x="149" y="30"/>
                    <a:pt x="149" y="30"/>
                  </a:cubicBezTo>
                  <a:cubicBezTo>
                    <a:pt x="149" y="30"/>
                    <a:pt x="149" y="30"/>
                    <a:pt x="149" y="30"/>
                  </a:cubicBezTo>
                  <a:cubicBezTo>
                    <a:pt x="149" y="30"/>
                    <a:pt x="149" y="30"/>
                    <a:pt x="149" y="30"/>
                  </a:cubicBezTo>
                  <a:cubicBezTo>
                    <a:pt x="149" y="30"/>
                    <a:pt x="149" y="30"/>
                    <a:pt x="149" y="30"/>
                  </a:cubicBezTo>
                  <a:cubicBezTo>
                    <a:pt x="149" y="30"/>
                    <a:pt x="149" y="30"/>
                    <a:pt x="149" y="30"/>
                  </a:cubicBezTo>
                  <a:cubicBezTo>
                    <a:pt x="149" y="30"/>
                    <a:pt x="149" y="30"/>
                    <a:pt x="149" y="30"/>
                  </a:cubicBezTo>
                  <a:cubicBezTo>
                    <a:pt x="150" y="30"/>
                    <a:pt x="150" y="30"/>
                    <a:pt x="150" y="30"/>
                  </a:cubicBezTo>
                  <a:cubicBezTo>
                    <a:pt x="150" y="30"/>
                    <a:pt x="150" y="30"/>
                    <a:pt x="150" y="30"/>
                  </a:cubicBezTo>
                  <a:cubicBezTo>
                    <a:pt x="150" y="30"/>
                    <a:pt x="150" y="30"/>
                    <a:pt x="150" y="30"/>
                  </a:cubicBezTo>
                  <a:cubicBezTo>
                    <a:pt x="150" y="30"/>
                    <a:pt x="150" y="30"/>
                    <a:pt x="150" y="30"/>
                  </a:cubicBezTo>
                  <a:cubicBezTo>
                    <a:pt x="150" y="30"/>
                    <a:pt x="150" y="30"/>
                    <a:pt x="150" y="30"/>
                  </a:cubicBezTo>
                  <a:cubicBezTo>
                    <a:pt x="150" y="30"/>
                    <a:pt x="150" y="30"/>
                    <a:pt x="150" y="30"/>
                  </a:cubicBezTo>
                  <a:cubicBezTo>
                    <a:pt x="150" y="30"/>
                    <a:pt x="150" y="30"/>
                    <a:pt x="150" y="30"/>
                  </a:cubicBezTo>
                  <a:cubicBezTo>
                    <a:pt x="150" y="30"/>
                    <a:pt x="150" y="30"/>
                    <a:pt x="151" y="30"/>
                  </a:cubicBezTo>
                  <a:cubicBezTo>
                    <a:pt x="151" y="30"/>
                    <a:pt x="151" y="30"/>
                    <a:pt x="151" y="30"/>
                  </a:cubicBezTo>
                  <a:cubicBezTo>
                    <a:pt x="151" y="30"/>
                    <a:pt x="151" y="30"/>
                    <a:pt x="151" y="30"/>
                  </a:cubicBezTo>
                  <a:cubicBezTo>
                    <a:pt x="151" y="30"/>
                    <a:pt x="151" y="30"/>
                    <a:pt x="151" y="30"/>
                  </a:cubicBezTo>
                  <a:cubicBezTo>
                    <a:pt x="151" y="30"/>
                    <a:pt x="151" y="30"/>
                    <a:pt x="151" y="30"/>
                  </a:cubicBezTo>
                  <a:cubicBezTo>
                    <a:pt x="151" y="30"/>
                    <a:pt x="151" y="30"/>
                    <a:pt x="151" y="30"/>
                  </a:cubicBezTo>
                  <a:cubicBezTo>
                    <a:pt x="151" y="30"/>
                    <a:pt x="151" y="30"/>
                    <a:pt x="151" y="30"/>
                  </a:cubicBezTo>
                  <a:cubicBezTo>
                    <a:pt x="151" y="30"/>
                    <a:pt x="151" y="30"/>
                    <a:pt x="151" y="30"/>
                  </a:cubicBezTo>
                  <a:cubicBezTo>
                    <a:pt x="151" y="30"/>
                    <a:pt x="151" y="30"/>
                    <a:pt x="152" y="30"/>
                  </a:cubicBezTo>
                  <a:cubicBezTo>
                    <a:pt x="152" y="30"/>
                    <a:pt x="152" y="30"/>
                    <a:pt x="152" y="30"/>
                  </a:cubicBezTo>
                  <a:cubicBezTo>
                    <a:pt x="152" y="30"/>
                    <a:pt x="152" y="30"/>
                    <a:pt x="152" y="30"/>
                  </a:cubicBezTo>
                  <a:cubicBezTo>
                    <a:pt x="152" y="30"/>
                    <a:pt x="152" y="30"/>
                    <a:pt x="152" y="30"/>
                  </a:cubicBezTo>
                  <a:cubicBezTo>
                    <a:pt x="152" y="30"/>
                    <a:pt x="152" y="30"/>
                    <a:pt x="152" y="30"/>
                  </a:cubicBezTo>
                  <a:cubicBezTo>
                    <a:pt x="152" y="30"/>
                    <a:pt x="152" y="30"/>
                    <a:pt x="152" y="30"/>
                  </a:cubicBezTo>
                  <a:cubicBezTo>
                    <a:pt x="152" y="30"/>
                    <a:pt x="152" y="30"/>
                    <a:pt x="152" y="30"/>
                  </a:cubicBezTo>
                  <a:cubicBezTo>
                    <a:pt x="152" y="30"/>
                    <a:pt x="152" y="30"/>
                    <a:pt x="152" y="30"/>
                  </a:cubicBezTo>
                  <a:cubicBezTo>
                    <a:pt x="153" y="30"/>
                    <a:pt x="153" y="30"/>
                    <a:pt x="153" y="30"/>
                  </a:cubicBezTo>
                  <a:cubicBezTo>
                    <a:pt x="153" y="30"/>
                    <a:pt x="153" y="30"/>
                    <a:pt x="153" y="30"/>
                  </a:cubicBezTo>
                  <a:cubicBezTo>
                    <a:pt x="153" y="30"/>
                    <a:pt x="153" y="30"/>
                    <a:pt x="153" y="30"/>
                  </a:cubicBezTo>
                  <a:cubicBezTo>
                    <a:pt x="153" y="30"/>
                    <a:pt x="153" y="30"/>
                    <a:pt x="153" y="30"/>
                  </a:cubicBezTo>
                  <a:cubicBezTo>
                    <a:pt x="153" y="30"/>
                    <a:pt x="153" y="30"/>
                    <a:pt x="153" y="30"/>
                  </a:cubicBezTo>
                  <a:cubicBezTo>
                    <a:pt x="153" y="30"/>
                    <a:pt x="153" y="30"/>
                    <a:pt x="153" y="30"/>
                  </a:cubicBezTo>
                  <a:cubicBezTo>
                    <a:pt x="153" y="30"/>
                    <a:pt x="153" y="30"/>
                    <a:pt x="153" y="30"/>
                  </a:cubicBezTo>
                  <a:cubicBezTo>
                    <a:pt x="153" y="30"/>
                    <a:pt x="153" y="30"/>
                    <a:pt x="153" y="30"/>
                  </a:cubicBezTo>
                  <a:cubicBezTo>
                    <a:pt x="153" y="30"/>
                    <a:pt x="154" y="30"/>
                    <a:pt x="154" y="30"/>
                  </a:cubicBezTo>
                  <a:cubicBezTo>
                    <a:pt x="154" y="30"/>
                    <a:pt x="154" y="30"/>
                    <a:pt x="154" y="30"/>
                  </a:cubicBezTo>
                  <a:cubicBezTo>
                    <a:pt x="154" y="30"/>
                    <a:pt x="154" y="30"/>
                    <a:pt x="154" y="30"/>
                  </a:cubicBezTo>
                  <a:cubicBezTo>
                    <a:pt x="154" y="30"/>
                    <a:pt x="154" y="30"/>
                    <a:pt x="154" y="30"/>
                  </a:cubicBezTo>
                  <a:cubicBezTo>
                    <a:pt x="154" y="30"/>
                    <a:pt x="154" y="30"/>
                    <a:pt x="154" y="30"/>
                  </a:cubicBezTo>
                  <a:cubicBezTo>
                    <a:pt x="154" y="30"/>
                    <a:pt x="154" y="30"/>
                    <a:pt x="155" y="30"/>
                  </a:cubicBezTo>
                  <a:cubicBezTo>
                    <a:pt x="155" y="30"/>
                    <a:pt x="155" y="30"/>
                    <a:pt x="155" y="30"/>
                  </a:cubicBezTo>
                  <a:cubicBezTo>
                    <a:pt x="155" y="30"/>
                    <a:pt x="155" y="30"/>
                    <a:pt x="155" y="30"/>
                  </a:cubicBezTo>
                  <a:cubicBezTo>
                    <a:pt x="155" y="30"/>
                    <a:pt x="155" y="30"/>
                    <a:pt x="155" y="30"/>
                  </a:cubicBezTo>
                  <a:cubicBezTo>
                    <a:pt x="155" y="30"/>
                    <a:pt x="155" y="30"/>
                    <a:pt x="155" y="30"/>
                  </a:cubicBezTo>
                  <a:cubicBezTo>
                    <a:pt x="155" y="30"/>
                    <a:pt x="155" y="30"/>
                    <a:pt x="155" y="30"/>
                  </a:cubicBezTo>
                  <a:cubicBezTo>
                    <a:pt x="155" y="30"/>
                    <a:pt x="155" y="30"/>
                    <a:pt x="155" y="30"/>
                  </a:cubicBezTo>
                  <a:cubicBezTo>
                    <a:pt x="155" y="30"/>
                    <a:pt x="155" y="30"/>
                    <a:pt x="155" y="30"/>
                  </a:cubicBezTo>
                  <a:cubicBezTo>
                    <a:pt x="155" y="30"/>
                    <a:pt x="155" y="30"/>
                    <a:pt x="156" y="30"/>
                  </a:cubicBezTo>
                  <a:cubicBezTo>
                    <a:pt x="156" y="30"/>
                    <a:pt x="156" y="30"/>
                    <a:pt x="156" y="30"/>
                  </a:cubicBezTo>
                  <a:cubicBezTo>
                    <a:pt x="156" y="30"/>
                    <a:pt x="156" y="30"/>
                    <a:pt x="156" y="30"/>
                  </a:cubicBezTo>
                  <a:cubicBezTo>
                    <a:pt x="156" y="30"/>
                    <a:pt x="156" y="30"/>
                    <a:pt x="156" y="30"/>
                  </a:cubicBezTo>
                  <a:cubicBezTo>
                    <a:pt x="156" y="30"/>
                    <a:pt x="156" y="30"/>
                    <a:pt x="156" y="30"/>
                  </a:cubicBezTo>
                  <a:cubicBezTo>
                    <a:pt x="156" y="30"/>
                    <a:pt x="156" y="30"/>
                    <a:pt x="156" y="30"/>
                  </a:cubicBezTo>
                  <a:cubicBezTo>
                    <a:pt x="156" y="30"/>
                    <a:pt x="156" y="30"/>
                    <a:pt x="156" y="30"/>
                  </a:cubicBezTo>
                  <a:cubicBezTo>
                    <a:pt x="156" y="30"/>
                    <a:pt x="156" y="30"/>
                    <a:pt x="156" y="30"/>
                  </a:cubicBezTo>
                  <a:cubicBezTo>
                    <a:pt x="156" y="30"/>
                    <a:pt x="156" y="30"/>
                    <a:pt x="156" y="30"/>
                  </a:cubicBezTo>
                  <a:cubicBezTo>
                    <a:pt x="156" y="30"/>
                    <a:pt x="157" y="30"/>
                    <a:pt x="157" y="30"/>
                  </a:cubicBezTo>
                  <a:cubicBezTo>
                    <a:pt x="157" y="30"/>
                    <a:pt x="157" y="30"/>
                    <a:pt x="157" y="30"/>
                  </a:cubicBezTo>
                  <a:cubicBezTo>
                    <a:pt x="157" y="30"/>
                    <a:pt x="157" y="30"/>
                    <a:pt x="157" y="30"/>
                  </a:cubicBezTo>
                  <a:cubicBezTo>
                    <a:pt x="157" y="30"/>
                    <a:pt x="157" y="30"/>
                    <a:pt x="157" y="30"/>
                  </a:cubicBezTo>
                  <a:cubicBezTo>
                    <a:pt x="157" y="30"/>
                    <a:pt x="157" y="30"/>
                    <a:pt x="157" y="30"/>
                  </a:cubicBezTo>
                  <a:cubicBezTo>
                    <a:pt x="157" y="30"/>
                    <a:pt x="157" y="30"/>
                    <a:pt x="157" y="30"/>
                  </a:cubicBezTo>
                  <a:cubicBezTo>
                    <a:pt x="157" y="30"/>
                    <a:pt x="157" y="30"/>
                    <a:pt x="157" y="30"/>
                  </a:cubicBezTo>
                  <a:cubicBezTo>
                    <a:pt x="157" y="30"/>
                    <a:pt x="157" y="30"/>
                    <a:pt x="157" y="30"/>
                  </a:cubicBezTo>
                  <a:cubicBezTo>
                    <a:pt x="158" y="30"/>
                    <a:pt x="158" y="30"/>
                    <a:pt x="158" y="30"/>
                  </a:cubicBezTo>
                  <a:cubicBezTo>
                    <a:pt x="158" y="30"/>
                    <a:pt x="158" y="30"/>
                    <a:pt x="158" y="30"/>
                  </a:cubicBezTo>
                  <a:cubicBezTo>
                    <a:pt x="158" y="30"/>
                    <a:pt x="158" y="30"/>
                    <a:pt x="158" y="30"/>
                  </a:cubicBezTo>
                  <a:cubicBezTo>
                    <a:pt x="158" y="30"/>
                    <a:pt x="158" y="30"/>
                    <a:pt x="158" y="30"/>
                  </a:cubicBezTo>
                  <a:cubicBezTo>
                    <a:pt x="158" y="30"/>
                    <a:pt x="158" y="30"/>
                    <a:pt x="158" y="30"/>
                  </a:cubicBezTo>
                  <a:cubicBezTo>
                    <a:pt x="158" y="30"/>
                    <a:pt x="158" y="30"/>
                    <a:pt x="158" y="30"/>
                  </a:cubicBezTo>
                  <a:cubicBezTo>
                    <a:pt x="159" y="30"/>
                    <a:pt x="159" y="30"/>
                    <a:pt x="159" y="30"/>
                  </a:cubicBezTo>
                  <a:cubicBezTo>
                    <a:pt x="159" y="30"/>
                    <a:pt x="159" y="30"/>
                    <a:pt x="159" y="30"/>
                  </a:cubicBezTo>
                  <a:cubicBezTo>
                    <a:pt x="159" y="30"/>
                    <a:pt x="159" y="30"/>
                    <a:pt x="159" y="30"/>
                  </a:cubicBezTo>
                  <a:cubicBezTo>
                    <a:pt x="159" y="30"/>
                    <a:pt x="159" y="30"/>
                    <a:pt x="159" y="30"/>
                  </a:cubicBezTo>
                  <a:cubicBezTo>
                    <a:pt x="159" y="30"/>
                    <a:pt x="159" y="30"/>
                    <a:pt x="159" y="30"/>
                  </a:cubicBezTo>
                  <a:cubicBezTo>
                    <a:pt x="159" y="30"/>
                    <a:pt x="159" y="30"/>
                    <a:pt x="159" y="30"/>
                  </a:cubicBezTo>
                  <a:cubicBezTo>
                    <a:pt x="159" y="30"/>
                    <a:pt x="159" y="30"/>
                    <a:pt x="159" y="30"/>
                  </a:cubicBezTo>
                  <a:cubicBezTo>
                    <a:pt x="159" y="30"/>
                    <a:pt x="159" y="30"/>
                    <a:pt x="159" y="30"/>
                  </a:cubicBezTo>
                  <a:cubicBezTo>
                    <a:pt x="160" y="30"/>
                    <a:pt x="160" y="30"/>
                    <a:pt x="160" y="30"/>
                  </a:cubicBezTo>
                  <a:cubicBezTo>
                    <a:pt x="160" y="30"/>
                    <a:pt x="160" y="30"/>
                    <a:pt x="160" y="30"/>
                  </a:cubicBezTo>
                  <a:cubicBezTo>
                    <a:pt x="160" y="30"/>
                    <a:pt x="160" y="30"/>
                    <a:pt x="160" y="30"/>
                  </a:cubicBezTo>
                  <a:cubicBezTo>
                    <a:pt x="160" y="30"/>
                    <a:pt x="160" y="30"/>
                    <a:pt x="160" y="30"/>
                  </a:cubicBezTo>
                  <a:cubicBezTo>
                    <a:pt x="160" y="30"/>
                    <a:pt x="160" y="30"/>
                    <a:pt x="160" y="30"/>
                  </a:cubicBezTo>
                  <a:cubicBezTo>
                    <a:pt x="160" y="30"/>
                    <a:pt x="160" y="30"/>
                    <a:pt x="160" y="30"/>
                  </a:cubicBezTo>
                  <a:cubicBezTo>
                    <a:pt x="160" y="30"/>
                    <a:pt x="160" y="30"/>
                    <a:pt x="160" y="30"/>
                  </a:cubicBezTo>
                  <a:cubicBezTo>
                    <a:pt x="160" y="30"/>
                    <a:pt x="160" y="30"/>
                    <a:pt x="161" y="30"/>
                  </a:cubicBezTo>
                  <a:cubicBezTo>
                    <a:pt x="161" y="30"/>
                    <a:pt x="161" y="30"/>
                    <a:pt x="161" y="30"/>
                  </a:cubicBezTo>
                  <a:cubicBezTo>
                    <a:pt x="161" y="30"/>
                    <a:pt x="161" y="30"/>
                    <a:pt x="161" y="30"/>
                  </a:cubicBezTo>
                  <a:cubicBezTo>
                    <a:pt x="161" y="30"/>
                    <a:pt x="161" y="30"/>
                    <a:pt x="161" y="30"/>
                  </a:cubicBezTo>
                  <a:cubicBezTo>
                    <a:pt x="161" y="30"/>
                    <a:pt x="161" y="30"/>
                    <a:pt x="161" y="30"/>
                  </a:cubicBezTo>
                  <a:cubicBezTo>
                    <a:pt x="161" y="30"/>
                    <a:pt x="161" y="30"/>
                    <a:pt x="161" y="30"/>
                  </a:cubicBezTo>
                  <a:cubicBezTo>
                    <a:pt x="161" y="30"/>
                    <a:pt x="161" y="30"/>
                    <a:pt x="161" y="30"/>
                  </a:cubicBezTo>
                  <a:cubicBezTo>
                    <a:pt x="161" y="30"/>
                    <a:pt x="161" y="30"/>
                    <a:pt x="161" y="30"/>
                  </a:cubicBezTo>
                  <a:cubicBezTo>
                    <a:pt x="161" y="30"/>
                    <a:pt x="162" y="30"/>
                    <a:pt x="162" y="30"/>
                  </a:cubicBezTo>
                  <a:cubicBezTo>
                    <a:pt x="162" y="30"/>
                    <a:pt x="162" y="30"/>
                    <a:pt x="162" y="30"/>
                  </a:cubicBezTo>
                  <a:cubicBezTo>
                    <a:pt x="162" y="30"/>
                    <a:pt x="162" y="30"/>
                    <a:pt x="162" y="30"/>
                  </a:cubicBezTo>
                  <a:cubicBezTo>
                    <a:pt x="162" y="30"/>
                    <a:pt x="162" y="30"/>
                    <a:pt x="162" y="30"/>
                  </a:cubicBezTo>
                  <a:cubicBezTo>
                    <a:pt x="162" y="30"/>
                    <a:pt x="162" y="30"/>
                    <a:pt x="162" y="30"/>
                  </a:cubicBezTo>
                  <a:cubicBezTo>
                    <a:pt x="162" y="30"/>
                    <a:pt x="162" y="30"/>
                    <a:pt x="162" y="30"/>
                  </a:cubicBezTo>
                  <a:cubicBezTo>
                    <a:pt x="162" y="30"/>
                    <a:pt x="162" y="30"/>
                    <a:pt x="162" y="30"/>
                  </a:cubicBezTo>
                  <a:cubicBezTo>
                    <a:pt x="162" y="30"/>
                    <a:pt x="162" y="30"/>
                    <a:pt x="162" y="30"/>
                  </a:cubicBezTo>
                  <a:cubicBezTo>
                    <a:pt x="162" y="30"/>
                    <a:pt x="163" y="30"/>
                    <a:pt x="163" y="30"/>
                  </a:cubicBezTo>
                  <a:cubicBezTo>
                    <a:pt x="163" y="30"/>
                    <a:pt x="163" y="30"/>
                    <a:pt x="163" y="30"/>
                  </a:cubicBezTo>
                  <a:cubicBezTo>
                    <a:pt x="163" y="30"/>
                    <a:pt x="163" y="30"/>
                    <a:pt x="163" y="30"/>
                  </a:cubicBezTo>
                  <a:cubicBezTo>
                    <a:pt x="163" y="30"/>
                    <a:pt x="163" y="30"/>
                    <a:pt x="163" y="30"/>
                  </a:cubicBezTo>
                  <a:cubicBezTo>
                    <a:pt x="163" y="30"/>
                    <a:pt x="163" y="30"/>
                    <a:pt x="163" y="30"/>
                  </a:cubicBezTo>
                  <a:cubicBezTo>
                    <a:pt x="163" y="30"/>
                    <a:pt x="163" y="30"/>
                    <a:pt x="163" y="30"/>
                  </a:cubicBezTo>
                  <a:cubicBezTo>
                    <a:pt x="163" y="30"/>
                    <a:pt x="163" y="30"/>
                    <a:pt x="163" y="30"/>
                  </a:cubicBezTo>
                  <a:cubicBezTo>
                    <a:pt x="163" y="30"/>
                    <a:pt x="163" y="30"/>
                    <a:pt x="163" y="30"/>
                  </a:cubicBezTo>
                  <a:cubicBezTo>
                    <a:pt x="164" y="30"/>
                    <a:pt x="164" y="30"/>
                    <a:pt x="164" y="30"/>
                  </a:cubicBezTo>
                  <a:cubicBezTo>
                    <a:pt x="164" y="30"/>
                    <a:pt x="164" y="30"/>
                    <a:pt x="164" y="30"/>
                  </a:cubicBezTo>
                  <a:cubicBezTo>
                    <a:pt x="164" y="30"/>
                    <a:pt x="164" y="30"/>
                    <a:pt x="164" y="30"/>
                  </a:cubicBezTo>
                  <a:cubicBezTo>
                    <a:pt x="164" y="30"/>
                    <a:pt x="164" y="30"/>
                    <a:pt x="164" y="30"/>
                  </a:cubicBezTo>
                  <a:cubicBezTo>
                    <a:pt x="164" y="30"/>
                    <a:pt x="164" y="30"/>
                    <a:pt x="164" y="30"/>
                  </a:cubicBezTo>
                  <a:cubicBezTo>
                    <a:pt x="164" y="30"/>
                    <a:pt x="164" y="30"/>
                    <a:pt x="164" y="30"/>
                  </a:cubicBezTo>
                  <a:cubicBezTo>
                    <a:pt x="164" y="30"/>
                    <a:pt x="164" y="30"/>
                    <a:pt x="164" y="30"/>
                  </a:cubicBezTo>
                  <a:cubicBezTo>
                    <a:pt x="164" y="30"/>
                    <a:pt x="164" y="30"/>
                    <a:pt x="164" y="30"/>
                  </a:cubicBezTo>
                  <a:cubicBezTo>
                    <a:pt x="164" y="30"/>
                    <a:pt x="165" y="30"/>
                    <a:pt x="165" y="30"/>
                  </a:cubicBezTo>
                  <a:cubicBezTo>
                    <a:pt x="165" y="30"/>
                    <a:pt x="165" y="30"/>
                    <a:pt x="165" y="30"/>
                  </a:cubicBezTo>
                  <a:cubicBezTo>
                    <a:pt x="165" y="30"/>
                    <a:pt x="165" y="30"/>
                    <a:pt x="165" y="30"/>
                  </a:cubicBezTo>
                  <a:cubicBezTo>
                    <a:pt x="165" y="30"/>
                    <a:pt x="165" y="30"/>
                    <a:pt x="165" y="30"/>
                  </a:cubicBezTo>
                  <a:cubicBezTo>
                    <a:pt x="165" y="30"/>
                    <a:pt x="165" y="30"/>
                    <a:pt x="165" y="30"/>
                  </a:cubicBezTo>
                  <a:cubicBezTo>
                    <a:pt x="165" y="30"/>
                    <a:pt x="165" y="30"/>
                    <a:pt x="166" y="30"/>
                  </a:cubicBezTo>
                  <a:cubicBezTo>
                    <a:pt x="166" y="30"/>
                    <a:pt x="166" y="30"/>
                    <a:pt x="166" y="30"/>
                  </a:cubicBezTo>
                  <a:cubicBezTo>
                    <a:pt x="166" y="30"/>
                    <a:pt x="166" y="30"/>
                    <a:pt x="166" y="30"/>
                  </a:cubicBezTo>
                  <a:cubicBezTo>
                    <a:pt x="166" y="30"/>
                    <a:pt x="166" y="30"/>
                    <a:pt x="166" y="30"/>
                  </a:cubicBezTo>
                  <a:cubicBezTo>
                    <a:pt x="166" y="30"/>
                    <a:pt x="166" y="30"/>
                    <a:pt x="166" y="30"/>
                  </a:cubicBezTo>
                  <a:cubicBezTo>
                    <a:pt x="166" y="30"/>
                    <a:pt x="166" y="30"/>
                    <a:pt x="166" y="30"/>
                  </a:cubicBezTo>
                  <a:cubicBezTo>
                    <a:pt x="166" y="30"/>
                    <a:pt x="166" y="30"/>
                    <a:pt x="166" y="30"/>
                  </a:cubicBezTo>
                  <a:cubicBezTo>
                    <a:pt x="166" y="30"/>
                    <a:pt x="166" y="30"/>
                    <a:pt x="166" y="30"/>
                  </a:cubicBezTo>
                  <a:cubicBezTo>
                    <a:pt x="166" y="30"/>
                    <a:pt x="166" y="30"/>
                    <a:pt x="166" y="30"/>
                  </a:cubicBezTo>
                  <a:cubicBezTo>
                    <a:pt x="166" y="30"/>
                    <a:pt x="167" y="30"/>
                    <a:pt x="167" y="30"/>
                  </a:cubicBezTo>
                  <a:cubicBezTo>
                    <a:pt x="167" y="30"/>
                    <a:pt x="167" y="30"/>
                    <a:pt x="167" y="30"/>
                  </a:cubicBezTo>
                  <a:cubicBezTo>
                    <a:pt x="167" y="30"/>
                    <a:pt x="167" y="30"/>
                    <a:pt x="167" y="30"/>
                  </a:cubicBezTo>
                  <a:cubicBezTo>
                    <a:pt x="167" y="30"/>
                    <a:pt x="168" y="30"/>
                    <a:pt x="168" y="30"/>
                  </a:cubicBezTo>
                  <a:cubicBezTo>
                    <a:pt x="168" y="30"/>
                    <a:pt x="168" y="30"/>
                    <a:pt x="168" y="30"/>
                  </a:cubicBezTo>
                  <a:cubicBezTo>
                    <a:pt x="168" y="30"/>
                    <a:pt x="168" y="30"/>
                    <a:pt x="168" y="30"/>
                  </a:cubicBezTo>
                  <a:cubicBezTo>
                    <a:pt x="168" y="30"/>
                    <a:pt x="168" y="30"/>
                    <a:pt x="168" y="30"/>
                  </a:cubicBezTo>
                  <a:cubicBezTo>
                    <a:pt x="168" y="30"/>
                    <a:pt x="168" y="30"/>
                    <a:pt x="168" y="30"/>
                  </a:cubicBezTo>
                  <a:cubicBezTo>
                    <a:pt x="168" y="30"/>
                    <a:pt x="169" y="30"/>
                    <a:pt x="169" y="30"/>
                  </a:cubicBezTo>
                  <a:cubicBezTo>
                    <a:pt x="169" y="30"/>
                    <a:pt x="169" y="30"/>
                    <a:pt x="169" y="30"/>
                  </a:cubicBezTo>
                  <a:cubicBezTo>
                    <a:pt x="169" y="30"/>
                    <a:pt x="170" y="30"/>
                    <a:pt x="170" y="30"/>
                  </a:cubicBezTo>
                  <a:cubicBezTo>
                    <a:pt x="170" y="30"/>
                    <a:pt x="170" y="30"/>
                    <a:pt x="170" y="30"/>
                  </a:cubicBezTo>
                  <a:cubicBezTo>
                    <a:pt x="170" y="30"/>
                    <a:pt x="170" y="30"/>
                    <a:pt x="170" y="30"/>
                  </a:cubicBezTo>
                  <a:cubicBezTo>
                    <a:pt x="170" y="30"/>
                    <a:pt x="170" y="30"/>
                    <a:pt x="170" y="30"/>
                  </a:cubicBezTo>
                  <a:cubicBezTo>
                    <a:pt x="241" y="29"/>
                    <a:pt x="298" y="16"/>
                    <a:pt x="312" y="0"/>
                  </a:cubicBezTo>
                </a:path>
              </a:pathLst>
            </a:custGeom>
            <a:solidFill>
              <a:srgbClr val="1345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0" name="ïṥḻïḋê">
              <a:extLst>
                <a:ext uri="{FF2B5EF4-FFF2-40B4-BE49-F238E27FC236}">
                  <a16:creationId xmlns:a16="http://schemas.microsoft.com/office/drawing/2014/main" id="{18BB8CCB-7A37-4305-BC22-E897B2D7218F}"/>
                </a:ext>
              </a:extLst>
            </p:cNvPr>
            <p:cNvSpPr/>
            <p:nvPr userDrawn="1"/>
          </p:nvSpPr>
          <p:spPr bwMode="auto">
            <a:xfrm>
              <a:off x="8320535" y="4150134"/>
              <a:ext cx="179386" cy="1550284"/>
            </a:xfrm>
            <a:custGeom>
              <a:avLst/>
              <a:gdLst>
                <a:gd name="T0" fmla="*/ 47 w 47"/>
                <a:gd name="T1" fmla="*/ 406 h 406"/>
                <a:gd name="T2" fmla="*/ 0 w 47"/>
                <a:gd name="T3" fmla="*/ 406 h 406"/>
                <a:gd name="T4" fmla="*/ 0 w 47"/>
                <a:gd name="T5" fmla="*/ 24 h 406"/>
                <a:gd name="T6" fmla="*/ 24 w 47"/>
                <a:gd name="T7" fmla="*/ 0 h 406"/>
                <a:gd name="T8" fmla="*/ 47 w 47"/>
                <a:gd name="T9" fmla="*/ 24 h 406"/>
                <a:gd name="T10" fmla="*/ 47 w 47"/>
                <a:gd name="T11" fmla="*/ 406 h 406"/>
              </a:gdLst>
              <a:ahLst/>
              <a:cxnLst>
                <a:cxn ang="0">
                  <a:pos x="T0" y="T1"/>
                </a:cxn>
                <a:cxn ang="0">
                  <a:pos x="T2" y="T3"/>
                </a:cxn>
                <a:cxn ang="0">
                  <a:pos x="T4" y="T5"/>
                </a:cxn>
                <a:cxn ang="0">
                  <a:pos x="T6" y="T7"/>
                </a:cxn>
                <a:cxn ang="0">
                  <a:pos x="T8" y="T9"/>
                </a:cxn>
                <a:cxn ang="0">
                  <a:pos x="T10" y="T11"/>
                </a:cxn>
              </a:cxnLst>
              <a:rect l="0" t="0" r="r" b="b"/>
              <a:pathLst>
                <a:path w="47" h="406">
                  <a:moveTo>
                    <a:pt x="47" y="406"/>
                  </a:moveTo>
                  <a:cubicBezTo>
                    <a:pt x="0" y="406"/>
                    <a:pt x="0" y="406"/>
                    <a:pt x="0" y="406"/>
                  </a:cubicBezTo>
                  <a:cubicBezTo>
                    <a:pt x="0" y="24"/>
                    <a:pt x="0" y="24"/>
                    <a:pt x="0" y="24"/>
                  </a:cubicBezTo>
                  <a:cubicBezTo>
                    <a:pt x="0" y="11"/>
                    <a:pt x="11" y="0"/>
                    <a:pt x="24" y="0"/>
                  </a:cubicBezTo>
                  <a:cubicBezTo>
                    <a:pt x="37" y="0"/>
                    <a:pt x="47" y="11"/>
                    <a:pt x="47" y="24"/>
                  </a:cubicBezTo>
                  <a:lnTo>
                    <a:pt x="47" y="406"/>
                  </a:lnTo>
                  <a:close/>
                </a:path>
              </a:pathLst>
            </a:custGeom>
            <a:solidFill>
              <a:srgbClr val="2027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1" name="işḻíḓé">
              <a:extLst>
                <a:ext uri="{FF2B5EF4-FFF2-40B4-BE49-F238E27FC236}">
                  <a16:creationId xmlns:a16="http://schemas.microsoft.com/office/drawing/2014/main" id="{2932BA5A-E590-446D-B0B5-F85B86EC9928}"/>
                </a:ext>
              </a:extLst>
            </p:cNvPr>
            <p:cNvSpPr/>
            <p:nvPr userDrawn="1"/>
          </p:nvSpPr>
          <p:spPr bwMode="auto">
            <a:xfrm>
              <a:off x="8346867" y="2856585"/>
              <a:ext cx="126722" cy="1316589"/>
            </a:xfrm>
            <a:custGeom>
              <a:avLst/>
              <a:gdLst>
                <a:gd name="T0" fmla="*/ 33 w 33"/>
                <a:gd name="T1" fmla="*/ 345 h 345"/>
                <a:gd name="T2" fmla="*/ 0 w 33"/>
                <a:gd name="T3" fmla="*/ 345 h 345"/>
                <a:gd name="T4" fmla="*/ 0 w 33"/>
                <a:gd name="T5" fmla="*/ 17 h 345"/>
                <a:gd name="T6" fmla="*/ 17 w 33"/>
                <a:gd name="T7" fmla="*/ 0 h 345"/>
                <a:gd name="T8" fmla="*/ 33 w 33"/>
                <a:gd name="T9" fmla="*/ 17 h 345"/>
                <a:gd name="T10" fmla="*/ 33 w 33"/>
                <a:gd name="T11" fmla="*/ 345 h 345"/>
              </a:gdLst>
              <a:ahLst/>
              <a:cxnLst>
                <a:cxn ang="0">
                  <a:pos x="T0" y="T1"/>
                </a:cxn>
                <a:cxn ang="0">
                  <a:pos x="T2" y="T3"/>
                </a:cxn>
                <a:cxn ang="0">
                  <a:pos x="T4" y="T5"/>
                </a:cxn>
                <a:cxn ang="0">
                  <a:pos x="T6" y="T7"/>
                </a:cxn>
                <a:cxn ang="0">
                  <a:pos x="T8" y="T9"/>
                </a:cxn>
                <a:cxn ang="0">
                  <a:pos x="T10" y="T11"/>
                </a:cxn>
              </a:cxnLst>
              <a:rect l="0" t="0" r="r" b="b"/>
              <a:pathLst>
                <a:path w="33" h="345">
                  <a:moveTo>
                    <a:pt x="33" y="345"/>
                  </a:moveTo>
                  <a:cubicBezTo>
                    <a:pt x="0" y="345"/>
                    <a:pt x="0" y="345"/>
                    <a:pt x="0" y="345"/>
                  </a:cubicBezTo>
                  <a:cubicBezTo>
                    <a:pt x="0" y="17"/>
                    <a:pt x="0" y="17"/>
                    <a:pt x="0" y="17"/>
                  </a:cubicBezTo>
                  <a:cubicBezTo>
                    <a:pt x="0" y="8"/>
                    <a:pt x="8" y="0"/>
                    <a:pt x="17" y="0"/>
                  </a:cubicBezTo>
                  <a:cubicBezTo>
                    <a:pt x="26" y="0"/>
                    <a:pt x="33" y="8"/>
                    <a:pt x="33" y="17"/>
                  </a:cubicBezTo>
                  <a:lnTo>
                    <a:pt x="33" y="345"/>
                  </a:lnTo>
                  <a:close/>
                </a:path>
              </a:pathLst>
            </a:custGeom>
            <a:solidFill>
              <a:srgbClr val="2027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2" name="íṧḷidé">
              <a:extLst>
                <a:ext uri="{FF2B5EF4-FFF2-40B4-BE49-F238E27FC236}">
                  <a16:creationId xmlns:a16="http://schemas.microsoft.com/office/drawing/2014/main" id="{2D5B728A-3BBA-40F1-9634-ACC386604EE9}"/>
                </a:ext>
              </a:extLst>
            </p:cNvPr>
            <p:cNvSpPr/>
            <p:nvPr userDrawn="1"/>
          </p:nvSpPr>
          <p:spPr bwMode="auto">
            <a:xfrm>
              <a:off x="7675406" y="5688897"/>
              <a:ext cx="488784" cy="190905"/>
            </a:xfrm>
            <a:custGeom>
              <a:avLst/>
              <a:gdLst>
                <a:gd name="T0" fmla="*/ 128 w 128"/>
                <a:gd name="T1" fmla="*/ 0 h 50"/>
                <a:gd name="T2" fmla="*/ 66 w 128"/>
                <a:gd name="T3" fmla="*/ 0 h 50"/>
                <a:gd name="T4" fmla="*/ 0 w 128"/>
                <a:gd name="T5" fmla="*/ 50 h 50"/>
                <a:gd name="T6" fmla="*/ 128 w 128"/>
                <a:gd name="T7" fmla="*/ 50 h 50"/>
                <a:gd name="T8" fmla="*/ 128 w 128"/>
                <a:gd name="T9" fmla="*/ 0 h 50"/>
              </a:gdLst>
              <a:ahLst/>
              <a:cxnLst>
                <a:cxn ang="0">
                  <a:pos x="T0" y="T1"/>
                </a:cxn>
                <a:cxn ang="0">
                  <a:pos x="T2" y="T3"/>
                </a:cxn>
                <a:cxn ang="0">
                  <a:pos x="T4" y="T5"/>
                </a:cxn>
                <a:cxn ang="0">
                  <a:pos x="T6" y="T7"/>
                </a:cxn>
                <a:cxn ang="0">
                  <a:pos x="T8" y="T9"/>
                </a:cxn>
              </a:cxnLst>
              <a:rect l="0" t="0" r="r" b="b"/>
              <a:pathLst>
                <a:path w="128" h="50">
                  <a:moveTo>
                    <a:pt x="128" y="0"/>
                  </a:moveTo>
                  <a:cubicBezTo>
                    <a:pt x="66" y="0"/>
                    <a:pt x="66" y="0"/>
                    <a:pt x="66" y="0"/>
                  </a:cubicBezTo>
                  <a:cubicBezTo>
                    <a:pt x="66" y="0"/>
                    <a:pt x="0" y="6"/>
                    <a:pt x="0" y="50"/>
                  </a:cubicBezTo>
                  <a:cubicBezTo>
                    <a:pt x="128" y="50"/>
                    <a:pt x="128" y="50"/>
                    <a:pt x="128" y="50"/>
                  </a:cubicBezTo>
                  <a:lnTo>
                    <a:pt x="128" y="0"/>
                  </a:lnTo>
                  <a:close/>
                </a:path>
              </a:pathLst>
            </a:custGeom>
            <a:solidFill>
              <a:srgbClr val="331D0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3" name="i$ḷîde">
              <a:extLst>
                <a:ext uri="{FF2B5EF4-FFF2-40B4-BE49-F238E27FC236}">
                  <a16:creationId xmlns:a16="http://schemas.microsoft.com/office/drawing/2014/main" id="{812BEC7E-920B-41D1-A017-5F0EA119128E}"/>
                </a:ext>
              </a:extLst>
            </p:cNvPr>
            <p:cNvSpPr/>
            <p:nvPr userDrawn="1"/>
          </p:nvSpPr>
          <p:spPr bwMode="auto">
            <a:xfrm>
              <a:off x="7556913" y="4173174"/>
              <a:ext cx="855783" cy="855783"/>
            </a:xfrm>
            <a:custGeom>
              <a:avLst/>
              <a:gdLst>
                <a:gd name="T0" fmla="*/ 222 w 224"/>
                <a:gd name="T1" fmla="*/ 209 h 224"/>
                <a:gd name="T2" fmla="*/ 85 w 224"/>
                <a:gd name="T3" fmla="*/ 193 h 224"/>
                <a:gd name="T4" fmla="*/ 49 w 224"/>
                <a:gd name="T5" fmla="*/ 22 h 224"/>
                <a:gd name="T6" fmla="*/ 85 w 224"/>
                <a:gd name="T7" fmla="*/ 11 h 224"/>
                <a:gd name="T8" fmla="*/ 42 w 224"/>
                <a:gd name="T9" fmla="*/ 0 h 224"/>
                <a:gd name="T10" fmla="*/ 0 w 224"/>
                <a:gd name="T11" fmla="*/ 11 h 224"/>
                <a:gd name="T12" fmla="*/ 31 w 224"/>
                <a:gd name="T13" fmla="*/ 21 h 224"/>
                <a:gd name="T14" fmla="*/ 79 w 224"/>
                <a:gd name="T15" fmla="*/ 207 h 224"/>
                <a:gd name="T16" fmla="*/ 200 w 224"/>
                <a:gd name="T17" fmla="*/ 224 h 224"/>
                <a:gd name="T18" fmla="*/ 224 w 224"/>
                <a:gd name="T19" fmla="*/ 224 h 224"/>
                <a:gd name="T20" fmla="*/ 222 w 224"/>
                <a:gd name="T21" fmla="*/ 209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4" h="224">
                  <a:moveTo>
                    <a:pt x="222" y="209"/>
                  </a:moveTo>
                  <a:cubicBezTo>
                    <a:pt x="221" y="209"/>
                    <a:pt x="157" y="214"/>
                    <a:pt x="85" y="193"/>
                  </a:cubicBezTo>
                  <a:cubicBezTo>
                    <a:pt x="34" y="178"/>
                    <a:pt x="41" y="72"/>
                    <a:pt x="49" y="22"/>
                  </a:cubicBezTo>
                  <a:cubicBezTo>
                    <a:pt x="69" y="21"/>
                    <a:pt x="85" y="16"/>
                    <a:pt x="85" y="11"/>
                  </a:cubicBezTo>
                  <a:cubicBezTo>
                    <a:pt x="85" y="5"/>
                    <a:pt x="66" y="0"/>
                    <a:pt x="42" y="0"/>
                  </a:cubicBezTo>
                  <a:cubicBezTo>
                    <a:pt x="19" y="0"/>
                    <a:pt x="0" y="5"/>
                    <a:pt x="0" y="11"/>
                  </a:cubicBezTo>
                  <a:cubicBezTo>
                    <a:pt x="0" y="16"/>
                    <a:pt x="13" y="20"/>
                    <a:pt x="31" y="21"/>
                  </a:cubicBezTo>
                  <a:cubicBezTo>
                    <a:pt x="25" y="61"/>
                    <a:pt x="11" y="187"/>
                    <a:pt x="79" y="207"/>
                  </a:cubicBezTo>
                  <a:cubicBezTo>
                    <a:pt x="128" y="222"/>
                    <a:pt x="174" y="224"/>
                    <a:pt x="200" y="224"/>
                  </a:cubicBezTo>
                  <a:cubicBezTo>
                    <a:pt x="214" y="224"/>
                    <a:pt x="223" y="224"/>
                    <a:pt x="224" y="224"/>
                  </a:cubicBezTo>
                  <a:lnTo>
                    <a:pt x="222" y="209"/>
                  </a:lnTo>
                  <a:close/>
                </a:path>
              </a:pathLst>
            </a:custGeom>
            <a:solidFill>
              <a:srgbClr val="2027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4" name="ïşḻïḓe">
              <a:extLst>
                <a:ext uri="{FF2B5EF4-FFF2-40B4-BE49-F238E27FC236}">
                  <a16:creationId xmlns:a16="http://schemas.microsoft.com/office/drawing/2014/main" id="{9B8FC791-6553-4B3F-823B-DA0CCE0AD320}"/>
                </a:ext>
              </a:extLst>
            </p:cNvPr>
            <p:cNvSpPr/>
            <p:nvPr userDrawn="1"/>
          </p:nvSpPr>
          <p:spPr bwMode="auto">
            <a:xfrm>
              <a:off x="8439028" y="4173174"/>
              <a:ext cx="852491" cy="855783"/>
            </a:xfrm>
            <a:custGeom>
              <a:avLst/>
              <a:gdLst>
                <a:gd name="T0" fmla="*/ 2 w 223"/>
                <a:gd name="T1" fmla="*/ 209 h 224"/>
                <a:gd name="T2" fmla="*/ 138 w 223"/>
                <a:gd name="T3" fmla="*/ 193 h 224"/>
                <a:gd name="T4" fmla="*/ 175 w 223"/>
                <a:gd name="T5" fmla="*/ 22 h 224"/>
                <a:gd name="T6" fmla="*/ 139 w 223"/>
                <a:gd name="T7" fmla="*/ 11 h 224"/>
                <a:gd name="T8" fmla="*/ 181 w 223"/>
                <a:gd name="T9" fmla="*/ 0 h 224"/>
                <a:gd name="T10" fmla="*/ 223 w 223"/>
                <a:gd name="T11" fmla="*/ 11 h 224"/>
                <a:gd name="T12" fmla="*/ 193 w 223"/>
                <a:gd name="T13" fmla="*/ 21 h 224"/>
                <a:gd name="T14" fmla="*/ 144 w 223"/>
                <a:gd name="T15" fmla="*/ 207 h 224"/>
                <a:gd name="T16" fmla="*/ 24 w 223"/>
                <a:gd name="T17" fmla="*/ 224 h 224"/>
                <a:gd name="T18" fmla="*/ 0 w 223"/>
                <a:gd name="T19" fmla="*/ 224 h 224"/>
                <a:gd name="T20" fmla="*/ 2 w 223"/>
                <a:gd name="T21" fmla="*/ 209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3" h="224">
                  <a:moveTo>
                    <a:pt x="2" y="209"/>
                  </a:moveTo>
                  <a:cubicBezTo>
                    <a:pt x="2" y="209"/>
                    <a:pt x="67" y="214"/>
                    <a:pt x="138" y="193"/>
                  </a:cubicBezTo>
                  <a:cubicBezTo>
                    <a:pt x="190" y="178"/>
                    <a:pt x="183" y="72"/>
                    <a:pt x="175" y="22"/>
                  </a:cubicBezTo>
                  <a:cubicBezTo>
                    <a:pt x="155" y="21"/>
                    <a:pt x="139" y="16"/>
                    <a:pt x="139" y="11"/>
                  </a:cubicBezTo>
                  <a:cubicBezTo>
                    <a:pt x="139" y="5"/>
                    <a:pt x="158" y="0"/>
                    <a:pt x="181" y="0"/>
                  </a:cubicBezTo>
                  <a:cubicBezTo>
                    <a:pt x="205" y="0"/>
                    <a:pt x="223" y="5"/>
                    <a:pt x="223" y="11"/>
                  </a:cubicBezTo>
                  <a:cubicBezTo>
                    <a:pt x="223" y="16"/>
                    <a:pt x="211" y="20"/>
                    <a:pt x="193" y="21"/>
                  </a:cubicBezTo>
                  <a:cubicBezTo>
                    <a:pt x="199" y="61"/>
                    <a:pt x="213" y="187"/>
                    <a:pt x="144" y="207"/>
                  </a:cubicBezTo>
                  <a:cubicBezTo>
                    <a:pt x="95" y="222"/>
                    <a:pt x="50" y="224"/>
                    <a:pt x="24" y="224"/>
                  </a:cubicBezTo>
                  <a:cubicBezTo>
                    <a:pt x="10" y="224"/>
                    <a:pt x="1" y="224"/>
                    <a:pt x="0" y="224"/>
                  </a:cubicBezTo>
                  <a:lnTo>
                    <a:pt x="2" y="209"/>
                  </a:lnTo>
                  <a:close/>
                </a:path>
              </a:pathLst>
            </a:custGeom>
            <a:solidFill>
              <a:srgbClr val="2027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5" name="iṩḻïdè">
              <a:extLst>
                <a:ext uri="{FF2B5EF4-FFF2-40B4-BE49-F238E27FC236}">
                  <a16:creationId xmlns:a16="http://schemas.microsoft.com/office/drawing/2014/main" id="{C7B961F2-0FA1-496B-BF75-1B80184F7546}"/>
                </a:ext>
              </a:extLst>
            </p:cNvPr>
            <p:cNvSpPr/>
            <p:nvPr userDrawn="1"/>
          </p:nvSpPr>
          <p:spPr bwMode="auto">
            <a:xfrm>
              <a:off x="8309014" y="5700418"/>
              <a:ext cx="207363" cy="209009"/>
            </a:xfrm>
            <a:prstGeom prst="ellipse">
              <a:avLst/>
            </a:prstGeom>
            <a:solidFill>
              <a:srgbClr val="2027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6" name="íṧḻíḋe">
              <a:extLst>
                <a:ext uri="{FF2B5EF4-FFF2-40B4-BE49-F238E27FC236}">
                  <a16:creationId xmlns:a16="http://schemas.microsoft.com/office/drawing/2014/main" id="{68EA8E57-BFE3-41B8-90C7-BAE4C2494936}"/>
                </a:ext>
              </a:extLst>
            </p:cNvPr>
            <p:cNvSpPr/>
            <p:nvPr userDrawn="1"/>
          </p:nvSpPr>
          <p:spPr bwMode="auto">
            <a:xfrm>
              <a:off x="8309014" y="4085950"/>
              <a:ext cx="207363" cy="209009"/>
            </a:xfrm>
            <a:prstGeom prst="ellipse">
              <a:avLst/>
            </a:prstGeom>
            <a:solidFill>
              <a:srgbClr val="2027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7" name="ïş1ïḓê">
              <a:extLst>
                <a:ext uri="{FF2B5EF4-FFF2-40B4-BE49-F238E27FC236}">
                  <a16:creationId xmlns:a16="http://schemas.microsoft.com/office/drawing/2014/main" id="{D0752CDE-0251-4715-B0F5-4392FFAA894B}"/>
                </a:ext>
              </a:extLst>
            </p:cNvPr>
            <p:cNvSpPr/>
            <p:nvPr userDrawn="1"/>
          </p:nvSpPr>
          <p:spPr bwMode="auto">
            <a:xfrm>
              <a:off x="7961765" y="5700418"/>
              <a:ext cx="210654" cy="209009"/>
            </a:xfrm>
            <a:prstGeom prst="ellipse">
              <a:avLst/>
            </a:prstGeom>
            <a:solidFill>
              <a:srgbClr val="2027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8" name="iṥḷïdé">
              <a:extLst>
                <a:ext uri="{FF2B5EF4-FFF2-40B4-BE49-F238E27FC236}">
                  <a16:creationId xmlns:a16="http://schemas.microsoft.com/office/drawing/2014/main" id="{F6EBCF3F-E47C-43D1-9DD6-AE7F8F37E631}"/>
                </a:ext>
              </a:extLst>
            </p:cNvPr>
            <p:cNvSpPr/>
            <p:nvPr userDrawn="1"/>
          </p:nvSpPr>
          <p:spPr bwMode="auto">
            <a:xfrm>
              <a:off x="8652974" y="5700418"/>
              <a:ext cx="210654" cy="209009"/>
            </a:xfrm>
            <a:prstGeom prst="ellipse">
              <a:avLst/>
            </a:prstGeom>
            <a:solidFill>
              <a:srgbClr val="2027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9" name="îṩľîde">
              <a:extLst>
                <a:ext uri="{FF2B5EF4-FFF2-40B4-BE49-F238E27FC236}">
                  <a16:creationId xmlns:a16="http://schemas.microsoft.com/office/drawing/2014/main" id="{6A63D590-6C4D-47BF-9141-493E199B4666}"/>
                </a:ext>
              </a:extLst>
            </p:cNvPr>
            <p:cNvSpPr/>
            <p:nvPr userDrawn="1"/>
          </p:nvSpPr>
          <p:spPr bwMode="auto">
            <a:xfrm>
              <a:off x="8095069" y="5688897"/>
              <a:ext cx="635254" cy="72412"/>
            </a:xfrm>
            <a:prstGeom prst="rect">
              <a:avLst/>
            </a:prstGeom>
            <a:solidFill>
              <a:srgbClr val="20273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spTree>
    <p:extLst>
      <p:ext uri="{BB962C8B-B14F-4D97-AF65-F5344CB8AC3E}">
        <p14:creationId xmlns:p14="http://schemas.microsoft.com/office/powerpoint/2010/main" val="2756582594"/>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bg>
      <p:bgPr>
        <a:solidFill>
          <a:schemeClr val="bg1"/>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C152D1D-7FDA-4B90-AB7A-0D4131DCD89B}"/>
              </a:ext>
            </a:extLst>
          </p:cNvPr>
          <p:cNvSpPr/>
          <p:nvPr userDrawn="1"/>
        </p:nvSpPr>
        <p:spPr>
          <a:xfrm>
            <a:off x="0" y="4674818"/>
            <a:ext cx="12192000" cy="2183182"/>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userDrawn="1">
            <p:ph type="title"/>
          </p:nvPr>
        </p:nvSpPr>
        <p:spPr>
          <a:xfrm>
            <a:off x="5424440" y="2701326"/>
            <a:ext cx="5419185" cy="580635"/>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5425556" y="3281962"/>
            <a:ext cx="5419185" cy="506225"/>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grpSp>
        <p:nvGrpSpPr>
          <p:cNvPr id="93" name="组合 92">
            <a:extLst>
              <a:ext uri="{FF2B5EF4-FFF2-40B4-BE49-F238E27FC236}">
                <a16:creationId xmlns:a16="http://schemas.microsoft.com/office/drawing/2014/main" id="{73CB0458-96D7-47CF-9D9D-77DA477EE7F0}"/>
              </a:ext>
            </a:extLst>
          </p:cNvPr>
          <p:cNvGrpSpPr/>
          <p:nvPr userDrawn="1"/>
        </p:nvGrpSpPr>
        <p:grpSpPr>
          <a:xfrm>
            <a:off x="8700713" y="761637"/>
            <a:ext cx="3096562" cy="1915293"/>
            <a:chOff x="9312516" y="4779135"/>
            <a:chExt cx="2222733" cy="1374810"/>
          </a:xfrm>
        </p:grpSpPr>
        <p:sp>
          <p:nvSpPr>
            <p:cNvPr id="7" name="íšḷiḑe">
              <a:extLst>
                <a:ext uri="{FF2B5EF4-FFF2-40B4-BE49-F238E27FC236}">
                  <a16:creationId xmlns:a16="http://schemas.microsoft.com/office/drawing/2014/main" id="{BBF7B166-F012-4D09-959C-4D071E0F42DE}"/>
                </a:ext>
              </a:extLst>
            </p:cNvPr>
            <p:cNvSpPr/>
            <p:nvPr userDrawn="1"/>
          </p:nvSpPr>
          <p:spPr bwMode="auto">
            <a:xfrm>
              <a:off x="9916599" y="5070761"/>
              <a:ext cx="1084410" cy="1083184"/>
            </a:xfrm>
            <a:custGeom>
              <a:avLst/>
              <a:gdLst>
                <a:gd name="T0" fmla="*/ 90 w 381"/>
                <a:gd name="T1" fmla="*/ 25 h 381"/>
                <a:gd name="T2" fmla="*/ 34 w 381"/>
                <a:gd name="T3" fmla="*/ 78 h 381"/>
                <a:gd name="T4" fmla="*/ 53 w 381"/>
                <a:gd name="T5" fmla="*/ 107 h 381"/>
                <a:gd name="T6" fmla="*/ 54 w 381"/>
                <a:gd name="T7" fmla="*/ 128 h 381"/>
                <a:gd name="T8" fmla="*/ 54 w 381"/>
                <a:gd name="T9" fmla="*/ 128 h 381"/>
                <a:gd name="T10" fmla="*/ 38 w 381"/>
                <a:gd name="T11" fmla="*/ 140 h 381"/>
                <a:gd name="T12" fmla="*/ 3 w 381"/>
                <a:gd name="T13" fmla="*/ 145 h 381"/>
                <a:gd name="T14" fmla="*/ 0 w 381"/>
                <a:gd name="T15" fmla="*/ 222 h 381"/>
                <a:gd name="T16" fmla="*/ 35 w 381"/>
                <a:gd name="T17" fmla="*/ 229 h 381"/>
                <a:gd name="T18" fmla="*/ 50 w 381"/>
                <a:gd name="T19" fmla="*/ 242 h 381"/>
                <a:gd name="T20" fmla="*/ 50 w 381"/>
                <a:gd name="T21" fmla="*/ 242 h 381"/>
                <a:gd name="T22" fmla="*/ 47 w 381"/>
                <a:gd name="T23" fmla="*/ 263 h 381"/>
                <a:gd name="T24" fmla="*/ 26 w 381"/>
                <a:gd name="T25" fmla="*/ 291 h 381"/>
                <a:gd name="T26" fmla="*/ 52 w 381"/>
                <a:gd name="T27" fmla="*/ 319 h 381"/>
                <a:gd name="T28" fmla="*/ 78 w 381"/>
                <a:gd name="T29" fmla="*/ 347 h 381"/>
                <a:gd name="T30" fmla="*/ 108 w 381"/>
                <a:gd name="T31" fmla="*/ 328 h 381"/>
                <a:gd name="T32" fmla="*/ 128 w 381"/>
                <a:gd name="T33" fmla="*/ 326 h 381"/>
                <a:gd name="T34" fmla="*/ 128 w 381"/>
                <a:gd name="T35" fmla="*/ 326 h 381"/>
                <a:gd name="T36" fmla="*/ 140 w 381"/>
                <a:gd name="T37" fmla="*/ 343 h 381"/>
                <a:gd name="T38" fmla="*/ 145 w 381"/>
                <a:gd name="T39" fmla="*/ 378 h 381"/>
                <a:gd name="T40" fmla="*/ 222 w 381"/>
                <a:gd name="T41" fmla="*/ 381 h 381"/>
                <a:gd name="T42" fmla="*/ 229 w 381"/>
                <a:gd name="T43" fmla="*/ 346 h 381"/>
                <a:gd name="T44" fmla="*/ 243 w 381"/>
                <a:gd name="T45" fmla="*/ 331 h 381"/>
                <a:gd name="T46" fmla="*/ 243 w 381"/>
                <a:gd name="T47" fmla="*/ 331 h 381"/>
                <a:gd name="T48" fmla="*/ 263 w 381"/>
                <a:gd name="T49" fmla="*/ 333 h 381"/>
                <a:gd name="T50" fmla="*/ 291 w 381"/>
                <a:gd name="T51" fmla="*/ 355 h 381"/>
                <a:gd name="T52" fmla="*/ 347 w 381"/>
                <a:gd name="T53" fmla="*/ 303 h 381"/>
                <a:gd name="T54" fmla="*/ 328 w 381"/>
                <a:gd name="T55" fmla="*/ 273 h 381"/>
                <a:gd name="T56" fmla="*/ 327 w 381"/>
                <a:gd name="T57" fmla="*/ 253 h 381"/>
                <a:gd name="T58" fmla="*/ 327 w 381"/>
                <a:gd name="T59" fmla="*/ 253 h 381"/>
                <a:gd name="T60" fmla="*/ 343 w 381"/>
                <a:gd name="T61" fmla="*/ 240 h 381"/>
                <a:gd name="T62" fmla="*/ 378 w 381"/>
                <a:gd name="T63" fmla="*/ 236 h 381"/>
                <a:gd name="T64" fmla="*/ 381 w 381"/>
                <a:gd name="T65" fmla="*/ 159 h 381"/>
                <a:gd name="T66" fmla="*/ 346 w 381"/>
                <a:gd name="T67" fmla="*/ 152 h 381"/>
                <a:gd name="T68" fmla="*/ 331 w 381"/>
                <a:gd name="T69" fmla="*/ 138 h 381"/>
                <a:gd name="T70" fmla="*/ 331 w 381"/>
                <a:gd name="T71" fmla="*/ 138 h 381"/>
                <a:gd name="T72" fmla="*/ 334 w 381"/>
                <a:gd name="T73" fmla="*/ 118 h 381"/>
                <a:gd name="T74" fmla="*/ 355 w 381"/>
                <a:gd name="T75" fmla="*/ 90 h 381"/>
                <a:gd name="T76" fmla="*/ 329 w 381"/>
                <a:gd name="T77" fmla="*/ 62 h 381"/>
                <a:gd name="T78" fmla="*/ 303 w 381"/>
                <a:gd name="T79" fmla="*/ 33 h 381"/>
                <a:gd name="T80" fmla="*/ 273 w 381"/>
                <a:gd name="T81" fmla="*/ 53 h 381"/>
                <a:gd name="T82" fmla="*/ 253 w 381"/>
                <a:gd name="T83" fmla="*/ 54 h 381"/>
                <a:gd name="T84" fmla="*/ 253 w 381"/>
                <a:gd name="T85" fmla="*/ 54 h 381"/>
                <a:gd name="T86" fmla="*/ 241 w 381"/>
                <a:gd name="T87" fmla="*/ 38 h 381"/>
                <a:gd name="T88" fmla="*/ 236 w 381"/>
                <a:gd name="T89" fmla="*/ 3 h 381"/>
                <a:gd name="T90" fmla="*/ 159 w 381"/>
                <a:gd name="T91" fmla="*/ 0 h 381"/>
                <a:gd name="T92" fmla="*/ 152 w 381"/>
                <a:gd name="T93" fmla="*/ 34 h 381"/>
                <a:gd name="T94" fmla="*/ 138 w 381"/>
                <a:gd name="T95" fmla="*/ 50 h 381"/>
                <a:gd name="T96" fmla="*/ 138 w 381"/>
                <a:gd name="T97" fmla="*/ 50 h 381"/>
                <a:gd name="T98" fmla="*/ 118 w 381"/>
                <a:gd name="T99" fmla="*/ 47 h 381"/>
                <a:gd name="T100" fmla="*/ 90 w 381"/>
                <a:gd name="T101" fmla="*/ 25 h 381"/>
                <a:gd name="T102" fmla="*/ 274 w 381"/>
                <a:gd name="T103" fmla="*/ 113 h 381"/>
                <a:gd name="T104" fmla="*/ 268 w 381"/>
                <a:gd name="T105" fmla="*/ 273 h 381"/>
                <a:gd name="T106" fmla="*/ 107 w 381"/>
                <a:gd name="T107" fmla="*/ 268 h 381"/>
                <a:gd name="T108" fmla="*/ 113 w 381"/>
                <a:gd name="T109" fmla="*/ 107 h 381"/>
                <a:gd name="T110" fmla="*/ 274 w 381"/>
                <a:gd name="T111" fmla="*/ 113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1" h="381">
                  <a:moveTo>
                    <a:pt x="90" y="25"/>
                  </a:moveTo>
                  <a:cubicBezTo>
                    <a:pt x="34" y="78"/>
                    <a:pt x="34" y="78"/>
                    <a:pt x="34" y="78"/>
                  </a:cubicBezTo>
                  <a:cubicBezTo>
                    <a:pt x="53" y="107"/>
                    <a:pt x="53" y="107"/>
                    <a:pt x="53" y="107"/>
                  </a:cubicBezTo>
                  <a:cubicBezTo>
                    <a:pt x="57" y="113"/>
                    <a:pt x="57" y="121"/>
                    <a:pt x="54" y="128"/>
                  </a:cubicBezTo>
                  <a:cubicBezTo>
                    <a:pt x="54" y="128"/>
                    <a:pt x="54" y="128"/>
                    <a:pt x="54" y="128"/>
                  </a:cubicBezTo>
                  <a:cubicBezTo>
                    <a:pt x="51" y="134"/>
                    <a:pt x="45" y="139"/>
                    <a:pt x="38" y="140"/>
                  </a:cubicBezTo>
                  <a:cubicBezTo>
                    <a:pt x="3" y="145"/>
                    <a:pt x="3" y="145"/>
                    <a:pt x="3" y="145"/>
                  </a:cubicBezTo>
                  <a:cubicBezTo>
                    <a:pt x="0" y="222"/>
                    <a:pt x="0" y="222"/>
                    <a:pt x="0" y="222"/>
                  </a:cubicBezTo>
                  <a:cubicBezTo>
                    <a:pt x="35" y="229"/>
                    <a:pt x="35" y="229"/>
                    <a:pt x="35" y="229"/>
                  </a:cubicBezTo>
                  <a:cubicBezTo>
                    <a:pt x="42" y="230"/>
                    <a:pt x="47" y="235"/>
                    <a:pt x="50" y="242"/>
                  </a:cubicBezTo>
                  <a:cubicBezTo>
                    <a:pt x="50" y="242"/>
                    <a:pt x="50" y="242"/>
                    <a:pt x="50" y="242"/>
                  </a:cubicBezTo>
                  <a:cubicBezTo>
                    <a:pt x="53" y="249"/>
                    <a:pt x="52" y="257"/>
                    <a:pt x="47" y="263"/>
                  </a:cubicBezTo>
                  <a:cubicBezTo>
                    <a:pt x="26" y="291"/>
                    <a:pt x="26" y="291"/>
                    <a:pt x="26" y="291"/>
                  </a:cubicBezTo>
                  <a:cubicBezTo>
                    <a:pt x="52" y="319"/>
                    <a:pt x="52" y="319"/>
                    <a:pt x="52" y="319"/>
                  </a:cubicBezTo>
                  <a:cubicBezTo>
                    <a:pt x="78" y="347"/>
                    <a:pt x="78" y="347"/>
                    <a:pt x="78" y="347"/>
                  </a:cubicBezTo>
                  <a:cubicBezTo>
                    <a:pt x="108" y="328"/>
                    <a:pt x="108" y="328"/>
                    <a:pt x="108" y="328"/>
                  </a:cubicBezTo>
                  <a:cubicBezTo>
                    <a:pt x="114" y="324"/>
                    <a:pt x="121" y="323"/>
                    <a:pt x="128" y="326"/>
                  </a:cubicBezTo>
                  <a:cubicBezTo>
                    <a:pt x="128" y="326"/>
                    <a:pt x="128" y="326"/>
                    <a:pt x="128" y="326"/>
                  </a:cubicBezTo>
                  <a:cubicBezTo>
                    <a:pt x="135" y="329"/>
                    <a:pt x="139" y="335"/>
                    <a:pt x="140" y="343"/>
                  </a:cubicBezTo>
                  <a:cubicBezTo>
                    <a:pt x="145" y="378"/>
                    <a:pt x="145" y="378"/>
                    <a:pt x="145" y="378"/>
                  </a:cubicBezTo>
                  <a:cubicBezTo>
                    <a:pt x="222" y="381"/>
                    <a:pt x="222" y="381"/>
                    <a:pt x="222" y="381"/>
                  </a:cubicBezTo>
                  <a:cubicBezTo>
                    <a:pt x="229" y="346"/>
                    <a:pt x="229" y="346"/>
                    <a:pt x="229" y="346"/>
                  </a:cubicBezTo>
                  <a:cubicBezTo>
                    <a:pt x="231" y="339"/>
                    <a:pt x="236" y="333"/>
                    <a:pt x="243" y="331"/>
                  </a:cubicBezTo>
                  <a:cubicBezTo>
                    <a:pt x="243" y="331"/>
                    <a:pt x="243" y="331"/>
                    <a:pt x="243" y="331"/>
                  </a:cubicBezTo>
                  <a:cubicBezTo>
                    <a:pt x="250" y="328"/>
                    <a:pt x="257" y="329"/>
                    <a:pt x="263" y="333"/>
                  </a:cubicBezTo>
                  <a:cubicBezTo>
                    <a:pt x="291" y="355"/>
                    <a:pt x="291" y="355"/>
                    <a:pt x="291" y="355"/>
                  </a:cubicBezTo>
                  <a:cubicBezTo>
                    <a:pt x="347" y="303"/>
                    <a:pt x="347" y="303"/>
                    <a:pt x="347" y="303"/>
                  </a:cubicBezTo>
                  <a:cubicBezTo>
                    <a:pt x="328" y="273"/>
                    <a:pt x="328" y="273"/>
                    <a:pt x="328" y="273"/>
                  </a:cubicBezTo>
                  <a:cubicBezTo>
                    <a:pt x="324" y="267"/>
                    <a:pt x="324" y="259"/>
                    <a:pt x="327" y="253"/>
                  </a:cubicBezTo>
                  <a:cubicBezTo>
                    <a:pt x="327" y="253"/>
                    <a:pt x="327" y="253"/>
                    <a:pt x="327" y="253"/>
                  </a:cubicBezTo>
                  <a:cubicBezTo>
                    <a:pt x="330" y="246"/>
                    <a:pt x="336" y="241"/>
                    <a:pt x="343" y="240"/>
                  </a:cubicBezTo>
                  <a:cubicBezTo>
                    <a:pt x="378" y="236"/>
                    <a:pt x="378" y="236"/>
                    <a:pt x="378" y="236"/>
                  </a:cubicBezTo>
                  <a:cubicBezTo>
                    <a:pt x="381" y="159"/>
                    <a:pt x="381" y="159"/>
                    <a:pt x="381" y="159"/>
                  </a:cubicBezTo>
                  <a:cubicBezTo>
                    <a:pt x="346" y="152"/>
                    <a:pt x="346" y="152"/>
                    <a:pt x="346" y="152"/>
                  </a:cubicBezTo>
                  <a:cubicBezTo>
                    <a:pt x="339" y="150"/>
                    <a:pt x="333" y="145"/>
                    <a:pt x="331" y="138"/>
                  </a:cubicBezTo>
                  <a:cubicBezTo>
                    <a:pt x="331" y="138"/>
                    <a:pt x="331" y="138"/>
                    <a:pt x="331" y="138"/>
                  </a:cubicBezTo>
                  <a:cubicBezTo>
                    <a:pt x="328" y="131"/>
                    <a:pt x="329" y="124"/>
                    <a:pt x="334" y="118"/>
                  </a:cubicBezTo>
                  <a:cubicBezTo>
                    <a:pt x="355" y="90"/>
                    <a:pt x="355" y="90"/>
                    <a:pt x="355" y="90"/>
                  </a:cubicBezTo>
                  <a:cubicBezTo>
                    <a:pt x="329" y="62"/>
                    <a:pt x="329" y="62"/>
                    <a:pt x="329" y="62"/>
                  </a:cubicBezTo>
                  <a:cubicBezTo>
                    <a:pt x="303" y="33"/>
                    <a:pt x="303" y="33"/>
                    <a:pt x="303" y="33"/>
                  </a:cubicBezTo>
                  <a:cubicBezTo>
                    <a:pt x="273" y="53"/>
                    <a:pt x="273" y="53"/>
                    <a:pt x="273" y="53"/>
                  </a:cubicBezTo>
                  <a:cubicBezTo>
                    <a:pt x="267" y="57"/>
                    <a:pt x="260" y="57"/>
                    <a:pt x="253" y="54"/>
                  </a:cubicBezTo>
                  <a:cubicBezTo>
                    <a:pt x="253" y="54"/>
                    <a:pt x="253" y="54"/>
                    <a:pt x="253" y="54"/>
                  </a:cubicBezTo>
                  <a:cubicBezTo>
                    <a:pt x="246" y="51"/>
                    <a:pt x="242" y="45"/>
                    <a:pt x="241" y="38"/>
                  </a:cubicBezTo>
                  <a:cubicBezTo>
                    <a:pt x="236" y="3"/>
                    <a:pt x="236" y="3"/>
                    <a:pt x="236" y="3"/>
                  </a:cubicBezTo>
                  <a:cubicBezTo>
                    <a:pt x="159" y="0"/>
                    <a:pt x="159" y="0"/>
                    <a:pt x="159" y="0"/>
                  </a:cubicBezTo>
                  <a:cubicBezTo>
                    <a:pt x="152" y="34"/>
                    <a:pt x="152" y="34"/>
                    <a:pt x="152" y="34"/>
                  </a:cubicBezTo>
                  <a:cubicBezTo>
                    <a:pt x="150" y="42"/>
                    <a:pt x="145" y="47"/>
                    <a:pt x="138" y="50"/>
                  </a:cubicBezTo>
                  <a:cubicBezTo>
                    <a:pt x="138" y="50"/>
                    <a:pt x="138" y="50"/>
                    <a:pt x="138" y="50"/>
                  </a:cubicBezTo>
                  <a:cubicBezTo>
                    <a:pt x="131" y="52"/>
                    <a:pt x="124" y="51"/>
                    <a:pt x="118" y="47"/>
                  </a:cubicBezTo>
                  <a:lnTo>
                    <a:pt x="90" y="25"/>
                  </a:lnTo>
                  <a:close/>
                  <a:moveTo>
                    <a:pt x="274" y="113"/>
                  </a:moveTo>
                  <a:cubicBezTo>
                    <a:pt x="316" y="159"/>
                    <a:pt x="314" y="231"/>
                    <a:pt x="268" y="273"/>
                  </a:cubicBezTo>
                  <a:cubicBezTo>
                    <a:pt x="222" y="316"/>
                    <a:pt x="150" y="313"/>
                    <a:pt x="107" y="268"/>
                  </a:cubicBezTo>
                  <a:cubicBezTo>
                    <a:pt x="65" y="222"/>
                    <a:pt x="67" y="150"/>
                    <a:pt x="113" y="107"/>
                  </a:cubicBezTo>
                  <a:cubicBezTo>
                    <a:pt x="159" y="64"/>
                    <a:pt x="231" y="67"/>
                    <a:pt x="274" y="113"/>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 name="îṩ1iḑé">
              <a:extLst>
                <a:ext uri="{FF2B5EF4-FFF2-40B4-BE49-F238E27FC236}">
                  <a16:creationId xmlns:a16="http://schemas.microsoft.com/office/drawing/2014/main" id="{BB1C054C-DB73-4138-B806-4B5EB9C7420E}"/>
                </a:ext>
              </a:extLst>
            </p:cNvPr>
            <p:cNvSpPr/>
            <p:nvPr userDrawn="1"/>
          </p:nvSpPr>
          <p:spPr bwMode="auto">
            <a:xfrm>
              <a:off x="11057374" y="5366064"/>
              <a:ext cx="477875" cy="477875"/>
            </a:xfrm>
            <a:custGeom>
              <a:avLst/>
              <a:gdLst>
                <a:gd name="T0" fmla="*/ 40 w 168"/>
                <a:gd name="T1" fmla="*/ 11 h 168"/>
                <a:gd name="T2" fmla="*/ 15 w 168"/>
                <a:gd name="T3" fmla="*/ 34 h 168"/>
                <a:gd name="T4" fmla="*/ 23 w 168"/>
                <a:gd name="T5" fmla="*/ 47 h 168"/>
                <a:gd name="T6" fmla="*/ 24 w 168"/>
                <a:gd name="T7" fmla="*/ 56 h 168"/>
                <a:gd name="T8" fmla="*/ 24 w 168"/>
                <a:gd name="T9" fmla="*/ 56 h 168"/>
                <a:gd name="T10" fmla="*/ 17 w 168"/>
                <a:gd name="T11" fmla="*/ 62 h 168"/>
                <a:gd name="T12" fmla="*/ 1 w 168"/>
                <a:gd name="T13" fmla="*/ 64 h 168"/>
                <a:gd name="T14" fmla="*/ 0 w 168"/>
                <a:gd name="T15" fmla="*/ 98 h 168"/>
                <a:gd name="T16" fmla="*/ 15 w 168"/>
                <a:gd name="T17" fmla="*/ 101 h 168"/>
                <a:gd name="T18" fmla="*/ 22 w 168"/>
                <a:gd name="T19" fmla="*/ 107 h 168"/>
                <a:gd name="T20" fmla="*/ 22 w 168"/>
                <a:gd name="T21" fmla="*/ 107 h 168"/>
                <a:gd name="T22" fmla="*/ 21 w 168"/>
                <a:gd name="T23" fmla="*/ 116 h 168"/>
                <a:gd name="T24" fmla="*/ 11 w 168"/>
                <a:gd name="T25" fmla="*/ 128 h 168"/>
                <a:gd name="T26" fmla="*/ 23 w 168"/>
                <a:gd name="T27" fmla="*/ 140 h 168"/>
                <a:gd name="T28" fmla="*/ 35 w 168"/>
                <a:gd name="T29" fmla="*/ 153 h 168"/>
                <a:gd name="T30" fmla="*/ 48 w 168"/>
                <a:gd name="T31" fmla="*/ 144 h 168"/>
                <a:gd name="T32" fmla="*/ 57 w 168"/>
                <a:gd name="T33" fmla="*/ 144 h 168"/>
                <a:gd name="T34" fmla="*/ 57 w 168"/>
                <a:gd name="T35" fmla="*/ 144 h 168"/>
                <a:gd name="T36" fmla="*/ 62 w 168"/>
                <a:gd name="T37" fmla="*/ 151 h 168"/>
                <a:gd name="T38" fmla="*/ 64 w 168"/>
                <a:gd name="T39" fmla="*/ 166 h 168"/>
                <a:gd name="T40" fmla="*/ 98 w 168"/>
                <a:gd name="T41" fmla="*/ 168 h 168"/>
                <a:gd name="T42" fmla="*/ 101 w 168"/>
                <a:gd name="T43" fmla="*/ 152 h 168"/>
                <a:gd name="T44" fmla="*/ 107 w 168"/>
                <a:gd name="T45" fmla="*/ 146 h 168"/>
                <a:gd name="T46" fmla="*/ 107 w 168"/>
                <a:gd name="T47" fmla="*/ 146 h 168"/>
                <a:gd name="T48" fmla="*/ 116 w 168"/>
                <a:gd name="T49" fmla="*/ 147 h 168"/>
                <a:gd name="T50" fmla="*/ 129 w 168"/>
                <a:gd name="T51" fmla="*/ 156 h 168"/>
                <a:gd name="T52" fmla="*/ 153 w 168"/>
                <a:gd name="T53" fmla="*/ 133 h 168"/>
                <a:gd name="T54" fmla="*/ 145 w 168"/>
                <a:gd name="T55" fmla="*/ 120 h 168"/>
                <a:gd name="T56" fmla="*/ 144 w 168"/>
                <a:gd name="T57" fmla="*/ 111 h 168"/>
                <a:gd name="T58" fmla="*/ 144 w 168"/>
                <a:gd name="T59" fmla="*/ 111 h 168"/>
                <a:gd name="T60" fmla="*/ 152 w 168"/>
                <a:gd name="T61" fmla="*/ 106 h 168"/>
                <a:gd name="T62" fmla="*/ 167 w 168"/>
                <a:gd name="T63" fmla="*/ 104 h 168"/>
                <a:gd name="T64" fmla="*/ 168 w 168"/>
                <a:gd name="T65" fmla="*/ 70 h 168"/>
                <a:gd name="T66" fmla="*/ 153 w 168"/>
                <a:gd name="T67" fmla="*/ 67 h 168"/>
                <a:gd name="T68" fmla="*/ 146 w 168"/>
                <a:gd name="T69" fmla="*/ 61 h 168"/>
                <a:gd name="T70" fmla="*/ 146 w 168"/>
                <a:gd name="T71" fmla="*/ 61 h 168"/>
                <a:gd name="T72" fmla="*/ 147 w 168"/>
                <a:gd name="T73" fmla="*/ 52 h 168"/>
                <a:gd name="T74" fmla="*/ 157 w 168"/>
                <a:gd name="T75" fmla="*/ 39 h 168"/>
                <a:gd name="T76" fmla="*/ 145 w 168"/>
                <a:gd name="T77" fmla="*/ 27 h 168"/>
                <a:gd name="T78" fmla="*/ 134 w 168"/>
                <a:gd name="T79" fmla="*/ 14 h 168"/>
                <a:gd name="T80" fmla="*/ 121 w 168"/>
                <a:gd name="T81" fmla="*/ 23 h 168"/>
                <a:gd name="T82" fmla="*/ 112 w 168"/>
                <a:gd name="T83" fmla="*/ 24 h 168"/>
                <a:gd name="T84" fmla="*/ 112 w 168"/>
                <a:gd name="T85" fmla="*/ 23 h 168"/>
                <a:gd name="T86" fmla="*/ 106 w 168"/>
                <a:gd name="T87" fmla="*/ 16 h 168"/>
                <a:gd name="T88" fmla="*/ 104 w 168"/>
                <a:gd name="T89" fmla="*/ 1 h 168"/>
                <a:gd name="T90" fmla="*/ 70 w 168"/>
                <a:gd name="T91" fmla="*/ 0 h 168"/>
                <a:gd name="T92" fmla="*/ 67 w 168"/>
                <a:gd name="T93" fmla="*/ 15 h 168"/>
                <a:gd name="T94" fmla="*/ 61 w 168"/>
                <a:gd name="T95" fmla="*/ 22 h 168"/>
                <a:gd name="T96" fmla="*/ 61 w 168"/>
                <a:gd name="T97" fmla="*/ 22 h 168"/>
                <a:gd name="T98" fmla="*/ 52 w 168"/>
                <a:gd name="T99" fmla="*/ 20 h 168"/>
                <a:gd name="T100" fmla="*/ 40 w 168"/>
                <a:gd name="T101" fmla="*/ 11 h 168"/>
                <a:gd name="T102" fmla="*/ 121 w 168"/>
                <a:gd name="T103" fmla="*/ 49 h 168"/>
                <a:gd name="T104" fmla="*/ 118 w 168"/>
                <a:gd name="T105" fmla="*/ 120 h 168"/>
                <a:gd name="T106" fmla="*/ 47 w 168"/>
                <a:gd name="T107" fmla="*/ 118 h 168"/>
                <a:gd name="T108" fmla="*/ 50 w 168"/>
                <a:gd name="T109" fmla="*/ 47 h 168"/>
                <a:gd name="T110" fmla="*/ 121 w 168"/>
                <a:gd name="T111" fmla="*/ 49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8" h="168">
                  <a:moveTo>
                    <a:pt x="40" y="11"/>
                  </a:moveTo>
                  <a:cubicBezTo>
                    <a:pt x="15" y="34"/>
                    <a:pt x="15" y="34"/>
                    <a:pt x="15" y="34"/>
                  </a:cubicBezTo>
                  <a:cubicBezTo>
                    <a:pt x="23" y="47"/>
                    <a:pt x="23" y="47"/>
                    <a:pt x="23" y="47"/>
                  </a:cubicBezTo>
                  <a:cubicBezTo>
                    <a:pt x="25" y="50"/>
                    <a:pt x="25" y="53"/>
                    <a:pt x="24" y="56"/>
                  </a:cubicBezTo>
                  <a:cubicBezTo>
                    <a:pt x="24" y="56"/>
                    <a:pt x="24" y="56"/>
                    <a:pt x="24" y="56"/>
                  </a:cubicBezTo>
                  <a:cubicBezTo>
                    <a:pt x="23" y="59"/>
                    <a:pt x="20" y="61"/>
                    <a:pt x="17" y="62"/>
                  </a:cubicBezTo>
                  <a:cubicBezTo>
                    <a:pt x="1" y="64"/>
                    <a:pt x="1" y="64"/>
                    <a:pt x="1" y="64"/>
                  </a:cubicBezTo>
                  <a:cubicBezTo>
                    <a:pt x="0" y="98"/>
                    <a:pt x="0" y="98"/>
                    <a:pt x="0" y="98"/>
                  </a:cubicBezTo>
                  <a:cubicBezTo>
                    <a:pt x="15" y="101"/>
                    <a:pt x="15" y="101"/>
                    <a:pt x="15" y="101"/>
                  </a:cubicBezTo>
                  <a:cubicBezTo>
                    <a:pt x="19" y="101"/>
                    <a:pt x="21" y="104"/>
                    <a:pt x="22" y="107"/>
                  </a:cubicBezTo>
                  <a:cubicBezTo>
                    <a:pt x="22" y="107"/>
                    <a:pt x="22" y="107"/>
                    <a:pt x="22" y="107"/>
                  </a:cubicBezTo>
                  <a:cubicBezTo>
                    <a:pt x="23" y="110"/>
                    <a:pt x="23" y="113"/>
                    <a:pt x="21" y="116"/>
                  </a:cubicBezTo>
                  <a:cubicBezTo>
                    <a:pt x="11" y="128"/>
                    <a:pt x="11" y="128"/>
                    <a:pt x="11" y="128"/>
                  </a:cubicBezTo>
                  <a:cubicBezTo>
                    <a:pt x="23" y="140"/>
                    <a:pt x="23" y="140"/>
                    <a:pt x="23" y="140"/>
                  </a:cubicBezTo>
                  <a:cubicBezTo>
                    <a:pt x="35" y="153"/>
                    <a:pt x="35" y="153"/>
                    <a:pt x="35" y="153"/>
                  </a:cubicBezTo>
                  <a:cubicBezTo>
                    <a:pt x="48" y="144"/>
                    <a:pt x="48" y="144"/>
                    <a:pt x="48" y="144"/>
                  </a:cubicBezTo>
                  <a:cubicBezTo>
                    <a:pt x="50" y="143"/>
                    <a:pt x="54" y="142"/>
                    <a:pt x="57" y="144"/>
                  </a:cubicBezTo>
                  <a:cubicBezTo>
                    <a:pt x="57" y="144"/>
                    <a:pt x="57" y="144"/>
                    <a:pt x="57" y="144"/>
                  </a:cubicBezTo>
                  <a:cubicBezTo>
                    <a:pt x="60" y="145"/>
                    <a:pt x="62" y="148"/>
                    <a:pt x="62" y="151"/>
                  </a:cubicBezTo>
                  <a:cubicBezTo>
                    <a:pt x="64" y="166"/>
                    <a:pt x="64" y="166"/>
                    <a:pt x="64" y="166"/>
                  </a:cubicBezTo>
                  <a:cubicBezTo>
                    <a:pt x="98" y="168"/>
                    <a:pt x="98" y="168"/>
                    <a:pt x="98" y="168"/>
                  </a:cubicBezTo>
                  <a:cubicBezTo>
                    <a:pt x="101" y="152"/>
                    <a:pt x="101" y="152"/>
                    <a:pt x="101" y="152"/>
                  </a:cubicBezTo>
                  <a:cubicBezTo>
                    <a:pt x="102" y="149"/>
                    <a:pt x="104" y="147"/>
                    <a:pt x="107" y="146"/>
                  </a:cubicBezTo>
                  <a:cubicBezTo>
                    <a:pt x="107" y="146"/>
                    <a:pt x="107" y="146"/>
                    <a:pt x="107" y="146"/>
                  </a:cubicBezTo>
                  <a:cubicBezTo>
                    <a:pt x="110" y="145"/>
                    <a:pt x="114" y="145"/>
                    <a:pt x="116" y="147"/>
                  </a:cubicBezTo>
                  <a:cubicBezTo>
                    <a:pt x="129" y="156"/>
                    <a:pt x="129" y="156"/>
                    <a:pt x="129" y="156"/>
                  </a:cubicBezTo>
                  <a:cubicBezTo>
                    <a:pt x="153" y="133"/>
                    <a:pt x="153" y="133"/>
                    <a:pt x="153" y="133"/>
                  </a:cubicBezTo>
                  <a:cubicBezTo>
                    <a:pt x="145" y="120"/>
                    <a:pt x="145" y="120"/>
                    <a:pt x="145" y="120"/>
                  </a:cubicBezTo>
                  <a:cubicBezTo>
                    <a:pt x="143" y="118"/>
                    <a:pt x="143" y="114"/>
                    <a:pt x="144" y="111"/>
                  </a:cubicBezTo>
                  <a:cubicBezTo>
                    <a:pt x="144" y="111"/>
                    <a:pt x="144" y="111"/>
                    <a:pt x="144" y="111"/>
                  </a:cubicBezTo>
                  <a:cubicBezTo>
                    <a:pt x="146" y="108"/>
                    <a:pt x="148" y="106"/>
                    <a:pt x="152" y="106"/>
                  </a:cubicBezTo>
                  <a:cubicBezTo>
                    <a:pt x="167" y="104"/>
                    <a:pt x="167" y="104"/>
                    <a:pt x="167" y="104"/>
                  </a:cubicBezTo>
                  <a:cubicBezTo>
                    <a:pt x="168" y="70"/>
                    <a:pt x="168" y="70"/>
                    <a:pt x="168" y="70"/>
                  </a:cubicBezTo>
                  <a:cubicBezTo>
                    <a:pt x="153" y="67"/>
                    <a:pt x="153" y="67"/>
                    <a:pt x="153" y="67"/>
                  </a:cubicBezTo>
                  <a:cubicBezTo>
                    <a:pt x="150" y="66"/>
                    <a:pt x="147" y="64"/>
                    <a:pt x="146" y="61"/>
                  </a:cubicBezTo>
                  <a:cubicBezTo>
                    <a:pt x="146" y="61"/>
                    <a:pt x="146" y="61"/>
                    <a:pt x="146" y="61"/>
                  </a:cubicBezTo>
                  <a:cubicBezTo>
                    <a:pt x="145" y="58"/>
                    <a:pt x="145" y="54"/>
                    <a:pt x="147" y="52"/>
                  </a:cubicBezTo>
                  <a:cubicBezTo>
                    <a:pt x="157" y="39"/>
                    <a:pt x="157" y="39"/>
                    <a:pt x="157" y="39"/>
                  </a:cubicBezTo>
                  <a:cubicBezTo>
                    <a:pt x="145" y="27"/>
                    <a:pt x="145" y="27"/>
                    <a:pt x="145" y="27"/>
                  </a:cubicBezTo>
                  <a:cubicBezTo>
                    <a:pt x="134" y="14"/>
                    <a:pt x="134" y="14"/>
                    <a:pt x="134" y="14"/>
                  </a:cubicBezTo>
                  <a:cubicBezTo>
                    <a:pt x="121" y="23"/>
                    <a:pt x="121" y="23"/>
                    <a:pt x="121" y="23"/>
                  </a:cubicBezTo>
                  <a:cubicBezTo>
                    <a:pt x="118" y="25"/>
                    <a:pt x="115" y="25"/>
                    <a:pt x="112" y="24"/>
                  </a:cubicBezTo>
                  <a:cubicBezTo>
                    <a:pt x="112" y="23"/>
                    <a:pt x="112" y="23"/>
                    <a:pt x="112" y="23"/>
                  </a:cubicBezTo>
                  <a:cubicBezTo>
                    <a:pt x="109" y="22"/>
                    <a:pt x="107" y="19"/>
                    <a:pt x="106" y="16"/>
                  </a:cubicBezTo>
                  <a:cubicBezTo>
                    <a:pt x="104" y="1"/>
                    <a:pt x="104" y="1"/>
                    <a:pt x="104" y="1"/>
                  </a:cubicBezTo>
                  <a:cubicBezTo>
                    <a:pt x="70" y="0"/>
                    <a:pt x="70" y="0"/>
                    <a:pt x="70" y="0"/>
                  </a:cubicBezTo>
                  <a:cubicBezTo>
                    <a:pt x="67" y="15"/>
                    <a:pt x="67" y="15"/>
                    <a:pt x="67" y="15"/>
                  </a:cubicBezTo>
                  <a:cubicBezTo>
                    <a:pt x="66" y="18"/>
                    <a:pt x="64" y="20"/>
                    <a:pt x="61" y="22"/>
                  </a:cubicBezTo>
                  <a:cubicBezTo>
                    <a:pt x="61" y="22"/>
                    <a:pt x="61" y="22"/>
                    <a:pt x="61" y="22"/>
                  </a:cubicBezTo>
                  <a:cubicBezTo>
                    <a:pt x="58" y="23"/>
                    <a:pt x="55" y="22"/>
                    <a:pt x="52" y="20"/>
                  </a:cubicBezTo>
                  <a:lnTo>
                    <a:pt x="40" y="11"/>
                  </a:lnTo>
                  <a:close/>
                  <a:moveTo>
                    <a:pt x="121" y="49"/>
                  </a:moveTo>
                  <a:cubicBezTo>
                    <a:pt x="140" y="70"/>
                    <a:pt x="139" y="102"/>
                    <a:pt x="118" y="120"/>
                  </a:cubicBezTo>
                  <a:cubicBezTo>
                    <a:pt x="98" y="139"/>
                    <a:pt x="66" y="138"/>
                    <a:pt x="47" y="118"/>
                  </a:cubicBezTo>
                  <a:cubicBezTo>
                    <a:pt x="29" y="97"/>
                    <a:pt x="30" y="66"/>
                    <a:pt x="50" y="47"/>
                  </a:cubicBezTo>
                  <a:cubicBezTo>
                    <a:pt x="70" y="28"/>
                    <a:pt x="102" y="29"/>
                    <a:pt x="121" y="49"/>
                  </a:cubicBezTo>
                  <a:close/>
                </a:path>
              </a:pathLst>
            </a:custGeom>
            <a:solidFill>
              <a:srgbClr val="E4E4EF"/>
            </a:solidFill>
            <a:ln>
              <a:noFill/>
            </a:ln>
          </p:spPr>
          <p:txBody>
            <a:bodyPr anchor="ctr"/>
            <a:lstStyle/>
            <a:p>
              <a:pPr algn="ctr"/>
              <a:endParaRPr/>
            </a:p>
          </p:txBody>
        </p:sp>
        <p:sp>
          <p:nvSpPr>
            <p:cNvPr id="9" name="ïṧ1îďê">
              <a:extLst>
                <a:ext uri="{FF2B5EF4-FFF2-40B4-BE49-F238E27FC236}">
                  <a16:creationId xmlns:a16="http://schemas.microsoft.com/office/drawing/2014/main" id="{16C7EFBB-8B52-4753-A58C-9737A95284BA}"/>
                </a:ext>
              </a:extLst>
            </p:cNvPr>
            <p:cNvSpPr/>
            <p:nvPr userDrawn="1"/>
          </p:nvSpPr>
          <p:spPr bwMode="auto">
            <a:xfrm>
              <a:off x="9312516" y="4779135"/>
              <a:ext cx="705785" cy="703335"/>
            </a:xfrm>
            <a:custGeom>
              <a:avLst/>
              <a:gdLst>
                <a:gd name="T0" fmla="*/ 59 w 248"/>
                <a:gd name="T1" fmla="*/ 17 h 248"/>
                <a:gd name="T2" fmla="*/ 22 w 248"/>
                <a:gd name="T3" fmla="*/ 51 h 248"/>
                <a:gd name="T4" fmla="*/ 35 w 248"/>
                <a:gd name="T5" fmla="*/ 70 h 248"/>
                <a:gd name="T6" fmla="*/ 36 w 248"/>
                <a:gd name="T7" fmla="*/ 83 h 248"/>
                <a:gd name="T8" fmla="*/ 36 w 248"/>
                <a:gd name="T9" fmla="*/ 83 h 248"/>
                <a:gd name="T10" fmla="*/ 25 w 248"/>
                <a:gd name="T11" fmla="*/ 91 h 248"/>
                <a:gd name="T12" fmla="*/ 2 w 248"/>
                <a:gd name="T13" fmla="*/ 94 h 248"/>
                <a:gd name="T14" fmla="*/ 0 w 248"/>
                <a:gd name="T15" fmla="*/ 144 h 248"/>
                <a:gd name="T16" fmla="*/ 23 w 248"/>
                <a:gd name="T17" fmla="*/ 149 h 248"/>
                <a:gd name="T18" fmla="*/ 33 w 248"/>
                <a:gd name="T19" fmla="*/ 158 h 248"/>
                <a:gd name="T20" fmla="*/ 33 w 248"/>
                <a:gd name="T21" fmla="*/ 158 h 248"/>
                <a:gd name="T22" fmla="*/ 31 w 248"/>
                <a:gd name="T23" fmla="*/ 171 h 248"/>
                <a:gd name="T24" fmla="*/ 17 w 248"/>
                <a:gd name="T25" fmla="*/ 189 h 248"/>
                <a:gd name="T26" fmla="*/ 34 w 248"/>
                <a:gd name="T27" fmla="*/ 207 h 248"/>
                <a:gd name="T28" fmla="*/ 51 w 248"/>
                <a:gd name="T29" fmla="*/ 226 h 248"/>
                <a:gd name="T30" fmla="*/ 70 w 248"/>
                <a:gd name="T31" fmla="*/ 213 h 248"/>
                <a:gd name="T32" fmla="*/ 84 w 248"/>
                <a:gd name="T33" fmla="*/ 212 h 248"/>
                <a:gd name="T34" fmla="*/ 84 w 248"/>
                <a:gd name="T35" fmla="*/ 212 h 248"/>
                <a:gd name="T36" fmla="*/ 92 w 248"/>
                <a:gd name="T37" fmla="*/ 223 h 248"/>
                <a:gd name="T38" fmla="*/ 95 w 248"/>
                <a:gd name="T39" fmla="*/ 246 h 248"/>
                <a:gd name="T40" fmla="*/ 145 w 248"/>
                <a:gd name="T41" fmla="*/ 248 h 248"/>
                <a:gd name="T42" fmla="*/ 149 w 248"/>
                <a:gd name="T43" fmla="*/ 225 h 248"/>
                <a:gd name="T44" fmla="*/ 158 w 248"/>
                <a:gd name="T45" fmla="*/ 215 h 248"/>
                <a:gd name="T46" fmla="*/ 158 w 248"/>
                <a:gd name="T47" fmla="*/ 215 h 248"/>
                <a:gd name="T48" fmla="*/ 171 w 248"/>
                <a:gd name="T49" fmla="*/ 217 h 248"/>
                <a:gd name="T50" fmla="*/ 189 w 248"/>
                <a:gd name="T51" fmla="*/ 231 h 248"/>
                <a:gd name="T52" fmla="*/ 226 w 248"/>
                <a:gd name="T53" fmla="*/ 197 h 248"/>
                <a:gd name="T54" fmla="*/ 213 w 248"/>
                <a:gd name="T55" fmla="*/ 178 h 248"/>
                <a:gd name="T56" fmla="*/ 213 w 248"/>
                <a:gd name="T57" fmla="*/ 165 h 248"/>
                <a:gd name="T58" fmla="*/ 213 w 248"/>
                <a:gd name="T59" fmla="*/ 164 h 248"/>
                <a:gd name="T60" fmla="*/ 223 w 248"/>
                <a:gd name="T61" fmla="*/ 156 h 248"/>
                <a:gd name="T62" fmla="*/ 246 w 248"/>
                <a:gd name="T63" fmla="*/ 153 h 248"/>
                <a:gd name="T64" fmla="*/ 248 w 248"/>
                <a:gd name="T65" fmla="*/ 103 h 248"/>
                <a:gd name="T66" fmla="*/ 225 w 248"/>
                <a:gd name="T67" fmla="*/ 99 h 248"/>
                <a:gd name="T68" fmla="*/ 215 w 248"/>
                <a:gd name="T69" fmla="*/ 90 h 248"/>
                <a:gd name="T70" fmla="*/ 215 w 248"/>
                <a:gd name="T71" fmla="*/ 90 h 248"/>
                <a:gd name="T72" fmla="*/ 217 w 248"/>
                <a:gd name="T73" fmla="*/ 77 h 248"/>
                <a:gd name="T74" fmla="*/ 231 w 248"/>
                <a:gd name="T75" fmla="*/ 59 h 248"/>
                <a:gd name="T76" fmla="*/ 214 w 248"/>
                <a:gd name="T77" fmla="*/ 40 h 248"/>
                <a:gd name="T78" fmla="*/ 197 w 248"/>
                <a:gd name="T79" fmla="*/ 22 h 248"/>
                <a:gd name="T80" fmla="*/ 178 w 248"/>
                <a:gd name="T81" fmla="*/ 35 h 248"/>
                <a:gd name="T82" fmla="*/ 165 w 248"/>
                <a:gd name="T83" fmla="*/ 35 h 248"/>
                <a:gd name="T84" fmla="*/ 165 w 248"/>
                <a:gd name="T85" fmla="*/ 35 h 248"/>
                <a:gd name="T86" fmla="*/ 157 w 248"/>
                <a:gd name="T87" fmla="*/ 25 h 248"/>
                <a:gd name="T88" fmla="*/ 154 w 248"/>
                <a:gd name="T89" fmla="*/ 2 h 248"/>
                <a:gd name="T90" fmla="*/ 104 w 248"/>
                <a:gd name="T91" fmla="*/ 0 h 248"/>
                <a:gd name="T92" fmla="*/ 99 w 248"/>
                <a:gd name="T93" fmla="*/ 23 h 248"/>
                <a:gd name="T94" fmla="*/ 90 w 248"/>
                <a:gd name="T95" fmla="*/ 33 h 248"/>
                <a:gd name="T96" fmla="*/ 90 w 248"/>
                <a:gd name="T97" fmla="*/ 33 h 248"/>
                <a:gd name="T98" fmla="*/ 77 w 248"/>
                <a:gd name="T99" fmla="*/ 31 h 248"/>
                <a:gd name="T100" fmla="*/ 59 w 248"/>
                <a:gd name="T101" fmla="*/ 17 h 248"/>
                <a:gd name="T102" fmla="*/ 178 w 248"/>
                <a:gd name="T103" fmla="*/ 74 h 248"/>
                <a:gd name="T104" fmla="*/ 174 w 248"/>
                <a:gd name="T105" fmla="*/ 178 h 248"/>
                <a:gd name="T106" fmla="*/ 70 w 248"/>
                <a:gd name="T107" fmla="*/ 174 h 248"/>
                <a:gd name="T108" fmla="*/ 74 w 248"/>
                <a:gd name="T109" fmla="*/ 70 h 248"/>
                <a:gd name="T110" fmla="*/ 178 w 248"/>
                <a:gd name="T111" fmla="*/ 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48" h="248">
                  <a:moveTo>
                    <a:pt x="59" y="17"/>
                  </a:moveTo>
                  <a:cubicBezTo>
                    <a:pt x="22" y="51"/>
                    <a:pt x="22" y="51"/>
                    <a:pt x="22" y="51"/>
                  </a:cubicBezTo>
                  <a:cubicBezTo>
                    <a:pt x="35" y="70"/>
                    <a:pt x="35" y="70"/>
                    <a:pt x="35" y="70"/>
                  </a:cubicBezTo>
                  <a:cubicBezTo>
                    <a:pt x="37" y="74"/>
                    <a:pt x="38" y="79"/>
                    <a:pt x="36" y="83"/>
                  </a:cubicBezTo>
                  <a:cubicBezTo>
                    <a:pt x="36" y="83"/>
                    <a:pt x="36" y="83"/>
                    <a:pt x="36" y="83"/>
                  </a:cubicBezTo>
                  <a:cubicBezTo>
                    <a:pt x="34" y="88"/>
                    <a:pt x="30" y="91"/>
                    <a:pt x="25" y="91"/>
                  </a:cubicBezTo>
                  <a:cubicBezTo>
                    <a:pt x="2" y="94"/>
                    <a:pt x="2" y="94"/>
                    <a:pt x="2" y="94"/>
                  </a:cubicBezTo>
                  <a:cubicBezTo>
                    <a:pt x="0" y="144"/>
                    <a:pt x="0" y="144"/>
                    <a:pt x="0" y="144"/>
                  </a:cubicBezTo>
                  <a:cubicBezTo>
                    <a:pt x="23" y="149"/>
                    <a:pt x="23" y="149"/>
                    <a:pt x="23" y="149"/>
                  </a:cubicBezTo>
                  <a:cubicBezTo>
                    <a:pt x="28" y="150"/>
                    <a:pt x="31" y="153"/>
                    <a:pt x="33" y="158"/>
                  </a:cubicBezTo>
                  <a:cubicBezTo>
                    <a:pt x="33" y="158"/>
                    <a:pt x="33" y="158"/>
                    <a:pt x="33" y="158"/>
                  </a:cubicBezTo>
                  <a:cubicBezTo>
                    <a:pt x="35" y="162"/>
                    <a:pt x="34" y="167"/>
                    <a:pt x="31" y="171"/>
                  </a:cubicBezTo>
                  <a:cubicBezTo>
                    <a:pt x="17" y="189"/>
                    <a:pt x="17" y="189"/>
                    <a:pt x="17" y="189"/>
                  </a:cubicBezTo>
                  <a:cubicBezTo>
                    <a:pt x="34" y="207"/>
                    <a:pt x="34" y="207"/>
                    <a:pt x="34" y="207"/>
                  </a:cubicBezTo>
                  <a:cubicBezTo>
                    <a:pt x="51" y="226"/>
                    <a:pt x="51" y="226"/>
                    <a:pt x="51" y="226"/>
                  </a:cubicBezTo>
                  <a:cubicBezTo>
                    <a:pt x="70" y="213"/>
                    <a:pt x="70" y="213"/>
                    <a:pt x="70" y="213"/>
                  </a:cubicBezTo>
                  <a:cubicBezTo>
                    <a:pt x="74" y="211"/>
                    <a:pt x="79" y="210"/>
                    <a:pt x="84" y="212"/>
                  </a:cubicBezTo>
                  <a:cubicBezTo>
                    <a:pt x="84" y="212"/>
                    <a:pt x="84" y="212"/>
                    <a:pt x="84" y="212"/>
                  </a:cubicBezTo>
                  <a:cubicBezTo>
                    <a:pt x="88" y="214"/>
                    <a:pt x="91" y="218"/>
                    <a:pt x="92" y="223"/>
                  </a:cubicBezTo>
                  <a:cubicBezTo>
                    <a:pt x="95" y="246"/>
                    <a:pt x="95" y="246"/>
                    <a:pt x="95" y="246"/>
                  </a:cubicBezTo>
                  <a:cubicBezTo>
                    <a:pt x="145" y="248"/>
                    <a:pt x="145" y="248"/>
                    <a:pt x="145" y="248"/>
                  </a:cubicBezTo>
                  <a:cubicBezTo>
                    <a:pt x="149" y="225"/>
                    <a:pt x="149" y="225"/>
                    <a:pt x="149" y="225"/>
                  </a:cubicBezTo>
                  <a:cubicBezTo>
                    <a:pt x="150" y="220"/>
                    <a:pt x="154" y="217"/>
                    <a:pt x="158" y="215"/>
                  </a:cubicBezTo>
                  <a:cubicBezTo>
                    <a:pt x="158" y="215"/>
                    <a:pt x="158" y="215"/>
                    <a:pt x="158" y="215"/>
                  </a:cubicBezTo>
                  <a:cubicBezTo>
                    <a:pt x="163" y="213"/>
                    <a:pt x="167" y="214"/>
                    <a:pt x="171" y="217"/>
                  </a:cubicBezTo>
                  <a:cubicBezTo>
                    <a:pt x="189" y="231"/>
                    <a:pt x="189" y="231"/>
                    <a:pt x="189" y="231"/>
                  </a:cubicBezTo>
                  <a:cubicBezTo>
                    <a:pt x="226" y="197"/>
                    <a:pt x="226" y="197"/>
                    <a:pt x="226" y="197"/>
                  </a:cubicBezTo>
                  <a:cubicBezTo>
                    <a:pt x="213" y="178"/>
                    <a:pt x="213" y="178"/>
                    <a:pt x="213" y="178"/>
                  </a:cubicBezTo>
                  <a:cubicBezTo>
                    <a:pt x="211" y="174"/>
                    <a:pt x="211" y="169"/>
                    <a:pt x="213" y="165"/>
                  </a:cubicBezTo>
                  <a:cubicBezTo>
                    <a:pt x="213" y="164"/>
                    <a:pt x="213" y="164"/>
                    <a:pt x="213" y="164"/>
                  </a:cubicBezTo>
                  <a:cubicBezTo>
                    <a:pt x="215" y="160"/>
                    <a:pt x="219" y="157"/>
                    <a:pt x="223" y="156"/>
                  </a:cubicBezTo>
                  <a:cubicBezTo>
                    <a:pt x="246" y="153"/>
                    <a:pt x="246" y="153"/>
                    <a:pt x="246" y="153"/>
                  </a:cubicBezTo>
                  <a:cubicBezTo>
                    <a:pt x="248" y="103"/>
                    <a:pt x="248" y="103"/>
                    <a:pt x="248" y="103"/>
                  </a:cubicBezTo>
                  <a:cubicBezTo>
                    <a:pt x="225" y="99"/>
                    <a:pt x="225" y="99"/>
                    <a:pt x="225" y="99"/>
                  </a:cubicBezTo>
                  <a:cubicBezTo>
                    <a:pt x="221" y="98"/>
                    <a:pt x="217" y="94"/>
                    <a:pt x="215" y="90"/>
                  </a:cubicBezTo>
                  <a:cubicBezTo>
                    <a:pt x="215" y="90"/>
                    <a:pt x="215" y="90"/>
                    <a:pt x="215" y="90"/>
                  </a:cubicBezTo>
                  <a:cubicBezTo>
                    <a:pt x="214" y="86"/>
                    <a:pt x="214" y="81"/>
                    <a:pt x="217" y="77"/>
                  </a:cubicBezTo>
                  <a:cubicBezTo>
                    <a:pt x="231" y="59"/>
                    <a:pt x="231" y="59"/>
                    <a:pt x="231" y="59"/>
                  </a:cubicBezTo>
                  <a:cubicBezTo>
                    <a:pt x="214" y="40"/>
                    <a:pt x="214" y="40"/>
                    <a:pt x="214" y="40"/>
                  </a:cubicBezTo>
                  <a:cubicBezTo>
                    <a:pt x="197" y="22"/>
                    <a:pt x="197" y="22"/>
                    <a:pt x="197" y="22"/>
                  </a:cubicBezTo>
                  <a:cubicBezTo>
                    <a:pt x="178" y="35"/>
                    <a:pt x="178" y="35"/>
                    <a:pt x="178" y="35"/>
                  </a:cubicBezTo>
                  <a:cubicBezTo>
                    <a:pt x="174" y="37"/>
                    <a:pt x="169" y="37"/>
                    <a:pt x="165" y="35"/>
                  </a:cubicBezTo>
                  <a:cubicBezTo>
                    <a:pt x="165" y="35"/>
                    <a:pt x="165" y="35"/>
                    <a:pt x="165" y="35"/>
                  </a:cubicBezTo>
                  <a:cubicBezTo>
                    <a:pt x="160" y="33"/>
                    <a:pt x="157" y="30"/>
                    <a:pt x="157" y="25"/>
                  </a:cubicBezTo>
                  <a:cubicBezTo>
                    <a:pt x="154" y="2"/>
                    <a:pt x="154" y="2"/>
                    <a:pt x="154" y="2"/>
                  </a:cubicBezTo>
                  <a:cubicBezTo>
                    <a:pt x="104" y="0"/>
                    <a:pt x="104" y="0"/>
                    <a:pt x="104" y="0"/>
                  </a:cubicBezTo>
                  <a:cubicBezTo>
                    <a:pt x="99" y="23"/>
                    <a:pt x="99" y="23"/>
                    <a:pt x="99" y="23"/>
                  </a:cubicBezTo>
                  <a:cubicBezTo>
                    <a:pt x="98" y="27"/>
                    <a:pt x="95" y="31"/>
                    <a:pt x="90" y="33"/>
                  </a:cubicBezTo>
                  <a:cubicBezTo>
                    <a:pt x="90" y="33"/>
                    <a:pt x="90" y="33"/>
                    <a:pt x="90" y="33"/>
                  </a:cubicBezTo>
                  <a:cubicBezTo>
                    <a:pt x="86" y="34"/>
                    <a:pt x="81" y="34"/>
                    <a:pt x="77" y="31"/>
                  </a:cubicBezTo>
                  <a:lnTo>
                    <a:pt x="59" y="17"/>
                  </a:lnTo>
                  <a:close/>
                  <a:moveTo>
                    <a:pt x="178" y="74"/>
                  </a:moveTo>
                  <a:cubicBezTo>
                    <a:pt x="206" y="104"/>
                    <a:pt x="204" y="150"/>
                    <a:pt x="174" y="178"/>
                  </a:cubicBezTo>
                  <a:cubicBezTo>
                    <a:pt x="145" y="206"/>
                    <a:pt x="98" y="204"/>
                    <a:pt x="70" y="174"/>
                  </a:cubicBezTo>
                  <a:cubicBezTo>
                    <a:pt x="42" y="144"/>
                    <a:pt x="44" y="98"/>
                    <a:pt x="74" y="70"/>
                  </a:cubicBezTo>
                  <a:cubicBezTo>
                    <a:pt x="104" y="42"/>
                    <a:pt x="151" y="44"/>
                    <a:pt x="178" y="74"/>
                  </a:cubicBezTo>
                  <a:close/>
                </a:path>
              </a:pathLst>
            </a:custGeom>
            <a:solidFill>
              <a:srgbClr val="E4E4EF"/>
            </a:solidFill>
            <a:ln>
              <a:noFill/>
            </a:ln>
          </p:spPr>
          <p:txBody>
            <a:bodyPr anchor="ctr"/>
            <a:lstStyle/>
            <a:p>
              <a:pPr algn="ctr"/>
              <a:endParaRPr/>
            </a:p>
          </p:txBody>
        </p:sp>
      </p:grpSp>
      <p:grpSp>
        <p:nvGrpSpPr>
          <p:cNvPr id="3" name="组合 2">
            <a:extLst>
              <a:ext uri="{FF2B5EF4-FFF2-40B4-BE49-F238E27FC236}">
                <a16:creationId xmlns:a16="http://schemas.microsoft.com/office/drawing/2014/main" id="{B0875522-35FC-4DA1-B665-D5DB5E42C0E0}"/>
              </a:ext>
            </a:extLst>
          </p:cNvPr>
          <p:cNvGrpSpPr/>
          <p:nvPr userDrawn="1"/>
        </p:nvGrpSpPr>
        <p:grpSpPr>
          <a:xfrm>
            <a:off x="1589080" y="2450591"/>
            <a:ext cx="4506920" cy="3655809"/>
            <a:chOff x="1550010" y="2249015"/>
            <a:chExt cx="3756836" cy="3047375"/>
          </a:xfrm>
        </p:grpSpPr>
        <p:sp>
          <p:nvSpPr>
            <p:cNvPr id="5" name="îṣḷïde">
              <a:extLst>
                <a:ext uri="{FF2B5EF4-FFF2-40B4-BE49-F238E27FC236}">
                  <a16:creationId xmlns:a16="http://schemas.microsoft.com/office/drawing/2014/main" id="{BED1DF99-7A96-4F7F-A74F-51B366972BBE}"/>
                </a:ext>
              </a:extLst>
            </p:cNvPr>
            <p:cNvSpPr/>
            <p:nvPr userDrawn="1"/>
          </p:nvSpPr>
          <p:spPr bwMode="auto">
            <a:xfrm>
              <a:off x="1812229" y="2882506"/>
              <a:ext cx="482777" cy="1135873"/>
            </a:xfrm>
            <a:custGeom>
              <a:avLst/>
              <a:gdLst>
                <a:gd name="T0" fmla="*/ 65 w 394"/>
                <a:gd name="T1" fmla="*/ 927 h 927"/>
                <a:gd name="T2" fmla="*/ 394 w 394"/>
                <a:gd name="T3" fmla="*/ 153 h 927"/>
                <a:gd name="T4" fmla="*/ 394 w 394"/>
                <a:gd name="T5" fmla="*/ 0 h 927"/>
                <a:gd name="T6" fmla="*/ 0 w 394"/>
                <a:gd name="T7" fmla="*/ 927 h 927"/>
                <a:gd name="T8" fmla="*/ 65 w 394"/>
                <a:gd name="T9" fmla="*/ 927 h 927"/>
              </a:gdLst>
              <a:ahLst/>
              <a:cxnLst>
                <a:cxn ang="0">
                  <a:pos x="T0" y="T1"/>
                </a:cxn>
                <a:cxn ang="0">
                  <a:pos x="T2" y="T3"/>
                </a:cxn>
                <a:cxn ang="0">
                  <a:pos x="T4" y="T5"/>
                </a:cxn>
                <a:cxn ang="0">
                  <a:pos x="T6" y="T7"/>
                </a:cxn>
                <a:cxn ang="0">
                  <a:pos x="T8" y="T9"/>
                </a:cxn>
              </a:cxnLst>
              <a:rect l="0" t="0" r="r" b="b"/>
              <a:pathLst>
                <a:path w="394" h="927">
                  <a:moveTo>
                    <a:pt x="65" y="927"/>
                  </a:moveTo>
                  <a:lnTo>
                    <a:pt x="394" y="153"/>
                  </a:lnTo>
                  <a:lnTo>
                    <a:pt x="394" y="0"/>
                  </a:lnTo>
                  <a:lnTo>
                    <a:pt x="0" y="927"/>
                  </a:lnTo>
                  <a:lnTo>
                    <a:pt x="65" y="927"/>
                  </a:lnTo>
                  <a:close/>
                </a:path>
              </a:pathLst>
            </a:custGeom>
            <a:solidFill>
              <a:schemeClr val="accent6">
                <a:lumMod val="50000"/>
              </a:schemeClr>
            </a:solidFill>
            <a:ln>
              <a:noFill/>
            </a:ln>
          </p:spPr>
          <p:txBody>
            <a:bodyPr anchor="ctr"/>
            <a:lstStyle/>
            <a:p>
              <a:pPr algn="ctr"/>
              <a:endParaRPr/>
            </a:p>
          </p:txBody>
        </p:sp>
        <p:sp>
          <p:nvSpPr>
            <p:cNvPr id="6" name="ïšḻíḍê">
              <a:extLst>
                <a:ext uri="{FF2B5EF4-FFF2-40B4-BE49-F238E27FC236}">
                  <a16:creationId xmlns:a16="http://schemas.microsoft.com/office/drawing/2014/main" id="{F2FB9165-B44D-49A5-8EE3-8C1F5AEB10AC}"/>
                </a:ext>
              </a:extLst>
            </p:cNvPr>
            <p:cNvSpPr/>
            <p:nvPr userDrawn="1"/>
          </p:nvSpPr>
          <p:spPr bwMode="auto">
            <a:xfrm>
              <a:off x="2215360" y="2882506"/>
              <a:ext cx="79646" cy="189925"/>
            </a:xfrm>
            <a:custGeom>
              <a:avLst/>
              <a:gdLst>
                <a:gd name="T0" fmla="*/ 19 w 65"/>
                <a:gd name="T1" fmla="*/ 143 h 155"/>
                <a:gd name="T2" fmla="*/ 65 w 65"/>
                <a:gd name="T3" fmla="*/ 153 h 155"/>
                <a:gd name="T4" fmla="*/ 65 w 65"/>
                <a:gd name="T5" fmla="*/ 0 h 155"/>
                <a:gd name="T6" fmla="*/ 10 w 65"/>
                <a:gd name="T7" fmla="*/ 132 h 155"/>
                <a:gd name="T8" fmla="*/ 0 w 65"/>
                <a:gd name="T9" fmla="*/ 155 h 155"/>
                <a:gd name="T10" fmla="*/ 19 w 65"/>
                <a:gd name="T11" fmla="*/ 143 h 155"/>
              </a:gdLst>
              <a:ahLst/>
              <a:cxnLst>
                <a:cxn ang="0">
                  <a:pos x="T0" y="T1"/>
                </a:cxn>
                <a:cxn ang="0">
                  <a:pos x="T2" y="T3"/>
                </a:cxn>
                <a:cxn ang="0">
                  <a:pos x="T4" y="T5"/>
                </a:cxn>
                <a:cxn ang="0">
                  <a:pos x="T6" y="T7"/>
                </a:cxn>
                <a:cxn ang="0">
                  <a:pos x="T8" y="T9"/>
                </a:cxn>
                <a:cxn ang="0">
                  <a:pos x="T10" y="T11"/>
                </a:cxn>
              </a:cxnLst>
              <a:rect l="0" t="0" r="r" b="b"/>
              <a:pathLst>
                <a:path w="65" h="155">
                  <a:moveTo>
                    <a:pt x="19" y="143"/>
                  </a:moveTo>
                  <a:lnTo>
                    <a:pt x="65" y="153"/>
                  </a:lnTo>
                  <a:lnTo>
                    <a:pt x="65" y="0"/>
                  </a:lnTo>
                  <a:lnTo>
                    <a:pt x="10" y="132"/>
                  </a:lnTo>
                  <a:lnTo>
                    <a:pt x="0" y="155"/>
                  </a:lnTo>
                  <a:lnTo>
                    <a:pt x="19" y="143"/>
                  </a:lnTo>
                  <a:close/>
                </a:path>
              </a:pathLst>
            </a:custGeom>
            <a:solidFill>
              <a:schemeClr val="accent6">
                <a:lumMod val="50000"/>
              </a:schemeClr>
            </a:solidFill>
            <a:ln>
              <a:noFill/>
            </a:ln>
          </p:spPr>
          <p:txBody>
            <a:bodyPr anchor="ctr"/>
            <a:lstStyle/>
            <a:p>
              <a:pPr algn="ctr"/>
              <a:endParaRPr/>
            </a:p>
          </p:txBody>
        </p:sp>
        <p:sp>
          <p:nvSpPr>
            <p:cNvPr id="10" name="íşlïďê">
              <a:extLst>
                <a:ext uri="{FF2B5EF4-FFF2-40B4-BE49-F238E27FC236}">
                  <a16:creationId xmlns:a16="http://schemas.microsoft.com/office/drawing/2014/main" id="{EF4DD151-9136-4644-977B-B301244A42EC}"/>
                </a:ext>
              </a:extLst>
            </p:cNvPr>
            <p:cNvSpPr/>
            <p:nvPr userDrawn="1"/>
          </p:nvSpPr>
          <p:spPr bwMode="auto">
            <a:xfrm>
              <a:off x="1550010" y="4018379"/>
              <a:ext cx="3756836" cy="96801"/>
            </a:xfrm>
            <a:custGeom>
              <a:avLst/>
              <a:gdLst>
                <a:gd name="T0" fmla="*/ 17 w 1320"/>
                <a:gd name="T1" fmla="*/ 34 h 34"/>
                <a:gd name="T2" fmla="*/ 1303 w 1320"/>
                <a:gd name="T3" fmla="*/ 34 h 34"/>
                <a:gd name="T4" fmla="*/ 1320 w 1320"/>
                <a:gd name="T5" fmla="*/ 17 h 34"/>
                <a:gd name="T6" fmla="*/ 1303 w 1320"/>
                <a:gd name="T7" fmla="*/ 0 h 34"/>
                <a:gd name="T8" fmla="*/ 17 w 1320"/>
                <a:gd name="T9" fmla="*/ 0 h 34"/>
                <a:gd name="T10" fmla="*/ 0 w 1320"/>
                <a:gd name="T11" fmla="*/ 17 h 34"/>
                <a:gd name="T12" fmla="*/ 17 w 1320"/>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1320" h="34">
                  <a:moveTo>
                    <a:pt x="17" y="34"/>
                  </a:moveTo>
                  <a:cubicBezTo>
                    <a:pt x="1303" y="34"/>
                    <a:pt x="1303" y="34"/>
                    <a:pt x="1303" y="34"/>
                  </a:cubicBezTo>
                  <a:cubicBezTo>
                    <a:pt x="1313" y="34"/>
                    <a:pt x="1320" y="27"/>
                    <a:pt x="1320" y="17"/>
                  </a:cubicBezTo>
                  <a:cubicBezTo>
                    <a:pt x="1320" y="8"/>
                    <a:pt x="1313" y="0"/>
                    <a:pt x="1303" y="0"/>
                  </a:cubicBezTo>
                  <a:cubicBezTo>
                    <a:pt x="17" y="0"/>
                    <a:pt x="17" y="0"/>
                    <a:pt x="17" y="0"/>
                  </a:cubicBezTo>
                  <a:cubicBezTo>
                    <a:pt x="7" y="0"/>
                    <a:pt x="0" y="8"/>
                    <a:pt x="0" y="17"/>
                  </a:cubicBezTo>
                  <a:cubicBezTo>
                    <a:pt x="0" y="27"/>
                    <a:pt x="7" y="34"/>
                    <a:pt x="17" y="34"/>
                  </a:cubicBezTo>
                  <a:close/>
                </a:path>
              </a:pathLst>
            </a:custGeom>
            <a:solidFill>
              <a:srgbClr val="8686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 name="íśḷïdè">
              <a:extLst>
                <a:ext uri="{FF2B5EF4-FFF2-40B4-BE49-F238E27FC236}">
                  <a16:creationId xmlns:a16="http://schemas.microsoft.com/office/drawing/2014/main" id="{EE22E615-34E2-416D-B8D3-1D65A18F994A}"/>
                </a:ext>
              </a:extLst>
            </p:cNvPr>
            <p:cNvSpPr/>
            <p:nvPr userDrawn="1"/>
          </p:nvSpPr>
          <p:spPr bwMode="auto">
            <a:xfrm>
              <a:off x="1552460" y="4086998"/>
              <a:ext cx="3750710" cy="28182"/>
            </a:xfrm>
            <a:custGeom>
              <a:avLst/>
              <a:gdLst>
                <a:gd name="T0" fmla="*/ 0 w 1318"/>
                <a:gd name="T1" fmla="*/ 0 h 10"/>
                <a:gd name="T2" fmla="*/ 16 w 1318"/>
                <a:gd name="T3" fmla="*/ 10 h 10"/>
                <a:gd name="T4" fmla="*/ 1302 w 1318"/>
                <a:gd name="T5" fmla="*/ 10 h 10"/>
                <a:gd name="T6" fmla="*/ 1318 w 1318"/>
                <a:gd name="T7" fmla="*/ 0 h 10"/>
                <a:gd name="T8" fmla="*/ 0 w 1318"/>
                <a:gd name="T9" fmla="*/ 0 h 10"/>
              </a:gdLst>
              <a:ahLst/>
              <a:cxnLst>
                <a:cxn ang="0">
                  <a:pos x="T0" y="T1"/>
                </a:cxn>
                <a:cxn ang="0">
                  <a:pos x="T2" y="T3"/>
                </a:cxn>
                <a:cxn ang="0">
                  <a:pos x="T4" y="T5"/>
                </a:cxn>
                <a:cxn ang="0">
                  <a:pos x="T6" y="T7"/>
                </a:cxn>
                <a:cxn ang="0">
                  <a:pos x="T8" y="T9"/>
                </a:cxn>
              </a:cxnLst>
              <a:rect l="0" t="0" r="r" b="b"/>
              <a:pathLst>
                <a:path w="1318" h="10">
                  <a:moveTo>
                    <a:pt x="0" y="0"/>
                  </a:moveTo>
                  <a:cubicBezTo>
                    <a:pt x="3" y="6"/>
                    <a:pt x="9" y="10"/>
                    <a:pt x="16" y="10"/>
                  </a:cubicBezTo>
                  <a:cubicBezTo>
                    <a:pt x="1302" y="10"/>
                    <a:pt x="1302" y="10"/>
                    <a:pt x="1302" y="10"/>
                  </a:cubicBezTo>
                  <a:cubicBezTo>
                    <a:pt x="1309" y="10"/>
                    <a:pt x="1315" y="6"/>
                    <a:pt x="1318" y="0"/>
                  </a:cubicBezTo>
                  <a:lnTo>
                    <a:pt x="0"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 name="îṥlïḋê">
              <a:extLst>
                <a:ext uri="{FF2B5EF4-FFF2-40B4-BE49-F238E27FC236}">
                  <a16:creationId xmlns:a16="http://schemas.microsoft.com/office/drawing/2014/main" id="{315A3D9D-1102-48B0-A564-E74F7009667E}"/>
                </a:ext>
              </a:extLst>
            </p:cNvPr>
            <p:cNvSpPr/>
            <p:nvPr userDrawn="1"/>
          </p:nvSpPr>
          <p:spPr bwMode="auto">
            <a:xfrm>
              <a:off x="2677305" y="3966915"/>
              <a:ext cx="1357656" cy="51464"/>
            </a:xfrm>
            <a:prstGeom prst="rect">
              <a:avLst/>
            </a:prstGeom>
            <a:solidFill>
              <a:srgbClr val="C5C4D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 name="îṣľíḑê">
              <a:extLst>
                <a:ext uri="{FF2B5EF4-FFF2-40B4-BE49-F238E27FC236}">
                  <a16:creationId xmlns:a16="http://schemas.microsoft.com/office/drawing/2014/main" id="{078083A2-DB7F-42B5-B496-2A6C2E587A08}"/>
                </a:ext>
              </a:extLst>
            </p:cNvPr>
            <p:cNvSpPr/>
            <p:nvPr userDrawn="1"/>
          </p:nvSpPr>
          <p:spPr bwMode="auto">
            <a:xfrm>
              <a:off x="2815767" y="3966915"/>
              <a:ext cx="1357656" cy="51464"/>
            </a:xfrm>
            <a:prstGeom prst="rect">
              <a:avLst/>
            </a:prstGeom>
            <a:solidFill>
              <a:srgbClr val="A5A5A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4" name="iṩ1idè">
              <a:extLst>
                <a:ext uri="{FF2B5EF4-FFF2-40B4-BE49-F238E27FC236}">
                  <a16:creationId xmlns:a16="http://schemas.microsoft.com/office/drawing/2014/main" id="{925A7F4F-9393-4A6E-AB5E-A72DC0C5DEB3}"/>
                </a:ext>
              </a:extLst>
            </p:cNvPr>
            <p:cNvSpPr/>
            <p:nvPr userDrawn="1"/>
          </p:nvSpPr>
          <p:spPr bwMode="auto">
            <a:xfrm>
              <a:off x="2344018" y="2294351"/>
              <a:ext cx="2179848" cy="1360107"/>
            </a:xfrm>
            <a:custGeom>
              <a:avLst/>
              <a:gdLst>
                <a:gd name="T0" fmla="*/ 738 w 766"/>
                <a:gd name="T1" fmla="*/ 479 h 479"/>
                <a:gd name="T2" fmla="*/ 28 w 766"/>
                <a:gd name="T3" fmla="*/ 479 h 479"/>
                <a:gd name="T4" fmla="*/ 0 w 766"/>
                <a:gd name="T5" fmla="*/ 451 h 479"/>
                <a:gd name="T6" fmla="*/ 0 w 766"/>
                <a:gd name="T7" fmla="*/ 28 h 479"/>
                <a:gd name="T8" fmla="*/ 28 w 766"/>
                <a:gd name="T9" fmla="*/ 0 h 479"/>
                <a:gd name="T10" fmla="*/ 738 w 766"/>
                <a:gd name="T11" fmla="*/ 0 h 479"/>
                <a:gd name="T12" fmla="*/ 766 w 766"/>
                <a:gd name="T13" fmla="*/ 28 h 479"/>
                <a:gd name="T14" fmla="*/ 766 w 766"/>
                <a:gd name="T15" fmla="*/ 451 h 479"/>
                <a:gd name="T16" fmla="*/ 738 w 766"/>
                <a:gd name="T17" fmla="*/ 479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79">
                  <a:moveTo>
                    <a:pt x="738" y="479"/>
                  </a:moveTo>
                  <a:cubicBezTo>
                    <a:pt x="28" y="479"/>
                    <a:pt x="28" y="479"/>
                    <a:pt x="28" y="479"/>
                  </a:cubicBezTo>
                  <a:cubicBezTo>
                    <a:pt x="12" y="479"/>
                    <a:pt x="0" y="467"/>
                    <a:pt x="0" y="451"/>
                  </a:cubicBezTo>
                  <a:cubicBezTo>
                    <a:pt x="0" y="28"/>
                    <a:pt x="0" y="28"/>
                    <a:pt x="0" y="28"/>
                  </a:cubicBezTo>
                  <a:cubicBezTo>
                    <a:pt x="0" y="13"/>
                    <a:pt x="12" y="0"/>
                    <a:pt x="28" y="0"/>
                  </a:cubicBezTo>
                  <a:cubicBezTo>
                    <a:pt x="738" y="0"/>
                    <a:pt x="738" y="0"/>
                    <a:pt x="738" y="0"/>
                  </a:cubicBezTo>
                  <a:cubicBezTo>
                    <a:pt x="753" y="0"/>
                    <a:pt x="766" y="13"/>
                    <a:pt x="766" y="28"/>
                  </a:cubicBezTo>
                  <a:cubicBezTo>
                    <a:pt x="766" y="451"/>
                    <a:pt x="766" y="451"/>
                    <a:pt x="766" y="451"/>
                  </a:cubicBezTo>
                  <a:cubicBezTo>
                    <a:pt x="766" y="467"/>
                    <a:pt x="753" y="479"/>
                    <a:pt x="738" y="479"/>
                  </a:cubicBezTo>
                </a:path>
              </a:pathLst>
            </a:custGeom>
            <a:solidFill>
              <a:srgbClr val="3E4766"/>
            </a:solidFill>
            <a:ln>
              <a:noFill/>
            </a:ln>
          </p:spPr>
          <p:txBody>
            <a:bodyPr anchor="ctr"/>
            <a:lstStyle/>
            <a:p>
              <a:pPr algn="ctr"/>
              <a:endParaRPr/>
            </a:p>
          </p:txBody>
        </p:sp>
        <p:sp>
          <p:nvSpPr>
            <p:cNvPr id="15" name="ïŝḻïḓè">
              <a:extLst>
                <a:ext uri="{FF2B5EF4-FFF2-40B4-BE49-F238E27FC236}">
                  <a16:creationId xmlns:a16="http://schemas.microsoft.com/office/drawing/2014/main" id="{D8BFD442-D594-48CD-BFD9-27A76F60FD25}"/>
                </a:ext>
              </a:extLst>
            </p:cNvPr>
            <p:cNvSpPr/>
            <p:nvPr userDrawn="1"/>
          </p:nvSpPr>
          <p:spPr bwMode="auto">
            <a:xfrm>
              <a:off x="2344018" y="2294351"/>
              <a:ext cx="2179848" cy="142137"/>
            </a:xfrm>
            <a:custGeom>
              <a:avLst/>
              <a:gdLst>
                <a:gd name="T0" fmla="*/ 766 w 766"/>
                <a:gd name="T1" fmla="*/ 50 h 50"/>
                <a:gd name="T2" fmla="*/ 766 w 766"/>
                <a:gd name="T3" fmla="*/ 26 h 50"/>
                <a:gd name="T4" fmla="*/ 740 w 766"/>
                <a:gd name="T5" fmla="*/ 0 h 50"/>
                <a:gd name="T6" fmla="*/ 25 w 766"/>
                <a:gd name="T7" fmla="*/ 0 h 50"/>
                <a:gd name="T8" fmla="*/ 0 w 766"/>
                <a:gd name="T9" fmla="*/ 26 h 50"/>
                <a:gd name="T10" fmla="*/ 0 w 766"/>
                <a:gd name="T11" fmla="*/ 50 h 50"/>
                <a:gd name="T12" fmla="*/ 766 w 766"/>
                <a:gd name="T13" fmla="*/ 50 h 50"/>
              </a:gdLst>
              <a:ahLst/>
              <a:cxnLst>
                <a:cxn ang="0">
                  <a:pos x="T0" y="T1"/>
                </a:cxn>
                <a:cxn ang="0">
                  <a:pos x="T2" y="T3"/>
                </a:cxn>
                <a:cxn ang="0">
                  <a:pos x="T4" y="T5"/>
                </a:cxn>
                <a:cxn ang="0">
                  <a:pos x="T6" y="T7"/>
                </a:cxn>
                <a:cxn ang="0">
                  <a:pos x="T8" y="T9"/>
                </a:cxn>
                <a:cxn ang="0">
                  <a:pos x="T10" y="T11"/>
                </a:cxn>
                <a:cxn ang="0">
                  <a:pos x="T12" y="T13"/>
                </a:cxn>
              </a:cxnLst>
              <a:rect l="0" t="0" r="r" b="b"/>
              <a:pathLst>
                <a:path w="766" h="50">
                  <a:moveTo>
                    <a:pt x="766" y="50"/>
                  </a:moveTo>
                  <a:cubicBezTo>
                    <a:pt x="766" y="26"/>
                    <a:pt x="766" y="26"/>
                    <a:pt x="766" y="26"/>
                  </a:cubicBezTo>
                  <a:cubicBezTo>
                    <a:pt x="766" y="12"/>
                    <a:pt x="754" y="0"/>
                    <a:pt x="740" y="0"/>
                  </a:cubicBezTo>
                  <a:cubicBezTo>
                    <a:pt x="25" y="0"/>
                    <a:pt x="25" y="0"/>
                    <a:pt x="25" y="0"/>
                  </a:cubicBezTo>
                  <a:cubicBezTo>
                    <a:pt x="11" y="0"/>
                    <a:pt x="0" y="12"/>
                    <a:pt x="0" y="26"/>
                  </a:cubicBezTo>
                  <a:cubicBezTo>
                    <a:pt x="0" y="50"/>
                    <a:pt x="0" y="50"/>
                    <a:pt x="0" y="50"/>
                  </a:cubicBezTo>
                  <a:lnTo>
                    <a:pt x="766" y="50"/>
                  </a:lnTo>
                  <a:close/>
                </a:path>
              </a:pathLst>
            </a:custGeom>
            <a:solidFill>
              <a:srgbClr val="A7A6B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íṧľîḑe">
              <a:extLst>
                <a:ext uri="{FF2B5EF4-FFF2-40B4-BE49-F238E27FC236}">
                  <a16:creationId xmlns:a16="http://schemas.microsoft.com/office/drawing/2014/main" id="{D6EB4CD3-AFB2-40B4-BF20-EB2838BD74C1}"/>
                </a:ext>
              </a:extLst>
            </p:cNvPr>
            <p:cNvSpPr/>
            <p:nvPr userDrawn="1"/>
          </p:nvSpPr>
          <p:spPr bwMode="auto">
            <a:xfrm>
              <a:off x="3604874" y="2992784"/>
              <a:ext cx="301429" cy="51464"/>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 name="ísļídè">
              <a:extLst>
                <a:ext uri="{FF2B5EF4-FFF2-40B4-BE49-F238E27FC236}">
                  <a16:creationId xmlns:a16="http://schemas.microsoft.com/office/drawing/2014/main" id="{E324133B-E87D-425B-A318-CC5D87EDABD6}"/>
                </a:ext>
              </a:extLst>
            </p:cNvPr>
            <p:cNvSpPr/>
            <p:nvPr userDrawn="1"/>
          </p:nvSpPr>
          <p:spPr bwMode="auto">
            <a:xfrm>
              <a:off x="3604874" y="3092036"/>
              <a:ext cx="374948" cy="51464"/>
            </a:xfrm>
            <a:prstGeom prst="rect">
              <a:avLst/>
            </a:prstGeom>
            <a:solidFill>
              <a:srgbClr val="FD7C3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 name="îSlíḑè">
              <a:extLst>
                <a:ext uri="{FF2B5EF4-FFF2-40B4-BE49-F238E27FC236}">
                  <a16:creationId xmlns:a16="http://schemas.microsoft.com/office/drawing/2014/main" id="{B2D0AA01-C38D-452E-ACBD-0568883C121C}"/>
                </a:ext>
              </a:extLst>
            </p:cNvPr>
            <p:cNvSpPr/>
            <p:nvPr userDrawn="1"/>
          </p:nvSpPr>
          <p:spPr bwMode="auto">
            <a:xfrm>
              <a:off x="4017808" y="3092036"/>
              <a:ext cx="185024" cy="51464"/>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 name="ïslíďê">
              <a:extLst>
                <a:ext uri="{FF2B5EF4-FFF2-40B4-BE49-F238E27FC236}">
                  <a16:creationId xmlns:a16="http://schemas.microsoft.com/office/drawing/2014/main" id="{FCE60FEC-D87E-4560-A5D3-E0F0760BF388}"/>
                </a:ext>
              </a:extLst>
            </p:cNvPr>
            <p:cNvSpPr/>
            <p:nvPr userDrawn="1"/>
          </p:nvSpPr>
          <p:spPr bwMode="auto">
            <a:xfrm>
              <a:off x="3604874" y="3191287"/>
              <a:ext cx="148265" cy="51464"/>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 name="íṥļïďé">
              <a:extLst>
                <a:ext uri="{FF2B5EF4-FFF2-40B4-BE49-F238E27FC236}">
                  <a16:creationId xmlns:a16="http://schemas.microsoft.com/office/drawing/2014/main" id="{CD187B4A-8793-4B98-B3FF-0D759A860AA6}"/>
                </a:ext>
              </a:extLst>
            </p:cNvPr>
            <p:cNvSpPr/>
            <p:nvPr userDrawn="1"/>
          </p:nvSpPr>
          <p:spPr bwMode="auto">
            <a:xfrm>
              <a:off x="3803377" y="3191287"/>
              <a:ext cx="552621" cy="51464"/>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 name="ïṧḻiďê">
              <a:extLst>
                <a:ext uri="{FF2B5EF4-FFF2-40B4-BE49-F238E27FC236}">
                  <a16:creationId xmlns:a16="http://schemas.microsoft.com/office/drawing/2014/main" id="{6B165554-4AD0-44E9-AD3A-E4A5D098812C}"/>
                </a:ext>
              </a:extLst>
            </p:cNvPr>
            <p:cNvSpPr/>
            <p:nvPr userDrawn="1"/>
          </p:nvSpPr>
          <p:spPr bwMode="auto">
            <a:xfrm>
              <a:off x="3803377" y="3191287"/>
              <a:ext cx="552621" cy="51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4" name="îṩḻiḓê">
              <a:extLst>
                <a:ext uri="{FF2B5EF4-FFF2-40B4-BE49-F238E27FC236}">
                  <a16:creationId xmlns:a16="http://schemas.microsoft.com/office/drawing/2014/main" id="{3250146E-631A-4625-B9E1-864B92989FE5}"/>
                </a:ext>
              </a:extLst>
            </p:cNvPr>
            <p:cNvSpPr/>
            <p:nvPr userDrawn="1"/>
          </p:nvSpPr>
          <p:spPr bwMode="auto">
            <a:xfrm>
              <a:off x="3974922" y="2992784"/>
              <a:ext cx="172770" cy="51464"/>
            </a:xfrm>
            <a:prstGeom prst="rect">
              <a:avLst/>
            </a:prstGeom>
            <a:solidFill>
              <a:srgbClr val="004DB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5" name="îŝ1îḍê">
              <a:extLst>
                <a:ext uri="{FF2B5EF4-FFF2-40B4-BE49-F238E27FC236}">
                  <a16:creationId xmlns:a16="http://schemas.microsoft.com/office/drawing/2014/main" id="{18E97B02-E3C2-48C4-8BE8-5C32C2AAC097}"/>
                </a:ext>
              </a:extLst>
            </p:cNvPr>
            <p:cNvSpPr/>
            <p:nvPr userDrawn="1"/>
          </p:nvSpPr>
          <p:spPr bwMode="auto">
            <a:xfrm>
              <a:off x="3604874" y="2523487"/>
              <a:ext cx="301429" cy="51464"/>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 name="iṩ1îďé">
              <a:extLst>
                <a:ext uri="{FF2B5EF4-FFF2-40B4-BE49-F238E27FC236}">
                  <a16:creationId xmlns:a16="http://schemas.microsoft.com/office/drawing/2014/main" id="{347CD443-7B9F-4360-8866-630189E1B829}"/>
                </a:ext>
              </a:extLst>
            </p:cNvPr>
            <p:cNvSpPr/>
            <p:nvPr userDrawn="1"/>
          </p:nvSpPr>
          <p:spPr bwMode="auto">
            <a:xfrm>
              <a:off x="3604874" y="2623963"/>
              <a:ext cx="374948" cy="50239"/>
            </a:xfrm>
            <a:prstGeom prst="rect">
              <a:avLst/>
            </a:prstGeom>
            <a:solidFill>
              <a:srgbClr val="FD7C3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7" name="iSḻíḍe">
              <a:extLst>
                <a:ext uri="{FF2B5EF4-FFF2-40B4-BE49-F238E27FC236}">
                  <a16:creationId xmlns:a16="http://schemas.microsoft.com/office/drawing/2014/main" id="{933E7EAD-C07E-412A-8881-4254EEE337DF}"/>
                </a:ext>
              </a:extLst>
            </p:cNvPr>
            <p:cNvSpPr/>
            <p:nvPr userDrawn="1"/>
          </p:nvSpPr>
          <p:spPr bwMode="auto">
            <a:xfrm>
              <a:off x="4017808" y="2623963"/>
              <a:ext cx="185024" cy="50239"/>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8" name="íṥ1iḍè">
              <a:extLst>
                <a:ext uri="{FF2B5EF4-FFF2-40B4-BE49-F238E27FC236}">
                  <a16:creationId xmlns:a16="http://schemas.microsoft.com/office/drawing/2014/main" id="{9986CB17-3DB9-4127-A651-13236C8EF54E}"/>
                </a:ext>
              </a:extLst>
            </p:cNvPr>
            <p:cNvSpPr/>
            <p:nvPr userDrawn="1"/>
          </p:nvSpPr>
          <p:spPr bwMode="auto">
            <a:xfrm>
              <a:off x="3604874" y="2723214"/>
              <a:ext cx="148265" cy="50239"/>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9" name="íṡ1íḓe">
              <a:extLst>
                <a:ext uri="{FF2B5EF4-FFF2-40B4-BE49-F238E27FC236}">
                  <a16:creationId xmlns:a16="http://schemas.microsoft.com/office/drawing/2014/main" id="{729FFAE1-5E2C-4954-8F4F-DFFB10DC1A1D}"/>
                </a:ext>
              </a:extLst>
            </p:cNvPr>
            <p:cNvSpPr/>
            <p:nvPr userDrawn="1"/>
          </p:nvSpPr>
          <p:spPr bwMode="auto">
            <a:xfrm>
              <a:off x="3803377" y="2723214"/>
              <a:ext cx="552621" cy="50239"/>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íŝľíḑe">
              <a:extLst>
                <a:ext uri="{FF2B5EF4-FFF2-40B4-BE49-F238E27FC236}">
                  <a16:creationId xmlns:a16="http://schemas.microsoft.com/office/drawing/2014/main" id="{C76CDE87-989F-4FED-8C41-E5668EB96AFE}"/>
                </a:ext>
              </a:extLst>
            </p:cNvPr>
            <p:cNvSpPr/>
            <p:nvPr userDrawn="1"/>
          </p:nvSpPr>
          <p:spPr bwMode="auto">
            <a:xfrm>
              <a:off x="3974922" y="2523487"/>
              <a:ext cx="172770" cy="51464"/>
            </a:xfrm>
            <a:prstGeom prst="rect">
              <a:avLst/>
            </a:prstGeom>
            <a:solidFill>
              <a:srgbClr val="004DB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ïṥ1îḓè">
              <a:extLst>
                <a:ext uri="{FF2B5EF4-FFF2-40B4-BE49-F238E27FC236}">
                  <a16:creationId xmlns:a16="http://schemas.microsoft.com/office/drawing/2014/main" id="{6491BC25-5D16-416E-834C-C3C273B56AE3}"/>
                </a:ext>
              </a:extLst>
            </p:cNvPr>
            <p:cNvSpPr/>
            <p:nvPr userDrawn="1"/>
          </p:nvSpPr>
          <p:spPr bwMode="auto">
            <a:xfrm>
              <a:off x="2585407" y="2992784"/>
              <a:ext cx="302655" cy="51464"/>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2" name="íṡḷidê">
              <a:extLst>
                <a:ext uri="{FF2B5EF4-FFF2-40B4-BE49-F238E27FC236}">
                  <a16:creationId xmlns:a16="http://schemas.microsoft.com/office/drawing/2014/main" id="{97646E6B-D97E-4144-BE27-DBF63D11F3E3}"/>
                </a:ext>
              </a:extLst>
            </p:cNvPr>
            <p:cNvSpPr/>
            <p:nvPr userDrawn="1"/>
          </p:nvSpPr>
          <p:spPr bwMode="auto">
            <a:xfrm>
              <a:off x="2585407" y="3092036"/>
              <a:ext cx="373723" cy="51464"/>
            </a:xfrm>
            <a:prstGeom prst="rect">
              <a:avLst/>
            </a:prstGeom>
            <a:solidFill>
              <a:srgbClr val="FD7C3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3" name="ïSḻïḑe">
              <a:extLst>
                <a:ext uri="{FF2B5EF4-FFF2-40B4-BE49-F238E27FC236}">
                  <a16:creationId xmlns:a16="http://schemas.microsoft.com/office/drawing/2014/main" id="{D6B8E12F-8709-43F2-806C-6CAB41D5FC94}"/>
                </a:ext>
              </a:extLst>
            </p:cNvPr>
            <p:cNvSpPr/>
            <p:nvPr userDrawn="1"/>
          </p:nvSpPr>
          <p:spPr bwMode="auto">
            <a:xfrm>
              <a:off x="2998340" y="3092036"/>
              <a:ext cx="185024" cy="51464"/>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4" name="ïŝlîḋe">
              <a:extLst>
                <a:ext uri="{FF2B5EF4-FFF2-40B4-BE49-F238E27FC236}">
                  <a16:creationId xmlns:a16="http://schemas.microsoft.com/office/drawing/2014/main" id="{518E2322-9EE4-474F-ADE3-FD2898161179}"/>
                </a:ext>
              </a:extLst>
            </p:cNvPr>
            <p:cNvSpPr/>
            <p:nvPr userDrawn="1"/>
          </p:nvSpPr>
          <p:spPr bwMode="auto">
            <a:xfrm>
              <a:off x="2585407" y="3191287"/>
              <a:ext cx="148265" cy="51464"/>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5" name="ïṣḷidè">
              <a:extLst>
                <a:ext uri="{FF2B5EF4-FFF2-40B4-BE49-F238E27FC236}">
                  <a16:creationId xmlns:a16="http://schemas.microsoft.com/office/drawing/2014/main" id="{0BB4003C-99FF-44C8-9B1D-B72F6C0634E4}"/>
                </a:ext>
              </a:extLst>
            </p:cNvPr>
            <p:cNvSpPr/>
            <p:nvPr userDrawn="1"/>
          </p:nvSpPr>
          <p:spPr bwMode="auto">
            <a:xfrm>
              <a:off x="2785134" y="3191287"/>
              <a:ext cx="548944" cy="51464"/>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6" name="íṧľîḓê">
              <a:extLst>
                <a:ext uri="{FF2B5EF4-FFF2-40B4-BE49-F238E27FC236}">
                  <a16:creationId xmlns:a16="http://schemas.microsoft.com/office/drawing/2014/main" id="{1F16BF9D-8781-431D-8816-B051BA40B836}"/>
                </a:ext>
              </a:extLst>
            </p:cNvPr>
            <p:cNvSpPr/>
            <p:nvPr userDrawn="1"/>
          </p:nvSpPr>
          <p:spPr bwMode="auto">
            <a:xfrm>
              <a:off x="2955454" y="2992784"/>
              <a:ext cx="173996" cy="51464"/>
            </a:xfrm>
            <a:prstGeom prst="rect">
              <a:avLst/>
            </a:prstGeom>
            <a:solidFill>
              <a:srgbClr val="004DB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7" name="ïšḷîḓe">
              <a:extLst>
                <a:ext uri="{FF2B5EF4-FFF2-40B4-BE49-F238E27FC236}">
                  <a16:creationId xmlns:a16="http://schemas.microsoft.com/office/drawing/2014/main" id="{9A53BEED-3C4A-4059-B845-7D0D36B08474}"/>
                </a:ext>
              </a:extLst>
            </p:cNvPr>
            <p:cNvSpPr/>
            <p:nvPr userDrawn="1"/>
          </p:nvSpPr>
          <p:spPr bwMode="auto">
            <a:xfrm>
              <a:off x="2585407" y="2523487"/>
              <a:ext cx="302655" cy="51464"/>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8" name="îśliḍé">
              <a:extLst>
                <a:ext uri="{FF2B5EF4-FFF2-40B4-BE49-F238E27FC236}">
                  <a16:creationId xmlns:a16="http://schemas.microsoft.com/office/drawing/2014/main" id="{7C686A36-4505-4F1A-BAF7-B4EFDAFBF0AF}"/>
                </a:ext>
              </a:extLst>
            </p:cNvPr>
            <p:cNvSpPr/>
            <p:nvPr userDrawn="1"/>
          </p:nvSpPr>
          <p:spPr bwMode="auto">
            <a:xfrm>
              <a:off x="2585407" y="2623963"/>
              <a:ext cx="373723" cy="50239"/>
            </a:xfrm>
            <a:prstGeom prst="rect">
              <a:avLst/>
            </a:prstGeom>
            <a:solidFill>
              <a:srgbClr val="FD7C3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9" name="iṥ1iḍê">
              <a:extLst>
                <a:ext uri="{FF2B5EF4-FFF2-40B4-BE49-F238E27FC236}">
                  <a16:creationId xmlns:a16="http://schemas.microsoft.com/office/drawing/2014/main" id="{5051C958-829C-4DD0-89AD-F39D5FD792AD}"/>
                </a:ext>
              </a:extLst>
            </p:cNvPr>
            <p:cNvSpPr/>
            <p:nvPr userDrawn="1"/>
          </p:nvSpPr>
          <p:spPr bwMode="auto">
            <a:xfrm>
              <a:off x="2998340" y="2623963"/>
              <a:ext cx="185024" cy="50239"/>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0" name="ïSlïḑe">
              <a:extLst>
                <a:ext uri="{FF2B5EF4-FFF2-40B4-BE49-F238E27FC236}">
                  <a16:creationId xmlns:a16="http://schemas.microsoft.com/office/drawing/2014/main" id="{A459608F-3AFA-4141-A1AE-F19022B144E8}"/>
                </a:ext>
              </a:extLst>
            </p:cNvPr>
            <p:cNvSpPr/>
            <p:nvPr userDrawn="1"/>
          </p:nvSpPr>
          <p:spPr bwMode="auto">
            <a:xfrm>
              <a:off x="2585407" y="2723214"/>
              <a:ext cx="148265" cy="50239"/>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1" name="ïśľîďe">
              <a:extLst>
                <a:ext uri="{FF2B5EF4-FFF2-40B4-BE49-F238E27FC236}">
                  <a16:creationId xmlns:a16="http://schemas.microsoft.com/office/drawing/2014/main" id="{FD715729-8843-409A-AAC2-3E0D09CB3049}"/>
                </a:ext>
              </a:extLst>
            </p:cNvPr>
            <p:cNvSpPr/>
            <p:nvPr userDrawn="1"/>
          </p:nvSpPr>
          <p:spPr bwMode="auto">
            <a:xfrm>
              <a:off x="2785134" y="2723214"/>
              <a:ext cx="548944" cy="50239"/>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2" name="îṡľiďé">
              <a:extLst>
                <a:ext uri="{FF2B5EF4-FFF2-40B4-BE49-F238E27FC236}">
                  <a16:creationId xmlns:a16="http://schemas.microsoft.com/office/drawing/2014/main" id="{1FFA919A-4F71-493D-9C86-6014F672844E}"/>
                </a:ext>
              </a:extLst>
            </p:cNvPr>
            <p:cNvSpPr/>
            <p:nvPr userDrawn="1"/>
          </p:nvSpPr>
          <p:spPr bwMode="auto">
            <a:xfrm>
              <a:off x="2955454" y="2523487"/>
              <a:ext cx="173996" cy="51464"/>
            </a:xfrm>
            <a:prstGeom prst="rect">
              <a:avLst/>
            </a:prstGeom>
            <a:solidFill>
              <a:srgbClr val="004DB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3" name="ís1iḋê">
              <a:extLst>
                <a:ext uri="{FF2B5EF4-FFF2-40B4-BE49-F238E27FC236}">
                  <a16:creationId xmlns:a16="http://schemas.microsoft.com/office/drawing/2014/main" id="{02A3D0D4-41D4-4C40-BF57-01571A009C68}"/>
                </a:ext>
              </a:extLst>
            </p:cNvPr>
            <p:cNvSpPr/>
            <p:nvPr userDrawn="1"/>
          </p:nvSpPr>
          <p:spPr bwMode="auto">
            <a:xfrm>
              <a:off x="2295006" y="2249015"/>
              <a:ext cx="2274197" cy="1450781"/>
            </a:xfrm>
            <a:custGeom>
              <a:avLst/>
              <a:gdLst>
                <a:gd name="T0" fmla="*/ 745 w 799"/>
                <a:gd name="T1" fmla="*/ 511 h 511"/>
                <a:gd name="T2" fmla="*/ 54 w 799"/>
                <a:gd name="T3" fmla="*/ 511 h 511"/>
                <a:gd name="T4" fmla="*/ 0 w 799"/>
                <a:gd name="T5" fmla="*/ 458 h 511"/>
                <a:gd name="T6" fmla="*/ 0 w 799"/>
                <a:gd name="T7" fmla="*/ 54 h 511"/>
                <a:gd name="T8" fmla="*/ 54 w 799"/>
                <a:gd name="T9" fmla="*/ 0 h 511"/>
                <a:gd name="T10" fmla="*/ 745 w 799"/>
                <a:gd name="T11" fmla="*/ 0 h 511"/>
                <a:gd name="T12" fmla="*/ 799 w 799"/>
                <a:gd name="T13" fmla="*/ 54 h 511"/>
                <a:gd name="T14" fmla="*/ 799 w 799"/>
                <a:gd name="T15" fmla="*/ 458 h 511"/>
                <a:gd name="T16" fmla="*/ 745 w 799"/>
                <a:gd name="T17" fmla="*/ 511 h 511"/>
                <a:gd name="T18" fmla="*/ 54 w 799"/>
                <a:gd name="T19" fmla="*/ 32 h 511"/>
                <a:gd name="T20" fmla="*/ 33 w 799"/>
                <a:gd name="T21" fmla="*/ 54 h 511"/>
                <a:gd name="T22" fmla="*/ 33 w 799"/>
                <a:gd name="T23" fmla="*/ 386 h 511"/>
                <a:gd name="T24" fmla="*/ 54 w 799"/>
                <a:gd name="T25" fmla="*/ 408 h 511"/>
                <a:gd name="T26" fmla="*/ 745 w 799"/>
                <a:gd name="T27" fmla="*/ 408 h 511"/>
                <a:gd name="T28" fmla="*/ 767 w 799"/>
                <a:gd name="T29" fmla="*/ 386 h 511"/>
                <a:gd name="T30" fmla="*/ 767 w 799"/>
                <a:gd name="T31" fmla="*/ 54 h 511"/>
                <a:gd name="T32" fmla="*/ 745 w 799"/>
                <a:gd name="T33" fmla="*/ 32 h 511"/>
                <a:gd name="T34" fmla="*/ 54 w 799"/>
                <a:gd name="T35" fmla="*/ 32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9" h="511">
                  <a:moveTo>
                    <a:pt x="745" y="511"/>
                  </a:moveTo>
                  <a:cubicBezTo>
                    <a:pt x="54" y="511"/>
                    <a:pt x="54" y="511"/>
                    <a:pt x="54" y="511"/>
                  </a:cubicBezTo>
                  <a:cubicBezTo>
                    <a:pt x="25" y="511"/>
                    <a:pt x="0" y="487"/>
                    <a:pt x="0" y="458"/>
                  </a:cubicBezTo>
                  <a:cubicBezTo>
                    <a:pt x="0" y="54"/>
                    <a:pt x="0" y="54"/>
                    <a:pt x="0" y="54"/>
                  </a:cubicBezTo>
                  <a:cubicBezTo>
                    <a:pt x="0" y="24"/>
                    <a:pt x="25" y="0"/>
                    <a:pt x="54" y="0"/>
                  </a:cubicBezTo>
                  <a:cubicBezTo>
                    <a:pt x="745" y="0"/>
                    <a:pt x="745" y="0"/>
                    <a:pt x="745" y="0"/>
                  </a:cubicBezTo>
                  <a:cubicBezTo>
                    <a:pt x="775" y="0"/>
                    <a:pt x="799" y="24"/>
                    <a:pt x="799" y="54"/>
                  </a:cubicBezTo>
                  <a:cubicBezTo>
                    <a:pt x="799" y="458"/>
                    <a:pt x="799" y="458"/>
                    <a:pt x="799" y="458"/>
                  </a:cubicBezTo>
                  <a:cubicBezTo>
                    <a:pt x="799" y="487"/>
                    <a:pt x="775" y="511"/>
                    <a:pt x="745" y="511"/>
                  </a:cubicBezTo>
                  <a:moveTo>
                    <a:pt x="54" y="32"/>
                  </a:moveTo>
                  <a:cubicBezTo>
                    <a:pt x="42" y="32"/>
                    <a:pt x="33" y="42"/>
                    <a:pt x="33" y="54"/>
                  </a:cubicBezTo>
                  <a:cubicBezTo>
                    <a:pt x="33" y="386"/>
                    <a:pt x="33" y="386"/>
                    <a:pt x="33" y="386"/>
                  </a:cubicBezTo>
                  <a:cubicBezTo>
                    <a:pt x="33" y="398"/>
                    <a:pt x="42" y="408"/>
                    <a:pt x="54" y="408"/>
                  </a:cubicBezTo>
                  <a:cubicBezTo>
                    <a:pt x="745" y="408"/>
                    <a:pt x="745" y="408"/>
                    <a:pt x="745" y="408"/>
                  </a:cubicBezTo>
                  <a:cubicBezTo>
                    <a:pt x="757" y="408"/>
                    <a:pt x="767" y="398"/>
                    <a:pt x="767" y="386"/>
                  </a:cubicBezTo>
                  <a:cubicBezTo>
                    <a:pt x="767" y="54"/>
                    <a:pt x="767" y="54"/>
                    <a:pt x="767" y="54"/>
                  </a:cubicBezTo>
                  <a:cubicBezTo>
                    <a:pt x="767" y="42"/>
                    <a:pt x="757" y="32"/>
                    <a:pt x="745" y="32"/>
                  </a:cubicBezTo>
                  <a:cubicBezTo>
                    <a:pt x="54" y="32"/>
                    <a:pt x="54" y="32"/>
                    <a:pt x="54" y="32"/>
                  </a:cubicBezTo>
                </a:path>
              </a:pathLst>
            </a:custGeom>
            <a:solidFill>
              <a:srgbClr val="8686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iSľíḑé">
              <a:extLst>
                <a:ext uri="{FF2B5EF4-FFF2-40B4-BE49-F238E27FC236}">
                  <a16:creationId xmlns:a16="http://schemas.microsoft.com/office/drawing/2014/main" id="{DEE98AAA-891E-40EF-AD10-81540C98BE92}"/>
                </a:ext>
              </a:extLst>
            </p:cNvPr>
            <p:cNvSpPr/>
            <p:nvPr userDrawn="1"/>
          </p:nvSpPr>
          <p:spPr bwMode="auto">
            <a:xfrm>
              <a:off x="4182001" y="3236624"/>
              <a:ext cx="79646" cy="6127"/>
            </a:xfrm>
            <a:custGeom>
              <a:avLst/>
              <a:gdLst>
                <a:gd name="T0" fmla="*/ 14 w 28"/>
                <a:gd name="T1" fmla="*/ 0 h 2"/>
                <a:gd name="T2" fmla="*/ 0 w 28"/>
                <a:gd name="T3" fmla="*/ 2 h 2"/>
                <a:gd name="T4" fmla="*/ 28 w 28"/>
                <a:gd name="T5" fmla="*/ 2 h 2"/>
                <a:gd name="T6" fmla="*/ 14 w 28"/>
                <a:gd name="T7" fmla="*/ 0 h 2"/>
              </a:gdLst>
              <a:ahLst/>
              <a:cxnLst>
                <a:cxn ang="0">
                  <a:pos x="T0" y="T1"/>
                </a:cxn>
                <a:cxn ang="0">
                  <a:pos x="T2" y="T3"/>
                </a:cxn>
                <a:cxn ang="0">
                  <a:pos x="T4" y="T5"/>
                </a:cxn>
                <a:cxn ang="0">
                  <a:pos x="T6" y="T7"/>
                </a:cxn>
              </a:cxnLst>
              <a:rect l="0" t="0" r="r" b="b"/>
              <a:pathLst>
                <a:path w="28" h="2">
                  <a:moveTo>
                    <a:pt x="14" y="0"/>
                  </a:moveTo>
                  <a:cubicBezTo>
                    <a:pt x="9" y="0"/>
                    <a:pt x="4" y="1"/>
                    <a:pt x="0" y="2"/>
                  </a:cubicBezTo>
                  <a:cubicBezTo>
                    <a:pt x="28" y="2"/>
                    <a:pt x="28" y="2"/>
                    <a:pt x="28" y="2"/>
                  </a:cubicBezTo>
                  <a:cubicBezTo>
                    <a:pt x="24" y="1"/>
                    <a:pt x="19" y="0"/>
                    <a:pt x="14" y="0"/>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slîďè">
              <a:extLst>
                <a:ext uri="{FF2B5EF4-FFF2-40B4-BE49-F238E27FC236}">
                  <a16:creationId xmlns:a16="http://schemas.microsoft.com/office/drawing/2014/main" id="{A1A59CF2-7C2A-41E5-878C-5326AA0ACDB1}"/>
                </a:ext>
              </a:extLst>
            </p:cNvPr>
            <p:cNvSpPr/>
            <p:nvPr userDrawn="1"/>
          </p:nvSpPr>
          <p:spPr bwMode="auto">
            <a:xfrm>
              <a:off x="4065595" y="3406943"/>
              <a:ext cx="486453" cy="287951"/>
            </a:xfrm>
            <a:custGeom>
              <a:avLst/>
              <a:gdLst>
                <a:gd name="T0" fmla="*/ 110 w 171"/>
                <a:gd name="T1" fmla="*/ 0 h 101"/>
                <a:gd name="T2" fmla="*/ 73 w 171"/>
                <a:gd name="T3" fmla="*/ 0 h 101"/>
                <a:gd name="T4" fmla="*/ 70 w 171"/>
                <a:gd name="T5" fmla="*/ 9 h 101"/>
                <a:gd name="T6" fmla="*/ 44 w 171"/>
                <a:gd name="T7" fmla="*/ 18 h 101"/>
                <a:gd name="T8" fmla="*/ 24 w 171"/>
                <a:gd name="T9" fmla="*/ 0 h 101"/>
                <a:gd name="T10" fmla="*/ 0 w 171"/>
                <a:gd name="T11" fmla="*/ 0 h 101"/>
                <a:gd name="T12" fmla="*/ 18 w 171"/>
                <a:gd name="T13" fmla="*/ 35 h 101"/>
                <a:gd name="T14" fmla="*/ 55 w 171"/>
                <a:gd name="T15" fmla="*/ 50 h 101"/>
                <a:gd name="T16" fmla="*/ 71 w 171"/>
                <a:gd name="T17" fmla="*/ 47 h 101"/>
                <a:gd name="T18" fmla="*/ 78 w 171"/>
                <a:gd name="T19" fmla="*/ 45 h 101"/>
                <a:gd name="T20" fmla="*/ 138 w 171"/>
                <a:gd name="T21" fmla="*/ 101 h 101"/>
                <a:gd name="T22" fmla="*/ 171 w 171"/>
                <a:gd name="T23" fmla="*/ 74 h 101"/>
                <a:gd name="T24" fmla="*/ 107 w 171"/>
                <a:gd name="T25" fmla="*/ 14 h 101"/>
                <a:gd name="T26" fmla="*/ 108 w 171"/>
                <a:gd name="T27" fmla="*/ 7 h 101"/>
                <a:gd name="T28" fmla="*/ 110 w 171"/>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01">
                  <a:moveTo>
                    <a:pt x="110" y="0"/>
                  </a:moveTo>
                  <a:cubicBezTo>
                    <a:pt x="73" y="0"/>
                    <a:pt x="73" y="0"/>
                    <a:pt x="73" y="0"/>
                  </a:cubicBezTo>
                  <a:cubicBezTo>
                    <a:pt x="70" y="9"/>
                    <a:pt x="70" y="9"/>
                    <a:pt x="70" y="9"/>
                  </a:cubicBezTo>
                  <a:cubicBezTo>
                    <a:pt x="44" y="18"/>
                    <a:pt x="44" y="18"/>
                    <a:pt x="44" y="18"/>
                  </a:cubicBezTo>
                  <a:cubicBezTo>
                    <a:pt x="24" y="0"/>
                    <a:pt x="24" y="0"/>
                    <a:pt x="24" y="0"/>
                  </a:cubicBezTo>
                  <a:cubicBezTo>
                    <a:pt x="0" y="0"/>
                    <a:pt x="0" y="0"/>
                    <a:pt x="0" y="0"/>
                  </a:cubicBezTo>
                  <a:cubicBezTo>
                    <a:pt x="2" y="13"/>
                    <a:pt x="8" y="26"/>
                    <a:pt x="18" y="35"/>
                  </a:cubicBezTo>
                  <a:cubicBezTo>
                    <a:pt x="28" y="45"/>
                    <a:pt x="41" y="50"/>
                    <a:pt x="55" y="50"/>
                  </a:cubicBezTo>
                  <a:cubicBezTo>
                    <a:pt x="60" y="50"/>
                    <a:pt x="66" y="49"/>
                    <a:pt x="71" y="47"/>
                  </a:cubicBezTo>
                  <a:cubicBezTo>
                    <a:pt x="78" y="45"/>
                    <a:pt x="78" y="45"/>
                    <a:pt x="78" y="45"/>
                  </a:cubicBezTo>
                  <a:cubicBezTo>
                    <a:pt x="138" y="101"/>
                    <a:pt x="138" y="101"/>
                    <a:pt x="138" y="101"/>
                  </a:cubicBezTo>
                  <a:cubicBezTo>
                    <a:pt x="153" y="97"/>
                    <a:pt x="165" y="87"/>
                    <a:pt x="171" y="74"/>
                  </a:cubicBezTo>
                  <a:cubicBezTo>
                    <a:pt x="107" y="14"/>
                    <a:pt x="107" y="14"/>
                    <a:pt x="107" y="14"/>
                  </a:cubicBezTo>
                  <a:cubicBezTo>
                    <a:pt x="108" y="7"/>
                    <a:pt x="108" y="7"/>
                    <a:pt x="108" y="7"/>
                  </a:cubicBezTo>
                  <a:cubicBezTo>
                    <a:pt x="109" y="5"/>
                    <a:pt x="109" y="2"/>
                    <a:pt x="110" y="0"/>
                  </a:cubicBezTo>
                </a:path>
              </a:pathLst>
            </a:custGeom>
            <a:solidFill>
              <a:srgbClr val="6F6F7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îSľiḑe">
              <a:extLst>
                <a:ext uri="{FF2B5EF4-FFF2-40B4-BE49-F238E27FC236}">
                  <a16:creationId xmlns:a16="http://schemas.microsoft.com/office/drawing/2014/main" id="{57D750CF-37DE-4665-9CB7-01AB39A41A02}"/>
                </a:ext>
              </a:extLst>
            </p:cNvPr>
            <p:cNvSpPr/>
            <p:nvPr userDrawn="1"/>
          </p:nvSpPr>
          <p:spPr bwMode="auto">
            <a:xfrm>
              <a:off x="2389356" y="2316407"/>
              <a:ext cx="2089174" cy="85773"/>
            </a:xfrm>
            <a:custGeom>
              <a:avLst/>
              <a:gdLst>
                <a:gd name="T0" fmla="*/ 712 w 734"/>
                <a:gd name="T1" fmla="*/ 0 h 30"/>
                <a:gd name="T2" fmla="*/ 21 w 734"/>
                <a:gd name="T3" fmla="*/ 0 h 30"/>
                <a:gd name="T4" fmla="*/ 0 w 734"/>
                <a:gd name="T5" fmla="*/ 22 h 30"/>
                <a:gd name="T6" fmla="*/ 0 w 734"/>
                <a:gd name="T7" fmla="*/ 30 h 30"/>
                <a:gd name="T8" fmla="*/ 21 w 734"/>
                <a:gd name="T9" fmla="*/ 8 h 30"/>
                <a:gd name="T10" fmla="*/ 712 w 734"/>
                <a:gd name="T11" fmla="*/ 8 h 30"/>
                <a:gd name="T12" fmla="*/ 734 w 734"/>
                <a:gd name="T13" fmla="*/ 30 h 30"/>
                <a:gd name="T14" fmla="*/ 734 w 734"/>
                <a:gd name="T15" fmla="*/ 22 h 30"/>
                <a:gd name="T16" fmla="*/ 712 w 73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4" h="30">
                  <a:moveTo>
                    <a:pt x="712" y="0"/>
                  </a:moveTo>
                  <a:cubicBezTo>
                    <a:pt x="21" y="0"/>
                    <a:pt x="21" y="0"/>
                    <a:pt x="21" y="0"/>
                  </a:cubicBezTo>
                  <a:cubicBezTo>
                    <a:pt x="9" y="0"/>
                    <a:pt x="0" y="10"/>
                    <a:pt x="0" y="22"/>
                  </a:cubicBezTo>
                  <a:cubicBezTo>
                    <a:pt x="0" y="30"/>
                    <a:pt x="0" y="30"/>
                    <a:pt x="0" y="30"/>
                  </a:cubicBezTo>
                  <a:cubicBezTo>
                    <a:pt x="0" y="18"/>
                    <a:pt x="9" y="8"/>
                    <a:pt x="21" y="8"/>
                  </a:cubicBezTo>
                  <a:cubicBezTo>
                    <a:pt x="712" y="8"/>
                    <a:pt x="712" y="8"/>
                    <a:pt x="712" y="8"/>
                  </a:cubicBezTo>
                  <a:cubicBezTo>
                    <a:pt x="724" y="8"/>
                    <a:pt x="734" y="18"/>
                    <a:pt x="734" y="30"/>
                  </a:cubicBezTo>
                  <a:cubicBezTo>
                    <a:pt x="734" y="22"/>
                    <a:pt x="734" y="22"/>
                    <a:pt x="734" y="22"/>
                  </a:cubicBezTo>
                  <a:cubicBezTo>
                    <a:pt x="734" y="10"/>
                    <a:pt x="724" y="0"/>
                    <a:pt x="712" y="0"/>
                  </a:cubicBez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íSļíḓè">
              <a:extLst>
                <a:ext uri="{FF2B5EF4-FFF2-40B4-BE49-F238E27FC236}">
                  <a16:creationId xmlns:a16="http://schemas.microsoft.com/office/drawing/2014/main" id="{6F350305-3324-45A3-B8A0-CB9ED19AFFA9}"/>
                </a:ext>
              </a:extLst>
            </p:cNvPr>
            <p:cNvSpPr/>
            <p:nvPr userDrawn="1"/>
          </p:nvSpPr>
          <p:spPr bwMode="auto">
            <a:xfrm>
              <a:off x="2295006" y="3527025"/>
              <a:ext cx="2274197" cy="172770"/>
            </a:xfrm>
            <a:custGeom>
              <a:avLst/>
              <a:gdLst>
                <a:gd name="T0" fmla="*/ 745 w 799"/>
                <a:gd name="T1" fmla="*/ 54 h 61"/>
                <a:gd name="T2" fmla="*/ 54 w 799"/>
                <a:gd name="T3" fmla="*/ 54 h 61"/>
                <a:gd name="T4" fmla="*/ 0 w 799"/>
                <a:gd name="T5" fmla="*/ 0 h 61"/>
                <a:gd name="T6" fmla="*/ 0 w 799"/>
                <a:gd name="T7" fmla="*/ 8 h 61"/>
                <a:gd name="T8" fmla="*/ 54 w 799"/>
                <a:gd name="T9" fmla="*/ 61 h 61"/>
                <a:gd name="T10" fmla="*/ 745 w 799"/>
                <a:gd name="T11" fmla="*/ 61 h 61"/>
                <a:gd name="T12" fmla="*/ 799 w 799"/>
                <a:gd name="T13" fmla="*/ 8 h 61"/>
                <a:gd name="T14" fmla="*/ 799 w 799"/>
                <a:gd name="T15" fmla="*/ 0 h 61"/>
                <a:gd name="T16" fmla="*/ 745 w 799"/>
                <a:gd name="T17" fmla="*/ 5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9" h="61">
                  <a:moveTo>
                    <a:pt x="745" y="54"/>
                  </a:moveTo>
                  <a:cubicBezTo>
                    <a:pt x="54" y="54"/>
                    <a:pt x="54" y="54"/>
                    <a:pt x="54" y="54"/>
                  </a:cubicBezTo>
                  <a:cubicBezTo>
                    <a:pt x="25" y="54"/>
                    <a:pt x="0" y="29"/>
                    <a:pt x="0" y="0"/>
                  </a:cubicBezTo>
                  <a:cubicBezTo>
                    <a:pt x="0" y="8"/>
                    <a:pt x="0" y="8"/>
                    <a:pt x="0" y="8"/>
                  </a:cubicBezTo>
                  <a:cubicBezTo>
                    <a:pt x="0" y="37"/>
                    <a:pt x="25" y="61"/>
                    <a:pt x="54" y="61"/>
                  </a:cubicBezTo>
                  <a:cubicBezTo>
                    <a:pt x="745" y="61"/>
                    <a:pt x="745" y="61"/>
                    <a:pt x="745" y="61"/>
                  </a:cubicBezTo>
                  <a:cubicBezTo>
                    <a:pt x="775" y="61"/>
                    <a:pt x="799" y="37"/>
                    <a:pt x="799" y="8"/>
                  </a:cubicBezTo>
                  <a:cubicBezTo>
                    <a:pt x="799" y="0"/>
                    <a:pt x="799" y="0"/>
                    <a:pt x="799" y="0"/>
                  </a:cubicBezTo>
                  <a:cubicBezTo>
                    <a:pt x="799" y="29"/>
                    <a:pt x="775" y="54"/>
                    <a:pt x="745" y="54"/>
                  </a:cubicBez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ïṧḻídé">
              <a:extLst>
                <a:ext uri="{FF2B5EF4-FFF2-40B4-BE49-F238E27FC236}">
                  <a16:creationId xmlns:a16="http://schemas.microsoft.com/office/drawing/2014/main" id="{6CEB28B7-8744-4428-BD55-349B6D225EEF}"/>
                </a:ext>
              </a:extLst>
            </p:cNvPr>
            <p:cNvSpPr/>
            <p:nvPr userDrawn="1"/>
          </p:nvSpPr>
          <p:spPr bwMode="auto">
            <a:xfrm>
              <a:off x="4332716" y="2367871"/>
              <a:ext cx="46562" cy="45337"/>
            </a:xfrm>
            <a:prstGeom prst="ellipse">
              <a:avLst/>
            </a:pr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iṧlïḋê">
              <a:extLst>
                <a:ext uri="{FF2B5EF4-FFF2-40B4-BE49-F238E27FC236}">
                  <a16:creationId xmlns:a16="http://schemas.microsoft.com/office/drawing/2014/main" id="{7C679456-F585-4818-B794-9A4AD918F7B4}"/>
                </a:ext>
              </a:extLst>
            </p:cNvPr>
            <p:cNvSpPr/>
            <p:nvPr userDrawn="1"/>
          </p:nvSpPr>
          <p:spPr bwMode="auto">
            <a:xfrm>
              <a:off x="4253069" y="2367871"/>
              <a:ext cx="46562" cy="45337"/>
            </a:xfrm>
            <a:prstGeom prst="ellipse">
              <a:avLst/>
            </a:prstGeom>
            <a:solidFill>
              <a:srgbClr val="2027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ïSḷîḍê">
              <a:extLst>
                <a:ext uri="{FF2B5EF4-FFF2-40B4-BE49-F238E27FC236}">
                  <a16:creationId xmlns:a16="http://schemas.microsoft.com/office/drawing/2014/main" id="{2276FD30-3EB1-4161-BB1B-6273497B99E8}"/>
                </a:ext>
              </a:extLst>
            </p:cNvPr>
            <p:cNvSpPr/>
            <p:nvPr userDrawn="1"/>
          </p:nvSpPr>
          <p:spPr bwMode="auto">
            <a:xfrm>
              <a:off x="4173424" y="2367871"/>
              <a:ext cx="46562" cy="45337"/>
            </a:xfrm>
            <a:prstGeom prst="ellipse">
              <a:avLst/>
            </a:prstGeom>
            <a:solidFill>
              <a:srgbClr val="FD7C3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íşlîḍe">
              <a:extLst>
                <a:ext uri="{FF2B5EF4-FFF2-40B4-BE49-F238E27FC236}">
                  <a16:creationId xmlns:a16="http://schemas.microsoft.com/office/drawing/2014/main" id="{9362D34F-AEE9-426A-962B-5CEB6FAEF8FF}"/>
                </a:ext>
              </a:extLst>
            </p:cNvPr>
            <p:cNvSpPr/>
            <p:nvPr userDrawn="1"/>
          </p:nvSpPr>
          <p:spPr bwMode="auto">
            <a:xfrm>
              <a:off x="2150418" y="2831042"/>
              <a:ext cx="572225" cy="1187337"/>
            </a:xfrm>
            <a:custGeom>
              <a:avLst/>
              <a:gdLst>
                <a:gd name="T0" fmla="*/ 65 w 467"/>
                <a:gd name="T1" fmla="*/ 969 h 969"/>
                <a:gd name="T2" fmla="*/ 467 w 467"/>
                <a:gd name="T3" fmla="*/ 23 h 969"/>
                <a:gd name="T4" fmla="*/ 413 w 467"/>
                <a:gd name="T5" fmla="*/ 0 h 969"/>
                <a:gd name="T6" fmla="*/ 0 w 467"/>
                <a:gd name="T7" fmla="*/ 969 h 969"/>
                <a:gd name="T8" fmla="*/ 65 w 467"/>
                <a:gd name="T9" fmla="*/ 969 h 969"/>
              </a:gdLst>
              <a:ahLst/>
              <a:cxnLst>
                <a:cxn ang="0">
                  <a:pos x="T0" y="T1"/>
                </a:cxn>
                <a:cxn ang="0">
                  <a:pos x="T2" y="T3"/>
                </a:cxn>
                <a:cxn ang="0">
                  <a:pos x="T4" y="T5"/>
                </a:cxn>
                <a:cxn ang="0">
                  <a:pos x="T6" y="T7"/>
                </a:cxn>
                <a:cxn ang="0">
                  <a:pos x="T8" y="T9"/>
                </a:cxn>
              </a:cxnLst>
              <a:rect l="0" t="0" r="r" b="b"/>
              <a:pathLst>
                <a:path w="467" h="969">
                  <a:moveTo>
                    <a:pt x="65" y="969"/>
                  </a:moveTo>
                  <a:lnTo>
                    <a:pt x="467" y="23"/>
                  </a:lnTo>
                  <a:lnTo>
                    <a:pt x="413" y="0"/>
                  </a:lnTo>
                  <a:lnTo>
                    <a:pt x="0" y="969"/>
                  </a:lnTo>
                  <a:lnTo>
                    <a:pt x="65" y="969"/>
                  </a:lnTo>
                  <a:close/>
                </a:path>
              </a:pathLst>
            </a:custGeom>
            <a:solidFill>
              <a:schemeClr val="accent6">
                <a:lumMod val="50000"/>
              </a:schemeClr>
            </a:solidFill>
            <a:ln>
              <a:noFill/>
            </a:ln>
          </p:spPr>
          <p:txBody>
            <a:bodyPr anchor="ctr"/>
            <a:lstStyle/>
            <a:p>
              <a:pPr algn="ctr"/>
              <a:endParaRPr/>
            </a:p>
          </p:txBody>
        </p:sp>
        <p:sp>
          <p:nvSpPr>
            <p:cNvPr id="52" name="îṧliḓe">
              <a:extLst>
                <a:ext uri="{FF2B5EF4-FFF2-40B4-BE49-F238E27FC236}">
                  <a16:creationId xmlns:a16="http://schemas.microsoft.com/office/drawing/2014/main" id="{E465730B-B4E3-45F7-9A17-D05BF1D44560}"/>
                </a:ext>
              </a:extLst>
            </p:cNvPr>
            <p:cNvSpPr/>
            <p:nvPr userDrawn="1"/>
          </p:nvSpPr>
          <p:spPr bwMode="auto">
            <a:xfrm>
              <a:off x="2232515" y="3038122"/>
              <a:ext cx="352893" cy="73519"/>
            </a:xfrm>
            <a:custGeom>
              <a:avLst/>
              <a:gdLst>
                <a:gd name="T0" fmla="*/ 0 w 124"/>
                <a:gd name="T1" fmla="*/ 13 h 26"/>
                <a:gd name="T2" fmla="*/ 0 w 124"/>
                <a:gd name="T3" fmla="*/ 13 h 26"/>
                <a:gd name="T4" fmla="*/ 13 w 124"/>
                <a:gd name="T5" fmla="*/ 0 h 26"/>
                <a:gd name="T6" fmla="*/ 124 w 124"/>
                <a:gd name="T7" fmla="*/ 0 h 26"/>
                <a:gd name="T8" fmla="*/ 124 w 124"/>
                <a:gd name="T9" fmla="*/ 26 h 26"/>
                <a:gd name="T10" fmla="*/ 13 w 124"/>
                <a:gd name="T11" fmla="*/ 26 h 26"/>
                <a:gd name="T12" fmla="*/ 0 w 124"/>
                <a:gd name="T13" fmla="*/ 13 h 26"/>
              </a:gdLst>
              <a:ahLst/>
              <a:cxnLst>
                <a:cxn ang="0">
                  <a:pos x="T0" y="T1"/>
                </a:cxn>
                <a:cxn ang="0">
                  <a:pos x="T2" y="T3"/>
                </a:cxn>
                <a:cxn ang="0">
                  <a:pos x="T4" y="T5"/>
                </a:cxn>
                <a:cxn ang="0">
                  <a:pos x="T6" y="T7"/>
                </a:cxn>
                <a:cxn ang="0">
                  <a:pos x="T8" y="T9"/>
                </a:cxn>
                <a:cxn ang="0">
                  <a:pos x="T10" y="T11"/>
                </a:cxn>
                <a:cxn ang="0">
                  <a:pos x="T12" y="T13"/>
                </a:cxn>
              </a:cxnLst>
              <a:rect l="0" t="0" r="r" b="b"/>
              <a:pathLst>
                <a:path w="124" h="26">
                  <a:moveTo>
                    <a:pt x="0" y="13"/>
                  </a:moveTo>
                  <a:cubicBezTo>
                    <a:pt x="0" y="13"/>
                    <a:pt x="0" y="13"/>
                    <a:pt x="0" y="13"/>
                  </a:cubicBezTo>
                  <a:cubicBezTo>
                    <a:pt x="0" y="6"/>
                    <a:pt x="6" y="0"/>
                    <a:pt x="13" y="0"/>
                  </a:cubicBezTo>
                  <a:cubicBezTo>
                    <a:pt x="124" y="0"/>
                    <a:pt x="124" y="0"/>
                    <a:pt x="124" y="0"/>
                  </a:cubicBezTo>
                  <a:cubicBezTo>
                    <a:pt x="124" y="26"/>
                    <a:pt x="124" y="26"/>
                    <a:pt x="124" y="26"/>
                  </a:cubicBezTo>
                  <a:cubicBezTo>
                    <a:pt x="13" y="26"/>
                    <a:pt x="13" y="26"/>
                    <a:pt x="13" y="26"/>
                  </a:cubicBezTo>
                  <a:cubicBezTo>
                    <a:pt x="6" y="26"/>
                    <a:pt x="0" y="20"/>
                    <a:pt x="0" y="13"/>
                  </a:cubicBezTo>
                  <a:close/>
                </a:path>
              </a:pathLst>
            </a:custGeom>
            <a:solidFill>
              <a:schemeClr val="accent6">
                <a:lumMod val="50000"/>
              </a:schemeClr>
            </a:solidFill>
            <a:ln>
              <a:noFill/>
            </a:ln>
          </p:spPr>
          <p:txBody>
            <a:bodyPr anchor="ctr"/>
            <a:lstStyle/>
            <a:p>
              <a:pPr algn="ctr"/>
              <a:endParaRPr/>
            </a:p>
          </p:txBody>
        </p:sp>
        <p:sp>
          <p:nvSpPr>
            <p:cNvPr id="53" name="ïšľïḍê">
              <a:extLst>
                <a:ext uri="{FF2B5EF4-FFF2-40B4-BE49-F238E27FC236}">
                  <a16:creationId xmlns:a16="http://schemas.microsoft.com/office/drawing/2014/main" id="{B60B31B6-2F6D-43E9-A087-7E65E0CDD14B}"/>
                </a:ext>
              </a:extLst>
            </p:cNvPr>
            <p:cNvSpPr/>
            <p:nvPr userDrawn="1"/>
          </p:nvSpPr>
          <p:spPr bwMode="auto">
            <a:xfrm>
              <a:off x="2135714" y="3299115"/>
              <a:ext cx="350442" cy="74745"/>
            </a:xfrm>
            <a:prstGeom prst="rect">
              <a:avLst/>
            </a:prstGeom>
            <a:solidFill>
              <a:schemeClr val="accent6">
                <a:lumMod val="50000"/>
              </a:schemeClr>
            </a:solidFill>
            <a:ln>
              <a:noFill/>
            </a:ln>
          </p:spPr>
          <p:txBody>
            <a:bodyPr anchor="ctr"/>
            <a:lstStyle/>
            <a:p>
              <a:pPr algn="ctr"/>
              <a:endParaRPr/>
            </a:p>
          </p:txBody>
        </p:sp>
        <p:sp>
          <p:nvSpPr>
            <p:cNvPr id="54" name="ïṡ1îḍe">
              <a:extLst>
                <a:ext uri="{FF2B5EF4-FFF2-40B4-BE49-F238E27FC236}">
                  <a16:creationId xmlns:a16="http://schemas.microsoft.com/office/drawing/2014/main" id="{816B332D-A7D7-441B-A1E5-F9962994DB11}"/>
                </a:ext>
              </a:extLst>
            </p:cNvPr>
            <p:cNvSpPr/>
            <p:nvPr userDrawn="1"/>
          </p:nvSpPr>
          <p:spPr bwMode="auto">
            <a:xfrm>
              <a:off x="2021759" y="3561334"/>
              <a:ext cx="359019" cy="73519"/>
            </a:xfrm>
            <a:prstGeom prst="rect">
              <a:avLst/>
            </a:prstGeom>
            <a:solidFill>
              <a:schemeClr val="accent6">
                <a:lumMod val="50000"/>
              </a:schemeClr>
            </a:solidFill>
            <a:ln>
              <a:noFill/>
            </a:ln>
          </p:spPr>
          <p:txBody>
            <a:bodyPr anchor="ctr"/>
            <a:lstStyle/>
            <a:p>
              <a:pPr algn="ctr"/>
              <a:endParaRPr/>
            </a:p>
          </p:txBody>
        </p:sp>
        <p:sp>
          <p:nvSpPr>
            <p:cNvPr id="55" name="iṧḷídè">
              <a:extLst>
                <a:ext uri="{FF2B5EF4-FFF2-40B4-BE49-F238E27FC236}">
                  <a16:creationId xmlns:a16="http://schemas.microsoft.com/office/drawing/2014/main" id="{D304BA61-8182-4162-B06A-CCB3B84A59D3}"/>
                </a:ext>
              </a:extLst>
            </p:cNvPr>
            <p:cNvSpPr/>
            <p:nvPr userDrawn="1"/>
          </p:nvSpPr>
          <p:spPr bwMode="auto">
            <a:xfrm>
              <a:off x="1917607" y="3822327"/>
              <a:ext cx="346766" cy="73519"/>
            </a:xfrm>
            <a:prstGeom prst="rect">
              <a:avLst/>
            </a:prstGeom>
            <a:solidFill>
              <a:schemeClr val="accent6">
                <a:lumMod val="50000"/>
              </a:schemeClr>
            </a:solidFill>
            <a:ln>
              <a:noFill/>
            </a:ln>
          </p:spPr>
          <p:txBody>
            <a:bodyPr anchor="ctr"/>
            <a:lstStyle/>
            <a:p>
              <a:pPr algn="ctr"/>
              <a:endParaRPr/>
            </a:p>
          </p:txBody>
        </p:sp>
        <p:sp>
          <p:nvSpPr>
            <p:cNvPr id="56" name="íṥļïďê">
              <a:extLst>
                <a:ext uri="{FF2B5EF4-FFF2-40B4-BE49-F238E27FC236}">
                  <a16:creationId xmlns:a16="http://schemas.microsoft.com/office/drawing/2014/main" id="{3C56152F-6DEA-455B-84F3-46512E0C54B5}"/>
                </a:ext>
              </a:extLst>
            </p:cNvPr>
            <p:cNvSpPr/>
            <p:nvPr userDrawn="1"/>
          </p:nvSpPr>
          <p:spPr bwMode="auto">
            <a:xfrm>
              <a:off x="4110932" y="3123895"/>
              <a:ext cx="709462" cy="903062"/>
            </a:xfrm>
            <a:custGeom>
              <a:avLst/>
              <a:gdLst>
                <a:gd name="T0" fmla="*/ 242 w 249"/>
                <a:gd name="T1" fmla="*/ 282 h 318"/>
                <a:gd name="T2" fmla="*/ 104 w 249"/>
                <a:gd name="T3" fmla="*/ 86 h 318"/>
                <a:gd name="T4" fmla="*/ 107 w 249"/>
                <a:gd name="T5" fmla="*/ 79 h 318"/>
                <a:gd name="T6" fmla="*/ 102 w 249"/>
                <a:gd name="T7" fmla="*/ 25 h 318"/>
                <a:gd name="T8" fmla="*/ 53 w 249"/>
                <a:gd name="T9" fmla="*/ 2 h 318"/>
                <a:gd name="T10" fmla="*/ 49 w 249"/>
                <a:gd name="T11" fmla="*/ 2 h 318"/>
                <a:gd name="T12" fmla="*/ 81 w 249"/>
                <a:gd name="T13" fmla="*/ 48 h 318"/>
                <a:gd name="T14" fmla="*/ 70 w 249"/>
                <a:gd name="T15" fmla="*/ 73 h 318"/>
                <a:gd name="T16" fmla="*/ 42 w 249"/>
                <a:gd name="T17" fmla="*/ 76 h 318"/>
                <a:gd name="T18" fmla="*/ 9 w 249"/>
                <a:gd name="T19" fmla="*/ 30 h 318"/>
                <a:gd name="T20" fmla="*/ 8 w 249"/>
                <a:gd name="T21" fmla="*/ 33 h 318"/>
                <a:gd name="T22" fmla="*/ 13 w 249"/>
                <a:gd name="T23" fmla="*/ 88 h 318"/>
                <a:gd name="T24" fmla="*/ 62 w 249"/>
                <a:gd name="T25" fmla="*/ 111 h 318"/>
                <a:gd name="T26" fmla="*/ 69 w 249"/>
                <a:gd name="T27" fmla="*/ 110 h 318"/>
                <a:gd name="T28" fmla="*/ 208 w 249"/>
                <a:gd name="T29" fmla="*/ 306 h 318"/>
                <a:gd name="T30" fmla="*/ 237 w 249"/>
                <a:gd name="T31" fmla="*/ 311 h 318"/>
                <a:gd name="T32" fmla="*/ 242 w 249"/>
                <a:gd name="T33" fmla="*/ 28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9" h="318">
                  <a:moveTo>
                    <a:pt x="242" y="282"/>
                  </a:moveTo>
                  <a:cubicBezTo>
                    <a:pt x="104" y="86"/>
                    <a:pt x="104" y="86"/>
                    <a:pt x="104" y="86"/>
                  </a:cubicBezTo>
                  <a:cubicBezTo>
                    <a:pt x="107" y="79"/>
                    <a:pt x="107" y="79"/>
                    <a:pt x="107" y="79"/>
                  </a:cubicBezTo>
                  <a:cubicBezTo>
                    <a:pt x="115" y="61"/>
                    <a:pt x="113" y="41"/>
                    <a:pt x="102" y="25"/>
                  </a:cubicBezTo>
                  <a:cubicBezTo>
                    <a:pt x="91" y="9"/>
                    <a:pt x="72" y="0"/>
                    <a:pt x="53" y="2"/>
                  </a:cubicBezTo>
                  <a:cubicBezTo>
                    <a:pt x="49" y="2"/>
                    <a:pt x="49" y="2"/>
                    <a:pt x="49" y="2"/>
                  </a:cubicBezTo>
                  <a:cubicBezTo>
                    <a:pt x="81" y="48"/>
                    <a:pt x="81" y="48"/>
                    <a:pt x="81" y="48"/>
                  </a:cubicBezTo>
                  <a:cubicBezTo>
                    <a:pt x="70" y="73"/>
                    <a:pt x="70" y="73"/>
                    <a:pt x="70" y="73"/>
                  </a:cubicBezTo>
                  <a:cubicBezTo>
                    <a:pt x="42" y="76"/>
                    <a:pt x="42" y="76"/>
                    <a:pt x="42" y="76"/>
                  </a:cubicBezTo>
                  <a:cubicBezTo>
                    <a:pt x="9" y="30"/>
                    <a:pt x="9" y="30"/>
                    <a:pt x="9" y="30"/>
                  </a:cubicBezTo>
                  <a:cubicBezTo>
                    <a:pt x="8" y="33"/>
                    <a:pt x="8" y="33"/>
                    <a:pt x="8" y="33"/>
                  </a:cubicBezTo>
                  <a:cubicBezTo>
                    <a:pt x="0" y="51"/>
                    <a:pt x="1" y="72"/>
                    <a:pt x="13" y="88"/>
                  </a:cubicBezTo>
                  <a:cubicBezTo>
                    <a:pt x="24" y="104"/>
                    <a:pt x="43" y="113"/>
                    <a:pt x="62" y="111"/>
                  </a:cubicBezTo>
                  <a:cubicBezTo>
                    <a:pt x="69" y="110"/>
                    <a:pt x="69" y="110"/>
                    <a:pt x="69" y="110"/>
                  </a:cubicBezTo>
                  <a:cubicBezTo>
                    <a:pt x="208" y="306"/>
                    <a:pt x="208" y="306"/>
                    <a:pt x="208" y="306"/>
                  </a:cubicBezTo>
                  <a:cubicBezTo>
                    <a:pt x="214" y="316"/>
                    <a:pt x="228" y="318"/>
                    <a:pt x="237" y="311"/>
                  </a:cubicBezTo>
                  <a:cubicBezTo>
                    <a:pt x="247" y="305"/>
                    <a:pt x="249" y="291"/>
                    <a:pt x="242" y="282"/>
                  </a:cubicBez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iṡlîḑe">
              <a:extLst>
                <a:ext uri="{FF2B5EF4-FFF2-40B4-BE49-F238E27FC236}">
                  <a16:creationId xmlns:a16="http://schemas.microsoft.com/office/drawing/2014/main" id="{AB28FAAC-F46A-4766-9105-5D772167698A}"/>
                </a:ext>
              </a:extLst>
            </p:cNvPr>
            <p:cNvSpPr/>
            <p:nvPr userDrawn="1"/>
          </p:nvSpPr>
          <p:spPr bwMode="auto">
            <a:xfrm>
              <a:off x="4362124" y="3421647"/>
              <a:ext cx="398230" cy="534240"/>
            </a:xfrm>
            <a:custGeom>
              <a:avLst/>
              <a:gdLst>
                <a:gd name="T0" fmla="*/ 134 w 140"/>
                <a:gd name="T1" fmla="*/ 184 h 188"/>
                <a:gd name="T2" fmla="*/ 134 w 140"/>
                <a:gd name="T3" fmla="*/ 184 h 188"/>
                <a:gd name="T4" fmla="*/ 119 w 140"/>
                <a:gd name="T5" fmla="*/ 182 h 188"/>
                <a:gd name="T6" fmla="*/ 3 w 140"/>
                <a:gd name="T7" fmla="*/ 18 h 188"/>
                <a:gd name="T8" fmla="*/ 6 w 140"/>
                <a:gd name="T9" fmla="*/ 3 h 188"/>
                <a:gd name="T10" fmla="*/ 20 w 140"/>
                <a:gd name="T11" fmla="*/ 5 h 188"/>
                <a:gd name="T12" fmla="*/ 136 w 140"/>
                <a:gd name="T13" fmla="*/ 170 h 188"/>
                <a:gd name="T14" fmla="*/ 134 w 140"/>
                <a:gd name="T15" fmla="*/ 184 h 1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188">
                  <a:moveTo>
                    <a:pt x="134" y="184"/>
                  </a:moveTo>
                  <a:cubicBezTo>
                    <a:pt x="134" y="184"/>
                    <a:pt x="134" y="184"/>
                    <a:pt x="134" y="184"/>
                  </a:cubicBezTo>
                  <a:cubicBezTo>
                    <a:pt x="129" y="188"/>
                    <a:pt x="122" y="187"/>
                    <a:pt x="119" y="182"/>
                  </a:cubicBezTo>
                  <a:cubicBezTo>
                    <a:pt x="3" y="18"/>
                    <a:pt x="3" y="18"/>
                    <a:pt x="3" y="18"/>
                  </a:cubicBezTo>
                  <a:cubicBezTo>
                    <a:pt x="0" y="13"/>
                    <a:pt x="1" y="6"/>
                    <a:pt x="6" y="3"/>
                  </a:cubicBezTo>
                  <a:cubicBezTo>
                    <a:pt x="11" y="0"/>
                    <a:pt x="17" y="1"/>
                    <a:pt x="20" y="5"/>
                  </a:cubicBezTo>
                  <a:cubicBezTo>
                    <a:pt x="136" y="170"/>
                    <a:pt x="136" y="170"/>
                    <a:pt x="136" y="170"/>
                  </a:cubicBezTo>
                  <a:cubicBezTo>
                    <a:pt x="140" y="175"/>
                    <a:pt x="138" y="181"/>
                    <a:pt x="134" y="184"/>
                  </a:cubicBezTo>
                  <a:close/>
                </a:path>
              </a:pathLst>
            </a:custGeom>
            <a:solidFill>
              <a:srgbClr val="8686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îšļiḍé">
              <a:extLst>
                <a:ext uri="{FF2B5EF4-FFF2-40B4-BE49-F238E27FC236}">
                  <a16:creationId xmlns:a16="http://schemas.microsoft.com/office/drawing/2014/main" id="{A3F7342D-749D-43FF-A5BE-1FFFE09FBDBA}"/>
                </a:ext>
              </a:extLst>
            </p:cNvPr>
            <p:cNvSpPr/>
            <p:nvPr userDrawn="1"/>
          </p:nvSpPr>
          <p:spPr bwMode="auto">
            <a:xfrm>
              <a:off x="3419851" y="4188698"/>
              <a:ext cx="583253" cy="943498"/>
            </a:xfrm>
            <a:custGeom>
              <a:avLst/>
              <a:gdLst>
                <a:gd name="T0" fmla="*/ 0 w 205"/>
                <a:gd name="T1" fmla="*/ 0 h 332"/>
                <a:gd name="T2" fmla="*/ 126 w 205"/>
                <a:gd name="T3" fmla="*/ 0 h 332"/>
                <a:gd name="T4" fmla="*/ 133 w 205"/>
                <a:gd name="T5" fmla="*/ 1 h 332"/>
                <a:gd name="T6" fmla="*/ 195 w 205"/>
                <a:gd name="T7" fmla="*/ 90 h 332"/>
                <a:gd name="T8" fmla="*/ 143 w 205"/>
                <a:gd name="T9" fmla="*/ 332 h 332"/>
                <a:gd name="T10" fmla="*/ 68 w 205"/>
                <a:gd name="T11" fmla="*/ 332 h 332"/>
                <a:gd name="T12" fmla="*/ 104 w 205"/>
                <a:gd name="T13" fmla="*/ 102 h 332"/>
                <a:gd name="T14" fmla="*/ 0 w 205"/>
                <a:gd name="T15" fmla="*/ 102 h 332"/>
                <a:gd name="T16" fmla="*/ 0 w 205"/>
                <a:gd name="T17"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 h="332">
                  <a:moveTo>
                    <a:pt x="0" y="0"/>
                  </a:moveTo>
                  <a:cubicBezTo>
                    <a:pt x="126" y="0"/>
                    <a:pt x="126" y="0"/>
                    <a:pt x="126" y="0"/>
                  </a:cubicBezTo>
                  <a:cubicBezTo>
                    <a:pt x="128" y="0"/>
                    <a:pt x="131" y="0"/>
                    <a:pt x="133" y="1"/>
                  </a:cubicBezTo>
                  <a:cubicBezTo>
                    <a:pt x="176" y="5"/>
                    <a:pt x="205" y="48"/>
                    <a:pt x="195" y="90"/>
                  </a:cubicBezTo>
                  <a:cubicBezTo>
                    <a:pt x="143" y="332"/>
                    <a:pt x="143" y="332"/>
                    <a:pt x="143" y="332"/>
                  </a:cubicBezTo>
                  <a:cubicBezTo>
                    <a:pt x="68" y="332"/>
                    <a:pt x="68" y="332"/>
                    <a:pt x="68" y="332"/>
                  </a:cubicBezTo>
                  <a:cubicBezTo>
                    <a:pt x="104" y="102"/>
                    <a:pt x="104" y="102"/>
                    <a:pt x="104" y="102"/>
                  </a:cubicBezTo>
                  <a:cubicBezTo>
                    <a:pt x="0" y="102"/>
                    <a:pt x="0" y="102"/>
                    <a:pt x="0" y="102"/>
                  </a:cubicBezTo>
                  <a:cubicBezTo>
                    <a:pt x="0" y="0"/>
                    <a:pt x="0" y="0"/>
                    <a:pt x="0" y="0"/>
                  </a:cubicBezTo>
                </a:path>
              </a:pathLst>
            </a:custGeom>
            <a:solidFill>
              <a:schemeClr val="tx2">
                <a:lumMod val="75000"/>
              </a:schemeClr>
            </a:solidFill>
            <a:ln>
              <a:noFill/>
            </a:ln>
          </p:spPr>
          <p:txBody>
            <a:bodyPr anchor="ctr"/>
            <a:lstStyle/>
            <a:p>
              <a:pPr algn="ctr"/>
              <a:endParaRPr/>
            </a:p>
          </p:txBody>
        </p:sp>
        <p:sp>
          <p:nvSpPr>
            <p:cNvPr id="59" name="í$ḷïḑe">
              <a:extLst>
                <a:ext uri="{FF2B5EF4-FFF2-40B4-BE49-F238E27FC236}">
                  <a16:creationId xmlns:a16="http://schemas.microsoft.com/office/drawing/2014/main" id="{679F26A2-6F07-498C-9784-653EA60F672B}"/>
                </a:ext>
              </a:extLst>
            </p:cNvPr>
            <p:cNvSpPr/>
            <p:nvPr userDrawn="1"/>
          </p:nvSpPr>
          <p:spPr bwMode="auto">
            <a:xfrm>
              <a:off x="3613451" y="5132196"/>
              <a:ext cx="366372" cy="142137"/>
            </a:xfrm>
            <a:custGeom>
              <a:avLst/>
              <a:gdLst>
                <a:gd name="T0" fmla="*/ 0 w 129"/>
                <a:gd name="T1" fmla="*/ 0 h 50"/>
                <a:gd name="T2" fmla="*/ 62 w 129"/>
                <a:gd name="T3" fmla="*/ 0 h 50"/>
                <a:gd name="T4" fmla="*/ 129 w 129"/>
                <a:gd name="T5" fmla="*/ 50 h 50"/>
                <a:gd name="T6" fmla="*/ 0 w 129"/>
                <a:gd name="T7" fmla="*/ 50 h 50"/>
                <a:gd name="T8" fmla="*/ 0 w 129"/>
                <a:gd name="T9" fmla="*/ 0 h 50"/>
              </a:gdLst>
              <a:ahLst/>
              <a:cxnLst>
                <a:cxn ang="0">
                  <a:pos x="T0" y="T1"/>
                </a:cxn>
                <a:cxn ang="0">
                  <a:pos x="T2" y="T3"/>
                </a:cxn>
                <a:cxn ang="0">
                  <a:pos x="T4" y="T5"/>
                </a:cxn>
                <a:cxn ang="0">
                  <a:pos x="T6" y="T7"/>
                </a:cxn>
                <a:cxn ang="0">
                  <a:pos x="T8" y="T9"/>
                </a:cxn>
              </a:cxnLst>
              <a:rect l="0" t="0" r="r" b="b"/>
              <a:pathLst>
                <a:path w="129" h="50">
                  <a:moveTo>
                    <a:pt x="0" y="0"/>
                  </a:moveTo>
                  <a:cubicBezTo>
                    <a:pt x="62" y="0"/>
                    <a:pt x="62" y="0"/>
                    <a:pt x="62" y="0"/>
                  </a:cubicBezTo>
                  <a:cubicBezTo>
                    <a:pt x="62" y="0"/>
                    <a:pt x="129" y="6"/>
                    <a:pt x="129" y="50"/>
                  </a:cubicBezTo>
                  <a:cubicBezTo>
                    <a:pt x="0" y="50"/>
                    <a:pt x="0" y="50"/>
                    <a:pt x="0" y="50"/>
                  </a:cubicBezTo>
                  <a:lnTo>
                    <a:pt x="0" y="0"/>
                  </a:lnTo>
                  <a:close/>
                </a:path>
              </a:pathLst>
            </a:custGeom>
            <a:solidFill>
              <a:srgbClr val="331D0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ís1îḓe">
              <a:extLst>
                <a:ext uri="{FF2B5EF4-FFF2-40B4-BE49-F238E27FC236}">
                  <a16:creationId xmlns:a16="http://schemas.microsoft.com/office/drawing/2014/main" id="{88F5140E-0499-4892-AFCC-DF03767705D0}"/>
                </a:ext>
              </a:extLst>
            </p:cNvPr>
            <p:cNvSpPr/>
            <p:nvPr userDrawn="1"/>
          </p:nvSpPr>
          <p:spPr bwMode="auto">
            <a:xfrm>
              <a:off x="2856203" y="4188698"/>
              <a:ext cx="583253" cy="943498"/>
            </a:xfrm>
            <a:custGeom>
              <a:avLst/>
              <a:gdLst>
                <a:gd name="T0" fmla="*/ 205 w 205"/>
                <a:gd name="T1" fmla="*/ 0 h 332"/>
                <a:gd name="T2" fmla="*/ 78 w 205"/>
                <a:gd name="T3" fmla="*/ 0 h 332"/>
                <a:gd name="T4" fmla="*/ 71 w 205"/>
                <a:gd name="T5" fmla="*/ 1 h 332"/>
                <a:gd name="T6" fmla="*/ 10 w 205"/>
                <a:gd name="T7" fmla="*/ 90 h 332"/>
                <a:gd name="T8" fmla="*/ 62 w 205"/>
                <a:gd name="T9" fmla="*/ 332 h 332"/>
                <a:gd name="T10" fmla="*/ 136 w 205"/>
                <a:gd name="T11" fmla="*/ 332 h 332"/>
                <a:gd name="T12" fmla="*/ 100 w 205"/>
                <a:gd name="T13" fmla="*/ 102 h 332"/>
                <a:gd name="T14" fmla="*/ 205 w 205"/>
                <a:gd name="T15" fmla="*/ 102 h 332"/>
                <a:gd name="T16" fmla="*/ 205 w 205"/>
                <a:gd name="T17"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 h="332">
                  <a:moveTo>
                    <a:pt x="205" y="0"/>
                  </a:moveTo>
                  <a:cubicBezTo>
                    <a:pt x="78" y="0"/>
                    <a:pt x="78" y="0"/>
                    <a:pt x="78" y="0"/>
                  </a:cubicBezTo>
                  <a:cubicBezTo>
                    <a:pt x="76" y="0"/>
                    <a:pt x="74" y="0"/>
                    <a:pt x="71" y="1"/>
                  </a:cubicBezTo>
                  <a:cubicBezTo>
                    <a:pt x="28" y="5"/>
                    <a:pt x="0" y="48"/>
                    <a:pt x="10" y="90"/>
                  </a:cubicBezTo>
                  <a:cubicBezTo>
                    <a:pt x="62" y="332"/>
                    <a:pt x="62" y="332"/>
                    <a:pt x="62" y="332"/>
                  </a:cubicBezTo>
                  <a:cubicBezTo>
                    <a:pt x="136" y="332"/>
                    <a:pt x="136" y="332"/>
                    <a:pt x="136" y="332"/>
                  </a:cubicBezTo>
                  <a:cubicBezTo>
                    <a:pt x="100" y="102"/>
                    <a:pt x="100" y="102"/>
                    <a:pt x="100" y="102"/>
                  </a:cubicBezTo>
                  <a:cubicBezTo>
                    <a:pt x="205" y="102"/>
                    <a:pt x="205" y="102"/>
                    <a:pt x="205" y="102"/>
                  </a:cubicBezTo>
                  <a:cubicBezTo>
                    <a:pt x="205" y="0"/>
                    <a:pt x="205" y="0"/>
                    <a:pt x="205" y="0"/>
                  </a:cubicBezTo>
                </a:path>
              </a:pathLst>
            </a:custGeom>
            <a:solidFill>
              <a:schemeClr val="tx2">
                <a:lumMod val="75000"/>
              </a:schemeClr>
            </a:solidFill>
            <a:ln>
              <a:noFill/>
            </a:ln>
          </p:spPr>
          <p:txBody>
            <a:bodyPr anchor="ctr"/>
            <a:lstStyle/>
            <a:p>
              <a:pPr algn="ctr"/>
              <a:endParaRPr/>
            </a:p>
          </p:txBody>
        </p:sp>
        <p:sp>
          <p:nvSpPr>
            <p:cNvPr id="61" name="ïṥļîdê">
              <a:extLst>
                <a:ext uri="{FF2B5EF4-FFF2-40B4-BE49-F238E27FC236}">
                  <a16:creationId xmlns:a16="http://schemas.microsoft.com/office/drawing/2014/main" id="{8937C7A2-E716-4C3D-BEF9-42ED86EFFE95}"/>
                </a:ext>
              </a:extLst>
            </p:cNvPr>
            <p:cNvSpPr/>
            <p:nvPr userDrawn="1"/>
          </p:nvSpPr>
          <p:spPr bwMode="auto">
            <a:xfrm>
              <a:off x="3073085" y="2915589"/>
              <a:ext cx="147038" cy="219333"/>
            </a:xfrm>
            <a:custGeom>
              <a:avLst/>
              <a:gdLst>
                <a:gd name="T0" fmla="*/ 52 w 52"/>
                <a:gd name="T1" fmla="*/ 25 h 77"/>
                <a:gd name="T2" fmla="*/ 18 w 52"/>
                <a:gd name="T3" fmla="*/ 14 h 77"/>
                <a:gd name="T4" fmla="*/ 52 w 52"/>
                <a:gd name="T5" fmla="*/ 69 h 77"/>
                <a:gd name="T6" fmla="*/ 52 w 52"/>
                <a:gd name="T7" fmla="*/ 25 h 77"/>
              </a:gdLst>
              <a:ahLst/>
              <a:cxnLst>
                <a:cxn ang="0">
                  <a:pos x="T0" y="T1"/>
                </a:cxn>
                <a:cxn ang="0">
                  <a:pos x="T2" y="T3"/>
                </a:cxn>
                <a:cxn ang="0">
                  <a:pos x="T4" y="T5"/>
                </a:cxn>
                <a:cxn ang="0">
                  <a:pos x="T6" y="T7"/>
                </a:cxn>
              </a:cxnLst>
              <a:rect l="0" t="0" r="r" b="b"/>
              <a:pathLst>
                <a:path w="52" h="77">
                  <a:moveTo>
                    <a:pt x="52" y="25"/>
                  </a:moveTo>
                  <a:cubicBezTo>
                    <a:pt x="52" y="25"/>
                    <a:pt x="36" y="0"/>
                    <a:pt x="18" y="14"/>
                  </a:cubicBezTo>
                  <a:cubicBezTo>
                    <a:pt x="0" y="27"/>
                    <a:pt x="19" y="77"/>
                    <a:pt x="52" y="69"/>
                  </a:cubicBezTo>
                  <a:lnTo>
                    <a:pt x="52" y="25"/>
                  </a:lnTo>
                  <a:close/>
                </a:path>
              </a:pathLst>
            </a:custGeom>
            <a:solidFill>
              <a:srgbClr val="EDAC7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isḻîḋè">
              <a:extLst>
                <a:ext uri="{FF2B5EF4-FFF2-40B4-BE49-F238E27FC236}">
                  <a16:creationId xmlns:a16="http://schemas.microsoft.com/office/drawing/2014/main" id="{DC95E2C6-9082-4308-BBB6-3669C50628B9}"/>
                </a:ext>
              </a:extLst>
            </p:cNvPr>
            <p:cNvSpPr/>
            <p:nvPr userDrawn="1"/>
          </p:nvSpPr>
          <p:spPr bwMode="auto">
            <a:xfrm>
              <a:off x="3106168" y="2969504"/>
              <a:ext cx="113955" cy="137236"/>
            </a:xfrm>
            <a:custGeom>
              <a:avLst/>
              <a:gdLst>
                <a:gd name="T0" fmla="*/ 40 w 40"/>
                <a:gd name="T1" fmla="*/ 23 h 48"/>
                <a:gd name="T2" fmla="*/ 40 w 40"/>
                <a:gd name="T3" fmla="*/ 45 h 48"/>
                <a:gd name="T4" fmla="*/ 13 w 40"/>
                <a:gd name="T5" fmla="*/ 3 h 48"/>
                <a:gd name="T6" fmla="*/ 40 w 40"/>
                <a:gd name="T7" fmla="*/ 23 h 48"/>
              </a:gdLst>
              <a:ahLst/>
              <a:cxnLst>
                <a:cxn ang="0">
                  <a:pos x="T0" y="T1"/>
                </a:cxn>
                <a:cxn ang="0">
                  <a:pos x="T2" y="T3"/>
                </a:cxn>
                <a:cxn ang="0">
                  <a:pos x="T4" y="T5"/>
                </a:cxn>
                <a:cxn ang="0">
                  <a:pos x="T6" y="T7"/>
                </a:cxn>
              </a:cxnLst>
              <a:rect l="0" t="0" r="r" b="b"/>
              <a:pathLst>
                <a:path w="40" h="48">
                  <a:moveTo>
                    <a:pt x="40" y="23"/>
                  </a:moveTo>
                  <a:cubicBezTo>
                    <a:pt x="40" y="45"/>
                    <a:pt x="40" y="45"/>
                    <a:pt x="40" y="45"/>
                  </a:cubicBezTo>
                  <a:cubicBezTo>
                    <a:pt x="12" y="48"/>
                    <a:pt x="0" y="8"/>
                    <a:pt x="13" y="3"/>
                  </a:cubicBezTo>
                  <a:cubicBezTo>
                    <a:pt x="24" y="0"/>
                    <a:pt x="35" y="15"/>
                    <a:pt x="40" y="23"/>
                  </a:cubicBezTo>
                  <a:close/>
                </a:path>
              </a:pathLst>
            </a:custGeom>
            <a:solidFill>
              <a:srgbClr val="F7A58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íṥľïḓê">
              <a:extLst>
                <a:ext uri="{FF2B5EF4-FFF2-40B4-BE49-F238E27FC236}">
                  <a16:creationId xmlns:a16="http://schemas.microsoft.com/office/drawing/2014/main" id="{F15034DD-4139-4A5D-A1FC-BD130ED0B7CC}"/>
                </a:ext>
              </a:extLst>
            </p:cNvPr>
            <p:cNvSpPr/>
            <p:nvPr userDrawn="1"/>
          </p:nvSpPr>
          <p:spPr bwMode="auto">
            <a:xfrm>
              <a:off x="3129450" y="2973179"/>
              <a:ext cx="90673" cy="62492"/>
            </a:xfrm>
            <a:custGeom>
              <a:avLst/>
              <a:gdLst>
                <a:gd name="T0" fmla="*/ 0 w 32"/>
                <a:gd name="T1" fmla="*/ 10 h 22"/>
                <a:gd name="T2" fmla="*/ 0 w 32"/>
                <a:gd name="T3" fmla="*/ 10 h 22"/>
                <a:gd name="T4" fmla="*/ 0 w 32"/>
                <a:gd name="T5" fmla="*/ 8 h 22"/>
                <a:gd name="T6" fmla="*/ 3 w 32"/>
                <a:gd name="T7" fmla="*/ 5 h 22"/>
                <a:gd name="T8" fmla="*/ 4 w 32"/>
                <a:gd name="T9" fmla="*/ 4 h 22"/>
                <a:gd name="T10" fmla="*/ 5 w 32"/>
                <a:gd name="T11" fmla="*/ 4 h 22"/>
                <a:gd name="T12" fmla="*/ 5 w 32"/>
                <a:gd name="T13" fmla="*/ 4 h 22"/>
                <a:gd name="T14" fmla="*/ 5 w 32"/>
                <a:gd name="T15" fmla="*/ 4 h 22"/>
                <a:gd name="T16" fmla="*/ 5 w 32"/>
                <a:gd name="T17" fmla="*/ 4 h 22"/>
                <a:gd name="T18" fmla="*/ 5 w 32"/>
                <a:gd name="T19" fmla="*/ 4 h 22"/>
                <a:gd name="T20" fmla="*/ 5 w 32"/>
                <a:gd name="T21" fmla="*/ 4 h 22"/>
                <a:gd name="T22" fmla="*/ 5 w 32"/>
                <a:gd name="T23" fmla="*/ 4 h 22"/>
                <a:gd name="T24" fmla="*/ 6 w 32"/>
                <a:gd name="T25" fmla="*/ 4 h 22"/>
                <a:gd name="T26" fmla="*/ 7 w 32"/>
                <a:gd name="T27" fmla="*/ 4 h 22"/>
                <a:gd name="T28" fmla="*/ 8 w 32"/>
                <a:gd name="T29" fmla="*/ 4 h 22"/>
                <a:gd name="T30" fmla="*/ 8 w 32"/>
                <a:gd name="T31" fmla="*/ 4 h 22"/>
                <a:gd name="T32" fmla="*/ 9 w 32"/>
                <a:gd name="T33" fmla="*/ 4 h 22"/>
                <a:gd name="T34" fmla="*/ 16 w 32"/>
                <a:gd name="T35" fmla="*/ 7 h 22"/>
                <a:gd name="T36" fmla="*/ 19 w 32"/>
                <a:gd name="T37" fmla="*/ 9 h 22"/>
                <a:gd name="T38" fmla="*/ 22 w 32"/>
                <a:gd name="T39" fmla="*/ 12 h 22"/>
                <a:gd name="T40" fmla="*/ 27 w 32"/>
                <a:gd name="T41" fmla="*/ 17 h 22"/>
                <a:gd name="T42" fmla="*/ 32 w 32"/>
                <a:gd name="T43" fmla="*/ 22 h 22"/>
                <a:gd name="T44" fmla="*/ 31 w 32"/>
                <a:gd name="T45" fmla="*/ 20 h 22"/>
                <a:gd name="T46" fmla="*/ 29 w 32"/>
                <a:gd name="T47" fmla="*/ 15 h 22"/>
                <a:gd name="T48" fmla="*/ 27 w 32"/>
                <a:gd name="T49" fmla="*/ 12 h 22"/>
                <a:gd name="T50" fmla="*/ 25 w 32"/>
                <a:gd name="T51" fmla="*/ 9 h 22"/>
                <a:gd name="T52" fmla="*/ 18 w 32"/>
                <a:gd name="T53" fmla="*/ 4 h 22"/>
                <a:gd name="T54" fmla="*/ 14 w 32"/>
                <a:gd name="T55" fmla="*/ 1 h 22"/>
                <a:gd name="T56" fmla="*/ 10 w 32"/>
                <a:gd name="T57" fmla="*/ 0 h 22"/>
                <a:gd name="T58" fmla="*/ 8 w 32"/>
                <a:gd name="T59" fmla="*/ 0 h 22"/>
                <a:gd name="T60" fmla="*/ 7 w 32"/>
                <a:gd name="T61" fmla="*/ 0 h 22"/>
                <a:gd name="T62" fmla="*/ 6 w 32"/>
                <a:gd name="T63" fmla="*/ 1 h 22"/>
                <a:gd name="T64" fmla="*/ 5 w 32"/>
                <a:gd name="T65" fmla="*/ 1 h 22"/>
                <a:gd name="T66" fmla="*/ 5 w 32"/>
                <a:gd name="T67" fmla="*/ 1 h 22"/>
                <a:gd name="T68" fmla="*/ 4 w 32"/>
                <a:gd name="T69" fmla="*/ 1 h 22"/>
                <a:gd name="T70" fmla="*/ 4 w 32"/>
                <a:gd name="T71" fmla="*/ 1 h 22"/>
                <a:gd name="T72" fmla="*/ 3 w 32"/>
                <a:gd name="T73" fmla="*/ 2 h 22"/>
                <a:gd name="T74" fmla="*/ 2 w 32"/>
                <a:gd name="T75" fmla="*/ 3 h 22"/>
                <a:gd name="T76" fmla="*/ 0 w 32"/>
                <a:gd name="T77" fmla="*/ 6 h 22"/>
                <a:gd name="T78" fmla="*/ 0 w 32"/>
                <a:gd name="T79" fmla="*/ 8 h 22"/>
                <a:gd name="T80" fmla="*/ 0 w 32"/>
                <a:gd name="T81" fmla="*/ 1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 h="22">
                  <a:moveTo>
                    <a:pt x="0" y="10"/>
                  </a:moveTo>
                  <a:cubicBezTo>
                    <a:pt x="0" y="10"/>
                    <a:pt x="0" y="10"/>
                    <a:pt x="0" y="10"/>
                  </a:cubicBezTo>
                  <a:cubicBezTo>
                    <a:pt x="0" y="9"/>
                    <a:pt x="0" y="9"/>
                    <a:pt x="0" y="8"/>
                  </a:cubicBezTo>
                  <a:cubicBezTo>
                    <a:pt x="1" y="7"/>
                    <a:pt x="2" y="6"/>
                    <a:pt x="3" y="5"/>
                  </a:cubicBezTo>
                  <a:cubicBezTo>
                    <a:pt x="4" y="4"/>
                    <a:pt x="4" y="4"/>
                    <a:pt x="4"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6" y="4"/>
                    <a:pt x="6" y="4"/>
                    <a:pt x="6" y="4"/>
                  </a:cubicBezTo>
                  <a:cubicBezTo>
                    <a:pt x="7" y="4"/>
                    <a:pt x="7" y="4"/>
                    <a:pt x="7" y="4"/>
                  </a:cubicBezTo>
                  <a:cubicBezTo>
                    <a:pt x="8" y="4"/>
                    <a:pt x="8" y="4"/>
                    <a:pt x="8" y="4"/>
                  </a:cubicBezTo>
                  <a:cubicBezTo>
                    <a:pt x="8" y="4"/>
                    <a:pt x="8" y="4"/>
                    <a:pt x="8" y="4"/>
                  </a:cubicBezTo>
                  <a:cubicBezTo>
                    <a:pt x="9" y="4"/>
                    <a:pt x="9" y="4"/>
                    <a:pt x="9" y="4"/>
                  </a:cubicBezTo>
                  <a:cubicBezTo>
                    <a:pt x="11" y="4"/>
                    <a:pt x="14" y="5"/>
                    <a:pt x="16" y="7"/>
                  </a:cubicBezTo>
                  <a:cubicBezTo>
                    <a:pt x="17" y="7"/>
                    <a:pt x="18" y="8"/>
                    <a:pt x="19" y="9"/>
                  </a:cubicBezTo>
                  <a:cubicBezTo>
                    <a:pt x="20" y="10"/>
                    <a:pt x="21" y="11"/>
                    <a:pt x="22" y="12"/>
                  </a:cubicBezTo>
                  <a:cubicBezTo>
                    <a:pt x="24" y="13"/>
                    <a:pt x="26" y="15"/>
                    <a:pt x="27" y="17"/>
                  </a:cubicBezTo>
                  <a:cubicBezTo>
                    <a:pt x="30" y="20"/>
                    <a:pt x="32" y="22"/>
                    <a:pt x="32" y="22"/>
                  </a:cubicBezTo>
                  <a:cubicBezTo>
                    <a:pt x="32" y="22"/>
                    <a:pt x="32" y="21"/>
                    <a:pt x="31" y="20"/>
                  </a:cubicBezTo>
                  <a:cubicBezTo>
                    <a:pt x="31" y="19"/>
                    <a:pt x="30" y="17"/>
                    <a:pt x="29" y="15"/>
                  </a:cubicBezTo>
                  <a:cubicBezTo>
                    <a:pt x="28" y="14"/>
                    <a:pt x="28" y="13"/>
                    <a:pt x="27" y="12"/>
                  </a:cubicBezTo>
                  <a:cubicBezTo>
                    <a:pt x="26" y="11"/>
                    <a:pt x="25" y="10"/>
                    <a:pt x="25" y="9"/>
                  </a:cubicBezTo>
                  <a:cubicBezTo>
                    <a:pt x="23" y="7"/>
                    <a:pt x="21" y="5"/>
                    <a:pt x="18" y="4"/>
                  </a:cubicBezTo>
                  <a:cubicBezTo>
                    <a:pt x="17" y="3"/>
                    <a:pt x="15" y="2"/>
                    <a:pt x="14" y="1"/>
                  </a:cubicBezTo>
                  <a:cubicBezTo>
                    <a:pt x="13" y="1"/>
                    <a:pt x="11" y="1"/>
                    <a:pt x="10" y="0"/>
                  </a:cubicBezTo>
                  <a:cubicBezTo>
                    <a:pt x="9" y="0"/>
                    <a:pt x="9" y="0"/>
                    <a:pt x="8" y="0"/>
                  </a:cubicBezTo>
                  <a:cubicBezTo>
                    <a:pt x="8" y="0"/>
                    <a:pt x="8" y="0"/>
                    <a:pt x="7" y="0"/>
                  </a:cubicBezTo>
                  <a:cubicBezTo>
                    <a:pt x="7" y="1"/>
                    <a:pt x="7" y="1"/>
                    <a:pt x="6" y="1"/>
                  </a:cubicBezTo>
                  <a:cubicBezTo>
                    <a:pt x="6" y="1"/>
                    <a:pt x="5" y="1"/>
                    <a:pt x="5" y="1"/>
                  </a:cubicBezTo>
                  <a:cubicBezTo>
                    <a:pt x="5" y="1"/>
                    <a:pt x="5" y="1"/>
                    <a:pt x="5" y="1"/>
                  </a:cubicBezTo>
                  <a:cubicBezTo>
                    <a:pt x="4" y="1"/>
                    <a:pt x="4" y="1"/>
                    <a:pt x="4" y="1"/>
                  </a:cubicBezTo>
                  <a:cubicBezTo>
                    <a:pt x="4" y="1"/>
                    <a:pt x="4" y="1"/>
                    <a:pt x="4" y="1"/>
                  </a:cubicBezTo>
                  <a:cubicBezTo>
                    <a:pt x="3" y="2"/>
                    <a:pt x="3" y="2"/>
                    <a:pt x="3" y="2"/>
                  </a:cubicBezTo>
                  <a:cubicBezTo>
                    <a:pt x="3" y="2"/>
                    <a:pt x="2" y="3"/>
                    <a:pt x="2" y="3"/>
                  </a:cubicBezTo>
                  <a:cubicBezTo>
                    <a:pt x="1" y="4"/>
                    <a:pt x="0" y="5"/>
                    <a:pt x="0" y="6"/>
                  </a:cubicBezTo>
                  <a:cubicBezTo>
                    <a:pt x="0" y="7"/>
                    <a:pt x="0" y="7"/>
                    <a:pt x="0" y="8"/>
                  </a:cubicBezTo>
                  <a:cubicBezTo>
                    <a:pt x="0" y="9"/>
                    <a:pt x="0" y="9"/>
                    <a:pt x="0" y="10"/>
                  </a:cubicBezTo>
                  <a:close/>
                </a:path>
              </a:pathLst>
            </a:custGeom>
            <a:solidFill>
              <a:srgbClr val="CF91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íş1íḋê">
              <a:extLst>
                <a:ext uri="{FF2B5EF4-FFF2-40B4-BE49-F238E27FC236}">
                  <a16:creationId xmlns:a16="http://schemas.microsoft.com/office/drawing/2014/main" id="{7FA3233B-B5FE-4ED5-806B-A330FAD55AC1}"/>
                </a:ext>
              </a:extLst>
            </p:cNvPr>
            <p:cNvSpPr/>
            <p:nvPr userDrawn="1"/>
          </p:nvSpPr>
          <p:spPr bwMode="auto">
            <a:xfrm>
              <a:off x="3678394" y="2967053"/>
              <a:ext cx="165419" cy="221784"/>
            </a:xfrm>
            <a:custGeom>
              <a:avLst/>
              <a:gdLst>
                <a:gd name="T0" fmla="*/ 7 w 58"/>
                <a:gd name="T1" fmla="*/ 22 h 78"/>
                <a:gd name="T2" fmla="*/ 43 w 58"/>
                <a:gd name="T3" fmla="*/ 16 h 78"/>
                <a:gd name="T4" fmla="*/ 0 w 58"/>
                <a:gd name="T5" fmla="*/ 65 h 78"/>
                <a:gd name="T6" fmla="*/ 7 w 58"/>
                <a:gd name="T7" fmla="*/ 22 h 78"/>
              </a:gdLst>
              <a:ahLst/>
              <a:cxnLst>
                <a:cxn ang="0">
                  <a:pos x="T0" y="T1"/>
                </a:cxn>
                <a:cxn ang="0">
                  <a:pos x="T2" y="T3"/>
                </a:cxn>
                <a:cxn ang="0">
                  <a:pos x="T4" y="T5"/>
                </a:cxn>
                <a:cxn ang="0">
                  <a:pos x="T6" y="T7"/>
                </a:cxn>
              </a:cxnLst>
              <a:rect l="0" t="0" r="r" b="b"/>
              <a:pathLst>
                <a:path w="58" h="78">
                  <a:moveTo>
                    <a:pt x="7" y="22"/>
                  </a:moveTo>
                  <a:cubicBezTo>
                    <a:pt x="7" y="22"/>
                    <a:pt x="27" y="0"/>
                    <a:pt x="43" y="16"/>
                  </a:cubicBezTo>
                  <a:cubicBezTo>
                    <a:pt x="58" y="33"/>
                    <a:pt x="31" y="78"/>
                    <a:pt x="0" y="65"/>
                  </a:cubicBezTo>
                  <a:lnTo>
                    <a:pt x="7" y="22"/>
                  </a:lnTo>
                  <a:close/>
                </a:path>
              </a:pathLst>
            </a:custGeom>
            <a:solidFill>
              <a:srgbClr val="EDAC7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íṧḷíďè">
              <a:extLst>
                <a:ext uri="{FF2B5EF4-FFF2-40B4-BE49-F238E27FC236}">
                  <a16:creationId xmlns:a16="http://schemas.microsoft.com/office/drawing/2014/main" id="{CF755CEF-235E-4910-9B47-311E7EE20948}"/>
                </a:ext>
              </a:extLst>
            </p:cNvPr>
            <p:cNvSpPr/>
            <p:nvPr userDrawn="1"/>
          </p:nvSpPr>
          <p:spPr bwMode="auto">
            <a:xfrm>
              <a:off x="3678394" y="3020968"/>
              <a:ext cx="133561" cy="136011"/>
            </a:xfrm>
            <a:custGeom>
              <a:avLst/>
              <a:gdLst>
                <a:gd name="T0" fmla="*/ 4 w 47"/>
                <a:gd name="T1" fmla="*/ 19 h 48"/>
                <a:gd name="T2" fmla="*/ 0 w 47"/>
                <a:gd name="T3" fmla="*/ 41 h 48"/>
                <a:gd name="T4" fmla="*/ 34 w 47"/>
                <a:gd name="T5" fmla="*/ 5 h 48"/>
                <a:gd name="T6" fmla="*/ 4 w 47"/>
                <a:gd name="T7" fmla="*/ 19 h 48"/>
              </a:gdLst>
              <a:ahLst/>
              <a:cxnLst>
                <a:cxn ang="0">
                  <a:pos x="T0" y="T1"/>
                </a:cxn>
                <a:cxn ang="0">
                  <a:pos x="T2" y="T3"/>
                </a:cxn>
                <a:cxn ang="0">
                  <a:pos x="T4" y="T5"/>
                </a:cxn>
                <a:cxn ang="0">
                  <a:pos x="T6" y="T7"/>
                </a:cxn>
              </a:cxnLst>
              <a:rect l="0" t="0" r="r" b="b"/>
              <a:pathLst>
                <a:path w="47" h="48">
                  <a:moveTo>
                    <a:pt x="4" y="19"/>
                  </a:moveTo>
                  <a:cubicBezTo>
                    <a:pt x="0" y="41"/>
                    <a:pt x="0" y="41"/>
                    <a:pt x="0" y="41"/>
                  </a:cubicBezTo>
                  <a:cubicBezTo>
                    <a:pt x="28" y="48"/>
                    <a:pt x="47" y="11"/>
                    <a:pt x="34" y="5"/>
                  </a:cubicBezTo>
                  <a:cubicBezTo>
                    <a:pt x="24" y="0"/>
                    <a:pt x="10" y="12"/>
                    <a:pt x="4" y="19"/>
                  </a:cubicBezTo>
                  <a:close/>
                </a:path>
              </a:pathLst>
            </a:custGeom>
            <a:solidFill>
              <a:srgbClr val="F7A58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ïşlíďe">
              <a:extLst>
                <a:ext uri="{FF2B5EF4-FFF2-40B4-BE49-F238E27FC236}">
                  <a16:creationId xmlns:a16="http://schemas.microsoft.com/office/drawing/2014/main" id="{564DCA01-4D4E-4203-AC3D-91DD158DF283}"/>
                </a:ext>
              </a:extLst>
            </p:cNvPr>
            <p:cNvSpPr/>
            <p:nvPr userDrawn="1"/>
          </p:nvSpPr>
          <p:spPr bwMode="auto">
            <a:xfrm>
              <a:off x="3690647" y="3027094"/>
              <a:ext cx="95575" cy="47788"/>
            </a:xfrm>
            <a:custGeom>
              <a:avLst/>
              <a:gdLst>
                <a:gd name="T0" fmla="*/ 34 w 34"/>
                <a:gd name="T1" fmla="*/ 11 h 17"/>
                <a:gd name="T2" fmla="*/ 34 w 34"/>
                <a:gd name="T3" fmla="*/ 10 h 17"/>
                <a:gd name="T4" fmla="*/ 34 w 34"/>
                <a:gd name="T5" fmla="*/ 9 h 17"/>
                <a:gd name="T6" fmla="*/ 31 w 34"/>
                <a:gd name="T7" fmla="*/ 5 h 17"/>
                <a:gd name="T8" fmla="*/ 30 w 34"/>
                <a:gd name="T9" fmla="*/ 4 h 17"/>
                <a:gd name="T10" fmla="*/ 30 w 34"/>
                <a:gd name="T11" fmla="*/ 4 h 17"/>
                <a:gd name="T12" fmla="*/ 30 w 34"/>
                <a:gd name="T13" fmla="*/ 4 h 17"/>
                <a:gd name="T14" fmla="*/ 30 w 34"/>
                <a:gd name="T15" fmla="*/ 4 h 17"/>
                <a:gd name="T16" fmla="*/ 30 w 34"/>
                <a:gd name="T17" fmla="*/ 4 h 17"/>
                <a:gd name="T18" fmla="*/ 30 w 34"/>
                <a:gd name="T19" fmla="*/ 4 h 17"/>
                <a:gd name="T20" fmla="*/ 30 w 34"/>
                <a:gd name="T21" fmla="*/ 4 h 17"/>
                <a:gd name="T22" fmla="*/ 29 w 34"/>
                <a:gd name="T23" fmla="*/ 4 h 17"/>
                <a:gd name="T24" fmla="*/ 29 w 34"/>
                <a:gd name="T25" fmla="*/ 4 h 17"/>
                <a:gd name="T26" fmla="*/ 28 w 34"/>
                <a:gd name="T27" fmla="*/ 3 h 17"/>
                <a:gd name="T28" fmla="*/ 27 w 34"/>
                <a:gd name="T29" fmla="*/ 3 h 17"/>
                <a:gd name="T30" fmla="*/ 27 w 34"/>
                <a:gd name="T31" fmla="*/ 3 h 17"/>
                <a:gd name="T32" fmla="*/ 26 w 34"/>
                <a:gd name="T33" fmla="*/ 3 h 17"/>
                <a:gd name="T34" fmla="*/ 19 w 34"/>
                <a:gd name="T35" fmla="*/ 5 h 17"/>
                <a:gd name="T36" fmla="*/ 15 w 34"/>
                <a:gd name="T37" fmla="*/ 7 h 17"/>
                <a:gd name="T38" fmla="*/ 12 w 34"/>
                <a:gd name="T39" fmla="*/ 9 h 17"/>
                <a:gd name="T40" fmla="*/ 6 w 34"/>
                <a:gd name="T41" fmla="*/ 13 h 17"/>
                <a:gd name="T42" fmla="*/ 0 w 34"/>
                <a:gd name="T43" fmla="*/ 17 h 17"/>
                <a:gd name="T44" fmla="*/ 1 w 34"/>
                <a:gd name="T45" fmla="*/ 15 h 17"/>
                <a:gd name="T46" fmla="*/ 4 w 34"/>
                <a:gd name="T47" fmla="*/ 11 h 17"/>
                <a:gd name="T48" fmla="*/ 7 w 34"/>
                <a:gd name="T49" fmla="*/ 9 h 17"/>
                <a:gd name="T50" fmla="*/ 10 w 34"/>
                <a:gd name="T51" fmla="*/ 6 h 17"/>
                <a:gd name="T52" fmla="*/ 17 w 34"/>
                <a:gd name="T53" fmla="*/ 1 h 17"/>
                <a:gd name="T54" fmla="*/ 21 w 34"/>
                <a:gd name="T55" fmla="*/ 0 h 17"/>
                <a:gd name="T56" fmla="*/ 26 w 34"/>
                <a:gd name="T57" fmla="*/ 0 h 17"/>
                <a:gd name="T58" fmla="*/ 27 w 34"/>
                <a:gd name="T59" fmla="*/ 0 h 17"/>
                <a:gd name="T60" fmla="*/ 28 w 34"/>
                <a:gd name="T61" fmla="*/ 0 h 17"/>
                <a:gd name="T62" fmla="*/ 29 w 34"/>
                <a:gd name="T63" fmla="*/ 1 h 17"/>
                <a:gd name="T64" fmla="*/ 30 w 34"/>
                <a:gd name="T65" fmla="*/ 1 h 17"/>
                <a:gd name="T66" fmla="*/ 31 w 34"/>
                <a:gd name="T67" fmla="*/ 1 h 17"/>
                <a:gd name="T68" fmla="*/ 31 w 34"/>
                <a:gd name="T69" fmla="*/ 1 h 17"/>
                <a:gd name="T70" fmla="*/ 31 w 34"/>
                <a:gd name="T71" fmla="*/ 2 h 17"/>
                <a:gd name="T72" fmla="*/ 32 w 34"/>
                <a:gd name="T73" fmla="*/ 2 h 17"/>
                <a:gd name="T74" fmla="*/ 33 w 34"/>
                <a:gd name="T75" fmla="*/ 4 h 17"/>
                <a:gd name="T76" fmla="*/ 34 w 34"/>
                <a:gd name="T77" fmla="*/ 7 h 17"/>
                <a:gd name="T78" fmla="*/ 34 w 34"/>
                <a:gd name="T79" fmla="*/ 9 h 17"/>
                <a:gd name="T80" fmla="*/ 34 w 34"/>
                <a:gd name="T81" fmla="*/ 10 h 17"/>
                <a:gd name="T82" fmla="*/ 34 w 34"/>
                <a:gd name="T83"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4" h="17">
                  <a:moveTo>
                    <a:pt x="34" y="11"/>
                  </a:moveTo>
                  <a:cubicBezTo>
                    <a:pt x="34" y="10"/>
                    <a:pt x="34" y="10"/>
                    <a:pt x="34" y="10"/>
                  </a:cubicBezTo>
                  <a:cubicBezTo>
                    <a:pt x="34" y="10"/>
                    <a:pt x="34" y="10"/>
                    <a:pt x="34" y="9"/>
                  </a:cubicBezTo>
                  <a:cubicBezTo>
                    <a:pt x="33" y="8"/>
                    <a:pt x="33" y="6"/>
                    <a:pt x="31" y="5"/>
                  </a:cubicBezTo>
                  <a:cubicBezTo>
                    <a:pt x="31" y="5"/>
                    <a:pt x="31"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29" y="4"/>
                    <a:pt x="29" y="4"/>
                    <a:pt x="29" y="4"/>
                  </a:cubicBezTo>
                  <a:cubicBezTo>
                    <a:pt x="29" y="4"/>
                    <a:pt x="29" y="4"/>
                    <a:pt x="29" y="4"/>
                  </a:cubicBezTo>
                  <a:cubicBezTo>
                    <a:pt x="28" y="3"/>
                    <a:pt x="28" y="3"/>
                    <a:pt x="28" y="3"/>
                  </a:cubicBezTo>
                  <a:cubicBezTo>
                    <a:pt x="27" y="3"/>
                    <a:pt x="27" y="3"/>
                    <a:pt x="27" y="3"/>
                  </a:cubicBezTo>
                  <a:cubicBezTo>
                    <a:pt x="27" y="3"/>
                    <a:pt x="27" y="3"/>
                    <a:pt x="27" y="3"/>
                  </a:cubicBezTo>
                  <a:cubicBezTo>
                    <a:pt x="26" y="3"/>
                    <a:pt x="26" y="3"/>
                    <a:pt x="26" y="3"/>
                  </a:cubicBezTo>
                  <a:cubicBezTo>
                    <a:pt x="23" y="3"/>
                    <a:pt x="21" y="4"/>
                    <a:pt x="19" y="5"/>
                  </a:cubicBezTo>
                  <a:cubicBezTo>
                    <a:pt x="17" y="5"/>
                    <a:pt x="16" y="6"/>
                    <a:pt x="15" y="7"/>
                  </a:cubicBezTo>
                  <a:cubicBezTo>
                    <a:pt x="14" y="7"/>
                    <a:pt x="13" y="8"/>
                    <a:pt x="12" y="9"/>
                  </a:cubicBezTo>
                  <a:cubicBezTo>
                    <a:pt x="10" y="10"/>
                    <a:pt x="8" y="12"/>
                    <a:pt x="6" y="13"/>
                  </a:cubicBezTo>
                  <a:cubicBezTo>
                    <a:pt x="3" y="15"/>
                    <a:pt x="0" y="17"/>
                    <a:pt x="0" y="17"/>
                  </a:cubicBezTo>
                  <a:cubicBezTo>
                    <a:pt x="0" y="17"/>
                    <a:pt x="1" y="16"/>
                    <a:pt x="1" y="15"/>
                  </a:cubicBezTo>
                  <a:cubicBezTo>
                    <a:pt x="2" y="14"/>
                    <a:pt x="3" y="13"/>
                    <a:pt x="4" y="11"/>
                  </a:cubicBezTo>
                  <a:cubicBezTo>
                    <a:pt x="5" y="10"/>
                    <a:pt x="6" y="10"/>
                    <a:pt x="7" y="9"/>
                  </a:cubicBezTo>
                  <a:cubicBezTo>
                    <a:pt x="8" y="8"/>
                    <a:pt x="9" y="7"/>
                    <a:pt x="10" y="6"/>
                  </a:cubicBezTo>
                  <a:cubicBezTo>
                    <a:pt x="12" y="4"/>
                    <a:pt x="14" y="3"/>
                    <a:pt x="17" y="1"/>
                  </a:cubicBezTo>
                  <a:cubicBezTo>
                    <a:pt x="18" y="1"/>
                    <a:pt x="20" y="0"/>
                    <a:pt x="21" y="0"/>
                  </a:cubicBezTo>
                  <a:cubicBezTo>
                    <a:pt x="23" y="0"/>
                    <a:pt x="24" y="0"/>
                    <a:pt x="26" y="0"/>
                  </a:cubicBezTo>
                  <a:cubicBezTo>
                    <a:pt x="26" y="0"/>
                    <a:pt x="27" y="0"/>
                    <a:pt x="27" y="0"/>
                  </a:cubicBezTo>
                  <a:cubicBezTo>
                    <a:pt x="27" y="0"/>
                    <a:pt x="28" y="0"/>
                    <a:pt x="28" y="0"/>
                  </a:cubicBezTo>
                  <a:cubicBezTo>
                    <a:pt x="29" y="1"/>
                    <a:pt x="29" y="1"/>
                    <a:pt x="29" y="1"/>
                  </a:cubicBezTo>
                  <a:cubicBezTo>
                    <a:pt x="30" y="1"/>
                    <a:pt x="30" y="1"/>
                    <a:pt x="30" y="1"/>
                  </a:cubicBezTo>
                  <a:cubicBezTo>
                    <a:pt x="31" y="1"/>
                    <a:pt x="31" y="1"/>
                    <a:pt x="31" y="1"/>
                  </a:cubicBezTo>
                  <a:cubicBezTo>
                    <a:pt x="31" y="1"/>
                    <a:pt x="31" y="1"/>
                    <a:pt x="31" y="1"/>
                  </a:cubicBezTo>
                  <a:cubicBezTo>
                    <a:pt x="31" y="2"/>
                    <a:pt x="31" y="2"/>
                    <a:pt x="31" y="2"/>
                  </a:cubicBezTo>
                  <a:cubicBezTo>
                    <a:pt x="32" y="2"/>
                    <a:pt x="32" y="2"/>
                    <a:pt x="32" y="2"/>
                  </a:cubicBezTo>
                  <a:cubicBezTo>
                    <a:pt x="32" y="3"/>
                    <a:pt x="33" y="3"/>
                    <a:pt x="33" y="4"/>
                  </a:cubicBezTo>
                  <a:cubicBezTo>
                    <a:pt x="34" y="5"/>
                    <a:pt x="34" y="6"/>
                    <a:pt x="34" y="7"/>
                  </a:cubicBezTo>
                  <a:cubicBezTo>
                    <a:pt x="34" y="8"/>
                    <a:pt x="34" y="8"/>
                    <a:pt x="34" y="9"/>
                  </a:cubicBezTo>
                  <a:cubicBezTo>
                    <a:pt x="34" y="10"/>
                    <a:pt x="34" y="10"/>
                    <a:pt x="34" y="10"/>
                  </a:cubicBezTo>
                  <a:lnTo>
                    <a:pt x="34" y="11"/>
                  </a:lnTo>
                  <a:close/>
                </a:path>
              </a:pathLst>
            </a:custGeom>
            <a:solidFill>
              <a:srgbClr val="CF91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íṧ1iḍé">
              <a:extLst>
                <a:ext uri="{FF2B5EF4-FFF2-40B4-BE49-F238E27FC236}">
                  <a16:creationId xmlns:a16="http://schemas.microsoft.com/office/drawing/2014/main" id="{F7C9D85A-62D0-4F60-844E-CBE9328B058E}"/>
                </a:ext>
              </a:extLst>
            </p:cNvPr>
            <p:cNvSpPr/>
            <p:nvPr userDrawn="1"/>
          </p:nvSpPr>
          <p:spPr bwMode="auto">
            <a:xfrm>
              <a:off x="3370838" y="3214568"/>
              <a:ext cx="139687" cy="246290"/>
            </a:xfrm>
            <a:custGeom>
              <a:avLst/>
              <a:gdLst>
                <a:gd name="T0" fmla="*/ 1 w 49"/>
                <a:gd name="T1" fmla="*/ 0 h 87"/>
                <a:gd name="T2" fmla="*/ 47 w 49"/>
                <a:gd name="T3" fmla="*/ 0 h 87"/>
                <a:gd name="T4" fmla="*/ 49 w 49"/>
                <a:gd name="T5" fmla="*/ 72 h 87"/>
                <a:gd name="T6" fmla="*/ 25 w 49"/>
                <a:gd name="T7" fmla="*/ 86 h 87"/>
                <a:gd name="T8" fmla="*/ 0 w 49"/>
                <a:gd name="T9" fmla="*/ 72 h 87"/>
                <a:gd name="T10" fmla="*/ 1 w 49"/>
                <a:gd name="T11" fmla="*/ 0 h 87"/>
              </a:gdLst>
              <a:ahLst/>
              <a:cxnLst>
                <a:cxn ang="0">
                  <a:pos x="T0" y="T1"/>
                </a:cxn>
                <a:cxn ang="0">
                  <a:pos x="T2" y="T3"/>
                </a:cxn>
                <a:cxn ang="0">
                  <a:pos x="T4" y="T5"/>
                </a:cxn>
                <a:cxn ang="0">
                  <a:pos x="T6" y="T7"/>
                </a:cxn>
                <a:cxn ang="0">
                  <a:pos x="T8" y="T9"/>
                </a:cxn>
                <a:cxn ang="0">
                  <a:pos x="T10" y="T11"/>
                </a:cxn>
              </a:cxnLst>
              <a:rect l="0" t="0" r="r" b="b"/>
              <a:pathLst>
                <a:path w="49" h="87">
                  <a:moveTo>
                    <a:pt x="1" y="0"/>
                  </a:moveTo>
                  <a:cubicBezTo>
                    <a:pt x="47" y="0"/>
                    <a:pt x="47" y="0"/>
                    <a:pt x="47" y="0"/>
                  </a:cubicBezTo>
                  <a:cubicBezTo>
                    <a:pt x="49" y="72"/>
                    <a:pt x="49" y="72"/>
                    <a:pt x="49" y="72"/>
                  </a:cubicBezTo>
                  <a:cubicBezTo>
                    <a:pt x="49" y="72"/>
                    <a:pt x="45" y="86"/>
                    <a:pt x="25" y="86"/>
                  </a:cubicBezTo>
                  <a:cubicBezTo>
                    <a:pt x="5" y="87"/>
                    <a:pt x="0" y="72"/>
                    <a:pt x="0" y="72"/>
                  </a:cubicBezTo>
                  <a:cubicBezTo>
                    <a:pt x="0" y="71"/>
                    <a:pt x="1" y="0"/>
                    <a:pt x="1" y="0"/>
                  </a:cubicBezTo>
                  <a:close/>
                </a:path>
              </a:pathLst>
            </a:custGeom>
            <a:solidFill>
              <a:srgbClr val="EDAC7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íSḷíḍé">
              <a:extLst>
                <a:ext uri="{FF2B5EF4-FFF2-40B4-BE49-F238E27FC236}">
                  <a16:creationId xmlns:a16="http://schemas.microsoft.com/office/drawing/2014/main" id="{8444D3B0-2E49-4319-8C2D-7129D1A8ACEC}"/>
                </a:ext>
              </a:extLst>
            </p:cNvPr>
            <p:cNvSpPr/>
            <p:nvPr userDrawn="1"/>
          </p:nvSpPr>
          <p:spPr bwMode="auto">
            <a:xfrm>
              <a:off x="3370838" y="3214568"/>
              <a:ext cx="139687" cy="246290"/>
            </a:xfrm>
            <a:custGeom>
              <a:avLst/>
              <a:gdLst>
                <a:gd name="T0" fmla="*/ 1 w 49"/>
                <a:gd name="T1" fmla="*/ 0 h 87"/>
                <a:gd name="T2" fmla="*/ 47 w 49"/>
                <a:gd name="T3" fmla="*/ 0 h 87"/>
                <a:gd name="T4" fmla="*/ 49 w 49"/>
                <a:gd name="T5" fmla="*/ 72 h 87"/>
                <a:gd name="T6" fmla="*/ 25 w 49"/>
                <a:gd name="T7" fmla="*/ 86 h 87"/>
                <a:gd name="T8" fmla="*/ 0 w 49"/>
                <a:gd name="T9" fmla="*/ 72 h 87"/>
                <a:gd name="T10" fmla="*/ 1 w 49"/>
                <a:gd name="T11" fmla="*/ 0 h 87"/>
              </a:gdLst>
              <a:ahLst/>
              <a:cxnLst>
                <a:cxn ang="0">
                  <a:pos x="T0" y="T1"/>
                </a:cxn>
                <a:cxn ang="0">
                  <a:pos x="T2" y="T3"/>
                </a:cxn>
                <a:cxn ang="0">
                  <a:pos x="T4" y="T5"/>
                </a:cxn>
                <a:cxn ang="0">
                  <a:pos x="T6" y="T7"/>
                </a:cxn>
                <a:cxn ang="0">
                  <a:pos x="T8" y="T9"/>
                </a:cxn>
                <a:cxn ang="0">
                  <a:pos x="T10" y="T11"/>
                </a:cxn>
              </a:cxnLst>
              <a:rect l="0" t="0" r="r" b="b"/>
              <a:pathLst>
                <a:path w="49" h="87">
                  <a:moveTo>
                    <a:pt x="1" y="0"/>
                  </a:moveTo>
                  <a:cubicBezTo>
                    <a:pt x="47" y="0"/>
                    <a:pt x="47" y="0"/>
                    <a:pt x="47" y="0"/>
                  </a:cubicBezTo>
                  <a:cubicBezTo>
                    <a:pt x="49" y="72"/>
                    <a:pt x="49" y="72"/>
                    <a:pt x="49" y="72"/>
                  </a:cubicBezTo>
                  <a:cubicBezTo>
                    <a:pt x="49" y="72"/>
                    <a:pt x="45" y="86"/>
                    <a:pt x="25" y="86"/>
                  </a:cubicBezTo>
                  <a:cubicBezTo>
                    <a:pt x="5" y="87"/>
                    <a:pt x="0" y="72"/>
                    <a:pt x="0" y="72"/>
                  </a:cubicBezTo>
                  <a:cubicBezTo>
                    <a:pt x="0" y="71"/>
                    <a:pt x="1" y="0"/>
                    <a:pt x="1" y="0"/>
                  </a:cubicBezTo>
                  <a:close/>
                </a:path>
              </a:pathLst>
            </a:custGeom>
            <a:solidFill>
              <a:srgbClr val="CF91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ï$lïďê">
              <a:extLst>
                <a:ext uri="{FF2B5EF4-FFF2-40B4-BE49-F238E27FC236}">
                  <a16:creationId xmlns:a16="http://schemas.microsoft.com/office/drawing/2014/main" id="{1FEAE8C5-DC59-4A3D-B5AA-92883DF37022}"/>
                </a:ext>
              </a:extLst>
            </p:cNvPr>
            <p:cNvSpPr/>
            <p:nvPr userDrawn="1"/>
          </p:nvSpPr>
          <p:spPr bwMode="auto">
            <a:xfrm>
              <a:off x="3374514" y="3245201"/>
              <a:ext cx="136011" cy="68618"/>
            </a:xfrm>
            <a:custGeom>
              <a:avLst/>
              <a:gdLst>
                <a:gd name="T0" fmla="*/ 3 w 48"/>
                <a:gd name="T1" fmla="*/ 0 h 24"/>
                <a:gd name="T2" fmla="*/ 48 w 48"/>
                <a:gd name="T3" fmla="*/ 4 h 24"/>
                <a:gd name="T4" fmla="*/ 48 w 48"/>
                <a:gd name="T5" fmla="*/ 21 h 24"/>
                <a:gd name="T6" fmla="*/ 33 w 48"/>
                <a:gd name="T7" fmla="*/ 23 h 24"/>
                <a:gd name="T8" fmla="*/ 0 w 48"/>
                <a:gd name="T9" fmla="*/ 18 h 24"/>
                <a:gd name="T10" fmla="*/ 3 w 48"/>
                <a:gd name="T11" fmla="*/ 0 h 24"/>
              </a:gdLst>
              <a:ahLst/>
              <a:cxnLst>
                <a:cxn ang="0">
                  <a:pos x="T0" y="T1"/>
                </a:cxn>
                <a:cxn ang="0">
                  <a:pos x="T2" y="T3"/>
                </a:cxn>
                <a:cxn ang="0">
                  <a:pos x="T4" y="T5"/>
                </a:cxn>
                <a:cxn ang="0">
                  <a:pos x="T6" y="T7"/>
                </a:cxn>
                <a:cxn ang="0">
                  <a:pos x="T8" y="T9"/>
                </a:cxn>
                <a:cxn ang="0">
                  <a:pos x="T10" y="T11"/>
                </a:cxn>
              </a:cxnLst>
              <a:rect l="0" t="0" r="r" b="b"/>
              <a:pathLst>
                <a:path w="48" h="24">
                  <a:moveTo>
                    <a:pt x="3" y="0"/>
                  </a:moveTo>
                  <a:cubicBezTo>
                    <a:pt x="48" y="4"/>
                    <a:pt x="48" y="4"/>
                    <a:pt x="48" y="4"/>
                  </a:cubicBezTo>
                  <a:cubicBezTo>
                    <a:pt x="48" y="4"/>
                    <a:pt x="48" y="13"/>
                    <a:pt x="48" y="21"/>
                  </a:cubicBezTo>
                  <a:cubicBezTo>
                    <a:pt x="48" y="22"/>
                    <a:pt x="34" y="23"/>
                    <a:pt x="33" y="23"/>
                  </a:cubicBezTo>
                  <a:cubicBezTo>
                    <a:pt x="22" y="24"/>
                    <a:pt x="11" y="22"/>
                    <a:pt x="0" y="18"/>
                  </a:cubicBezTo>
                  <a:cubicBezTo>
                    <a:pt x="1" y="10"/>
                    <a:pt x="3" y="0"/>
                    <a:pt x="3" y="0"/>
                  </a:cubicBezTo>
                  <a:close/>
                </a:path>
              </a:pathLst>
            </a:custGeom>
            <a:solidFill>
              <a:srgbClr val="CF91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iṩlïḍe">
              <a:extLst>
                <a:ext uri="{FF2B5EF4-FFF2-40B4-BE49-F238E27FC236}">
                  <a16:creationId xmlns:a16="http://schemas.microsoft.com/office/drawing/2014/main" id="{F474C644-7DD8-468F-8644-97C12280CA91}"/>
                </a:ext>
              </a:extLst>
            </p:cNvPr>
            <p:cNvSpPr/>
            <p:nvPr userDrawn="1"/>
          </p:nvSpPr>
          <p:spPr bwMode="auto">
            <a:xfrm>
              <a:off x="3185815" y="2714637"/>
              <a:ext cx="558747" cy="605309"/>
            </a:xfrm>
            <a:custGeom>
              <a:avLst/>
              <a:gdLst>
                <a:gd name="T0" fmla="*/ 2 w 196"/>
                <a:gd name="T1" fmla="*/ 75 h 213"/>
                <a:gd name="T2" fmla="*/ 55 w 196"/>
                <a:gd name="T3" fmla="*/ 5 h 213"/>
                <a:gd name="T4" fmla="*/ 106 w 196"/>
                <a:gd name="T5" fmla="*/ 2 h 213"/>
                <a:gd name="T6" fmla="*/ 156 w 196"/>
                <a:gd name="T7" fmla="*/ 14 h 213"/>
                <a:gd name="T8" fmla="*/ 178 w 196"/>
                <a:gd name="T9" fmla="*/ 70 h 213"/>
                <a:gd name="T10" fmla="*/ 196 w 196"/>
                <a:gd name="T11" fmla="*/ 92 h 213"/>
                <a:gd name="T12" fmla="*/ 195 w 196"/>
                <a:gd name="T13" fmla="*/ 111 h 213"/>
                <a:gd name="T14" fmla="*/ 183 w 196"/>
                <a:gd name="T15" fmla="*/ 154 h 213"/>
                <a:gd name="T16" fmla="*/ 150 w 196"/>
                <a:gd name="T17" fmla="*/ 196 h 213"/>
                <a:gd name="T18" fmla="*/ 121 w 196"/>
                <a:gd name="T19" fmla="*/ 208 h 213"/>
                <a:gd name="T20" fmla="*/ 72 w 196"/>
                <a:gd name="T21" fmla="*/ 209 h 213"/>
                <a:gd name="T22" fmla="*/ 41 w 196"/>
                <a:gd name="T23" fmla="*/ 194 h 213"/>
                <a:gd name="T24" fmla="*/ 7 w 196"/>
                <a:gd name="T25" fmla="*/ 149 h 213"/>
                <a:gd name="T26" fmla="*/ 0 w 196"/>
                <a:gd name="T27" fmla="*/ 102 h 213"/>
                <a:gd name="T28" fmla="*/ 2 w 196"/>
                <a:gd name="T29" fmla="*/ 76 h 213"/>
                <a:gd name="T30" fmla="*/ 2 w 196"/>
                <a:gd name="T31" fmla="*/ 75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6" h="213">
                  <a:moveTo>
                    <a:pt x="2" y="75"/>
                  </a:moveTo>
                  <a:cubicBezTo>
                    <a:pt x="6" y="43"/>
                    <a:pt x="22" y="15"/>
                    <a:pt x="55" y="5"/>
                  </a:cubicBezTo>
                  <a:cubicBezTo>
                    <a:pt x="71" y="0"/>
                    <a:pt x="89" y="0"/>
                    <a:pt x="106" y="2"/>
                  </a:cubicBezTo>
                  <a:cubicBezTo>
                    <a:pt x="123" y="3"/>
                    <a:pt x="140" y="6"/>
                    <a:pt x="156" y="14"/>
                  </a:cubicBezTo>
                  <a:cubicBezTo>
                    <a:pt x="183" y="27"/>
                    <a:pt x="178" y="41"/>
                    <a:pt x="178" y="70"/>
                  </a:cubicBezTo>
                  <a:cubicBezTo>
                    <a:pt x="178" y="73"/>
                    <a:pt x="196" y="89"/>
                    <a:pt x="196" y="92"/>
                  </a:cubicBezTo>
                  <a:cubicBezTo>
                    <a:pt x="195" y="98"/>
                    <a:pt x="195" y="105"/>
                    <a:pt x="195" y="111"/>
                  </a:cubicBezTo>
                  <a:cubicBezTo>
                    <a:pt x="193" y="126"/>
                    <a:pt x="189" y="140"/>
                    <a:pt x="183" y="154"/>
                  </a:cubicBezTo>
                  <a:cubicBezTo>
                    <a:pt x="176" y="171"/>
                    <a:pt x="165" y="185"/>
                    <a:pt x="150" y="196"/>
                  </a:cubicBezTo>
                  <a:cubicBezTo>
                    <a:pt x="141" y="202"/>
                    <a:pt x="131" y="206"/>
                    <a:pt x="121" y="208"/>
                  </a:cubicBezTo>
                  <a:cubicBezTo>
                    <a:pt x="105" y="213"/>
                    <a:pt x="89" y="213"/>
                    <a:pt x="72" y="209"/>
                  </a:cubicBezTo>
                  <a:cubicBezTo>
                    <a:pt x="61" y="206"/>
                    <a:pt x="50" y="201"/>
                    <a:pt x="41" y="194"/>
                  </a:cubicBezTo>
                  <a:cubicBezTo>
                    <a:pt x="25" y="183"/>
                    <a:pt x="13" y="167"/>
                    <a:pt x="7" y="149"/>
                  </a:cubicBezTo>
                  <a:cubicBezTo>
                    <a:pt x="2" y="134"/>
                    <a:pt x="0" y="118"/>
                    <a:pt x="0" y="102"/>
                  </a:cubicBezTo>
                  <a:cubicBezTo>
                    <a:pt x="0" y="93"/>
                    <a:pt x="0" y="84"/>
                    <a:pt x="2" y="76"/>
                  </a:cubicBezTo>
                  <a:lnTo>
                    <a:pt x="2" y="75"/>
                  </a:lnTo>
                  <a:close/>
                </a:path>
              </a:pathLst>
            </a:custGeom>
            <a:solidFill>
              <a:srgbClr val="CF91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iš1íḓè">
              <a:extLst>
                <a:ext uri="{FF2B5EF4-FFF2-40B4-BE49-F238E27FC236}">
                  <a16:creationId xmlns:a16="http://schemas.microsoft.com/office/drawing/2014/main" id="{5D558924-D779-4841-9E59-C2CF35D34ECF}"/>
                </a:ext>
              </a:extLst>
            </p:cNvPr>
            <p:cNvSpPr/>
            <p:nvPr userDrawn="1"/>
          </p:nvSpPr>
          <p:spPr bwMode="auto">
            <a:xfrm>
              <a:off x="3185815" y="2850647"/>
              <a:ext cx="3677" cy="79646"/>
            </a:xfrm>
            <a:custGeom>
              <a:avLst/>
              <a:gdLst>
                <a:gd name="T0" fmla="*/ 0 w 1"/>
                <a:gd name="T1" fmla="*/ 28 h 28"/>
                <a:gd name="T2" fmla="*/ 1 w 1"/>
                <a:gd name="T3" fmla="*/ 0 h 28"/>
                <a:gd name="T4" fmla="*/ 0 w 1"/>
                <a:gd name="T5" fmla="*/ 28 h 28"/>
              </a:gdLst>
              <a:ahLst/>
              <a:cxnLst>
                <a:cxn ang="0">
                  <a:pos x="T0" y="T1"/>
                </a:cxn>
                <a:cxn ang="0">
                  <a:pos x="T2" y="T3"/>
                </a:cxn>
                <a:cxn ang="0">
                  <a:pos x="T4" y="T5"/>
                </a:cxn>
              </a:cxnLst>
              <a:rect l="0" t="0" r="r" b="b"/>
              <a:pathLst>
                <a:path w="1" h="28">
                  <a:moveTo>
                    <a:pt x="0" y="28"/>
                  </a:moveTo>
                  <a:cubicBezTo>
                    <a:pt x="0" y="28"/>
                    <a:pt x="0" y="15"/>
                    <a:pt x="1" y="0"/>
                  </a:cubicBezTo>
                  <a:cubicBezTo>
                    <a:pt x="0" y="16"/>
                    <a:pt x="0" y="28"/>
                    <a:pt x="0" y="28"/>
                  </a:cubicBezTo>
                  <a:close/>
                </a:path>
              </a:pathLst>
            </a:custGeom>
            <a:solidFill>
              <a:srgbClr val="CF91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işļíḍê">
              <a:extLst>
                <a:ext uri="{FF2B5EF4-FFF2-40B4-BE49-F238E27FC236}">
                  <a16:creationId xmlns:a16="http://schemas.microsoft.com/office/drawing/2014/main" id="{E199D2AC-6012-42CF-9551-E91B1B858C9D}"/>
                </a:ext>
              </a:extLst>
            </p:cNvPr>
            <p:cNvSpPr/>
            <p:nvPr userDrawn="1"/>
          </p:nvSpPr>
          <p:spPr bwMode="auto">
            <a:xfrm>
              <a:off x="3024072" y="2585978"/>
              <a:ext cx="782981" cy="749897"/>
            </a:xfrm>
            <a:custGeom>
              <a:avLst/>
              <a:gdLst>
                <a:gd name="T0" fmla="*/ 76 w 275"/>
                <a:gd name="T1" fmla="*/ 56 h 264"/>
                <a:gd name="T2" fmla="*/ 267 w 275"/>
                <a:gd name="T3" fmla="*/ 145 h 264"/>
                <a:gd name="T4" fmla="*/ 98 w 275"/>
                <a:gd name="T5" fmla="*/ 239 h 264"/>
                <a:gd name="T6" fmla="*/ 76 w 275"/>
                <a:gd name="T7" fmla="*/ 56 h 264"/>
              </a:gdLst>
              <a:ahLst/>
              <a:cxnLst>
                <a:cxn ang="0">
                  <a:pos x="T0" y="T1"/>
                </a:cxn>
                <a:cxn ang="0">
                  <a:pos x="T2" y="T3"/>
                </a:cxn>
                <a:cxn ang="0">
                  <a:pos x="T4" y="T5"/>
                </a:cxn>
                <a:cxn ang="0">
                  <a:pos x="T6" y="T7"/>
                </a:cxn>
              </a:cxnLst>
              <a:rect l="0" t="0" r="r" b="b"/>
              <a:pathLst>
                <a:path w="275" h="264">
                  <a:moveTo>
                    <a:pt x="76" y="56"/>
                  </a:moveTo>
                  <a:cubicBezTo>
                    <a:pt x="104" y="13"/>
                    <a:pt x="258" y="0"/>
                    <a:pt x="267" y="145"/>
                  </a:cubicBezTo>
                  <a:cubicBezTo>
                    <a:pt x="275" y="251"/>
                    <a:pt x="155" y="264"/>
                    <a:pt x="98" y="239"/>
                  </a:cubicBezTo>
                  <a:cubicBezTo>
                    <a:pt x="0" y="197"/>
                    <a:pt x="47" y="99"/>
                    <a:pt x="76" y="56"/>
                  </a:cubicBezTo>
                  <a:close/>
                </a:path>
              </a:pathLst>
            </a:custGeom>
            <a:solidFill>
              <a:srgbClr val="666666"/>
            </a:solidFill>
            <a:ln>
              <a:noFill/>
            </a:ln>
          </p:spPr>
          <p:txBody>
            <a:bodyPr anchor="ctr"/>
            <a:lstStyle/>
            <a:p>
              <a:pPr algn="ctr"/>
              <a:endParaRPr/>
            </a:p>
          </p:txBody>
        </p:sp>
        <p:sp>
          <p:nvSpPr>
            <p:cNvPr id="73" name="ïṡļíḋe">
              <a:extLst>
                <a:ext uri="{FF2B5EF4-FFF2-40B4-BE49-F238E27FC236}">
                  <a16:creationId xmlns:a16="http://schemas.microsoft.com/office/drawing/2014/main" id="{D1D99DB1-9EF8-4E78-A70B-D9B055939F45}"/>
                </a:ext>
              </a:extLst>
            </p:cNvPr>
            <p:cNvSpPr/>
            <p:nvPr userDrawn="1"/>
          </p:nvSpPr>
          <p:spPr bwMode="auto">
            <a:xfrm>
              <a:off x="3106168" y="2498980"/>
              <a:ext cx="664124" cy="553845"/>
            </a:xfrm>
            <a:custGeom>
              <a:avLst/>
              <a:gdLst>
                <a:gd name="T0" fmla="*/ 27 w 233"/>
                <a:gd name="T1" fmla="*/ 195 h 195"/>
                <a:gd name="T2" fmla="*/ 6 w 233"/>
                <a:gd name="T3" fmla="*/ 161 h 195"/>
                <a:gd name="T4" fmla="*/ 32 w 233"/>
                <a:gd name="T5" fmla="*/ 75 h 195"/>
                <a:gd name="T6" fmla="*/ 51 w 233"/>
                <a:gd name="T7" fmla="*/ 68 h 195"/>
                <a:gd name="T8" fmla="*/ 84 w 233"/>
                <a:gd name="T9" fmla="*/ 41 h 195"/>
                <a:gd name="T10" fmla="*/ 215 w 233"/>
                <a:gd name="T11" fmla="*/ 81 h 195"/>
                <a:gd name="T12" fmla="*/ 126 w 233"/>
                <a:gd name="T13" fmla="*/ 136 h 195"/>
                <a:gd name="T14" fmla="*/ 61 w 233"/>
                <a:gd name="T15" fmla="*/ 116 h 195"/>
                <a:gd name="T16" fmla="*/ 54 w 233"/>
                <a:gd name="T17" fmla="*/ 147 h 195"/>
                <a:gd name="T18" fmla="*/ 27 w 233"/>
                <a:gd name="T19" fmla="*/ 18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95">
                  <a:moveTo>
                    <a:pt x="27" y="195"/>
                  </a:moveTo>
                  <a:cubicBezTo>
                    <a:pt x="27" y="195"/>
                    <a:pt x="13" y="191"/>
                    <a:pt x="6" y="161"/>
                  </a:cubicBezTo>
                  <a:cubicBezTo>
                    <a:pt x="0" y="140"/>
                    <a:pt x="6" y="96"/>
                    <a:pt x="32" y="75"/>
                  </a:cubicBezTo>
                  <a:cubicBezTo>
                    <a:pt x="47" y="62"/>
                    <a:pt x="51" y="68"/>
                    <a:pt x="51" y="68"/>
                  </a:cubicBezTo>
                  <a:cubicBezTo>
                    <a:pt x="51" y="68"/>
                    <a:pt x="55" y="53"/>
                    <a:pt x="84" y="41"/>
                  </a:cubicBezTo>
                  <a:cubicBezTo>
                    <a:pt x="178" y="0"/>
                    <a:pt x="201" y="44"/>
                    <a:pt x="215" y="81"/>
                  </a:cubicBezTo>
                  <a:cubicBezTo>
                    <a:pt x="233" y="131"/>
                    <a:pt x="224" y="168"/>
                    <a:pt x="126" y="136"/>
                  </a:cubicBezTo>
                  <a:cubicBezTo>
                    <a:pt x="86" y="123"/>
                    <a:pt x="61" y="116"/>
                    <a:pt x="61" y="116"/>
                  </a:cubicBezTo>
                  <a:cubicBezTo>
                    <a:pt x="61" y="116"/>
                    <a:pt x="62" y="129"/>
                    <a:pt x="54" y="147"/>
                  </a:cubicBezTo>
                  <a:cubicBezTo>
                    <a:pt x="46" y="165"/>
                    <a:pt x="27" y="185"/>
                    <a:pt x="27" y="185"/>
                  </a:cubicBezTo>
                </a:path>
              </a:pathLst>
            </a:custGeom>
            <a:solidFill>
              <a:srgbClr val="666666"/>
            </a:solidFill>
            <a:ln>
              <a:noFill/>
            </a:ln>
          </p:spPr>
          <p:txBody>
            <a:bodyPr anchor="ctr"/>
            <a:lstStyle/>
            <a:p>
              <a:pPr algn="ctr"/>
              <a:endParaRPr/>
            </a:p>
          </p:txBody>
        </p:sp>
        <p:sp>
          <p:nvSpPr>
            <p:cNvPr id="74" name="işľiḍê">
              <a:extLst>
                <a:ext uri="{FF2B5EF4-FFF2-40B4-BE49-F238E27FC236}">
                  <a16:creationId xmlns:a16="http://schemas.microsoft.com/office/drawing/2014/main" id="{BD8527B5-9685-43D9-A4BB-24D31A1DC873}"/>
                </a:ext>
              </a:extLst>
            </p:cNvPr>
            <p:cNvSpPr/>
            <p:nvPr userDrawn="1"/>
          </p:nvSpPr>
          <p:spPr bwMode="auto">
            <a:xfrm>
              <a:off x="2901540" y="3410620"/>
              <a:ext cx="1073382" cy="605309"/>
            </a:xfrm>
            <a:custGeom>
              <a:avLst/>
              <a:gdLst>
                <a:gd name="T0" fmla="*/ 365 w 377"/>
                <a:gd name="T1" fmla="*/ 154 h 213"/>
                <a:gd name="T2" fmla="*/ 310 w 377"/>
                <a:gd name="T3" fmla="*/ 30 h 213"/>
                <a:gd name="T4" fmla="*/ 258 w 377"/>
                <a:gd name="T5" fmla="*/ 0 h 213"/>
                <a:gd name="T6" fmla="*/ 192 w 377"/>
                <a:gd name="T7" fmla="*/ 0 h 213"/>
                <a:gd name="T8" fmla="*/ 185 w 377"/>
                <a:gd name="T9" fmla="*/ 0 h 213"/>
                <a:gd name="T10" fmla="*/ 120 w 377"/>
                <a:gd name="T11" fmla="*/ 0 h 213"/>
                <a:gd name="T12" fmla="*/ 68 w 377"/>
                <a:gd name="T13" fmla="*/ 30 h 213"/>
                <a:gd name="T14" fmla="*/ 13 w 377"/>
                <a:gd name="T15" fmla="*/ 154 h 213"/>
                <a:gd name="T16" fmla="*/ 65 w 377"/>
                <a:gd name="T17" fmla="*/ 213 h 213"/>
                <a:gd name="T18" fmla="*/ 185 w 377"/>
                <a:gd name="T19" fmla="*/ 213 h 213"/>
                <a:gd name="T20" fmla="*/ 192 w 377"/>
                <a:gd name="T21" fmla="*/ 213 h 213"/>
                <a:gd name="T22" fmla="*/ 312 w 377"/>
                <a:gd name="T23" fmla="*/ 213 h 213"/>
                <a:gd name="T24" fmla="*/ 365 w 377"/>
                <a:gd name="T25" fmla="*/ 154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7" h="213">
                  <a:moveTo>
                    <a:pt x="365" y="154"/>
                  </a:moveTo>
                  <a:cubicBezTo>
                    <a:pt x="310" y="30"/>
                    <a:pt x="310" y="30"/>
                    <a:pt x="310" y="30"/>
                  </a:cubicBezTo>
                  <a:cubicBezTo>
                    <a:pt x="302" y="12"/>
                    <a:pt x="281" y="0"/>
                    <a:pt x="258" y="0"/>
                  </a:cubicBezTo>
                  <a:cubicBezTo>
                    <a:pt x="192" y="0"/>
                    <a:pt x="192" y="0"/>
                    <a:pt x="192" y="0"/>
                  </a:cubicBezTo>
                  <a:cubicBezTo>
                    <a:pt x="185" y="0"/>
                    <a:pt x="185" y="0"/>
                    <a:pt x="185" y="0"/>
                  </a:cubicBezTo>
                  <a:cubicBezTo>
                    <a:pt x="120" y="0"/>
                    <a:pt x="120" y="0"/>
                    <a:pt x="120" y="0"/>
                  </a:cubicBezTo>
                  <a:cubicBezTo>
                    <a:pt x="96" y="0"/>
                    <a:pt x="75" y="12"/>
                    <a:pt x="68" y="30"/>
                  </a:cubicBezTo>
                  <a:cubicBezTo>
                    <a:pt x="13" y="154"/>
                    <a:pt x="13" y="154"/>
                    <a:pt x="13" y="154"/>
                  </a:cubicBezTo>
                  <a:cubicBezTo>
                    <a:pt x="0" y="183"/>
                    <a:pt x="27" y="213"/>
                    <a:pt x="65" y="213"/>
                  </a:cubicBezTo>
                  <a:cubicBezTo>
                    <a:pt x="185" y="213"/>
                    <a:pt x="185" y="213"/>
                    <a:pt x="185" y="213"/>
                  </a:cubicBezTo>
                  <a:cubicBezTo>
                    <a:pt x="192" y="213"/>
                    <a:pt x="192" y="213"/>
                    <a:pt x="192" y="213"/>
                  </a:cubicBezTo>
                  <a:cubicBezTo>
                    <a:pt x="312" y="213"/>
                    <a:pt x="312" y="213"/>
                    <a:pt x="312" y="213"/>
                  </a:cubicBezTo>
                  <a:cubicBezTo>
                    <a:pt x="350" y="213"/>
                    <a:pt x="377" y="183"/>
                    <a:pt x="365" y="154"/>
                  </a:cubicBezTo>
                  <a:close/>
                </a:path>
              </a:pathLst>
            </a:custGeom>
            <a:solidFill>
              <a:schemeClr val="accent1">
                <a:lumMod val="20000"/>
                <a:lumOff val="80000"/>
              </a:schemeClr>
            </a:solidFill>
            <a:ln>
              <a:noFill/>
            </a:ln>
          </p:spPr>
          <p:txBody>
            <a:bodyPr anchor="ctr"/>
            <a:lstStyle/>
            <a:p>
              <a:pPr algn="ctr"/>
              <a:endParaRPr/>
            </a:p>
          </p:txBody>
        </p:sp>
        <p:sp>
          <p:nvSpPr>
            <p:cNvPr id="75" name="işḻíḍé">
              <a:extLst>
                <a:ext uri="{FF2B5EF4-FFF2-40B4-BE49-F238E27FC236}">
                  <a16:creationId xmlns:a16="http://schemas.microsoft.com/office/drawing/2014/main" id="{87DF0451-204A-474F-A58F-D13039627FD6}"/>
                </a:ext>
              </a:extLst>
            </p:cNvPr>
            <p:cNvSpPr/>
            <p:nvPr userDrawn="1"/>
          </p:nvSpPr>
          <p:spPr bwMode="auto">
            <a:xfrm>
              <a:off x="3055931" y="3473111"/>
              <a:ext cx="773178" cy="911639"/>
            </a:xfrm>
            <a:custGeom>
              <a:avLst/>
              <a:gdLst>
                <a:gd name="T0" fmla="*/ 216 w 272"/>
                <a:gd name="T1" fmla="*/ 321 h 321"/>
                <a:gd name="T2" fmla="*/ 57 w 272"/>
                <a:gd name="T3" fmla="*/ 321 h 321"/>
                <a:gd name="T4" fmla="*/ 0 w 272"/>
                <a:gd name="T5" fmla="*/ 265 h 321"/>
                <a:gd name="T6" fmla="*/ 0 w 272"/>
                <a:gd name="T7" fmla="*/ 56 h 321"/>
                <a:gd name="T8" fmla="*/ 57 w 272"/>
                <a:gd name="T9" fmla="*/ 0 h 321"/>
                <a:gd name="T10" fmla="*/ 216 w 272"/>
                <a:gd name="T11" fmla="*/ 0 h 321"/>
                <a:gd name="T12" fmla="*/ 272 w 272"/>
                <a:gd name="T13" fmla="*/ 56 h 321"/>
                <a:gd name="T14" fmla="*/ 272 w 272"/>
                <a:gd name="T15" fmla="*/ 265 h 321"/>
                <a:gd name="T16" fmla="*/ 216 w 272"/>
                <a:gd name="T17" fmla="*/ 321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2" h="321">
                  <a:moveTo>
                    <a:pt x="216" y="321"/>
                  </a:moveTo>
                  <a:cubicBezTo>
                    <a:pt x="57" y="321"/>
                    <a:pt x="57" y="321"/>
                    <a:pt x="57" y="321"/>
                  </a:cubicBezTo>
                  <a:cubicBezTo>
                    <a:pt x="25" y="321"/>
                    <a:pt x="0" y="296"/>
                    <a:pt x="0" y="265"/>
                  </a:cubicBezTo>
                  <a:cubicBezTo>
                    <a:pt x="0" y="56"/>
                    <a:pt x="0" y="56"/>
                    <a:pt x="0" y="56"/>
                  </a:cubicBezTo>
                  <a:cubicBezTo>
                    <a:pt x="0" y="25"/>
                    <a:pt x="25" y="0"/>
                    <a:pt x="57" y="0"/>
                  </a:cubicBezTo>
                  <a:cubicBezTo>
                    <a:pt x="216" y="0"/>
                    <a:pt x="216" y="0"/>
                    <a:pt x="216" y="0"/>
                  </a:cubicBezTo>
                  <a:cubicBezTo>
                    <a:pt x="247" y="0"/>
                    <a:pt x="272" y="25"/>
                    <a:pt x="272" y="56"/>
                  </a:cubicBezTo>
                  <a:cubicBezTo>
                    <a:pt x="272" y="265"/>
                    <a:pt x="272" y="265"/>
                    <a:pt x="272" y="265"/>
                  </a:cubicBezTo>
                  <a:cubicBezTo>
                    <a:pt x="272" y="296"/>
                    <a:pt x="247" y="321"/>
                    <a:pt x="216" y="321"/>
                  </a:cubicBezTo>
                  <a:close/>
                </a:path>
              </a:pathLst>
            </a:custGeom>
            <a:solidFill>
              <a:srgbClr val="3974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ïṣľïḓè">
              <a:extLst>
                <a:ext uri="{FF2B5EF4-FFF2-40B4-BE49-F238E27FC236}">
                  <a16:creationId xmlns:a16="http://schemas.microsoft.com/office/drawing/2014/main" id="{72328A9B-5B48-4A75-AE33-79F12AF9E653}"/>
                </a:ext>
              </a:extLst>
            </p:cNvPr>
            <p:cNvSpPr/>
            <p:nvPr userDrawn="1"/>
          </p:nvSpPr>
          <p:spPr bwMode="auto">
            <a:xfrm>
              <a:off x="3092691" y="3473111"/>
              <a:ext cx="699659" cy="857725"/>
            </a:xfrm>
            <a:custGeom>
              <a:avLst/>
              <a:gdLst>
                <a:gd name="T0" fmla="*/ 190 w 246"/>
                <a:gd name="T1" fmla="*/ 302 h 302"/>
                <a:gd name="T2" fmla="*/ 57 w 246"/>
                <a:gd name="T3" fmla="*/ 302 h 302"/>
                <a:gd name="T4" fmla="*/ 0 w 246"/>
                <a:gd name="T5" fmla="*/ 245 h 302"/>
                <a:gd name="T6" fmla="*/ 0 w 246"/>
                <a:gd name="T7" fmla="*/ 56 h 302"/>
                <a:gd name="T8" fmla="*/ 57 w 246"/>
                <a:gd name="T9" fmla="*/ 0 h 302"/>
                <a:gd name="T10" fmla="*/ 190 w 246"/>
                <a:gd name="T11" fmla="*/ 0 h 302"/>
                <a:gd name="T12" fmla="*/ 246 w 246"/>
                <a:gd name="T13" fmla="*/ 56 h 302"/>
                <a:gd name="T14" fmla="*/ 246 w 246"/>
                <a:gd name="T15" fmla="*/ 245 h 302"/>
                <a:gd name="T16" fmla="*/ 190 w 246"/>
                <a:gd name="T17"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302">
                  <a:moveTo>
                    <a:pt x="190" y="302"/>
                  </a:moveTo>
                  <a:cubicBezTo>
                    <a:pt x="57" y="302"/>
                    <a:pt x="57" y="302"/>
                    <a:pt x="57" y="302"/>
                  </a:cubicBezTo>
                  <a:cubicBezTo>
                    <a:pt x="26" y="302"/>
                    <a:pt x="0" y="276"/>
                    <a:pt x="0" y="245"/>
                  </a:cubicBezTo>
                  <a:cubicBezTo>
                    <a:pt x="0" y="56"/>
                    <a:pt x="0" y="56"/>
                    <a:pt x="0" y="56"/>
                  </a:cubicBezTo>
                  <a:cubicBezTo>
                    <a:pt x="0" y="25"/>
                    <a:pt x="26" y="0"/>
                    <a:pt x="57" y="0"/>
                  </a:cubicBezTo>
                  <a:cubicBezTo>
                    <a:pt x="190" y="0"/>
                    <a:pt x="190" y="0"/>
                    <a:pt x="190" y="0"/>
                  </a:cubicBezTo>
                  <a:cubicBezTo>
                    <a:pt x="221" y="0"/>
                    <a:pt x="246" y="25"/>
                    <a:pt x="246" y="56"/>
                  </a:cubicBezTo>
                  <a:cubicBezTo>
                    <a:pt x="246" y="245"/>
                    <a:pt x="246" y="245"/>
                    <a:pt x="246" y="245"/>
                  </a:cubicBezTo>
                  <a:cubicBezTo>
                    <a:pt x="246" y="276"/>
                    <a:pt x="221" y="302"/>
                    <a:pt x="190" y="302"/>
                  </a:cubicBezTo>
                  <a:close/>
                </a:path>
              </a:pathLst>
            </a:custGeom>
            <a:solidFill>
              <a:srgbClr val="285C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îšlídè">
              <a:extLst>
                <a:ext uri="{FF2B5EF4-FFF2-40B4-BE49-F238E27FC236}">
                  <a16:creationId xmlns:a16="http://schemas.microsoft.com/office/drawing/2014/main" id="{06E681C1-1770-438C-92E0-4908FDED543C}"/>
                </a:ext>
              </a:extLst>
            </p:cNvPr>
            <p:cNvSpPr/>
            <p:nvPr userDrawn="1"/>
          </p:nvSpPr>
          <p:spPr bwMode="auto">
            <a:xfrm>
              <a:off x="3080437" y="2913139"/>
              <a:ext cx="700884" cy="454595"/>
            </a:xfrm>
            <a:custGeom>
              <a:avLst/>
              <a:gdLst>
                <a:gd name="T0" fmla="*/ 190 w 246"/>
                <a:gd name="T1" fmla="*/ 160 h 160"/>
                <a:gd name="T2" fmla="*/ 57 w 246"/>
                <a:gd name="T3" fmla="*/ 160 h 160"/>
                <a:gd name="T4" fmla="*/ 0 w 246"/>
                <a:gd name="T5" fmla="*/ 104 h 160"/>
                <a:gd name="T6" fmla="*/ 0 w 246"/>
                <a:gd name="T7" fmla="*/ 57 h 160"/>
                <a:gd name="T8" fmla="*/ 57 w 246"/>
                <a:gd name="T9" fmla="*/ 0 h 160"/>
                <a:gd name="T10" fmla="*/ 190 w 246"/>
                <a:gd name="T11" fmla="*/ 0 h 160"/>
                <a:gd name="T12" fmla="*/ 246 w 246"/>
                <a:gd name="T13" fmla="*/ 57 h 160"/>
                <a:gd name="T14" fmla="*/ 246 w 246"/>
                <a:gd name="T15" fmla="*/ 104 h 160"/>
                <a:gd name="T16" fmla="*/ 190 w 246"/>
                <a:gd name="T17"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160">
                  <a:moveTo>
                    <a:pt x="190" y="160"/>
                  </a:moveTo>
                  <a:cubicBezTo>
                    <a:pt x="57" y="160"/>
                    <a:pt x="57" y="160"/>
                    <a:pt x="57" y="160"/>
                  </a:cubicBezTo>
                  <a:cubicBezTo>
                    <a:pt x="26" y="160"/>
                    <a:pt x="0" y="135"/>
                    <a:pt x="0" y="104"/>
                  </a:cubicBezTo>
                  <a:cubicBezTo>
                    <a:pt x="0" y="57"/>
                    <a:pt x="0" y="57"/>
                    <a:pt x="0" y="57"/>
                  </a:cubicBezTo>
                  <a:cubicBezTo>
                    <a:pt x="0" y="26"/>
                    <a:pt x="26" y="0"/>
                    <a:pt x="57" y="0"/>
                  </a:cubicBezTo>
                  <a:cubicBezTo>
                    <a:pt x="190" y="0"/>
                    <a:pt x="190" y="0"/>
                    <a:pt x="190" y="0"/>
                  </a:cubicBezTo>
                  <a:cubicBezTo>
                    <a:pt x="221" y="0"/>
                    <a:pt x="246" y="26"/>
                    <a:pt x="246" y="57"/>
                  </a:cubicBezTo>
                  <a:cubicBezTo>
                    <a:pt x="246" y="104"/>
                    <a:pt x="246" y="104"/>
                    <a:pt x="246" y="104"/>
                  </a:cubicBezTo>
                  <a:cubicBezTo>
                    <a:pt x="246" y="135"/>
                    <a:pt x="221" y="160"/>
                    <a:pt x="190" y="160"/>
                  </a:cubicBezTo>
                  <a:close/>
                </a:path>
              </a:pathLst>
            </a:custGeom>
            <a:solidFill>
              <a:srgbClr val="3974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ïṩḷídé">
              <a:extLst>
                <a:ext uri="{FF2B5EF4-FFF2-40B4-BE49-F238E27FC236}">
                  <a16:creationId xmlns:a16="http://schemas.microsoft.com/office/drawing/2014/main" id="{660F0BB5-1EC9-4845-B263-4ED425A0F5C0}"/>
                </a:ext>
              </a:extLst>
            </p:cNvPr>
            <p:cNvSpPr/>
            <p:nvPr userDrawn="1"/>
          </p:nvSpPr>
          <p:spPr bwMode="auto">
            <a:xfrm>
              <a:off x="3126999" y="2930293"/>
              <a:ext cx="611436" cy="398230"/>
            </a:xfrm>
            <a:custGeom>
              <a:avLst/>
              <a:gdLst>
                <a:gd name="T0" fmla="*/ 169 w 215"/>
                <a:gd name="T1" fmla="*/ 140 h 140"/>
                <a:gd name="T2" fmla="*/ 45 w 215"/>
                <a:gd name="T3" fmla="*/ 140 h 140"/>
                <a:gd name="T4" fmla="*/ 0 w 215"/>
                <a:gd name="T5" fmla="*/ 95 h 140"/>
                <a:gd name="T6" fmla="*/ 0 w 215"/>
                <a:gd name="T7" fmla="*/ 46 h 140"/>
                <a:gd name="T8" fmla="*/ 45 w 215"/>
                <a:gd name="T9" fmla="*/ 0 h 140"/>
                <a:gd name="T10" fmla="*/ 169 w 215"/>
                <a:gd name="T11" fmla="*/ 0 h 140"/>
                <a:gd name="T12" fmla="*/ 215 w 215"/>
                <a:gd name="T13" fmla="*/ 46 h 140"/>
                <a:gd name="T14" fmla="*/ 215 w 215"/>
                <a:gd name="T15" fmla="*/ 95 h 140"/>
                <a:gd name="T16" fmla="*/ 169 w 215"/>
                <a:gd name="T17"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 h="140">
                  <a:moveTo>
                    <a:pt x="169" y="140"/>
                  </a:moveTo>
                  <a:cubicBezTo>
                    <a:pt x="45" y="140"/>
                    <a:pt x="45" y="140"/>
                    <a:pt x="45" y="140"/>
                  </a:cubicBezTo>
                  <a:cubicBezTo>
                    <a:pt x="20" y="140"/>
                    <a:pt x="0" y="120"/>
                    <a:pt x="0" y="95"/>
                  </a:cubicBezTo>
                  <a:cubicBezTo>
                    <a:pt x="0" y="46"/>
                    <a:pt x="0" y="46"/>
                    <a:pt x="0" y="46"/>
                  </a:cubicBezTo>
                  <a:cubicBezTo>
                    <a:pt x="0" y="20"/>
                    <a:pt x="20" y="0"/>
                    <a:pt x="45" y="0"/>
                  </a:cubicBezTo>
                  <a:cubicBezTo>
                    <a:pt x="169" y="0"/>
                    <a:pt x="169" y="0"/>
                    <a:pt x="169" y="0"/>
                  </a:cubicBezTo>
                  <a:cubicBezTo>
                    <a:pt x="194" y="0"/>
                    <a:pt x="215" y="20"/>
                    <a:pt x="215" y="46"/>
                  </a:cubicBezTo>
                  <a:cubicBezTo>
                    <a:pt x="215" y="95"/>
                    <a:pt x="215" y="95"/>
                    <a:pt x="215" y="95"/>
                  </a:cubicBezTo>
                  <a:cubicBezTo>
                    <a:pt x="215" y="120"/>
                    <a:pt x="194" y="140"/>
                    <a:pt x="169" y="140"/>
                  </a:cubicBezTo>
                  <a:close/>
                </a:path>
              </a:pathLst>
            </a:custGeom>
            <a:solidFill>
              <a:srgbClr val="285C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íŝliḓè">
              <a:extLst>
                <a:ext uri="{FF2B5EF4-FFF2-40B4-BE49-F238E27FC236}">
                  <a16:creationId xmlns:a16="http://schemas.microsoft.com/office/drawing/2014/main" id="{693C7819-0F20-4631-A6EB-872578CB9B16}"/>
                </a:ext>
              </a:extLst>
            </p:cNvPr>
            <p:cNvSpPr/>
            <p:nvPr userDrawn="1"/>
          </p:nvSpPr>
          <p:spPr bwMode="auto">
            <a:xfrm>
              <a:off x="2976284" y="4399454"/>
              <a:ext cx="904287" cy="211981"/>
            </a:xfrm>
            <a:prstGeom prst="ellipse">
              <a:avLst/>
            </a:prstGeom>
            <a:solidFill>
              <a:srgbClr val="285C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ïSľíḋê">
              <a:extLst>
                <a:ext uri="{FF2B5EF4-FFF2-40B4-BE49-F238E27FC236}">
                  <a16:creationId xmlns:a16="http://schemas.microsoft.com/office/drawing/2014/main" id="{8F9C19EF-98C8-4981-AAF6-9D1923B1EE08}"/>
                </a:ext>
              </a:extLst>
            </p:cNvPr>
            <p:cNvSpPr/>
            <p:nvPr userDrawn="1"/>
          </p:nvSpPr>
          <p:spPr bwMode="auto">
            <a:xfrm>
              <a:off x="3080437" y="4399454"/>
              <a:ext cx="692307" cy="53914"/>
            </a:xfrm>
            <a:custGeom>
              <a:avLst/>
              <a:gdLst>
                <a:gd name="T0" fmla="*/ 0 w 243"/>
                <a:gd name="T1" fmla="*/ 14 h 19"/>
                <a:gd name="T2" fmla="*/ 122 w 243"/>
                <a:gd name="T3" fmla="*/ 19 h 19"/>
                <a:gd name="T4" fmla="*/ 243 w 243"/>
                <a:gd name="T5" fmla="*/ 14 h 19"/>
                <a:gd name="T6" fmla="*/ 122 w 243"/>
                <a:gd name="T7" fmla="*/ 0 h 19"/>
                <a:gd name="T8" fmla="*/ 0 w 243"/>
                <a:gd name="T9" fmla="*/ 14 h 19"/>
              </a:gdLst>
              <a:ahLst/>
              <a:cxnLst>
                <a:cxn ang="0">
                  <a:pos x="T0" y="T1"/>
                </a:cxn>
                <a:cxn ang="0">
                  <a:pos x="T2" y="T3"/>
                </a:cxn>
                <a:cxn ang="0">
                  <a:pos x="T4" y="T5"/>
                </a:cxn>
                <a:cxn ang="0">
                  <a:pos x="T6" y="T7"/>
                </a:cxn>
                <a:cxn ang="0">
                  <a:pos x="T8" y="T9"/>
                </a:cxn>
              </a:cxnLst>
              <a:rect l="0" t="0" r="r" b="b"/>
              <a:pathLst>
                <a:path w="243" h="19">
                  <a:moveTo>
                    <a:pt x="0" y="14"/>
                  </a:moveTo>
                  <a:cubicBezTo>
                    <a:pt x="30" y="17"/>
                    <a:pt x="73" y="19"/>
                    <a:pt x="122" y="19"/>
                  </a:cubicBezTo>
                  <a:cubicBezTo>
                    <a:pt x="171" y="19"/>
                    <a:pt x="214" y="17"/>
                    <a:pt x="243" y="14"/>
                  </a:cubicBezTo>
                  <a:cubicBezTo>
                    <a:pt x="214" y="6"/>
                    <a:pt x="171" y="0"/>
                    <a:pt x="122" y="0"/>
                  </a:cubicBezTo>
                  <a:cubicBezTo>
                    <a:pt x="73" y="0"/>
                    <a:pt x="30" y="6"/>
                    <a:pt x="0" y="14"/>
                  </a:cubicBezTo>
                  <a:close/>
                </a:path>
              </a:pathLst>
            </a:custGeom>
            <a:solidFill>
              <a:srgbClr val="3974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íšļiḑê">
              <a:extLst>
                <a:ext uri="{FF2B5EF4-FFF2-40B4-BE49-F238E27FC236}">
                  <a16:creationId xmlns:a16="http://schemas.microsoft.com/office/drawing/2014/main" id="{AA22B452-E548-44EA-9455-BF4F3923065D}"/>
                </a:ext>
              </a:extLst>
            </p:cNvPr>
            <p:cNvSpPr/>
            <p:nvPr userDrawn="1"/>
          </p:nvSpPr>
          <p:spPr bwMode="auto">
            <a:xfrm>
              <a:off x="3383091" y="4611435"/>
              <a:ext cx="84547" cy="0"/>
            </a:xfrm>
            <a:custGeom>
              <a:avLst/>
              <a:gdLst>
                <a:gd name="T0" fmla="*/ 16 w 30"/>
                <a:gd name="T1" fmla="*/ 15 w 30"/>
                <a:gd name="T2" fmla="*/ 17 w 30"/>
                <a:gd name="T3" fmla="*/ 17 w 30"/>
                <a:gd name="T4" fmla="*/ 17 w 30"/>
                <a:gd name="T5" fmla="*/ 15 w 30"/>
                <a:gd name="T6" fmla="*/ 15 w 30"/>
                <a:gd name="T7" fmla="*/ 14 w 30"/>
                <a:gd name="T8" fmla="*/ 18 w 30"/>
                <a:gd name="T9" fmla="*/ 18 w 30"/>
                <a:gd name="T10" fmla="*/ 19 w 30"/>
                <a:gd name="T11" fmla="*/ 13 w 30"/>
                <a:gd name="T12" fmla="*/ 13 w 30"/>
                <a:gd name="T13" fmla="*/ 13 w 30"/>
                <a:gd name="T14" fmla="*/ 19 w 30"/>
                <a:gd name="T15" fmla="*/ 19 w 30"/>
                <a:gd name="T16" fmla="*/ 20 w 30"/>
                <a:gd name="T17" fmla="*/ 12 w 30"/>
                <a:gd name="T18" fmla="*/ 12 w 30"/>
                <a:gd name="T19" fmla="*/ 11 w 30"/>
                <a:gd name="T20" fmla="*/ 21 w 30"/>
                <a:gd name="T21" fmla="*/ 21 w 30"/>
                <a:gd name="T22" fmla="*/ 21 w 30"/>
                <a:gd name="T23" fmla="*/ 11 w 30"/>
                <a:gd name="T24" fmla="*/ 10 w 30"/>
                <a:gd name="T25" fmla="*/ 10 w 30"/>
                <a:gd name="T26" fmla="*/ 22 w 30"/>
                <a:gd name="T27" fmla="*/ 22 w 30"/>
                <a:gd name="T28" fmla="*/ 22 w 30"/>
                <a:gd name="T29" fmla="*/ 9 w 30"/>
                <a:gd name="T30" fmla="*/ 9 w 30"/>
                <a:gd name="T31" fmla="*/ 9 w 30"/>
                <a:gd name="T32" fmla="*/ 23 w 30"/>
                <a:gd name="T33" fmla="*/ 23 w 30"/>
                <a:gd name="T34" fmla="*/ 24 w 30"/>
                <a:gd name="T35" fmla="*/ 8 w 30"/>
                <a:gd name="T36" fmla="*/ 8 w 30"/>
                <a:gd name="T37" fmla="*/ 7 w 30"/>
                <a:gd name="T38" fmla="*/ 24 w 30"/>
                <a:gd name="T39" fmla="*/ 25 w 30"/>
                <a:gd name="T40" fmla="*/ 25 w 30"/>
                <a:gd name="T41" fmla="*/ 7 w 30"/>
                <a:gd name="T42" fmla="*/ 25 w 30"/>
                <a:gd name="T43" fmla="*/ 26 w 30"/>
                <a:gd name="T44" fmla="*/ 6 w 30"/>
                <a:gd name="T45" fmla="*/ 6 w 30"/>
                <a:gd name="T46" fmla="*/ 5 w 30"/>
                <a:gd name="T47" fmla="*/ 26 w 30"/>
                <a:gd name="T48" fmla="*/ 27 w 30"/>
                <a:gd name="T49" fmla="*/ 4 w 30"/>
                <a:gd name="T50" fmla="*/ 28 w 30"/>
                <a:gd name="T51" fmla="*/ 28 w 30"/>
                <a:gd name="T52" fmla="*/ 28 w 30"/>
                <a:gd name="T53" fmla="*/ 4 w 30"/>
                <a:gd name="T54" fmla="*/ 3 w 30"/>
                <a:gd name="T55" fmla="*/ 2 w 30"/>
                <a:gd name="T56" fmla="*/ 2 w 30"/>
                <a:gd name="T57" fmla="*/ 2 w 30"/>
                <a:gd name="T58" fmla="*/ 2 w 30"/>
                <a:gd name="T59" fmla="*/ 1 w 30"/>
                <a:gd name="T60" fmla="*/ 0 w 30"/>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 ang="0">
                  <a:pos x="T30" y="0"/>
                </a:cxn>
                <a:cxn ang="0">
                  <a:pos x="T31" y="0"/>
                </a:cxn>
                <a:cxn ang="0">
                  <a:pos x="T32" y="0"/>
                </a:cxn>
                <a:cxn ang="0">
                  <a:pos x="T33" y="0"/>
                </a:cxn>
                <a:cxn ang="0">
                  <a:pos x="T34" y="0"/>
                </a:cxn>
                <a:cxn ang="0">
                  <a:pos x="T35" y="0"/>
                </a:cxn>
                <a:cxn ang="0">
                  <a:pos x="T36" y="0"/>
                </a:cxn>
                <a:cxn ang="0">
                  <a:pos x="T37" y="0"/>
                </a:cxn>
                <a:cxn ang="0">
                  <a:pos x="T38" y="0"/>
                </a:cxn>
                <a:cxn ang="0">
                  <a:pos x="T39" y="0"/>
                </a:cxn>
                <a:cxn ang="0">
                  <a:pos x="T40" y="0"/>
                </a:cxn>
                <a:cxn ang="0">
                  <a:pos x="T41" y="0"/>
                </a:cxn>
                <a:cxn ang="0">
                  <a:pos x="T42" y="0"/>
                </a:cxn>
                <a:cxn ang="0">
                  <a:pos x="T43" y="0"/>
                </a:cxn>
                <a:cxn ang="0">
                  <a:pos x="T44" y="0"/>
                </a:cxn>
                <a:cxn ang="0">
                  <a:pos x="T45" y="0"/>
                </a:cxn>
                <a:cxn ang="0">
                  <a:pos x="T46" y="0"/>
                </a:cxn>
                <a:cxn ang="0">
                  <a:pos x="T47" y="0"/>
                </a:cxn>
                <a:cxn ang="0">
                  <a:pos x="T48" y="0"/>
                </a:cxn>
                <a:cxn ang="0">
                  <a:pos x="T49" y="0"/>
                </a:cxn>
                <a:cxn ang="0">
                  <a:pos x="T50" y="0"/>
                </a:cxn>
                <a:cxn ang="0">
                  <a:pos x="T51" y="0"/>
                </a:cxn>
                <a:cxn ang="0">
                  <a:pos x="T52" y="0"/>
                </a:cxn>
                <a:cxn ang="0">
                  <a:pos x="T53" y="0"/>
                </a:cxn>
                <a:cxn ang="0">
                  <a:pos x="T54" y="0"/>
                </a:cxn>
                <a:cxn ang="0">
                  <a:pos x="T55" y="0"/>
                </a:cxn>
                <a:cxn ang="0">
                  <a:pos x="T56" y="0"/>
                </a:cxn>
                <a:cxn ang="0">
                  <a:pos x="T57" y="0"/>
                </a:cxn>
                <a:cxn ang="0">
                  <a:pos x="T58" y="0"/>
                </a:cxn>
                <a:cxn ang="0">
                  <a:pos x="T59" y="0"/>
                </a:cxn>
                <a:cxn ang="0">
                  <a:pos x="T60" y="0"/>
                </a:cxn>
              </a:cxnLst>
              <a:rect l="0" t="0" r="r" b="b"/>
              <a:pathLst>
                <a:path w="30">
                  <a:moveTo>
                    <a:pt x="16" y="0"/>
                  </a:moveTo>
                  <a:cubicBezTo>
                    <a:pt x="16" y="0"/>
                    <a:pt x="16" y="0"/>
                    <a:pt x="16" y="0"/>
                  </a:cubicBezTo>
                  <a:cubicBezTo>
                    <a:pt x="16" y="0"/>
                    <a:pt x="16" y="0"/>
                    <a:pt x="16" y="0"/>
                  </a:cubicBezTo>
                  <a:moveTo>
                    <a:pt x="16" y="0"/>
                  </a:moveTo>
                  <a:cubicBezTo>
                    <a:pt x="16" y="0"/>
                    <a:pt x="16" y="0"/>
                    <a:pt x="16" y="0"/>
                  </a:cubicBezTo>
                  <a:cubicBezTo>
                    <a:pt x="16" y="0"/>
                    <a:pt x="16" y="0"/>
                    <a:pt x="16" y="0"/>
                  </a:cubicBezTo>
                  <a:moveTo>
                    <a:pt x="16" y="0"/>
                  </a:moveTo>
                  <a:cubicBezTo>
                    <a:pt x="16" y="0"/>
                    <a:pt x="16" y="0"/>
                    <a:pt x="16" y="0"/>
                  </a:cubicBezTo>
                  <a:cubicBezTo>
                    <a:pt x="16" y="0"/>
                    <a:pt x="16" y="0"/>
                    <a:pt x="16" y="0"/>
                  </a:cubicBezTo>
                  <a:moveTo>
                    <a:pt x="15" y="0"/>
                  </a:moveTo>
                  <a:cubicBezTo>
                    <a:pt x="15" y="0"/>
                    <a:pt x="15" y="0"/>
                    <a:pt x="16" y="0"/>
                  </a:cubicBezTo>
                  <a:cubicBezTo>
                    <a:pt x="15" y="0"/>
                    <a:pt x="15" y="0"/>
                    <a:pt x="15" y="0"/>
                  </a:cubicBezTo>
                  <a:moveTo>
                    <a:pt x="17" y="0"/>
                  </a:moveTo>
                  <a:cubicBezTo>
                    <a:pt x="17" y="0"/>
                    <a:pt x="16" y="0"/>
                    <a:pt x="16" y="0"/>
                  </a:cubicBezTo>
                  <a:cubicBezTo>
                    <a:pt x="16" y="0"/>
                    <a:pt x="17" y="0"/>
                    <a:pt x="17" y="0"/>
                  </a:cubicBezTo>
                  <a:moveTo>
                    <a:pt x="15" y="0"/>
                  </a:moveTo>
                  <a:cubicBezTo>
                    <a:pt x="15" y="0"/>
                    <a:pt x="15" y="0"/>
                    <a:pt x="15" y="0"/>
                  </a:cubicBezTo>
                  <a:cubicBezTo>
                    <a:pt x="15" y="0"/>
                    <a:pt x="15" y="0"/>
                    <a:pt x="15" y="0"/>
                  </a:cubicBezTo>
                  <a:moveTo>
                    <a:pt x="17" y="0"/>
                  </a:moveTo>
                  <a:cubicBezTo>
                    <a:pt x="17" y="0"/>
                    <a:pt x="17" y="0"/>
                    <a:pt x="17" y="0"/>
                  </a:cubicBezTo>
                  <a:cubicBezTo>
                    <a:pt x="17" y="0"/>
                    <a:pt x="17" y="0"/>
                    <a:pt x="17" y="0"/>
                  </a:cubicBezTo>
                  <a:moveTo>
                    <a:pt x="15" y="0"/>
                  </a:moveTo>
                  <a:cubicBezTo>
                    <a:pt x="15" y="0"/>
                    <a:pt x="15" y="0"/>
                    <a:pt x="15" y="0"/>
                  </a:cubicBezTo>
                  <a:cubicBezTo>
                    <a:pt x="15" y="0"/>
                    <a:pt x="15" y="0"/>
                    <a:pt x="15" y="0"/>
                  </a:cubicBezTo>
                  <a:moveTo>
                    <a:pt x="17" y="0"/>
                  </a:moveTo>
                  <a:cubicBezTo>
                    <a:pt x="17" y="0"/>
                    <a:pt x="17" y="0"/>
                    <a:pt x="17" y="0"/>
                  </a:cubicBezTo>
                  <a:cubicBezTo>
                    <a:pt x="17" y="0"/>
                    <a:pt x="17" y="0"/>
                    <a:pt x="17" y="0"/>
                  </a:cubicBezTo>
                  <a:moveTo>
                    <a:pt x="15" y="0"/>
                  </a:moveTo>
                  <a:cubicBezTo>
                    <a:pt x="15" y="0"/>
                    <a:pt x="15" y="0"/>
                    <a:pt x="15" y="0"/>
                  </a:cubicBezTo>
                  <a:cubicBezTo>
                    <a:pt x="15" y="0"/>
                    <a:pt x="15" y="0"/>
                    <a:pt x="15" y="0"/>
                  </a:cubicBezTo>
                  <a:moveTo>
                    <a:pt x="17" y="0"/>
                  </a:moveTo>
                  <a:cubicBezTo>
                    <a:pt x="17" y="0"/>
                    <a:pt x="17" y="0"/>
                    <a:pt x="17" y="0"/>
                  </a:cubicBezTo>
                  <a:cubicBezTo>
                    <a:pt x="17" y="0"/>
                    <a:pt x="17" y="0"/>
                    <a:pt x="17" y="0"/>
                  </a:cubicBezTo>
                  <a:moveTo>
                    <a:pt x="14" y="0"/>
                  </a:moveTo>
                  <a:cubicBezTo>
                    <a:pt x="14" y="0"/>
                    <a:pt x="14" y="0"/>
                    <a:pt x="15" y="0"/>
                  </a:cubicBezTo>
                  <a:cubicBezTo>
                    <a:pt x="14" y="0"/>
                    <a:pt x="14" y="0"/>
                    <a:pt x="14" y="0"/>
                  </a:cubicBezTo>
                  <a:moveTo>
                    <a:pt x="18" y="0"/>
                  </a:moveTo>
                  <a:cubicBezTo>
                    <a:pt x="18" y="0"/>
                    <a:pt x="18" y="0"/>
                    <a:pt x="17" y="0"/>
                  </a:cubicBezTo>
                  <a:cubicBezTo>
                    <a:pt x="18" y="0"/>
                    <a:pt x="18" y="0"/>
                    <a:pt x="18" y="0"/>
                  </a:cubicBezTo>
                  <a:moveTo>
                    <a:pt x="14" y="0"/>
                  </a:moveTo>
                  <a:cubicBezTo>
                    <a:pt x="14" y="0"/>
                    <a:pt x="14" y="0"/>
                    <a:pt x="14" y="0"/>
                  </a:cubicBezTo>
                  <a:cubicBezTo>
                    <a:pt x="14" y="0"/>
                    <a:pt x="14" y="0"/>
                    <a:pt x="14" y="0"/>
                  </a:cubicBezTo>
                  <a:moveTo>
                    <a:pt x="18" y="0"/>
                  </a:moveTo>
                  <a:cubicBezTo>
                    <a:pt x="18" y="0"/>
                    <a:pt x="18" y="0"/>
                    <a:pt x="18" y="0"/>
                  </a:cubicBezTo>
                  <a:cubicBezTo>
                    <a:pt x="18" y="0"/>
                    <a:pt x="18" y="0"/>
                    <a:pt x="18" y="0"/>
                  </a:cubicBezTo>
                  <a:moveTo>
                    <a:pt x="14" y="0"/>
                  </a:moveTo>
                  <a:cubicBezTo>
                    <a:pt x="14" y="0"/>
                    <a:pt x="14" y="0"/>
                    <a:pt x="14" y="0"/>
                  </a:cubicBezTo>
                  <a:cubicBezTo>
                    <a:pt x="14" y="0"/>
                    <a:pt x="14" y="0"/>
                    <a:pt x="14" y="0"/>
                  </a:cubicBezTo>
                  <a:moveTo>
                    <a:pt x="18" y="0"/>
                  </a:moveTo>
                  <a:cubicBezTo>
                    <a:pt x="18" y="0"/>
                    <a:pt x="18" y="0"/>
                    <a:pt x="18" y="0"/>
                  </a:cubicBezTo>
                  <a:cubicBezTo>
                    <a:pt x="18" y="0"/>
                    <a:pt x="18" y="0"/>
                    <a:pt x="18" y="0"/>
                  </a:cubicBezTo>
                  <a:moveTo>
                    <a:pt x="13" y="0"/>
                  </a:moveTo>
                  <a:cubicBezTo>
                    <a:pt x="13" y="0"/>
                    <a:pt x="13" y="0"/>
                    <a:pt x="13" y="0"/>
                  </a:cubicBezTo>
                  <a:cubicBezTo>
                    <a:pt x="13" y="0"/>
                    <a:pt x="13" y="0"/>
                    <a:pt x="13" y="0"/>
                  </a:cubicBezTo>
                  <a:moveTo>
                    <a:pt x="19" y="0"/>
                  </a:moveTo>
                  <a:cubicBezTo>
                    <a:pt x="19" y="0"/>
                    <a:pt x="19" y="0"/>
                    <a:pt x="18" y="0"/>
                  </a:cubicBezTo>
                  <a:cubicBezTo>
                    <a:pt x="19" y="0"/>
                    <a:pt x="19" y="0"/>
                    <a:pt x="19" y="0"/>
                  </a:cubicBezTo>
                  <a:moveTo>
                    <a:pt x="13" y="0"/>
                  </a:moveTo>
                  <a:cubicBezTo>
                    <a:pt x="13" y="0"/>
                    <a:pt x="13" y="0"/>
                    <a:pt x="13" y="0"/>
                  </a:cubicBezTo>
                  <a:cubicBezTo>
                    <a:pt x="13" y="0"/>
                    <a:pt x="13" y="0"/>
                    <a:pt x="13" y="0"/>
                  </a:cubicBezTo>
                  <a:moveTo>
                    <a:pt x="19" y="0"/>
                  </a:moveTo>
                  <a:cubicBezTo>
                    <a:pt x="19" y="0"/>
                    <a:pt x="19" y="0"/>
                    <a:pt x="19" y="0"/>
                  </a:cubicBezTo>
                  <a:cubicBezTo>
                    <a:pt x="19" y="0"/>
                    <a:pt x="19" y="0"/>
                    <a:pt x="19" y="0"/>
                  </a:cubicBezTo>
                  <a:moveTo>
                    <a:pt x="13" y="0"/>
                  </a:moveTo>
                  <a:cubicBezTo>
                    <a:pt x="13" y="0"/>
                    <a:pt x="13" y="0"/>
                    <a:pt x="13" y="0"/>
                  </a:cubicBezTo>
                  <a:cubicBezTo>
                    <a:pt x="13" y="0"/>
                    <a:pt x="13" y="0"/>
                    <a:pt x="13" y="0"/>
                  </a:cubicBezTo>
                  <a:moveTo>
                    <a:pt x="19" y="0"/>
                  </a:moveTo>
                  <a:cubicBezTo>
                    <a:pt x="19" y="0"/>
                    <a:pt x="19" y="0"/>
                    <a:pt x="19" y="0"/>
                  </a:cubicBezTo>
                  <a:cubicBezTo>
                    <a:pt x="19" y="0"/>
                    <a:pt x="19" y="0"/>
                    <a:pt x="19" y="0"/>
                  </a:cubicBezTo>
                  <a:moveTo>
                    <a:pt x="13" y="0"/>
                  </a:moveTo>
                  <a:cubicBezTo>
                    <a:pt x="13" y="0"/>
                    <a:pt x="13" y="0"/>
                    <a:pt x="13" y="0"/>
                  </a:cubicBezTo>
                  <a:cubicBezTo>
                    <a:pt x="13" y="0"/>
                    <a:pt x="13" y="0"/>
                    <a:pt x="13" y="0"/>
                  </a:cubicBezTo>
                  <a:moveTo>
                    <a:pt x="19" y="0"/>
                  </a:moveTo>
                  <a:cubicBezTo>
                    <a:pt x="19" y="0"/>
                    <a:pt x="19" y="0"/>
                    <a:pt x="19" y="0"/>
                  </a:cubicBezTo>
                  <a:cubicBezTo>
                    <a:pt x="19" y="0"/>
                    <a:pt x="19" y="0"/>
                    <a:pt x="19" y="0"/>
                  </a:cubicBezTo>
                  <a:moveTo>
                    <a:pt x="12" y="0"/>
                  </a:moveTo>
                  <a:cubicBezTo>
                    <a:pt x="12" y="0"/>
                    <a:pt x="12" y="0"/>
                    <a:pt x="12" y="0"/>
                  </a:cubicBezTo>
                  <a:cubicBezTo>
                    <a:pt x="12" y="0"/>
                    <a:pt x="12" y="0"/>
                    <a:pt x="12" y="0"/>
                  </a:cubicBezTo>
                  <a:moveTo>
                    <a:pt x="20" y="0"/>
                  </a:moveTo>
                  <a:cubicBezTo>
                    <a:pt x="20" y="0"/>
                    <a:pt x="20" y="0"/>
                    <a:pt x="19" y="0"/>
                  </a:cubicBezTo>
                  <a:cubicBezTo>
                    <a:pt x="20" y="0"/>
                    <a:pt x="20" y="0"/>
                    <a:pt x="20" y="0"/>
                  </a:cubicBezTo>
                  <a:moveTo>
                    <a:pt x="12" y="0"/>
                  </a:moveTo>
                  <a:cubicBezTo>
                    <a:pt x="12" y="0"/>
                    <a:pt x="12" y="0"/>
                    <a:pt x="12" y="0"/>
                  </a:cubicBezTo>
                  <a:cubicBezTo>
                    <a:pt x="12" y="0"/>
                    <a:pt x="12" y="0"/>
                    <a:pt x="12" y="0"/>
                  </a:cubicBezTo>
                  <a:moveTo>
                    <a:pt x="20" y="0"/>
                  </a:moveTo>
                  <a:cubicBezTo>
                    <a:pt x="20" y="0"/>
                    <a:pt x="20" y="0"/>
                    <a:pt x="20" y="0"/>
                  </a:cubicBezTo>
                  <a:cubicBezTo>
                    <a:pt x="20" y="0"/>
                    <a:pt x="20" y="0"/>
                    <a:pt x="20" y="0"/>
                  </a:cubicBezTo>
                  <a:moveTo>
                    <a:pt x="12" y="0"/>
                  </a:moveTo>
                  <a:cubicBezTo>
                    <a:pt x="12" y="0"/>
                    <a:pt x="12" y="0"/>
                    <a:pt x="12" y="0"/>
                  </a:cubicBezTo>
                  <a:cubicBezTo>
                    <a:pt x="12" y="0"/>
                    <a:pt x="12" y="0"/>
                    <a:pt x="12" y="0"/>
                  </a:cubicBezTo>
                  <a:moveTo>
                    <a:pt x="20" y="0"/>
                  </a:moveTo>
                  <a:cubicBezTo>
                    <a:pt x="20" y="0"/>
                    <a:pt x="20" y="0"/>
                    <a:pt x="20" y="0"/>
                  </a:cubicBezTo>
                  <a:cubicBezTo>
                    <a:pt x="20" y="0"/>
                    <a:pt x="20" y="0"/>
                    <a:pt x="20" y="0"/>
                  </a:cubicBezTo>
                  <a:moveTo>
                    <a:pt x="12" y="0"/>
                  </a:moveTo>
                  <a:cubicBezTo>
                    <a:pt x="12" y="0"/>
                    <a:pt x="12" y="0"/>
                    <a:pt x="12" y="0"/>
                  </a:cubicBezTo>
                  <a:cubicBezTo>
                    <a:pt x="12" y="0"/>
                    <a:pt x="12" y="0"/>
                    <a:pt x="12" y="0"/>
                  </a:cubicBezTo>
                  <a:moveTo>
                    <a:pt x="20" y="0"/>
                  </a:moveTo>
                  <a:cubicBezTo>
                    <a:pt x="20" y="0"/>
                    <a:pt x="20" y="0"/>
                    <a:pt x="20" y="0"/>
                  </a:cubicBezTo>
                  <a:cubicBezTo>
                    <a:pt x="20" y="0"/>
                    <a:pt x="20" y="0"/>
                    <a:pt x="20" y="0"/>
                  </a:cubicBezTo>
                  <a:moveTo>
                    <a:pt x="11" y="0"/>
                  </a:moveTo>
                  <a:cubicBezTo>
                    <a:pt x="11" y="0"/>
                    <a:pt x="11" y="0"/>
                    <a:pt x="11" y="0"/>
                  </a:cubicBezTo>
                  <a:cubicBezTo>
                    <a:pt x="11" y="0"/>
                    <a:pt x="11" y="0"/>
                    <a:pt x="11" y="0"/>
                  </a:cubicBezTo>
                  <a:moveTo>
                    <a:pt x="21" y="0"/>
                  </a:moveTo>
                  <a:cubicBezTo>
                    <a:pt x="21" y="0"/>
                    <a:pt x="21" y="0"/>
                    <a:pt x="21" y="0"/>
                  </a:cubicBezTo>
                  <a:cubicBezTo>
                    <a:pt x="21" y="0"/>
                    <a:pt x="21" y="0"/>
                    <a:pt x="21" y="0"/>
                  </a:cubicBezTo>
                  <a:moveTo>
                    <a:pt x="11" y="0"/>
                  </a:moveTo>
                  <a:cubicBezTo>
                    <a:pt x="11" y="0"/>
                    <a:pt x="11" y="0"/>
                    <a:pt x="11" y="0"/>
                  </a:cubicBezTo>
                  <a:cubicBezTo>
                    <a:pt x="11" y="0"/>
                    <a:pt x="11" y="0"/>
                    <a:pt x="11" y="0"/>
                  </a:cubicBezTo>
                  <a:moveTo>
                    <a:pt x="21" y="0"/>
                  </a:moveTo>
                  <a:cubicBezTo>
                    <a:pt x="21" y="0"/>
                    <a:pt x="21" y="0"/>
                    <a:pt x="21" y="0"/>
                  </a:cubicBezTo>
                  <a:cubicBezTo>
                    <a:pt x="21" y="0"/>
                    <a:pt x="21" y="0"/>
                    <a:pt x="21" y="0"/>
                  </a:cubicBezTo>
                  <a:moveTo>
                    <a:pt x="11" y="0"/>
                  </a:moveTo>
                  <a:cubicBezTo>
                    <a:pt x="11" y="0"/>
                    <a:pt x="11" y="0"/>
                    <a:pt x="11" y="0"/>
                  </a:cubicBezTo>
                  <a:cubicBezTo>
                    <a:pt x="11" y="0"/>
                    <a:pt x="11" y="0"/>
                    <a:pt x="11" y="0"/>
                  </a:cubicBezTo>
                  <a:moveTo>
                    <a:pt x="21" y="0"/>
                  </a:moveTo>
                  <a:cubicBezTo>
                    <a:pt x="21" y="0"/>
                    <a:pt x="21" y="0"/>
                    <a:pt x="21" y="0"/>
                  </a:cubicBezTo>
                  <a:cubicBezTo>
                    <a:pt x="21" y="0"/>
                    <a:pt x="21" y="0"/>
                    <a:pt x="21" y="0"/>
                  </a:cubicBezTo>
                  <a:moveTo>
                    <a:pt x="11" y="0"/>
                  </a:moveTo>
                  <a:cubicBezTo>
                    <a:pt x="11" y="0"/>
                    <a:pt x="11" y="0"/>
                    <a:pt x="11" y="0"/>
                  </a:cubicBezTo>
                  <a:cubicBezTo>
                    <a:pt x="11" y="0"/>
                    <a:pt x="11" y="0"/>
                    <a:pt x="11" y="0"/>
                  </a:cubicBezTo>
                  <a:moveTo>
                    <a:pt x="21" y="0"/>
                  </a:moveTo>
                  <a:cubicBezTo>
                    <a:pt x="21" y="0"/>
                    <a:pt x="21" y="0"/>
                    <a:pt x="21" y="0"/>
                  </a:cubicBezTo>
                  <a:cubicBezTo>
                    <a:pt x="21" y="0"/>
                    <a:pt x="21" y="0"/>
                    <a:pt x="21" y="0"/>
                  </a:cubicBezTo>
                  <a:moveTo>
                    <a:pt x="10" y="0"/>
                  </a:moveTo>
                  <a:cubicBezTo>
                    <a:pt x="10" y="0"/>
                    <a:pt x="10" y="0"/>
                    <a:pt x="10" y="0"/>
                  </a:cubicBezTo>
                  <a:cubicBezTo>
                    <a:pt x="10" y="0"/>
                    <a:pt x="10" y="0"/>
                    <a:pt x="10" y="0"/>
                  </a:cubicBezTo>
                  <a:moveTo>
                    <a:pt x="22" y="0"/>
                  </a:moveTo>
                  <a:cubicBezTo>
                    <a:pt x="22" y="0"/>
                    <a:pt x="22" y="0"/>
                    <a:pt x="22" y="0"/>
                  </a:cubicBezTo>
                  <a:cubicBezTo>
                    <a:pt x="22" y="0"/>
                    <a:pt x="22" y="0"/>
                    <a:pt x="22" y="0"/>
                  </a:cubicBezTo>
                  <a:moveTo>
                    <a:pt x="10" y="0"/>
                  </a:moveTo>
                  <a:cubicBezTo>
                    <a:pt x="10" y="0"/>
                    <a:pt x="10" y="0"/>
                    <a:pt x="10" y="0"/>
                  </a:cubicBezTo>
                  <a:cubicBezTo>
                    <a:pt x="10" y="0"/>
                    <a:pt x="10" y="0"/>
                    <a:pt x="10" y="0"/>
                  </a:cubicBezTo>
                  <a:moveTo>
                    <a:pt x="22" y="0"/>
                  </a:moveTo>
                  <a:cubicBezTo>
                    <a:pt x="22" y="0"/>
                    <a:pt x="22" y="0"/>
                    <a:pt x="22" y="0"/>
                  </a:cubicBezTo>
                  <a:cubicBezTo>
                    <a:pt x="22" y="0"/>
                    <a:pt x="22" y="0"/>
                    <a:pt x="22" y="0"/>
                  </a:cubicBezTo>
                  <a:moveTo>
                    <a:pt x="10" y="0"/>
                  </a:moveTo>
                  <a:cubicBezTo>
                    <a:pt x="10" y="0"/>
                    <a:pt x="10" y="0"/>
                    <a:pt x="10" y="0"/>
                  </a:cubicBezTo>
                  <a:cubicBezTo>
                    <a:pt x="10" y="0"/>
                    <a:pt x="10" y="0"/>
                    <a:pt x="10" y="0"/>
                  </a:cubicBezTo>
                  <a:moveTo>
                    <a:pt x="22" y="0"/>
                  </a:moveTo>
                  <a:cubicBezTo>
                    <a:pt x="22" y="0"/>
                    <a:pt x="22" y="0"/>
                    <a:pt x="22" y="0"/>
                  </a:cubicBezTo>
                  <a:cubicBezTo>
                    <a:pt x="22" y="0"/>
                    <a:pt x="22" y="0"/>
                    <a:pt x="22" y="0"/>
                  </a:cubicBezTo>
                  <a:moveTo>
                    <a:pt x="9" y="0"/>
                  </a:moveTo>
                  <a:cubicBezTo>
                    <a:pt x="10" y="0"/>
                    <a:pt x="10" y="0"/>
                    <a:pt x="10" y="0"/>
                  </a:cubicBezTo>
                  <a:cubicBezTo>
                    <a:pt x="10" y="0"/>
                    <a:pt x="10" y="0"/>
                    <a:pt x="9" y="0"/>
                  </a:cubicBezTo>
                  <a:moveTo>
                    <a:pt x="22" y="0"/>
                  </a:moveTo>
                  <a:cubicBezTo>
                    <a:pt x="22" y="0"/>
                    <a:pt x="22" y="0"/>
                    <a:pt x="22" y="0"/>
                  </a:cubicBezTo>
                  <a:cubicBezTo>
                    <a:pt x="22" y="0"/>
                    <a:pt x="22" y="0"/>
                    <a:pt x="22" y="0"/>
                  </a:cubicBezTo>
                  <a:moveTo>
                    <a:pt x="9" y="0"/>
                  </a:moveTo>
                  <a:cubicBezTo>
                    <a:pt x="9" y="0"/>
                    <a:pt x="9" y="0"/>
                    <a:pt x="9" y="0"/>
                  </a:cubicBezTo>
                  <a:cubicBezTo>
                    <a:pt x="9" y="0"/>
                    <a:pt x="9" y="0"/>
                    <a:pt x="9" y="0"/>
                  </a:cubicBezTo>
                  <a:moveTo>
                    <a:pt x="23" y="0"/>
                  </a:moveTo>
                  <a:cubicBezTo>
                    <a:pt x="23" y="0"/>
                    <a:pt x="23" y="0"/>
                    <a:pt x="23" y="0"/>
                  </a:cubicBezTo>
                  <a:cubicBezTo>
                    <a:pt x="23" y="0"/>
                    <a:pt x="23" y="0"/>
                    <a:pt x="23" y="0"/>
                  </a:cubicBezTo>
                  <a:moveTo>
                    <a:pt x="9" y="0"/>
                  </a:moveTo>
                  <a:cubicBezTo>
                    <a:pt x="9" y="0"/>
                    <a:pt x="9" y="0"/>
                    <a:pt x="9" y="0"/>
                  </a:cubicBezTo>
                  <a:cubicBezTo>
                    <a:pt x="9" y="0"/>
                    <a:pt x="9" y="0"/>
                    <a:pt x="9" y="0"/>
                  </a:cubicBezTo>
                  <a:moveTo>
                    <a:pt x="23" y="0"/>
                  </a:moveTo>
                  <a:cubicBezTo>
                    <a:pt x="23" y="0"/>
                    <a:pt x="23" y="0"/>
                    <a:pt x="23" y="0"/>
                  </a:cubicBezTo>
                  <a:cubicBezTo>
                    <a:pt x="23" y="0"/>
                    <a:pt x="23" y="0"/>
                    <a:pt x="23" y="0"/>
                  </a:cubicBezTo>
                  <a:moveTo>
                    <a:pt x="9" y="0"/>
                  </a:moveTo>
                  <a:cubicBezTo>
                    <a:pt x="9" y="0"/>
                    <a:pt x="9" y="0"/>
                    <a:pt x="9" y="0"/>
                  </a:cubicBezTo>
                  <a:cubicBezTo>
                    <a:pt x="9" y="0"/>
                    <a:pt x="9" y="0"/>
                    <a:pt x="9" y="0"/>
                  </a:cubicBezTo>
                  <a:moveTo>
                    <a:pt x="23" y="0"/>
                  </a:moveTo>
                  <a:cubicBezTo>
                    <a:pt x="23" y="0"/>
                    <a:pt x="23" y="0"/>
                    <a:pt x="23" y="0"/>
                  </a:cubicBezTo>
                  <a:cubicBezTo>
                    <a:pt x="23" y="0"/>
                    <a:pt x="23" y="0"/>
                    <a:pt x="23" y="0"/>
                  </a:cubicBezTo>
                  <a:moveTo>
                    <a:pt x="8" y="0"/>
                  </a:moveTo>
                  <a:cubicBezTo>
                    <a:pt x="9" y="0"/>
                    <a:pt x="9" y="0"/>
                    <a:pt x="9" y="0"/>
                  </a:cubicBezTo>
                  <a:cubicBezTo>
                    <a:pt x="9" y="0"/>
                    <a:pt x="9" y="0"/>
                    <a:pt x="8" y="0"/>
                  </a:cubicBezTo>
                  <a:moveTo>
                    <a:pt x="23" y="0"/>
                  </a:moveTo>
                  <a:cubicBezTo>
                    <a:pt x="23" y="0"/>
                    <a:pt x="23" y="0"/>
                    <a:pt x="23" y="0"/>
                  </a:cubicBezTo>
                  <a:cubicBezTo>
                    <a:pt x="23" y="0"/>
                    <a:pt x="23" y="0"/>
                    <a:pt x="23" y="0"/>
                  </a:cubicBezTo>
                  <a:moveTo>
                    <a:pt x="8" y="0"/>
                  </a:moveTo>
                  <a:cubicBezTo>
                    <a:pt x="8" y="0"/>
                    <a:pt x="8" y="0"/>
                    <a:pt x="8" y="0"/>
                  </a:cubicBezTo>
                  <a:cubicBezTo>
                    <a:pt x="8" y="0"/>
                    <a:pt x="8" y="0"/>
                    <a:pt x="8" y="0"/>
                  </a:cubicBezTo>
                  <a:moveTo>
                    <a:pt x="24" y="0"/>
                  </a:moveTo>
                  <a:cubicBezTo>
                    <a:pt x="24" y="0"/>
                    <a:pt x="24" y="0"/>
                    <a:pt x="24" y="0"/>
                  </a:cubicBezTo>
                  <a:cubicBezTo>
                    <a:pt x="24" y="0"/>
                    <a:pt x="24" y="0"/>
                    <a:pt x="24" y="0"/>
                  </a:cubicBezTo>
                  <a:moveTo>
                    <a:pt x="8" y="0"/>
                  </a:moveTo>
                  <a:cubicBezTo>
                    <a:pt x="8" y="0"/>
                    <a:pt x="8" y="0"/>
                    <a:pt x="8" y="0"/>
                  </a:cubicBezTo>
                  <a:cubicBezTo>
                    <a:pt x="8" y="0"/>
                    <a:pt x="8" y="0"/>
                    <a:pt x="8" y="0"/>
                  </a:cubicBezTo>
                  <a:moveTo>
                    <a:pt x="24" y="0"/>
                  </a:moveTo>
                  <a:cubicBezTo>
                    <a:pt x="24" y="0"/>
                    <a:pt x="24" y="0"/>
                    <a:pt x="24" y="0"/>
                  </a:cubicBezTo>
                  <a:cubicBezTo>
                    <a:pt x="24" y="0"/>
                    <a:pt x="24" y="0"/>
                    <a:pt x="24" y="0"/>
                  </a:cubicBezTo>
                  <a:moveTo>
                    <a:pt x="8" y="0"/>
                  </a:moveTo>
                  <a:cubicBezTo>
                    <a:pt x="8" y="0"/>
                    <a:pt x="8" y="0"/>
                    <a:pt x="8" y="0"/>
                  </a:cubicBezTo>
                  <a:cubicBezTo>
                    <a:pt x="8" y="0"/>
                    <a:pt x="8" y="0"/>
                    <a:pt x="8" y="0"/>
                  </a:cubicBezTo>
                  <a:moveTo>
                    <a:pt x="24" y="0"/>
                  </a:moveTo>
                  <a:cubicBezTo>
                    <a:pt x="24" y="0"/>
                    <a:pt x="24" y="0"/>
                    <a:pt x="24" y="0"/>
                  </a:cubicBezTo>
                  <a:cubicBezTo>
                    <a:pt x="24" y="0"/>
                    <a:pt x="24" y="0"/>
                    <a:pt x="24" y="0"/>
                  </a:cubicBezTo>
                  <a:moveTo>
                    <a:pt x="7" y="0"/>
                  </a:moveTo>
                  <a:cubicBezTo>
                    <a:pt x="7" y="0"/>
                    <a:pt x="8" y="0"/>
                    <a:pt x="8" y="0"/>
                  </a:cubicBezTo>
                  <a:cubicBezTo>
                    <a:pt x="8" y="0"/>
                    <a:pt x="7" y="0"/>
                    <a:pt x="7" y="0"/>
                  </a:cubicBezTo>
                  <a:moveTo>
                    <a:pt x="24" y="0"/>
                  </a:moveTo>
                  <a:cubicBezTo>
                    <a:pt x="24" y="0"/>
                    <a:pt x="24" y="0"/>
                    <a:pt x="24" y="0"/>
                  </a:cubicBezTo>
                  <a:cubicBezTo>
                    <a:pt x="24" y="0"/>
                    <a:pt x="24" y="0"/>
                    <a:pt x="24" y="0"/>
                  </a:cubicBezTo>
                  <a:moveTo>
                    <a:pt x="7" y="0"/>
                  </a:moveTo>
                  <a:cubicBezTo>
                    <a:pt x="7" y="0"/>
                    <a:pt x="7" y="0"/>
                    <a:pt x="7" y="0"/>
                  </a:cubicBezTo>
                  <a:cubicBezTo>
                    <a:pt x="7" y="0"/>
                    <a:pt x="7" y="0"/>
                    <a:pt x="7" y="0"/>
                  </a:cubicBezTo>
                  <a:moveTo>
                    <a:pt x="25" y="0"/>
                  </a:moveTo>
                  <a:cubicBezTo>
                    <a:pt x="25" y="0"/>
                    <a:pt x="25" y="0"/>
                    <a:pt x="25" y="0"/>
                  </a:cubicBezTo>
                  <a:cubicBezTo>
                    <a:pt x="25" y="0"/>
                    <a:pt x="25" y="0"/>
                    <a:pt x="25" y="0"/>
                  </a:cubicBezTo>
                  <a:moveTo>
                    <a:pt x="7" y="0"/>
                  </a:moveTo>
                  <a:cubicBezTo>
                    <a:pt x="7" y="0"/>
                    <a:pt x="7" y="0"/>
                    <a:pt x="7" y="0"/>
                  </a:cubicBezTo>
                  <a:cubicBezTo>
                    <a:pt x="7" y="0"/>
                    <a:pt x="7" y="0"/>
                    <a:pt x="7" y="0"/>
                  </a:cubicBezTo>
                  <a:moveTo>
                    <a:pt x="25" y="0"/>
                  </a:moveTo>
                  <a:cubicBezTo>
                    <a:pt x="25" y="0"/>
                    <a:pt x="25" y="0"/>
                    <a:pt x="25" y="0"/>
                  </a:cubicBezTo>
                  <a:cubicBezTo>
                    <a:pt x="25" y="0"/>
                    <a:pt x="25" y="0"/>
                    <a:pt x="25" y="0"/>
                  </a:cubicBezTo>
                  <a:moveTo>
                    <a:pt x="7" y="0"/>
                  </a:moveTo>
                  <a:cubicBezTo>
                    <a:pt x="7" y="0"/>
                    <a:pt x="7" y="0"/>
                    <a:pt x="7" y="0"/>
                  </a:cubicBezTo>
                  <a:cubicBezTo>
                    <a:pt x="7" y="0"/>
                    <a:pt x="7" y="0"/>
                    <a:pt x="7" y="0"/>
                  </a:cubicBezTo>
                  <a:moveTo>
                    <a:pt x="6" y="0"/>
                  </a:moveTo>
                  <a:cubicBezTo>
                    <a:pt x="6" y="0"/>
                    <a:pt x="6" y="0"/>
                    <a:pt x="6" y="0"/>
                  </a:cubicBezTo>
                  <a:cubicBezTo>
                    <a:pt x="6" y="0"/>
                    <a:pt x="6" y="0"/>
                    <a:pt x="6" y="0"/>
                  </a:cubicBezTo>
                  <a:moveTo>
                    <a:pt x="26" y="0"/>
                  </a:moveTo>
                  <a:cubicBezTo>
                    <a:pt x="25" y="0"/>
                    <a:pt x="25" y="0"/>
                    <a:pt x="25" y="0"/>
                  </a:cubicBezTo>
                  <a:cubicBezTo>
                    <a:pt x="25" y="0"/>
                    <a:pt x="25" y="0"/>
                    <a:pt x="26" y="0"/>
                  </a:cubicBezTo>
                  <a:moveTo>
                    <a:pt x="6" y="0"/>
                  </a:moveTo>
                  <a:cubicBezTo>
                    <a:pt x="6" y="0"/>
                    <a:pt x="6" y="0"/>
                    <a:pt x="6" y="0"/>
                  </a:cubicBezTo>
                  <a:cubicBezTo>
                    <a:pt x="6" y="0"/>
                    <a:pt x="6" y="0"/>
                    <a:pt x="6" y="0"/>
                  </a:cubicBezTo>
                  <a:moveTo>
                    <a:pt x="26" y="0"/>
                  </a:moveTo>
                  <a:cubicBezTo>
                    <a:pt x="26" y="0"/>
                    <a:pt x="26" y="0"/>
                    <a:pt x="26" y="0"/>
                  </a:cubicBezTo>
                  <a:cubicBezTo>
                    <a:pt x="26" y="0"/>
                    <a:pt x="26" y="0"/>
                    <a:pt x="26" y="0"/>
                  </a:cubicBezTo>
                  <a:moveTo>
                    <a:pt x="6" y="0"/>
                  </a:moveTo>
                  <a:cubicBezTo>
                    <a:pt x="6" y="0"/>
                    <a:pt x="6" y="0"/>
                    <a:pt x="6" y="0"/>
                  </a:cubicBezTo>
                  <a:cubicBezTo>
                    <a:pt x="6" y="0"/>
                    <a:pt x="6" y="0"/>
                    <a:pt x="6" y="0"/>
                  </a:cubicBezTo>
                  <a:moveTo>
                    <a:pt x="26" y="0"/>
                  </a:moveTo>
                  <a:cubicBezTo>
                    <a:pt x="26" y="0"/>
                    <a:pt x="26" y="0"/>
                    <a:pt x="26" y="0"/>
                  </a:cubicBezTo>
                  <a:cubicBezTo>
                    <a:pt x="26" y="0"/>
                    <a:pt x="26" y="0"/>
                    <a:pt x="26" y="0"/>
                  </a:cubicBezTo>
                  <a:moveTo>
                    <a:pt x="6" y="0"/>
                  </a:moveTo>
                  <a:cubicBezTo>
                    <a:pt x="6" y="0"/>
                    <a:pt x="6" y="0"/>
                    <a:pt x="6" y="0"/>
                  </a:cubicBezTo>
                  <a:cubicBezTo>
                    <a:pt x="6" y="0"/>
                    <a:pt x="6" y="0"/>
                    <a:pt x="6" y="0"/>
                  </a:cubicBezTo>
                  <a:moveTo>
                    <a:pt x="26" y="0"/>
                  </a:moveTo>
                  <a:cubicBezTo>
                    <a:pt x="26" y="0"/>
                    <a:pt x="26" y="0"/>
                    <a:pt x="26" y="0"/>
                  </a:cubicBezTo>
                  <a:cubicBezTo>
                    <a:pt x="26" y="0"/>
                    <a:pt x="26" y="0"/>
                    <a:pt x="26" y="0"/>
                  </a:cubicBezTo>
                  <a:moveTo>
                    <a:pt x="5" y="0"/>
                  </a:moveTo>
                  <a:cubicBezTo>
                    <a:pt x="5" y="0"/>
                    <a:pt x="6" y="0"/>
                    <a:pt x="6" y="0"/>
                  </a:cubicBezTo>
                  <a:cubicBezTo>
                    <a:pt x="6" y="0"/>
                    <a:pt x="5" y="0"/>
                    <a:pt x="5" y="0"/>
                  </a:cubicBezTo>
                  <a:moveTo>
                    <a:pt x="26" y="0"/>
                  </a:moveTo>
                  <a:cubicBezTo>
                    <a:pt x="26" y="0"/>
                    <a:pt x="26" y="0"/>
                    <a:pt x="26" y="0"/>
                  </a:cubicBezTo>
                  <a:cubicBezTo>
                    <a:pt x="26" y="0"/>
                    <a:pt x="26" y="0"/>
                    <a:pt x="26" y="0"/>
                  </a:cubicBezTo>
                  <a:moveTo>
                    <a:pt x="5" y="0"/>
                  </a:moveTo>
                  <a:cubicBezTo>
                    <a:pt x="5" y="0"/>
                    <a:pt x="5" y="0"/>
                    <a:pt x="5" y="0"/>
                  </a:cubicBezTo>
                  <a:cubicBezTo>
                    <a:pt x="5" y="0"/>
                    <a:pt x="5" y="0"/>
                    <a:pt x="5" y="0"/>
                  </a:cubicBezTo>
                  <a:moveTo>
                    <a:pt x="27" y="0"/>
                  </a:moveTo>
                  <a:cubicBezTo>
                    <a:pt x="27" y="0"/>
                    <a:pt x="27" y="0"/>
                    <a:pt x="27" y="0"/>
                  </a:cubicBezTo>
                  <a:cubicBezTo>
                    <a:pt x="27" y="0"/>
                    <a:pt x="27" y="0"/>
                    <a:pt x="27" y="0"/>
                  </a:cubicBezTo>
                  <a:moveTo>
                    <a:pt x="5" y="0"/>
                  </a:moveTo>
                  <a:cubicBezTo>
                    <a:pt x="5" y="0"/>
                    <a:pt x="5" y="0"/>
                    <a:pt x="5" y="0"/>
                  </a:cubicBezTo>
                  <a:cubicBezTo>
                    <a:pt x="5" y="0"/>
                    <a:pt x="5" y="0"/>
                    <a:pt x="5" y="0"/>
                  </a:cubicBezTo>
                  <a:moveTo>
                    <a:pt x="4" y="0"/>
                  </a:moveTo>
                  <a:cubicBezTo>
                    <a:pt x="4" y="0"/>
                    <a:pt x="4" y="0"/>
                    <a:pt x="4" y="0"/>
                  </a:cubicBezTo>
                  <a:cubicBezTo>
                    <a:pt x="4" y="0"/>
                    <a:pt x="4" y="0"/>
                    <a:pt x="4" y="0"/>
                  </a:cubicBezTo>
                  <a:moveTo>
                    <a:pt x="28" y="0"/>
                  </a:moveTo>
                  <a:cubicBezTo>
                    <a:pt x="28" y="0"/>
                    <a:pt x="27" y="0"/>
                    <a:pt x="27" y="0"/>
                  </a:cubicBezTo>
                  <a:cubicBezTo>
                    <a:pt x="27" y="0"/>
                    <a:pt x="27" y="0"/>
                    <a:pt x="28" y="0"/>
                  </a:cubicBezTo>
                  <a:moveTo>
                    <a:pt x="4" y="0"/>
                  </a:moveTo>
                  <a:cubicBezTo>
                    <a:pt x="4" y="0"/>
                    <a:pt x="4" y="0"/>
                    <a:pt x="4" y="0"/>
                  </a:cubicBezTo>
                  <a:cubicBezTo>
                    <a:pt x="4" y="0"/>
                    <a:pt x="4" y="0"/>
                    <a:pt x="4" y="0"/>
                  </a:cubicBezTo>
                  <a:moveTo>
                    <a:pt x="28" y="0"/>
                  </a:moveTo>
                  <a:cubicBezTo>
                    <a:pt x="28" y="0"/>
                    <a:pt x="28" y="0"/>
                    <a:pt x="28" y="0"/>
                  </a:cubicBezTo>
                  <a:cubicBezTo>
                    <a:pt x="28" y="0"/>
                    <a:pt x="28" y="0"/>
                    <a:pt x="28" y="0"/>
                  </a:cubicBezTo>
                  <a:moveTo>
                    <a:pt x="4" y="0"/>
                  </a:moveTo>
                  <a:cubicBezTo>
                    <a:pt x="4" y="0"/>
                    <a:pt x="4" y="0"/>
                    <a:pt x="4" y="0"/>
                  </a:cubicBezTo>
                  <a:cubicBezTo>
                    <a:pt x="4" y="0"/>
                    <a:pt x="4" y="0"/>
                    <a:pt x="4" y="0"/>
                  </a:cubicBezTo>
                  <a:moveTo>
                    <a:pt x="28" y="0"/>
                  </a:moveTo>
                  <a:cubicBezTo>
                    <a:pt x="28" y="0"/>
                    <a:pt x="28" y="0"/>
                    <a:pt x="28" y="0"/>
                  </a:cubicBezTo>
                  <a:cubicBezTo>
                    <a:pt x="28" y="0"/>
                    <a:pt x="28" y="0"/>
                    <a:pt x="28" y="0"/>
                  </a:cubicBezTo>
                  <a:moveTo>
                    <a:pt x="4" y="0"/>
                  </a:moveTo>
                  <a:cubicBezTo>
                    <a:pt x="4" y="0"/>
                    <a:pt x="4" y="0"/>
                    <a:pt x="4" y="0"/>
                  </a:cubicBezTo>
                  <a:cubicBezTo>
                    <a:pt x="4" y="0"/>
                    <a:pt x="4" y="0"/>
                    <a:pt x="4" y="0"/>
                  </a:cubicBezTo>
                  <a:moveTo>
                    <a:pt x="3" y="0"/>
                  </a:moveTo>
                  <a:cubicBezTo>
                    <a:pt x="3" y="0"/>
                    <a:pt x="3" y="0"/>
                    <a:pt x="4" y="0"/>
                  </a:cubicBezTo>
                  <a:cubicBezTo>
                    <a:pt x="3" y="0"/>
                    <a:pt x="3" y="0"/>
                    <a:pt x="3" y="0"/>
                  </a:cubicBezTo>
                  <a:moveTo>
                    <a:pt x="3" y="0"/>
                  </a:moveTo>
                  <a:cubicBezTo>
                    <a:pt x="3" y="0"/>
                    <a:pt x="3" y="0"/>
                    <a:pt x="3" y="0"/>
                  </a:cubicBezTo>
                  <a:cubicBezTo>
                    <a:pt x="3" y="0"/>
                    <a:pt x="3" y="0"/>
                    <a:pt x="3" y="0"/>
                  </a:cubicBezTo>
                  <a:moveTo>
                    <a:pt x="29" y="0"/>
                  </a:moveTo>
                  <a:cubicBezTo>
                    <a:pt x="29" y="0"/>
                    <a:pt x="29" y="0"/>
                    <a:pt x="29" y="0"/>
                  </a:cubicBezTo>
                  <a:cubicBezTo>
                    <a:pt x="29" y="0"/>
                    <a:pt x="29" y="0"/>
                    <a:pt x="29"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30" y="0"/>
                  </a:moveTo>
                  <a:cubicBezTo>
                    <a:pt x="30" y="0"/>
                    <a:pt x="30" y="0"/>
                    <a:pt x="30" y="0"/>
                  </a:cubicBezTo>
                  <a:cubicBezTo>
                    <a:pt x="30" y="0"/>
                    <a:pt x="30" y="0"/>
                    <a:pt x="30" y="0"/>
                  </a:cubicBezTo>
                  <a:moveTo>
                    <a:pt x="2" y="0"/>
                  </a:moveTo>
                  <a:cubicBezTo>
                    <a:pt x="2" y="0"/>
                    <a:pt x="2" y="0"/>
                    <a:pt x="2" y="0"/>
                  </a:cubicBezTo>
                  <a:cubicBezTo>
                    <a:pt x="2" y="0"/>
                    <a:pt x="2" y="0"/>
                    <a:pt x="2" y="0"/>
                  </a:cubicBezTo>
                  <a:moveTo>
                    <a:pt x="30" y="0"/>
                  </a:moveTo>
                  <a:cubicBezTo>
                    <a:pt x="30" y="0"/>
                    <a:pt x="30" y="0"/>
                    <a:pt x="30" y="0"/>
                  </a:cubicBezTo>
                  <a:cubicBezTo>
                    <a:pt x="30" y="0"/>
                    <a:pt x="30" y="0"/>
                    <a:pt x="30" y="0"/>
                  </a:cubicBezTo>
                  <a:moveTo>
                    <a:pt x="2" y="0"/>
                  </a:moveTo>
                  <a:cubicBezTo>
                    <a:pt x="2" y="0"/>
                    <a:pt x="2" y="0"/>
                    <a:pt x="2" y="0"/>
                  </a:cubicBezTo>
                  <a:cubicBezTo>
                    <a:pt x="2" y="0"/>
                    <a:pt x="2" y="0"/>
                    <a:pt x="2" y="0"/>
                  </a:cubicBezTo>
                  <a:moveTo>
                    <a:pt x="1" y="0"/>
                  </a:moveTo>
                  <a:cubicBezTo>
                    <a:pt x="1" y="0"/>
                    <a:pt x="1" y="0"/>
                    <a:pt x="2" y="0"/>
                  </a:cubicBezTo>
                  <a:cubicBezTo>
                    <a:pt x="1" y="0"/>
                    <a:pt x="1" y="0"/>
                    <a:pt x="1"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77BFD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îşļiḓè">
              <a:extLst>
                <a:ext uri="{FF2B5EF4-FFF2-40B4-BE49-F238E27FC236}">
                  <a16:creationId xmlns:a16="http://schemas.microsoft.com/office/drawing/2014/main" id="{64D6E0F5-4B9A-430B-AEBC-FD608ACB500C}"/>
                </a:ext>
              </a:extLst>
            </p:cNvPr>
            <p:cNvSpPr/>
            <p:nvPr userDrawn="1"/>
          </p:nvSpPr>
          <p:spPr bwMode="auto">
            <a:xfrm>
              <a:off x="2983637" y="4526887"/>
              <a:ext cx="888358" cy="84547"/>
            </a:xfrm>
            <a:custGeom>
              <a:avLst/>
              <a:gdLst>
                <a:gd name="T0" fmla="*/ 140 w 312"/>
                <a:gd name="T1" fmla="*/ 30 h 30"/>
                <a:gd name="T2" fmla="*/ 142 w 312"/>
                <a:gd name="T3" fmla="*/ 30 h 30"/>
                <a:gd name="T4" fmla="*/ 142 w 312"/>
                <a:gd name="T5" fmla="*/ 30 h 30"/>
                <a:gd name="T6" fmla="*/ 142 w 312"/>
                <a:gd name="T7" fmla="*/ 30 h 30"/>
                <a:gd name="T8" fmla="*/ 144 w 312"/>
                <a:gd name="T9" fmla="*/ 30 h 30"/>
                <a:gd name="T10" fmla="*/ 144 w 312"/>
                <a:gd name="T11" fmla="*/ 30 h 30"/>
                <a:gd name="T12" fmla="*/ 144 w 312"/>
                <a:gd name="T13" fmla="*/ 30 h 30"/>
                <a:gd name="T14" fmla="*/ 145 w 312"/>
                <a:gd name="T15" fmla="*/ 30 h 30"/>
                <a:gd name="T16" fmla="*/ 146 w 312"/>
                <a:gd name="T17" fmla="*/ 30 h 30"/>
                <a:gd name="T18" fmla="*/ 146 w 312"/>
                <a:gd name="T19" fmla="*/ 30 h 30"/>
                <a:gd name="T20" fmla="*/ 147 w 312"/>
                <a:gd name="T21" fmla="*/ 30 h 30"/>
                <a:gd name="T22" fmla="*/ 147 w 312"/>
                <a:gd name="T23" fmla="*/ 30 h 30"/>
                <a:gd name="T24" fmla="*/ 148 w 312"/>
                <a:gd name="T25" fmla="*/ 30 h 30"/>
                <a:gd name="T26" fmla="*/ 148 w 312"/>
                <a:gd name="T27" fmla="*/ 30 h 30"/>
                <a:gd name="T28" fmla="*/ 149 w 312"/>
                <a:gd name="T29" fmla="*/ 30 h 30"/>
                <a:gd name="T30" fmla="*/ 149 w 312"/>
                <a:gd name="T31" fmla="*/ 30 h 30"/>
                <a:gd name="T32" fmla="*/ 150 w 312"/>
                <a:gd name="T33" fmla="*/ 30 h 30"/>
                <a:gd name="T34" fmla="*/ 150 w 312"/>
                <a:gd name="T35" fmla="*/ 30 h 30"/>
                <a:gd name="T36" fmla="*/ 151 w 312"/>
                <a:gd name="T37" fmla="*/ 30 h 30"/>
                <a:gd name="T38" fmla="*/ 151 w 312"/>
                <a:gd name="T39" fmla="*/ 30 h 30"/>
                <a:gd name="T40" fmla="*/ 152 w 312"/>
                <a:gd name="T41" fmla="*/ 30 h 30"/>
                <a:gd name="T42" fmla="*/ 152 w 312"/>
                <a:gd name="T43" fmla="*/ 30 h 30"/>
                <a:gd name="T44" fmla="*/ 153 w 312"/>
                <a:gd name="T45" fmla="*/ 30 h 30"/>
                <a:gd name="T46" fmla="*/ 153 w 312"/>
                <a:gd name="T47" fmla="*/ 30 h 30"/>
                <a:gd name="T48" fmla="*/ 154 w 312"/>
                <a:gd name="T49" fmla="*/ 30 h 30"/>
                <a:gd name="T50" fmla="*/ 155 w 312"/>
                <a:gd name="T51" fmla="*/ 30 h 30"/>
                <a:gd name="T52" fmla="*/ 155 w 312"/>
                <a:gd name="T53" fmla="*/ 30 h 30"/>
                <a:gd name="T54" fmla="*/ 156 w 312"/>
                <a:gd name="T55" fmla="*/ 30 h 30"/>
                <a:gd name="T56" fmla="*/ 156 w 312"/>
                <a:gd name="T57" fmla="*/ 30 h 30"/>
                <a:gd name="T58" fmla="*/ 157 w 312"/>
                <a:gd name="T59" fmla="*/ 30 h 30"/>
                <a:gd name="T60" fmla="*/ 157 w 312"/>
                <a:gd name="T61" fmla="*/ 30 h 30"/>
                <a:gd name="T62" fmla="*/ 158 w 312"/>
                <a:gd name="T63" fmla="*/ 30 h 30"/>
                <a:gd name="T64" fmla="*/ 158 w 312"/>
                <a:gd name="T65" fmla="*/ 30 h 30"/>
                <a:gd name="T66" fmla="*/ 159 w 312"/>
                <a:gd name="T67" fmla="*/ 30 h 30"/>
                <a:gd name="T68" fmla="*/ 159 w 312"/>
                <a:gd name="T69" fmla="*/ 30 h 30"/>
                <a:gd name="T70" fmla="*/ 160 w 312"/>
                <a:gd name="T71" fmla="*/ 30 h 30"/>
                <a:gd name="T72" fmla="*/ 161 w 312"/>
                <a:gd name="T73" fmla="*/ 30 h 30"/>
                <a:gd name="T74" fmla="*/ 161 w 312"/>
                <a:gd name="T75" fmla="*/ 30 h 30"/>
                <a:gd name="T76" fmla="*/ 162 w 312"/>
                <a:gd name="T77" fmla="*/ 30 h 30"/>
                <a:gd name="T78" fmla="*/ 162 w 312"/>
                <a:gd name="T79" fmla="*/ 30 h 30"/>
                <a:gd name="T80" fmla="*/ 163 w 312"/>
                <a:gd name="T81" fmla="*/ 30 h 30"/>
                <a:gd name="T82" fmla="*/ 163 w 312"/>
                <a:gd name="T83" fmla="*/ 30 h 30"/>
                <a:gd name="T84" fmla="*/ 164 w 312"/>
                <a:gd name="T85" fmla="*/ 30 h 30"/>
                <a:gd name="T86" fmla="*/ 164 w 312"/>
                <a:gd name="T87" fmla="*/ 30 h 30"/>
                <a:gd name="T88" fmla="*/ 165 w 312"/>
                <a:gd name="T89" fmla="*/ 30 h 30"/>
                <a:gd name="T90" fmla="*/ 165 w 312"/>
                <a:gd name="T91" fmla="*/ 30 h 30"/>
                <a:gd name="T92" fmla="*/ 166 w 312"/>
                <a:gd name="T93" fmla="*/ 30 h 30"/>
                <a:gd name="T94" fmla="*/ 166 w 312"/>
                <a:gd name="T95" fmla="*/ 30 h 30"/>
                <a:gd name="T96" fmla="*/ 167 w 312"/>
                <a:gd name="T97" fmla="*/ 30 h 30"/>
                <a:gd name="T98" fmla="*/ 168 w 312"/>
                <a:gd name="T99" fmla="*/ 30 h 30"/>
                <a:gd name="T100" fmla="*/ 170 w 312"/>
                <a:gd name="T101" fmla="*/ 30 h 30"/>
                <a:gd name="T102" fmla="*/ 312 w 312"/>
                <a:gd name="T10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2" h="30">
                  <a:moveTo>
                    <a:pt x="312" y="0"/>
                  </a:moveTo>
                  <a:cubicBezTo>
                    <a:pt x="0" y="0"/>
                    <a:pt x="0" y="0"/>
                    <a:pt x="0" y="0"/>
                  </a:cubicBezTo>
                  <a:cubicBezTo>
                    <a:pt x="13" y="16"/>
                    <a:pt x="70" y="28"/>
                    <a:pt x="140" y="30"/>
                  </a:cubicBezTo>
                  <a:cubicBezTo>
                    <a:pt x="140" y="30"/>
                    <a:pt x="140" y="30"/>
                    <a:pt x="140" y="30"/>
                  </a:cubicBezTo>
                  <a:cubicBezTo>
                    <a:pt x="140" y="30"/>
                    <a:pt x="140" y="30"/>
                    <a:pt x="140" y="30"/>
                  </a:cubicBezTo>
                  <a:cubicBezTo>
                    <a:pt x="140" y="30"/>
                    <a:pt x="140" y="30"/>
                    <a:pt x="140" y="30"/>
                  </a:cubicBezTo>
                  <a:cubicBezTo>
                    <a:pt x="141" y="30"/>
                    <a:pt x="141" y="30"/>
                    <a:pt x="141" y="30"/>
                  </a:cubicBezTo>
                  <a:cubicBezTo>
                    <a:pt x="141" y="30"/>
                    <a:pt x="141" y="30"/>
                    <a:pt x="142" y="30"/>
                  </a:cubicBezTo>
                  <a:cubicBezTo>
                    <a:pt x="142" y="30"/>
                    <a:pt x="142" y="30"/>
                    <a:pt x="142" y="30"/>
                  </a:cubicBezTo>
                  <a:cubicBezTo>
                    <a:pt x="142" y="30"/>
                    <a:pt x="142" y="30"/>
                    <a:pt x="142" y="30"/>
                  </a:cubicBezTo>
                  <a:cubicBezTo>
                    <a:pt x="142" y="30"/>
                    <a:pt x="142" y="30"/>
                    <a:pt x="142" y="30"/>
                  </a:cubicBezTo>
                  <a:cubicBezTo>
                    <a:pt x="142" y="30"/>
                    <a:pt x="142" y="30"/>
                    <a:pt x="142" y="30"/>
                  </a:cubicBezTo>
                  <a:cubicBezTo>
                    <a:pt x="142" y="30"/>
                    <a:pt x="142" y="30"/>
                    <a:pt x="142" y="30"/>
                  </a:cubicBezTo>
                  <a:cubicBezTo>
                    <a:pt x="142" y="30"/>
                    <a:pt x="142" y="30"/>
                    <a:pt x="142" y="30"/>
                  </a:cubicBezTo>
                  <a:cubicBezTo>
                    <a:pt x="142" y="30"/>
                    <a:pt x="142" y="30"/>
                    <a:pt x="142" y="30"/>
                  </a:cubicBezTo>
                  <a:cubicBezTo>
                    <a:pt x="142" y="30"/>
                    <a:pt x="142" y="30"/>
                    <a:pt x="142" y="30"/>
                  </a:cubicBezTo>
                  <a:cubicBezTo>
                    <a:pt x="143" y="30"/>
                    <a:pt x="143" y="30"/>
                    <a:pt x="143" y="30"/>
                  </a:cubicBezTo>
                  <a:cubicBezTo>
                    <a:pt x="143" y="30"/>
                    <a:pt x="143" y="30"/>
                    <a:pt x="143" y="30"/>
                  </a:cubicBezTo>
                  <a:cubicBezTo>
                    <a:pt x="143" y="30"/>
                    <a:pt x="143" y="30"/>
                    <a:pt x="143" y="30"/>
                  </a:cubicBezTo>
                  <a:cubicBezTo>
                    <a:pt x="143" y="30"/>
                    <a:pt x="143" y="30"/>
                    <a:pt x="144" y="30"/>
                  </a:cubicBezTo>
                  <a:cubicBezTo>
                    <a:pt x="144" y="30"/>
                    <a:pt x="144" y="30"/>
                    <a:pt x="144" y="30"/>
                  </a:cubicBezTo>
                  <a:cubicBezTo>
                    <a:pt x="144" y="30"/>
                    <a:pt x="144" y="30"/>
                    <a:pt x="144" y="30"/>
                  </a:cubicBezTo>
                  <a:cubicBezTo>
                    <a:pt x="144" y="30"/>
                    <a:pt x="144" y="30"/>
                    <a:pt x="144" y="30"/>
                  </a:cubicBezTo>
                  <a:cubicBezTo>
                    <a:pt x="144" y="30"/>
                    <a:pt x="144" y="30"/>
                    <a:pt x="144" y="30"/>
                  </a:cubicBezTo>
                  <a:cubicBezTo>
                    <a:pt x="144" y="30"/>
                    <a:pt x="144" y="30"/>
                    <a:pt x="144" y="30"/>
                  </a:cubicBezTo>
                  <a:cubicBezTo>
                    <a:pt x="144" y="30"/>
                    <a:pt x="144" y="30"/>
                    <a:pt x="144" y="30"/>
                  </a:cubicBezTo>
                  <a:cubicBezTo>
                    <a:pt x="144" y="30"/>
                    <a:pt x="144" y="30"/>
                    <a:pt x="144" y="30"/>
                  </a:cubicBezTo>
                  <a:cubicBezTo>
                    <a:pt x="144" y="30"/>
                    <a:pt x="144" y="30"/>
                    <a:pt x="144" y="30"/>
                  </a:cubicBezTo>
                  <a:cubicBezTo>
                    <a:pt x="145" y="30"/>
                    <a:pt x="145" y="30"/>
                    <a:pt x="145" y="30"/>
                  </a:cubicBezTo>
                  <a:cubicBezTo>
                    <a:pt x="145" y="30"/>
                    <a:pt x="145" y="30"/>
                    <a:pt x="145" y="30"/>
                  </a:cubicBezTo>
                  <a:cubicBezTo>
                    <a:pt x="145" y="30"/>
                    <a:pt x="145" y="30"/>
                    <a:pt x="145" y="30"/>
                  </a:cubicBezTo>
                  <a:cubicBezTo>
                    <a:pt x="145" y="30"/>
                    <a:pt x="145" y="30"/>
                    <a:pt x="145" y="30"/>
                  </a:cubicBezTo>
                  <a:cubicBezTo>
                    <a:pt x="145" y="30"/>
                    <a:pt x="145" y="30"/>
                    <a:pt x="145" y="30"/>
                  </a:cubicBezTo>
                  <a:cubicBezTo>
                    <a:pt x="145" y="30"/>
                    <a:pt x="146" y="30"/>
                    <a:pt x="146" y="30"/>
                  </a:cubicBezTo>
                  <a:cubicBezTo>
                    <a:pt x="146" y="30"/>
                    <a:pt x="146" y="30"/>
                    <a:pt x="146" y="30"/>
                  </a:cubicBezTo>
                  <a:cubicBezTo>
                    <a:pt x="146" y="30"/>
                    <a:pt x="146" y="30"/>
                    <a:pt x="146" y="30"/>
                  </a:cubicBezTo>
                  <a:cubicBezTo>
                    <a:pt x="146" y="30"/>
                    <a:pt x="146" y="30"/>
                    <a:pt x="146" y="30"/>
                  </a:cubicBezTo>
                  <a:cubicBezTo>
                    <a:pt x="146" y="30"/>
                    <a:pt x="146" y="30"/>
                    <a:pt x="146" y="30"/>
                  </a:cubicBezTo>
                  <a:cubicBezTo>
                    <a:pt x="146" y="30"/>
                    <a:pt x="146" y="30"/>
                    <a:pt x="146" y="30"/>
                  </a:cubicBezTo>
                  <a:cubicBezTo>
                    <a:pt x="146" y="30"/>
                    <a:pt x="146" y="30"/>
                    <a:pt x="146" y="30"/>
                  </a:cubicBezTo>
                  <a:cubicBezTo>
                    <a:pt x="146" y="30"/>
                    <a:pt x="146" y="30"/>
                    <a:pt x="146" y="30"/>
                  </a:cubicBezTo>
                  <a:cubicBezTo>
                    <a:pt x="146" y="30"/>
                    <a:pt x="146" y="30"/>
                    <a:pt x="146" y="30"/>
                  </a:cubicBezTo>
                  <a:cubicBezTo>
                    <a:pt x="147" y="30"/>
                    <a:pt x="147" y="30"/>
                    <a:pt x="147" y="30"/>
                  </a:cubicBezTo>
                  <a:cubicBezTo>
                    <a:pt x="147" y="30"/>
                    <a:pt x="147" y="30"/>
                    <a:pt x="147" y="30"/>
                  </a:cubicBezTo>
                  <a:cubicBezTo>
                    <a:pt x="147" y="30"/>
                    <a:pt x="147" y="30"/>
                    <a:pt x="147" y="30"/>
                  </a:cubicBezTo>
                  <a:cubicBezTo>
                    <a:pt x="147" y="30"/>
                    <a:pt x="147" y="30"/>
                    <a:pt x="147" y="30"/>
                  </a:cubicBezTo>
                  <a:cubicBezTo>
                    <a:pt x="147" y="30"/>
                    <a:pt x="147" y="30"/>
                    <a:pt x="147" y="30"/>
                  </a:cubicBezTo>
                  <a:cubicBezTo>
                    <a:pt x="147" y="30"/>
                    <a:pt x="147" y="30"/>
                    <a:pt x="147" y="30"/>
                  </a:cubicBezTo>
                  <a:cubicBezTo>
                    <a:pt x="147" y="30"/>
                    <a:pt x="147" y="30"/>
                    <a:pt x="147" y="30"/>
                  </a:cubicBezTo>
                  <a:cubicBezTo>
                    <a:pt x="147" y="30"/>
                    <a:pt x="148" y="30"/>
                    <a:pt x="148" y="30"/>
                  </a:cubicBezTo>
                  <a:cubicBezTo>
                    <a:pt x="148" y="30"/>
                    <a:pt x="148" y="30"/>
                    <a:pt x="148" y="30"/>
                  </a:cubicBezTo>
                  <a:cubicBezTo>
                    <a:pt x="148" y="30"/>
                    <a:pt x="148" y="30"/>
                    <a:pt x="148" y="30"/>
                  </a:cubicBezTo>
                  <a:cubicBezTo>
                    <a:pt x="148" y="30"/>
                    <a:pt x="148" y="30"/>
                    <a:pt x="148" y="30"/>
                  </a:cubicBezTo>
                  <a:cubicBezTo>
                    <a:pt x="148" y="30"/>
                    <a:pt x="148" y="30"/>
                    <a:pt x="148" y="30"/>
                  </a:cubicBezTo>
                  <a:cubicBezTo>
                    <a:pt x="148" y="30"/>
                    <a:pt x="148" y="30"/>
                    <a:pt x="148" y="30"/>
                  </a:cubicBezTo>
                  <a:cubicBezTo>
                    <a:pt x="148" y="30"/>
                    <a:pt x="148" y="30"/>
                    <a:pt x="148" y="30"/>
                  </a:cubicBezTo>
                  <a:cubicBezTo>
                    <a:pt x="148" y="30"/>
                    <a:pt x="148" y="30"/>
                    <a:pt x="148" y="30"/>
                  </a:cubicBezTo>
                  <a:cubicBezTo>
                    <a:pt x="149" y="30"/>
                    <a:pt x="149" y="30"/>
                    <a:pt x="149" y="30"/>
                  </a:cubicBezTo>
                  <a:cubicBezTo>
                    <a:pt x="149" y="30"/>
                    <a:pt x="149" y="30"/>
                    <a:pt x="149" y="30"/>
                  </a:cubicBezTo>
                  <a:cubicBezTo>
                    <a:pt x="149" y="30"/>
                    <a:pt x="149" y="30"/>
                    <a:pt x="149" y="30"/>
                  </a:cubicBezTo>
                  <a:cubicBezTo>
                    <a:pt x="149" y="30"/>
                    <a:pt x="149" y="30"/>
                    <a:pt x="149" y="30"/>
                  </a:cubicBezTo>
                  <a:cubicBezTo>
                    <a:pt x="149" y="30"/>
                    <a:pt x="149" y="30"/>
                    <a:pt x="149" y="30"/>
                  </a:cubicBezTo>
                  <a:cubicBezTo>
                    <a:pt x="149" y="30"/>
                    <a:pt x="149" y="30"/>
                    <a:pt x="149" y="30"/>
                  </a:cubicBezTo>
                  <a:cubicBezTo>
                    <a:pt x="149" y="30"/>
                    <a:pt x="149" y="30"/>
                    <a:pt x="149" y="30"/>
                  </a:cubicBezTo>
                  <a:cubicBezTo>
                    <a:pt x="149" y="30"/>
                    <a:pt x="149" y="30"/>
                    <a:pt x="149" y="30"/>
                  </a:cubicBezTo>
                  <a:cubicBezTo>
                    <a:pt x="150" y="30"/>
                    <a:pt x="150" y="30"/>
                    <a:pt x="150" y="30"/>
                  </a:cubicBezTo>
                  <a:cubicBezTo>
                    <a:pt x="150" y="30"/>
                    <a:pt x="150" y="30"/>
                    <a:pt x="150" y="30"/>
                  </a:cubicBezTo>
                  <a:cubicBezTo>
                    <a:pt x="150" y="30"/>
                    <a:pt x="150" y="30"/>
                    <a:pt x="150" y="30"/>
                  </a:cubicBezTo>
                  <a:cubicBezTo>
                    <a:pt x="150" y="30"/>
                    <a:pt x="150" y="30"/>
                    <a:pt x="150" y="30"/>
                  </a:cubicBezTo>
                  <a:cubicBezTo>
                    <a:pt x="150" y="30"/>
                    <a:pt x="150" y="30"/>
                    <a:pt x="150" y="30"/>
                  </a:cubicBezTo>
                  <a:cubicBezTo>
                    <a:pt x="150" y="30"/>
                    <a:pt x="150" y="30"/>
                    <a:pt x="150" y="30"/>
                  </a:cubicBezTo>
                  <a:cubicBezTo>
                    <a:pt x="150" y="30"/>
                    <a:pt x="150" y="30"/>
                    <a:pt x="150" y="30"/>
                  </a:cubicBezTo>
                  <a:cubicBezTo>
                    <a:pt x="150" y="30"/>
                    <a:pt x="150" y="30"/>
                    <a:pt x="151" y="30"/>
                  </a:cubicBezTo>
                  <a:cubicBezTo>
                    <a:pt x="151" y="30"/>
                    <a:pt x="151" y="30"/>
                    <a:pt x="151" y="30"/>
                  </a:cubicBezTo>
                  <a:cubicBezTo>
                    <a:pt x="151" y="30"/>
                    <a:pt x="151" y="30"/>
                    <a:pt x="151" y="30"/>
                  </a:cubicBezTo>
                  <a:cubicBezTo>
                    <a:pt x="151" y="30"/>
                    <a:pt x="151" y="30"/>
                    <a:pt x="151" y="30"/>
                  </a:cubicBezTo>
                  <a:cubicBezTo>
                    <a:pt x="151" y="30"/>
                    <a:pt x="151" y="30"/>
                    <a:pt x="151" y="30"/>
                  </a:cubicBezTo>
                  <a:cubicBezTo>
                    <a:pt x="151" y="30"/>
                    <a:pt x="151" y="30"/>
                    <a:pt x="151" y="30"/>
                  </a:cubicBezTo>
                  <a:cubicBezTo>
                    <a:pt x="151" y="30"/>
                    <a:pt x="151" y="30"/>
                    <a:pt x="151" y="30"/>
                  </a:cubicBezTo>
                  <a:cubicBezTo>
                    <a:pt x="151" y="30"/>
                    <a:pt x="151" y="30"/>
                    <a:pt x="151" y="30"/>
                  </a:cubicBezTo>
                  <a:cubicBezTo>
                    <a:pt x="151" y="30"/>
                    <a:pt x="151" y="30"/>
                    <a:pt x="152" y="30"/>
                  </a:cubicBezTo>
                  <a:cubicBezTo>
                    <a:pt x="152" y="30"/>
                    <a:pt x="152" y="30"/>
                    <a:pt x="152" y="30"/>
                  </a:cubicBezTo>
                  <a:cubicBezTo>
                    <a:pt x="152" y="30"/>
                    <a:pt x="152" y="30"/>
                    <a:pt x="152" y="30"/>
                  </a:cubicBezTo>
                  <a:cubicBezTo>
                    <a:pt x="152" y="30"/>
                    <a:pt x="152" y="30"/>
                    <a:pt x="152" y="30"/>
                  </a:cubicBezTo>
                  <a:cubicBezTo>
                    <a:pt x="152" y="30"/>
                    <a:pt x="152" y="30"/>
                    <a:pt x="152" y="30"/>
                  </a:cubicBezTo>
                  <a:cubicBezTo>
                    <a:pt x="152" y="30"/>
                    <a:pt x="152" y="30"/>
                    <a:pt x="152" y="30"/>
                  </a:cubicBezTo>
                  <a:cubicBezTo>
                    <a:pt x="152" y="30"/>
                    <a:pt x="152" y="30"/>
                    <a:pt x="152" y="30"/>
                  </a:cubicBezTo>
                  <a:cubicBezTo>
                    <a:pt x="152" y="30"/>
                    <a:pt x="152" y="30"/>
                    <a:pt x="152" y="30"/>
                  </a:cubicBezTo>
                  <a:cubicBezTo>
                    <a:pt x="153" y="30"/>
                    <a:pt x="153" y="30"/>
                    <a:pt x="153" y="30"/>
                  </a:cubicBezTo>
                  <a:cubicBezTo>
                    <a:pt x="153" y="30"/>
                    <a:pt x="153" y="30"/>
                    <a:pt x="153" y="30"/>
                  </a:cubicBezTo>
                  <a:cubicBezTo>
                    <a:pt x="153" y="30"/>
                    <a:pt x="153" y="30"/>
                    <a:pt x="153" y="30"/>
                  </a:cubicBezTo>
                  <a:cubicBezTo>
                    <a:pt x="153" y="30"/>
                    <a:pt x="153" y="30"/>
                    <a:pt x="153" y="30"/>
                  </a:cubicBezTo>
                  <a:cubicBezTo>
                    <a:pt x="153" y="30"/>
                    <a:pt x="153" y="30"/>
                    <a:pt x="153" y="30"/>
                  </a:cubicBezTo>
                  <a:cubicBezTo>
                    <a:pt x="153" y="30"/>
                    <a:pt x="153" y="30"/>
                    <a:pt x="153" y="30"/>
                  </a:cubicBezTo>
                  <a:cubicBezTo>
                    <a:pt x="153" y="30"/>
                    <a:pt x="153" y="30"/>
                    <a:pt x="153" y="30"/>
                  </a:cubicBezTo>
                  <a:cubicBezTo>
                    <a:pt x="153" y="30"/>
                    <a:pt x="153" y="30"/>
                    <a:pt x="153" y="30"/>
                  </a:cubicBezTo>
                  <a:cubicBezTo>
                    <a:pt x="153" y="30"/>
                    <a:pt x="154" y="30"/>
                    <a:pt x="154" y="30"/>
                  </a:cubicBezTo>
                  <a:cubicBezTo>
                    <a:pt x="154" y="30"/>
                    <a:pt x="154" y="30"/>
                    <a:pt x="154" y="30"/>
                  </a:cubicBezTo>
                  <a:cubicBezTo>
                    <a:pt x="154" y="30"/>
                    <a:pt x="154" y="30"/>
                    <a:pt x="154" y="30"/>
                  </a:cubicBezTo>
                  <a:cubicBezTo>
                    <a:pt x="154" y="30"/>
                    <a:pt x="154" y="30"/>
                    <a:pt x="154" y="30"/>
                  </a:cubicBezTo>
                  <a:cubicBezTo>
                    <a:pt x="154" y="30"/>
                    <a:pt x="154" y="30"/>
                    <a:pt x="154" y="30"/>
                  </a:cubicBezTo>
                  <a:cubicBezTo>
                    <a:pt x="154" y="30"/>
                    <a:pt x="154" y="30"/>
                    <a:pt x="155" y="30"/>
                  </a:cubicBezTo>
                  <a:cubicBezTo>
                    <a:pt x="155" y="30"/>
                    <a:pt x="155" y="30"/>
                    <a:pt x="155" y="30"/>
                  </a:cubicBezTo>
                  <a:cubicBezTo>
                    <a:pt x="155" y="30"/>
                    <a:pt x="155" y="30"/>
                    <a:pt x="155" y="30"/>
                  </a:cubicBezTo>
                  <a:cubicBezTo>
                    <a:pt x="155" y="30"/>
                    <a:pt x="155" y="30"/>
                    <a:pt x="155" y="30"/>
                  </a:cubicBezTo>
                  <a:cubicBezTo>
                    <a:pt x="155" y="30"/>
                    <a:pt x="155" y="30"/>
                    <a:pt x="155" y="30"/>
                  </a:cubicBezTo>
                  <a:cubicBezTo>
                    <a:pt x="155" y="30"/>
                    <a:pt x="155" y="30"/>
                    <a:pt x="155" y="30"/>
                  </a:cubicBezTo>
                  <a:cubicBezTo>
                    <a:pt x="155" y="30"/>
                    <a:pt x="155" y="30"/>
                    <a:pt x="155" y="30"/>
                  </a:cubicBezTo>
                  <a:cubicBezTo>
                    <a:pt x="155" y="30"/>
                    <a:pt x="155" y="30"/>
                    <a:pt x="155" y="30"/>
                  </a:cubicBezTo>
                  <a:cubicBezTo>
                    <a:pt x="155" y="30"/>
                    <a:pt x="155" y="30"/>
                    <a:pt x="156" y="30"/>
                  </a:cubicBezTo>
                  <a:cubicBezTo>
                    <a:pt x="156" y="30"/>
                    <a:pt x="156" y="30"/>
                    <a:pt x="156" y="30"/>
                  </a:cubicBezTo>
                  <a:cubicBezTo>
                    <a:pt x="156" y="30"/>
                    <a:pt x="156" y="30"/>
                    <a:pt x="156" y="30"/>
                  </a:cubicBezTo>
                  <a:cubicBezTo>
                    <a:pt x="156" y="30"/>
                    <a:pt x="156" y="30"/>
                    <a:pt x="156" y="30"/>
                  </a:cubicBezTo>
                  <a:cubicBezTo>
                    <a:pt x="156" y="30"/>
                    <a:pt x="156" y="30"/>
                    <a:pt x="156" y="30"/>
                  </a:cubicBezTo>
                  <a:cubicBezTo>
                    <a:pt x="156" y="30"/>
                    <a:pt x="156" y="30"/>
                    <a:pt x="156" y="30"/>
                  </a:cubicBezTo>
                  <a:cubicBezTo>
                    <a:pt x="156" y="30"/>
                    <a:pt x="156" y="30"/>
                    <a:pt x="156" y="30"/>
                  </a:cubicBezTo>
                  <a:cubicBezTo>
                    <a:pt x="156" y="30"/>
                    <a:pt x="156" y="30"/>
                    <a:pt x="156" y="30"/>
                  </a:cubicBezTo>
                  <a:cubicBezTo>
                    <a:pt x="156" y="30"/>
                    <a:pt x="156" y="30"/>
                    <a:pt x="156" y="30"/>
                  </a:cubicBezTo>
                  <a:cubicBezTo>
                    <a:pt x="156" y="30"/>
                    <a:pt x="157" y="30"/>
                    <a:pt x="157" y="30"/>
                  </a:cubicBezTo>
                  <a:cubicBezTo>
                    <a:pt x="157" y="30"/>
                    <a:pt x="157" y="30"/>
                    <a:pt x="157" y="30"/>
                  </a:cubicBezTo>
                  <a:cubicBezTo>
                    <a:pt x="157" y="30"/>
                    <a:pt x="157" y="30"/>
                    <a:pt x="157" y="30"/>
                  </a:cubicBezTo>
                  <a:cubicBezTo>
                    <a:pt x="157" y="30"/>
                    <a:pt x="157" y="30"/>
                    <a:pt x="157" y="30"/>
                  </a:cubicBezTo>
                  <a:cubicBezTo>
                    <a:pt x="157" y="30"/>
                    <a:pt x="157" y="30"/>
                    <a:pt x="157" y="30"/>
                  </a:cubicBezTo>
                  <a:cubicBezTo>
                    <a:pt x="157" y="30"/>
                    <a:pt x="157" y="30"/>
                    <a:pt x="157" y="30"/>
                  </a:cubicBezTo>
                  <a:cubicBezTo>
                    <a:pt x="157" y="30"/>
                    <a:pt x="157" y="30"/>
                    <a:pt x="157" y="30"/>
                  </a:cubicBezTo>
                  <a:cubicBezTo>
                    <a:pt x="157" y="30"/>
                    <a:pt x="157" y="30"/>
                    <a:pt x="157" y="30"/>
                  </a:cubicBezTo>
                  <a:cubicBezTo>
                    <a:pt x="158" y="30"/>
                    <a:pt x="158" y="30"/>
                    <a:pt x="158" y="30"/>
                  </a:cubicBezTo>
                  <a:cubicBezTo>
                    <a:pt x="158" y="30"/>
                    <a:pt x="158" y="30"/>
                    <a:pt x="158" y="30"/>
                  </a:cubicBezTo>
                  <a:cubicBezTo>
                    <a:pt x="158" y="30"/>
                    <a:pt x="158" y="30"/>
                    <a:pt x="158" y="30"/>
                  </a:cubicBezTo>
                  <a:cubicBezTo>
                    <a:pt x="158" y="30"/>
                    <a:pt x="158" y="30"/>
                    <a:pt x="158" y="30"/>
                  </a:cubicBezTo>
                  <a:cubicBezTo>
                    <a:pt x="158" y="30"/>
                    <a:pt x="158" y="30"/>
                    <a:pt x="158" y="30"/>
                  </a:cubicBezTo>
                  <a:cubicBezTo>
                    <a:pt x="158" y="30"/>
                    <a:pt x="158" y="30"/>
                    <a:pt x="158" y="30"/>
                  </a:cubicBezTo>
                  <a:cubicBezTo>
                    <a:pt x="159" y="30"/>
                    <a:pt x="159" y="30"/>
                    <a:pt x="159" y="30"/>
                  </a:cubicBezTo>
                  <a:cubicBezTo>
                    <a:pt x="159" y="30"/>
                    <a:pt x="159" y="30"/>
                    <a:pt x="159" y="30"/>
                  </a:cubicBezTo>
                  <a:cubicBezTo>
                    <a:pt x="159" y="30"/>
                    <a:pt x="159" y="30"/>
                    <a:pt x="159" y="30"/>
                  </a:cubicBezTo>
                  <a:cubicBezTo>
                    <a:pt x="159" y="30"/>
                    <a:pt x="159" y="30"/>
                    <a:pt x="159" y="30"/>
                  </a:cubicBezTo>
                  <a:cubicBezTo>
                    <a:pt x="159" y="30"/>
                    <a:pt x="159" y="30"/>
                    <a:pt x="159" y="30"/>
                  </a:cubicBezTo>
                  <a:cubicBezTo>
                    <a:pt x="159" y="30"/>
                    <a:pt x="159" y="30"/>
                    <a:pt x="159" y="30"/>
                  </a:cubicBezTo>
                  <a:cubicBezTo>
                    <a:pt x="159" y="30"/>
                    <a:pt x="159" y="30"/>
                    <a:pt x="159" y="30"/>
                  </a:cubicBezTo>
                  <a:cubicBezTo>
                    <a:pt x="159" y="30"/>
                    <a:pt x="159" y="30"/>
                    <a:pt x="159" y="30"/>
                  </a:cubicBezTo>
                  <a:cubicBezTo>
                    <a:pt x="160" y="30"/>
                    <a:pt x="160" y="30"/>
                    <a:pt x="160" y="30"/>
                  </a:cubicBezTo>
                  <a:cubicBezTo>
                    <a:pt x="160" y="30"/>
                    <a:pt x="160" y="30"/>
                    <a:pt x="160" y="30"/>
                  </a:cubicBezTo>
                  <a:cubicBezTo>
                    <a:pt x="160" y="30"/>
                    <a:pt x="160" y="30"/>
                    <a:pt x="160" y="30"/>
                  </a:cubicBezTo>
                  <a:cubicBezTo>
                    <a:pt x="160" y="30"/>
                    <a:pt x="160" y="30"/>
                    <a:pt x="160" y="30"/>
                  </a:cubicBezTo>
                  <a:cubicBezTo>
                    <a:pt x="160" y="30"/>
                    <a:pt x="160" y="30"/>
                    <a:pt x="160" y="30"/>
                  </a:cubicBezTo>
                  <a:cubicBezTo>
                    <a:pt x="160" y="30"/>
                    <a:pt x="160" y="30"/>
                    <a:pt x="160" y="30"/>
                  </a:cubicBezTo>
                  <a:cubicBezTo>
                    <a:pt x="160" y="30"/>
                    <a:pt x="160" y="30"/>
                    <a:pt x="160" y="30"/>
                  </a:cubicBezTo>
                  <a:cubicBezTo>
                    <a:pt x="160" y="30"/>
                    <a:pt x="160" y="30"/>
                    <a:pt x="161" y="30"/>
                  </a:cubicBezTo>
                  <a:cubicBezTo>
                    <a:pt x="161" y="30"/>
                    <a:pt x="161" y="30"/>
                    <a:pt x="161" y="30"/>
                  </a:cubicBezTo>
                  <a:cubicBezTo>
                    <a:pt x="161" y="30"/>
                    <a:pt x="161" y="30"/>
                    <a:pt x="161" y="30"/>
                  </a:cubicBezTo>
                  <a:cubicBezTo>
                    <a:pt x="161" y="30"/>
                    <a:pt x="161" y="30"/>
                    <a:pt x="161" y="30"/>
                  </a:cubicBezTo>
                  <a:cubicBezTo>
                    <a:pt x="161" y="30"/>
                    <a:pt x="161" y="30"/>
                    <a:pt x="161" y="30"/>
                  </a:cubicBezTo>
                  <a:cubicBezTo>
                    <a:pt x="161" y="30"/>
                    <a:pt x="161" y="30"/>
                    <a:pt x="161" y="30"/>
                  </a:cubicBezTo>
                  <a:cubicBezTo>
                    <a:pt x="161" y="30"/>
                    <a:pt x="161" y="30"/>
                    <a:pt x="161" y="30"/>
                  </a:cubicBezTo>
                  <a:cubicBezTo>
                    <a:pt x="161" y="30"/>
                    <a:pt x="161" y="30"/>
                    <a:pt x="161" y="30"/>
                  </a:cubicBezTo>
                  <a:cubicBezTo>
                    <a:pt x="161" y="30"/>
                    <a:pt x="162" y="30"/>
                    <a:pt x="162" y="30"/>
                  </a:cubicBezTo>
                  <a:cubicBezTo>
                    <a:pt x="162" y="30"/>
                    <a:pt x="162" y="30"/>
                    <a:pt x="162" y="30"/>
                  </a:cubicBezTo>
                  <a:cubicBezTo>
                    <a:pt x="162" y="30"/>
                    <a:pt x="162" y="30"/>
                    <a:pt x="162" y="30"/>
                  </a:cubicBezTo>
                  <a:cubicBezTo>
                    <a:pt x="162" y="30"/>
                    <a:pt x="162" y="30"/>
                    <a:pt x="162" y="30"/>
                  </a:cubicBezTo>
                  <a:cubicBezTo>
                    <a:pt x="162" y="30"/>
                    <a:pt x="162" y="30"/>
                    <a:pt x="162" y="30"/>
                  </a:cubicBezTo>
                  <a:cubicBezTo>
                    <a:pt x="162" y="30"/>
                    <a:pt x="162" y="30"/>
                    <a:pt x="162" y="30"/>
                  </a:cubicBezTo>
                  <a:cubicBezTo>
                    <a:pt x="162" y="30"/>
                    <a:pt x="162" y="30"/>
                    <a:pt x="162" y="30"/>
                  </a:cubicBezTo>
                  <a:cubicBezTo>
                    <a:pt x="162" y="30"/>
                    <a:pt x="162" y="30"/>
                    <a:pt x="162" y="30"/>
                  </a:cubicBezTo>
                  <a:cubicBezTo>
                    <a:pt x="162" y="30"/>
                    <a:pt x="163" y="30"/>
                    <a:pt x="163" y="30"/>
                  </a:cubicBezTo>
                  <a:cubicBezTo>
                    <a:pt x="163" y="30"/>
                    <a:pt x="163" y="30"/>
                    <a:pt x="163" y="30"/>
                  </a:cubicBezTo>
                  <a:cubicBezTo>
                    <a:pt x="163" y="30"/>
                    <a:pt x="163" y="30"/>
                    <a:pt x="163" y="30"/>
                  </a:cubicBezTo>
                  <a:cubicBezTo>
                    <a:pt x="163" y="30"/>
                    <a:pt x="163" y="30"/>
                    <a:pt x="163" y="30"/>
                  </a:cubicBezTo>
                  <a:cubicBezTo>
                    <a:pt x="163" y="30"/>
                    <a:pt x="163" y="30"/>
                    <a:pt x="163" y="30"/>
                  </a:cubicBezTo>
                  <a:cubicBezTo>
                    <a:pt x="163" y="30"/>
                    <a:pt x="163" y="30"/>
                    <a:pt x="163" y="30"/>
                  </a:cubicBezTo>
                  <a:cubicBezTo>
                    <a:pt x="163" y="30"/>
                    <a:pt x="163" y="30"/>
                    <a:pt x="163" y="30"/>
                  </a:cubicBezTo>
                  <a:cubicBezTo>
                    <a:pt x="163" y="30"/>
                    <a:pt x="163" y="30"/>
                    <a:pt x="163" y="30"/>
                  </a:cubicBezTo>
                  <a:cubicBezTo>
                    <a:pt x="164" y="30"/>
                    <a:pt x="164" y="30"/>
                    <a:pt x="164" y="30"/>
                  </a:cubicBezTo>
                  <a:cubicBezTo>
                    <a:pt x="164" y="30"/>
                    <a:pt x="164" y="30"/>
                    <a:pt x="164" y="30"/>
                  </a:cubicBezTo>
                  <a:cubicBezTo>
                    <a:pt x="164" y="30"/>
                    <a:pt x="164" y="30"/>
                    <a:pt x="164" y="30"/>
                  </a:cubicBezTo>
                  <a:cubicBezTo>
                    <a:pt x="164" y="30"/>
                    <a:pt x="164" y="30"/>
                    <a:pt x="164" y="30"/>
                  </a:cubicBezTo>
                  <a:cubicBezTo>
                    <a:pt x="164" y="30"/>
                    <a:pt x="164" y="30"/>
                    <a:pt x="164" y="30"/>
                  </a:cubicBezTo>
                  <a:cubicBezTo>
                    <a:pt x="164" y="30"/>
                    <a:pt x="164" y="30"/>
                    <a:pt x="164" y="30"/>
                  </a:cubicBezTo>
                  <a:cubicBezTo>
                    <a:pt x="164" y="30"/>
                    <a:pt x="164" y="30"/>
                    <a:pt x="164" y="30"/>
                  </a:cubicBezTo>
                  <a:cubicBezTo>
                    <a:pt x="164" y="30"/>
                    <a:pt x="164" y="30"/>
                    <a:pt x="164" y="30"/>
                  </a:cubicBezTo>
                  <a:cubicBezTo>
                    <a:pt x="164" y="30"/>
                    <a:pt x="165" y="30"/>
                    <a:pt x="165" y="30"/>
                  </a:cubicBezTo>
                  <a:cubicBezTo>
                    <a:pt x="165" y="30"/>
                    <a:pt x="165" y="30"/>
                    <a:pt x="165" y="30"/>
                  </a:cubicBezTo>
                  <a:cubicBezTo>
                    <a:pt x="165" y="30"/>
                    <a:pt x="165" y="30"/>
                    <a:pt x="165" y="30"/>
                  </a:cubicBezTo>
                  <a:cubicBezTo>
                    <a:pt x="165" y="30"/>
                    <a:pt x="165" y="30"/>
                    <a:pt x="165" y="30"/>
                  </a:cubicBezTo>
                  <a:cubicBezTo>
                    <a:pt x="165" y="30"/>
                    <a:pt x="165" y="30"/>
                    <a:pt x="165" y="30"/>
                  </a:cubicBezTo>
                  <a:cubicBezTo>
                    <a:pt x="165" y="30"/>
                    <a:pt x="165" y="30"/>
                    <a:pt x="166" y="30"/>
                  </a:cubicBezTo>
                  <a:cubicBezTo>
                    <a:pt x="166" y="30"/>
                    <a:pt x="166" y="30"/>
                    <a:pt x="166" y="30"/>
                  </a:cubicBezTo>
                  <a:cubicBezTo>
                    <a:pt x="166" y="30"/>
                    <a:pt x="166" y="30"/>
                    <a:pt x="166" y="30"/>
                  </a:cubicBezTo>
                  <a:cubicBezTo>
                    <a:pt x="166" y="30"/>
                    <a:pt x="166" y="30"/>
                    <a:pt x="166" y="30"/>
                  </a:cubicBezTo>
                  <a:cubicBezTo>
                    <a:pt x="166" y="30"/>
                    <a:pt x="166" y="30"/>
                    <a:pt x="166" y="30"/>
                  </a:cubicBezTo>
                  <a:cubicBezTo>
                    <a:pt x="166" y="30"/>
                    <a:pt x="166" y="30"/>
                    <a:pt x="166" y="30"/>
                  </a:cubicBezTo>
                  <a:cubicBezTo>
                    <a:pt x="166" y="30"/>
                    <a:pt x="166" y="30"/>
                    <a:pt x="166" y="30"/>
                  </a:cubicBezTo>
                  <a:cubicBezTo>
                    <a:pt x="166" y="30"/>
                    <a:pt x="166" y="30"/>
                    <a:pt x="166" y="30"/>
                  </a:cubicBezTo>
                  <a:cubicBezTo>
                    <a:pt x="166" y="30"/>
                    <a:pt x="166" y="30"/>
                    <a:pt x="166" y="30"/>
                  </a:cubicBezTo>
                  <a:cubicBezTo>
                    <a:pt x="166" y="30"/>
                    <a:pt x="167" y="30"/>
                    <a:pt x="167" y="30"/>
                  </a:cubicBezTo>
                  <a:cubicBezTo>
                    <a:pt x="167" y="30"/>
                    <a:pt x="167" y="30"/>
                    <a:pt x="167" y="30"/>
                  </a:cubicBezTo>
                  <a:cubicBezTo>
                    <a:pt x="167" y="30"/>
                    <a:pt x="167" y="30"/>
                    <a:pt x="167" y="30"/>
                  </a:cubicBezTo>
                  <a:cubicBezTo>
                    <a:pt x="167" y="30"/>
                    <a:pt x="168" y="30"/>
                    <a:pt x="168" y="30"/>
                  </a:cubicBezTo>
                  <a:cubicBezTo>
                    <a:pt x="168" y="30"/>
                    <a:pt x="168" y="30"/>
                    <a:pt x="168" y="30"/>
                  </a:cubicBezTo>
                  <a:cubicBezTo>
                    <a:pt x="168" y="30"/>
                    <a:pt x="168" y="30"/>
                    <a:pt x="168" y="30"/>
                  </a:cubicBezTo>
                  <a:cubicBezTo>
                    <a:pt x="168" y="30"/>
                    <a:pt x="168" y="30"/>
                    <a:pt x="168" y="30"/>
                  </a:cubicBezTo>
                  <a:cubicBezTo>
                    <a:pt x="168" y="30"/>
                    <a:pt x="168" y="30"/>
                    <a:pt x="168" y="30"/>
                  </a:cubicBezTo>
                  <a:cubicBezTo>
                    <a:pt x="168" y="30"/>
                    <a:pt x="169" y="30"/>
                    <a:pt x="169" y="30"/>
                  </a:cubicBezTo>
                  <a:cubicBezTo>
                    <a:pt x="169" y="30"/>
                    <a:pt x="169" y="30"/>
                    <a:pt x="169" y="30"/>
                  </a:cubicBezTo>
                  <a:cubicBezTo>
                    <a:pt x="169" y="30"/>
                    <a:pt x="170" y="30"/>
                    <a:pt x="170" y="30"/>
                  </a:cubicBezTo>
                  <a:cubicBezTo>
                    <a:pt x="170" y="30"/>
                    <a:pt x="170" y="30"/>
                    <a:pt x="170" y="30"/>
                  </a:cubicBezTo>
                  <a:cubicBezTo>
                    <a:pt x="170" y="30"/>
                    <a:pt x="170" y="30"/>
                    <a:pt x="170" y="30"/>
                  </a:cubicBezTo>
                  <a:cubicBezTo>
                    <a:pt x="170" y="30"/>
                    <a:pt x="170" y="30"/>
                    <a:pt x="170" y="30"/>
                  </a:cubicBezTo>
                  <a:cubicBezTo>
                    <a:pt x="241" y="29"/>
                    <a:pt x="298" y="16"/>
                    <a:pt x="312" y="0"/>
                  </a:cubicBezTo>
                </a:path>
              </a:pathLst>
            </a:custGeom>
            <a:solidFill>
              <a:srgbClr val="1345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ïṥḻïḋê">
              <a:extLst>
                <a:ext uri="{FF2B5EF4-FFF2-40B4-BE49-F238E27FC236}">
                  <a16:creationId xmlns:a16="http://schemas.microsoft.com/office/drawing/2014/main" id="{7397400A-7416-4E12-9660-155DE38804C8}"/>
                </a:ext>
              </a:extLst>
            </p:cNvPr>
            <p:cNvSpPr/>
            <p:nvPr userDrawn="1"/>
          </p:nvSpPr>
          <p:spPr bwMode="auto">
            <a:xfrm>
              <a:off x="3359810" y="3986521"/>
              <a:ext cx="133561" cy="1154253"/>
            </a:xfrm>
            <a:custGeom>
              <a:avLst/>
              <a:gdLst>
                <a:gd name="T0" fmla="*/ 47 w 47"/>
                <a:gd name="T1" fmla="*/ 406 h 406"/>
                <a:gd name="T2" fmla="*/ 0 w 47"/>
                <a:gd name="T3" fmla="*/ 406 h 406"/>
                <a:gd name="T4" fmla="*/ 0 w 47"/>
                <a:gd name="T5" fmla="*/ 24 h 406"/>
                <a:gd name="T6" fmla="*/ 24 w 47"/>
                <a:gd name="T7" fmla="*/ 0 h 406"/>
                <a:gd name="T8" fmla="*/ 47 w 47"/>
                <a:gd name="T9" fmla="*/ 24 h 406"/>
                <a:gd name="T10" fmla="*/ 47 w 47"/>
                <a:gd name="T11" fmla="*/ 406 h 406"/>
              </a:gdLst>
              <a:ahLst/>
              <a:cxnLst>
                <a:cxn ang="0">
                  <a:pos x="T0" y="T1"/>
                </a:cxn>
                <a:cxn ang="0">
                  <a:pos x="T2" y="T3"/>
                </a:cxn>
                <a:cxn ang="0">
                  <a:pos x="T4" y="T5"/>
                </a:cxn>
                <a:cxn ang="0">
                  <a:pos x="T6" y="T7"/>
                </a:cxn>
                <a:cxn ang="0">
                  <a:pos x="T8" y="T9"/>
                </a:cxn>
                <a:cxn ang="0">
                  <a:pos x="T10" y="T11"/>
                </a:cxn>
              </a:cxnLst>
              <a:rect l="0" t="0" r="r" b="b"/>
              <a:pathLst>
                <a:path w="47" h="406">
                  <a:moveTo>
                    <a:pt x="47" y="406"/>
                  </a:moveTo>
                  <a:cubicBezTo>
                    <a:pt x="0" y="406"/>
                    <a:pt x="0" y="406"/>
                    <a:pt x="0" y="406"/>
                  </a:cubicBezTo>
                  <a:cubicBezTo>
                    <a:pt x="0" y="24"/>
                    <a:pt x="0" y="24"/>
                    <a:pt x="0" y="24"/>
                  </a:cubicBezTo>
                  <a:cubicBezTo>
                    <a:pt x="0" y="11"/>
                    <a:pt x="11" y="0"/>
                    <a:pt x="24" y="0"/>
                  </a:cubicBezTo>
                  <a:cubicBezTo>
                    <a:pt x="37" y="0"/>
                    <a:pt x="47" y="11"/>
                    <a:pt x="47" y="24"/>
                  </a:cubicBezTo>
                  <a:lnTo>
                    <a:pt x="47" y="406"/>
                  </a:lnTo>
                  <a:close/>
                </a:path>
              </a:pathLst>
            </a:custGeom>
            <a:solidFill>
              <a:srgbClr val="2027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işḻíḓé">
              <a:extLst>
                <a:ext uri="{FF2B5EF4-FFF2-40B4-BE49-F238E27FC236}">
                  <a16:creationId xmlns:a16="http://schemas.microsoft.com/office/drawing/2014/main" id="{F40D78CA-C1A7-4E12-85E0-5B21CEF3CB89}"/>
                </a:ext>
              </a:extLst>
            </p:cNvPr>
            <p:cNvSpPr/>
            <p:nvPr userDrawn="1"/>
          </p:nvSpPr>
          <p:spPr bwMode="auto">
            <a:xfrm>
              <a:off x="3379416" y="3023418"/>
              <a:ext cx="94350" cy="980257"/>
            </a:xfrm>
            <a:custGeom>
              <a:avLst/>
              <a:gdLst>
                <a:gd name="T0" fmla="*/ 33 w 33"/>
                <a:gd name="T1" fmla="*/ 345 h 345"/>
                <a:gd name="T2" fmla="*/ 0 w 33"/>
                <a:gd name="T3" fmla="*/ 345 h 345"/>
                <a:gd name="T4" fmla="*/ 0 w 33"/>
                <a:gd name="T5" fmla="*/ 17 h 345"/>
                <a:gd name="T6" fmla="*/ 17 w 33"/>
                <a:gd name="T7" fmla="*/ 0 h 345"/>
                <a:gd name="T8" fmla="*/ 33 w 33"/>
                <a:gd name="T9" fmla="*/ 17 h 345"/>
                <a:gd name="T10" fmla="*/ 33 w 33"/>
                <a:gd name="T11" fmla="*/ 345 h 345"/>
              </a:gdLst>
              <a:ahLst/>
              <a:cxnLst>
                <a:cxn ang="0">
                  <a:pos x="T0" y="T1"/>
                </a:cxn>
                <a:cxn ang="0">
                  <a:pos x="T2" y="T3"/>
                </a:cxn>
                <a:cxn ang="0">
                  <a:pos x="T4" y="T5"/>
                </a:cxn>
                <a:cxn ang="0">
                  <a:pos x="T6" y="T7"/>
                </a:cxn>
                <a:cxn ang="0">
                  <a:pos x="T8" y="T9"/>
                </a:cxn>
                <a:cxn ang="0">
                  <a:pos x="T10" y="T11"/>
                </a:cxn>
              </a:cxnLst>
              <a:rect l="0" t="0" r="r" b="b"/>
              <a:pathLst>
                <a:path w="33" h="345">
                  <a:moveTo>
                    <a:pt x="33" y="345"/>
                  </a:moveTo>
                  <a:cubicBezTo>
                    <a:pt x="0" y="345"/>
                    <a:pt x="0" y="345"/>
                    <a:pt x="0" y="345"/>
                  </a:cubicBezTo>
                  <a:cubicBezTo>
                    <a:pt x="0" y="17"/>
                    <a:pt x="0" y="17"/>
                    <a:pt x="0" y="17"/>
                  </a:cubicBezTo>
                  <a:cubicBezTo>
                    <a:pt x="0" y="8"/>
                    <a:pt x="8" y="0"/>
                    <a:pt x="17" y="0"/>
                  </a:cubicBezTo>
                  <a:cubicBezTo>
                    <a:pt x="26" y="0"/>
                    <a:pt x="33" y="8"/>
                    <a:pt x="33" y="17"/>
                  </a:cubicBezTo>
                  <a:lnTo>
                    <a:pt x="33" y="345"/>
                  </a:lnTo>
                  <a:close/>
                </a:path>
              </a:pathLst>
            </a:custGeom>
            <a:solidFill>
              <a:srgbClr val="2027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íṧḷidé">
              <a:extLst>
                <a:ext uri="{FF2B5EF4-FFF2-40B4-BE49-F238E27FC236}">
                  <a16:creationId xmlns:a16="http://schemas.microsoft.com/office/drawing/2014/main" id="{6B9EA5DD-B3B5-4674-982B-8269182E4792}"/>
                </a:ext>
              </a:extLst>
            </p:cNvPr>
            <p:cNvSpPr/>
            <p:nvPr userDrawn="1"/>
          </p:nvSpPr>
          <p:spPr bwMode="auto">
            <a:xfrm>
              <a:off x="2879484" y="5132196"/>
              <a:ext cx="363921" cy="142137"/>
            </a:xfrm>
            <a:custGeom>
              <a:avLst/>
              <a:gdLst>
                <a:gd name="T0" fmla="*/ 128 w 128"/>
                <a:gd name="T1" fmla="*/ 0 h 50"/>
                <a:gd name="T2" fmla="*/ 66 w 128"/>
                <a:gd name="T3" fmla="*/ 0 h 50"/>
                <a:gd name="T4" fmla="*/ 0 w 128"/>
                <a:gd name="T5" fmla="*/ 50 h 50"/>
                <a:gd name="T6" fmla="*/ 128 w 128"/>
                <a:gd name="T7" fmla="*/ 50 h 50"/>
                <a:gd name="T8" fmla="*/ 128 w 128"/>
                <a:gd name="T9" fmla="*/ 0 h 50"/>
              </a:gdLst>
              <a:ahLst/>
              <a:cxnLst>
                <a:cxn ang="0">
                  <a:pos x="T0" y="T1"/>
                </a:cxn>
                <a:cxn ang="0">
                  <a:pos x="T2" y="T3"/>
                </a:cxn>
                <a:cxn ang="0">
                  <a:pos x="T4" y="T5"/>
                </a:cxn>
                <a:cxn ang="0">
                  <a:pos x="T6" y="T7"/>
                </a:cxn>
                <a:cxn ang="0">
                  <a:pos x="T8" y="T9"/>
                </a:cxn>
              </a:cxnLst>
              <a:rect l="0" t="0" r="r" b="b"/>
              <a:pathLst>
                <a:path w="128" h="50">
                  <a:moveTo>
                    <a:pt x="128" y="0"/>
                  </a:moveTo>
                  <a:cubicBezTo>
                    <a:pt x="66" y="0"/>
                    <a:pt x="66" y="0"/>
                    <a:pt x="66" y="0"/>
                  </a:cubicBezTo>
                  <a:cubicBezTo>
                    <a:pt x="66" y="0"/>
                    <a:pt x="0" y="6"/>
                    <a:pt x="0" y="50"/>
                  </a:cubicBezTo>
                  <a:cubicBezTo>
                    <a:pt x="128" y="50"/>
                    <a:pt x="128" y="50"/>
                    <a:pt x="128" y="50"/>
                  </a:cubicBezTo>
                  <a:lnTo>
                    <a:pt x="128" y="0"/>
                  </a:lnTo>
                  <a:close/>
                </a:path>
              </a:pathLst>
            </a:custGeom>
            <a:solidFill>
              <a:srgbClr val="331D0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i$ḷîde">
              <a:extLst>
                <a:ext uri="{FF2B5EF4-FFF2-40B4-BE49-F238E27FC236}">
                  <a16:creationId xmlns:a16="http://schemas.microsoft.com/office/drawing/2014/main" id="{BE7762C7-EE51-4CE3-80BE-B5E9BE586DE3}"/>
                </a:ext>
              </a:extLst>
            </p:cNvPr>
            <p:cNvSpPr/>
            <p:nvPr userDrawn="1"/>
          </p:nvSpPr>
          <p:spPr bwMode="auto">
            <a:xfrm>
              <a:off x="2791261" y="4003675"/>
              <a:ext cx="637167" cy="637167"/>
            </a:xfrm>
            <a:custGeom>
              <a:avLst/>
              <a:gdLst>
                <a:gd name="T0" fmla="*/ 222 w 224"/>
                <a:gd name="T1" fmla="*/ 209 h 224"/>
                <a:gd name="T2" fmla="*/ 85 w 224"/>
                <a:gd name="T3" fmla="*/ 193 h 224"/>
                <a:gd name="T4" fmla="*/ 49 w 224"/>
                <a:gd name="T5" fmla="*/ 22 h 224"/>
                <a:gd name="T6" fmla="*/ 85 w 224"/>
                <a:gd name="T7" fmla="*/ 11 h 224"/>
                <a:gd name="T8" fmla="*/ 42 w 224"/>
                <a:gd name="T9" fmla="*/ 0 h 224"/>
                <a:gd name="T10" fmla="*/ 0 w 224"/>
                <a:gd name="T11" fmla="*/ 11 h 224"/>
                <a:gd name="T12" fmla="*/ 31 w 224"/>
                <a:gd name="T13" fmla="*/ 21 h 224"/>
                <a:gd name="T14" fmla="*/ 79 w 224"/>
                <a:gd name="T15" fmla="*/ 207 h 224"/>
                <a:gd name="T16" fmla="*/ 200 w 224"/>
                <a:gd name="T17" fmla="*/ 224 h 224"/>
                <a:gd name="T18" fmla="*/ 224 w 224"/>
                <a:gd name="T19" fmla="*/ 224 h 224"/>
                <a:gd name="T20" fmla="*/ 222 w 224"/>
                <a:gd name="T21" fmla="*/ 209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4" h="224">
                  <a:moveTo>
                    <a:pt x="222" y="209"/>
                  </a:moveTo>
                  <a:cubicBezTo>
                    <a:pt x="221" y="209"/>
                    <a:pt x="157" y="214"/>
                    <a:pt x="85" y="193"/>
                  </a:cubicBezTo>
                  <a:cubicBezTo>
                    <a:pt x="34" y="178"/>
                    <a:pt x="41" y="72"/>
                    <a:pt x="49" y="22"/>
                  </a:cubicBezTo>
                  <a:cubicBezTo>
                    <a:pt x="69" y="21"/>
                    <a:pt x="85" y="16"/>
                    <a:pt x="85" y="11"/>
                  </a:cubicBezTo>
                  <a:cubicBezTo>
                    <a:pt x="85" y="5"/>
                    <a:pt x="66" y="0"/>
                    <a:pt x="42" y="0"/>
                  </a:cubicBezTo>
                  <a:cubicBezTo>
                    <a:pt x="19" y="0"/>
                    <a:pt x="0" y="5"/>
                    <a:pt x="0" y="11"/>
                  </a:cubicBezTo>
                  <a:cubicBezTo>
                    <a:pt x="0" y="16"/>
                    <a:pt x="13" y="20"/>
                    <a:pt x="31" y="21"/>
                  </a:cubicBezTo>
                  <a:cubicBezTo>
                    <a:pt x="25" y="61"/>
                    <a:pt x="11" y="187"/>
                    <a:pt x="79" y="207"/>
                  </a:cubicBezTo>
                  <a:cubicBezTo>
                    <a:pt x="128" y="222"/>
                    <a:pt x="174" y="224"/>
                    <a:pt x="200" y="224"/>
                  </a:cubicBezTo>
                  <a:cubicBezTo>
                    <a:pt x="214" y="224"/>
                    <a:pt x="223" y="224"/>
                    <a:pt x="224" y="224"/>
                  </a:cubicBezTo>
                  <a:lnTo>
                    <a:pt x="222" y="209"/>
                  </a:lnTo>
                  <a:close/>
                </a:path>
              </a:pathLst>
            </a:custGeom>
            <a:solidFill>
              <a:srgbClr val="2027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ïşḻïḓe">
              <a:extLst>
                <a:ext uri="{FF2B5EF4-FFF2-40B4-BE49-F238E27FC236}">
                  <a16:creationId xmlns:a16="http://schemas.microsoft.com/office/drawing/2014/main" id="{7A036AC6-CC89-4A17-9BF5-E7B1B736CC34}"/>
                </a:ext>
              </a:extLst>
            </p:cNvPr>
            <p:cNvSpPr/>
            <p:nvPr userDrawn="1"/>
          </p:nvSpPr>
          <p:spPr bwMode="auto">
            <a:xfrm>
              <a:off x="3448033" y="4003675"/>
              <a:ext cx="634716" cy="637167"/>
            </a:xfrm>
            <a:custGeom>
              <a:avLst/>
              <a:gdLst>
                <a:gd name="T0" fmla="*/ 2 w 223"/>
                <a:gd name="T1" fmla="*/ 209 h 224"/>
                <a:gd name="T2" fmla="*/ 138 w 223"/>
                <a:gd name="T3" fmla="*/ 193 h 224"/>
                <a:gd name="T4" fmla="*/ 175 w 223"/>
                <a:gd name="T5" fmla="*/ 22 h 224"/>
                <a:gd name="T6" fmla="*/ 139 w 223"/>
                <a:gd name="T7" fmla="*/ 11 h 224"/>
                <a:gd name="T8" fmla="*/ 181 w 223"/>
                <a:gd name="T9" fmla="*/ 0 h 224"/>
                <a:gd name="T10" fmla="*/ 223 w 223"/>
                <a:gd name="T11" fmla="*/ 11 h 224"/>
                <a:gd name="T12" fmla="*/ 193 w 223"/>
                <a:gd name="T13" fmla="*/ 21 h 224"/>
                <a:gd name="T14" fmla="*/ 144 w 223"/>
                <a:gd name="T15" fmla="*/ 207 h 224"/>
                <a:gd name="T16" fmla="*/ 24 w 223"/>
                <a:gd name="T17" fmla="*/ 224 h 224"/>
                <a:gd name="T18" fmla="*/ 0 w 223"/>
                <a:gd name="T19" fmla="*/ 224 h 224"/>
                <a:gd name="T20" fmla="*/ 2 w 223"/>
                <a:gd name="T21" fmla="*/ 209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3" h="224">
                  <a:moveTo>
                    <a:pt x="2" y="209"/>
                  </a:moveTo>
                  <a:cubicBezTo>
                    <a:pt x="2" y="209"/>
                    <a:pt x="67" y="214"/>
                    <a:pt x="138" y="193"/>
                  </a:cubicBezTo>
                  <a:cubicBezTo>
                    <a:pt x="190" y="178"/>
                    <a:pt x="183" y="72"/>
                    <a:pt x="175" y="22"/>
                  </a:cubicBezTo>
                  <a:cubicBezTo>
                    <a:pt x="155" y="21"/>
                    <a:pt x="139" y="16"/>
                    <a:pt x="139" y="11"/>
                  </a:cubicBezTo>
                  <a:cubicBezTo>
                    <a:pt x="139" y="5"/>
                    <a:pt x="158" y="0"/>
                    <a:pt x="181" y="0"/>
                  </a:cubicBezTo>
                  <a:cubicBezTo>
                    <a:pt x="205" y="0"/>
                    <a:pt x="223" y="5"/>
                    <a:pt x="223" y="11"/>
                  </a:cubicBezTo>
                  <a:cubicBezTo>
                    <a:pt x="223" y="16"/>
                    <a:pt x="211" y="20"/>
                    <a:pt x="193" y="21"/>
                  </a:cubicBezTo>
                  <a:cubicBezTo>
                    <a:pt x="199" y="61"/>
                    <a:pt x="213" y="187"/>
                    <a:pt x="144" y="207"/>
                  </a:cubicBezTo>
                  <a:cubicBezTo>
                    <a:pt x="95" y="222"/>
                    <a:pt x="50" y="224"/>
                    <a:pt x="24" y="224"/>
                  </a:cubicBezTo>
                  <a:cubicBezTo>
                    <a:pt x="10" y="224"/>
                    <a:pt x="1" y="224"/>
                    <a:pt x="0" y="224"/>
                  </a:cubicBezTo>
                  <a:lnTo>
                    <a:pt x="2" y="209"/>
                  </a:lnTo>
                  <a:close/>
                </a:path>
              </a:pathLst>
            </a:custGeom>
            <a:solidFill>
              <a:srgbClr val="2027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iṩḻïdè">
              <a:extLst>
                <a:ext uri="{FF2B5EF4-FFF2-40B4-BE49-F238E27FC236}">
                  <a16:creationId xmlns:a16="http://schemas.microsoft.com/office/drawing/2014/main" id="{4F1F048A-0DFF-4047-A96C-CDD318D1C55D}"/>
                </a:ext>
              </a:extLst>
            </p:cNvPr>
            <p:cNvSpPr/>
            <p:nvPr userDrawn="1"/>
          </p:nvSpPr>
          <p:spPr bwMode="auto">
            <a:xfrm>
              <a:off x="3351232" y="5140774"/>
              <a:ext cx="154391" cy="155616"/>
            </a:xfrm>
            <a:prstGeom prst="ellipse">
              <a:avLst/>
            </a:prstGeom>
            <a:solidFill>
              <a:srgbClr val="2027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íṧḻíḋe">
              <a:extLst>
                <a:ext uri="{FF2B5EF4-FFF2-40B4-BE49-F238E27FC236}">
                  <a16:creationId xmlns:a16="http://schemas.microsoft.com/office/drawing/2014/main" id="{7E3D1555-9967-463E-9E9F-F7798D0B1E59}"/>
                </a:ext>
              </a:extLst>
            </p:cNvPr>
            <p:cNvSpPr/>
            <p:nvPr userDrawn="1"/>
          </p:nvSpPr>
          <p:spPr bwMode="auto">
            <a:xfrm>
              <a:off x="3351232" y="3938733"/>
              <a:ext cx="154391" cy="155616"/>
            </a:xfrm>
            <a:prstGeom prst="ellipse">
              <a:avLst/>
            </a:prstGeom>
            <a:solidFill>
              <a:srgbClr val="2027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ïş1ïḓê">
              <a:extLst>
                <a:ext uri="{FF2B5EF4-FFF2-40B4-BE49-F238E27FC236}">
                  <a16:creationId xmlns:a16="http://schemas.microsoft.com/office/drawing/2014/main" id="{2F8B09D7-F978-4EBB-8359-FA129BBD12AC}"/>
                </a:ext>
              </a:extLst>
            </p:cNvPr>
            <p:cNvSpPr/>
            <p:nvPr userDrawn="1"/>
          </p:nvSpPr>
          <p:spPr bwMode="auto">
            <a:xfrm>
              <a:off x="3092691" y="5140774"/>
              <a:ext cx="156841" cy="155616"/>
            </a:xfrm>
            <a:prstGeom prst="ellipse">
              <a:avLst/>
            </a:prstGeom>
            <a:solidFill>
              <a:srgbClr val="2027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iṥḷïdé">
              <a:extLst>
                <a:ext uri="{FF2B5EF4-FFF2-40B4-BE49-F238E27FC236}">
                  <a16:creationId xmlns:a16="http://schemas.microsoft.com/office/drawing/2014/main" id="{A3740707-E853-471E-80F9-03B74FB77764}"/>
                </a:ext>
              </a:extLst>
            </p:cNvPr>
            <p:cNvSpPr/>
            <p:nvPr userDrawn="1"/>
          </p:nvSpPr>
          <p:spPr bwMode="auto">
            <a:xfrm>
              <a:off x="3607325" y="5140774"/>
              <a:ext cx="156841" cy="155616"/>
            </a:xfrm>
            <a:prstGeom prst="ellipse">
              <a:avLst/>
            </a:prstGeom>
            <a:solidFill>
              <a:srgbClr val="2027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îṩľîde">
              <a:extLst>
                <a:ext uri="{FF2B5EF4-FFF2-40B4-BE49-F238E27FC236}">
                  <a16:creationId xmlns:a16="http://schemas.microsoft.com/office/drawing/2014/main" id="{9E5DBF7A-9115-4EA5-ACEB-31A89AB7BA0F}"/>
                </a:ext>
              </a:extLst>
            </p:cNvPr>
            <p:cNvSpPr/>
            <p:nvPr userDrawn="1"/>
          </p:nvSpPr>
          <p:spPr bwMode="auto">
            <a:xfrm>
              <a:off x="3191941" y="5132196"/>
              <a:ext cx="472974" cy="53914"/>
            </a:xfrm>
            <a:prstGeom prst="rect">
              <a:avLst/>
            </a:prstGeom>
            <a:solidFill>
              <a:srgbClr val="20273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spTree>
    <p:extLst>
      <p:ext uri="{BB962C8B-B14F-4D97-AF65-F5344CB8AC3E}">
        <p14:creationId xmlns:p14="http://schemas.microsoft.com/office/powerpoint/2010/main" val="1397808725"/>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2024/5/9</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0249950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2024/5/9</a:t>
            </a:fld>
            <a:endParaRPr lang="zh-CN" altLang="en-US"/>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6016156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8946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bg1"/>
        </a:solidFill>
        <a:effectLst/>
      </p:bgPr>
    </p:bg>
    <p:spTree>
      <p:nvGrpSpPr>
        <p:cNvPr id="1" name=""/>
        <p:cNvGrpSpPr/>
        <p:nvPr/>
      </p:nvGrpSpPr>
      <p:grpSpPr>
        <a:xfrm>
          <a:off x="0" y="0"/>
          <a:ext cx="0" cy="0"/>
          <a:chOff x="0" y="0"/>
          <a:chExt cx="0" cy="0"/>
        </a:xfrm>
      </p:grpSpPr>
      <p:sp>
        <p:nvSpPr>
          <p:cNvPr id="209" name="矩形 208">
            <a:extLst>
              <a:ext uri="{FF2B5EF4-FFF2-40B4-BE49-F238E27FC236}">
                <a16:creationId xmlns:a16="http://schemas.microsoft.com/office/drawing/2014/main" id="{8C37FE3A-6A6F-4D83-8E68-1ACB1353CE3B}"/>
              </a:ext>
            </a:extLst>
          </p:cNvPr>
          <p:cNvSpPr/>
          <p:nvPr userDrawn="1"/>
        </p:nvSpPr>
        <p:spPr>
          <a:xfrm>
            <a:off x="0" y="3501445"/>
            <a:ext cx="12192000" cy="33643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0" name="组合 20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1E61662C-3B31-49F7-B7A6-4C83CFB01F0B}"/>
              </a:ext>
            </a:extLst>
          </p:cNvPr>
          <p:cNvGrpSpPr/>
          <p:nvPr userDrawn="1"/>
        </p:nvGrpSpPr>
        <p:grpSpPr>
          <a:xfrm>
            <a:off x="2566182" y="1205559"/>
            <a:ext cx="3529818" cy="3435378"/>
            <a:chOff x="3660775" y="974725"/>
            <a:chExt cx="5043488" cy="4908550"/>
          </a:xfrm>
        </p:grpSpPr>
        <p:sp>
          <p:nvSpPr>
            <p:cNvPr id="211" name="îṣḷïde">
              <a:extLst>
                <a:ext uri="{FF2B5EF4-FFF2-40B4-BE49-F238E27FC236}">
                  <a16:creationId xmlns:a16="http://schemas.microsoft.com/office/drawing/2014/main" id="{9F815CED-9F4A-4838-B283-7E3090059E38}"/>
                </a:ext>
              </a:extLst>
            </p:cNvPr>
            <p:cNvSpPr/>
            <p:nvPr userDrawn="1"/>
          </p:nvSpPr>
          <p:spPr bwMode="auto">
            <a:xfrm>
              <a:off x="4000500" y="2686050"/>
              <a:ext cx="625475" cy="1471613"/>
            </a:xfrm>
            <a:custGeom>
              <a:avLst/>
              <a:gdLst>
                <a:gd name="T0" fmla="*/ 65 w 394"/>
                <a:gd name="T1" fmla="*/ 927 h 927"/>
                <a:gd name="T2" fmla="*/ 394 w 394"/>
                <a:gd name="T3" fmla="*/ 153 h 927"/>
                <a:gd name="T4" fmla="*/ 394 w 394"/>
                <a:gd name="T5" fmla="*/ 0 h 927"/>
                <a:gd name="T6" fmla="*/ 0 w 394"/>
                <a:gd name="T7" fmla="*/ 927 h 927"/>
                <a:gd name="T8" fmla="*/ 65 w 394"/>
                <a:gd name="T9" fmla="*/ 927 h 927"/>
              </a:gdLst>
              <a:ahLst/>
              <a:cxnLst>
                <a:cxn ang="0">
                  <a:pos x="T0" y="T1"/>
                </a:cxn>
                <a:cxn ang="0">
                  <a:pos x="T2" y="T3"/>
                </a:cxn>
                <a:cxn ang="0">
                  <a:pos x="T4" y="T5"/>
                </a:cxn>
                <a:cxn ang="0">
                  <a:pos x="T6" y="T7"/>
                </a:cxn>
                <a:cxn ang="0">
                  <a:pos x="T8" y="T9"/>
                </a:cxn>
              </a:cxnLst>
              <a:rect l="0" t="0" r="r" b="b"/>
              <a:pathLst>
                <a:path w="394" h="927">
                  <a:moveTo>
                    <a:pt x="65" y="927"/>
                  </a:moveTo>
                  <a:lnTo>
                    <a:pt x="394" y="153"/>
                  </a:lnTo>
                  <a:lnTo>
                    <a:pt x="394" y="0"/>
                  </a:lnTo>
                  <a:lnTo>
                    <a:pt x="0" y="927"/>
                  </a:lnTo>
                  <a:lnTo>
                    <a:pt x="65" y="927"/>
                  </a:lnTo>
                  <a:close/>
                </a:path>
              </a:pathLst>
            </a:custGeom>
            <a:solidFill>
              <a:srgbClr val="D69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12" name="ïšḻíḍê">
              <a:extLst>
                <a:ext uri="{FF2B5EF4-FFF2-40B4-BE49-F238E27FC236}">
                  <a16:creationId xmlns:a16="http://schemas.microsoft.com/office/drawing/2014/main" id="{67DE7ED1-1B08-4F80-9FC2-6F89A9EE9CBF}"/>
                </a:ext>
              </a:extLst>
            </p:cNvPr>
            <p:cNvSpPr/>
            <p:nvPr userDrawn="1"/>
          </p:nvSpPr>
          <p:spPr bwMode="auto">
            <a:xfrm>
              <a:off x="4522788" y="2686050"/>
              <a:ext cx="103188" cy="246063"/>
            </a:xfrm>
            <a:custGeom>
              <a:avLst/>
              <a:gdLst>
                <a:gd name="T0" fmla="*/ 19 w 65"/>
                <a:gd name="T1" fmla="*/ 143 h 155"/>
                <a:gd name="T2" fmla="*/ 65 w 65"/>
                <a:gd name="T3" fmla="*/ 153 h 155"/>
                <a:gd name="T4" fmla="*/ 65 w 65"/>
                <a:gd name="T5" fmla="*/ 0 h 155"/>
                <a:gd name="T6" fmla="*/ 10 w 65"/>
                <a:gd name="T7" fmla="*/ 132 h 155"/>
                <a:gd name="T8" fmla="*/ 0 w 65"/>
                <a:gd name="T9" fmla="*/ 155 h 155"/>
                <a:gd name="T10" fmla="*/ 19 w 65"/>
                <a:gd name="T11" fmla="*/ 143 h 155"/>
              </a:gdLst>
              <a:ahLst/>
              <a:cxnLst>
                <a:cxn ang="0">
                  <a:pos x="T0" y="T1"/>
                </a:cxn>
                <a:cxn ang="0">
                  <a:pos x="T2" y="T3"/>
                </a:cxn>
                <a:cxn ang="0">
                  <a:pos x="T4" y="T5"/>
                </a:cxn>
                <a:cxn ang="0">
                  <a:pos x="T6" y="T7"/>
                </a:cxn>
                <a:cxn ang="0">
                  <a:pos x="T8" y="T9"/>
                </a:cxn>
                <a:cxn ang="0">
                  <a:pos x="T10" y="T11"/>
                </a:cxn>
              </a:cxnLst>
              <a:rect l="0" t="0" r="r" b="b"/>
              <a:pathLst>
                <a:path w="65" h="155">
                  <a:moveTo>
                    <a:pt x="19" y="143"/>
                  </a:moveTo>
                  <a:lnTo>
                    <a:pt x="65" y="153"/>
                  </a:lnTo>
                  <a:lnTo>
                    <a:pt x="65" y="0"/>
                  </a:lnTo>
                  <a:lnTo>
                    <a:pt x="10" y="132"/>
                  </a:lnTo>
                  <a:lnTo>
                    <a:pt x="0" y="155"/>
                  </a:lnTo>
                  <a:lnTo>
                    <a:pt x="19" y="143"/>
                  </a:lnTo>
                  <a:close/>
                </a:path>
              </a:pathLst>
            </a:custGeom>
            <a:solidFill>
              <a:srgbClr val="B57B3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13" name="íšḷiḑe">
              <a:extLst>
                <a:ext uri="{FF2B5EF4-FFF2-40B4-BE49-F238E27FC236}">
                  <a16:creationId xmlns:a16="http://schemas.microsoft.com/office/drawing/2014/main" id="{7CE1EB59-FDFC-4B41-A456-22EA5FCC9CF9}"/>
                </a:ext>
              </a:extLst>
            </p:cNvPr>
            <p:cNvSpPr/>
            <p:nvPr userDrawn="1"/>
          </p:nvSpPr>
          <p:spPr bwMode="auto">
            <a:xfrm>
              <a:off x="6607175" y="1352550"/>
              <a:ext cx="1404938" cy="1403350"/>
            </a:xfrm>
            <a:custGeom>
              <a:avLst/>
              <a:gdLst>
                <a:gd name="T0" fmla="*/ 90 w 381"/>
                <a:gd name="T1" fmla="*/ 25 h 381"/>
                <a:gd name="T2" fmla="*/ 34 w 381"/>
                <a:gd name="T3" fmla="*/ 78 h 381"/>
                <a:gd name="T4" fmla="*/ 53 w 381"/>
                <a:gd name="T5" fmla="*/ 107 h 381"/>
                <a:gd name="T6" fmla="*/ 54 w 381"/>
                <a:gd name="T7" fmla="*/ 128 h 381"/>
                <a:gd name="T8" fmla="*/ 54 w 381"/>
                <a:gd name="T9" fmla="*/ 128 h 381"/>
                <a:gd name="T10" fmla="*/ 38 w 381"/>
                <a:gd name="T11" fmla="*/ 140 h 381"/>
                <a:gd name="T12" fmla="*/ 3 w 381"/>
                <a:gd name="T13" fmla="*/ 145 h 381"/>
                <a:gd name="T14" fmla="*/ 0 w 381"/>
                <a:gd name="T15" fmla="*/ 222 h 381"/>
                <a:gd name="T16" fmla="*/ 35 w 381"/>
                <a:gd name="T17" fmla="*/ 229 h 381"/>
                <a:gd name="T18" fmla="*/ 50 w 381"/>
                <a:gd name="T19" fmla="*/ 242 h 381"/>
                <a:gd name="T20" fmla="*/ 50 w 381"/>
                <a:gd name="T21" fmla="*/ 242 h 381"/>
                <a:gd name="T22" fmla="*/ 47 w 381"/>
                <a:gd name="T23" fmla="*/ 263 h 381"/>
                <a:gd name="T24" fmla="*/ 26 w 381"/>
                <a:gd name="T25" fmla="*/ 291 h 381"/>
                <a:gd name="T26" fmla="*/ 52 w 381"/>
                <a:gd name="T27" fmla="*/ 319 h 381"/>
                <a:gd name="T28" fmla="*/ 78 w 381"/>
                <a:gd name="T29" fmla="*/ 347 h 381"/>
                <a:gd name="T30" fmla="*/ 108 w 381"/>
                <a:gd name="T31" fmla="*/ 328 h 381"/>
                <a:gd name="T32" fmla="*/ 128 w 381"/>
                <a:gd name="T33" fmla="*/ 326 h 381"/>
                <a:gd name="T34" fmla="*/ 128 w 381"/>
                <a:gd name="T35" fmla="*/ 326 h 381"/>
                <a:gd name="T36" fmla="*/ 140 w 381"/>
                <a:gd name="T37" fmla="*/ 343 h 381"/>
                <a:gd name="T38" fmla="*/ 145 w 381"/>
                <a:gd name="T39" fmla="*/ 378 h 381"/>
                <a:gd name="T40" fmla="*/ 222 w 381"/>
                <a:gd name="T41" fmla="*/ 381 h 381"/>
                <a:gd name="T42" fmla="*/ 229 w 381"/>
                <a:gd name="T43" fmla="*/ 346 h 381"/>
                <a:gd name="T44" fmla="*/ 243 w 381"/>
                <a:gd name="T45" fmla="*/ 331 h 381"/>
                <a:gd name="T46" fmla="*/ 243 w 381"/>
                <a:gd name="T47" fmla="*/ 331 h 381"/>
                <a:gd name="T48" fmla="*/ 263 w 381"/>
                <a:gd name="T49" fmla="*/ 333 h 381"/>
                <a:gd name="T50" fmla="*/ 291 w 381"/>
                <a:gd name="T51" fmla="*/ 355 h 381"/>
                <a:gd name="T52" fmla="*/ 347 w 381"/>
                <a:gd name="T53" fmla="*/ 303 h 381"/>
                <a:gd name="T54" fmla="*/ 328 w 381"/>
                <a:gd name="T55" fmla="*/ 273 h 381"/>
                <a:gd name="T56" fmla="*/ 327 w 381"/>
                <a:gd name="T57" fmla="*/ 253 h 381"/>
                <a:gd name="T58" fmla="*/ 327 w 381"/>
                <a:gd name="T59" fmla="*/ 253 h 381"/>
                <a:gd name="T60" fmla="*/ 343 w 381"/>
                <a:gd name="T61" fmla="*/ 240 h 381"/>
                <a:gd name="T62" fmla="*/ 378 w 381"/>
                <a:gd name="T63" fmla="*/ 236 h 381"/>
                <a:gd name="T64" fmla="*/ 381 w 381"/>
                <a:gd name="T65" fmla="*/ 159 h 381"/>
                <a:gd name="T66" fmla="*/ 346 w 381"/>
                <a:gd name="T67" fmla="*/ 152 h 381"/>
                <a:gd name="T68" fmla="*/ 331 w 381"/>
                <a:gd name="T69" fmla="*/ 138 h 381"/>
                <a:gd name="T70" fmla="*/ 331 w 381"/>
                <a:gd name="T71" fmla="*/ 138 h 381"/>
                <a:gd name="T72" fmla="*/ 334 w 381"/>
                <a:gd name="T73" fmla="*/ 118 h 381"/>
                <a:gd name="T74" fmla="*/ 355 w 381"/>
                <a:gd name="T75" fmla="*/ 90 h 381"/>
                <a:gd name="T76" fmla="*/ 329 w 381"/>
                <a:gd name="T77" fmla="*/ 62 h 381"/>
                <a:gd name="T78" fmla="*/ 303 w 381"/>
                <a:gd name="T79" fmla="*/ 33 h 381"/>
                <a:gd name="T80" fmla="*/ 273 w 381"/>
                <a:gd name="T81" fmla="*/ 53 h 381"/>
                <a:gd name="T82" fmla="*/ 253 w 381"/>
                <a:gd name="T83" fmla="*/ 54 h 381"/>
                <a:gd name="T84" fmla="*/ 253 w 381"/>
                <a:gd name="T85" fmla="*/ 54 h 381"/>
                <a:gd name="T86" fmla="*/ 241 w 381"/>
                <a:gd name="T87" fmla="*/ 38 h 381"/>
                <a:gd name="T88" fmla="*/ 236 w 381"/>
                <a:gd name="T89" fmla="*/ 3 h 381"/>
                <a:gd name="T90" fmla="*/ 159 w 381"/>
                <a:gd name="T91" fmla="*/ 0 h 381"/>
                <a:gd name="T92" fmla="*/ 152 w 381"/>
                <a:gd name="T93" fmla="*/ 34 h 381"/>
                <a:gd name="T94" fmla="*/ 138 w 381"/>
                <a:gd name="T95" fmla="*/ 50 h 381"/>
                <a:gd name="T96" fmla="*/ 138 w 381"/>
                <a:gd name="T97" fmla="*/ 50 h 381"/>
                <a:gd name="T98" fmla="*/ 118 w 381"/>
                <a:gd name="T99" fmla="*/ 47 h 381"/>
                <a:gd name="T100" fmla="*/ 90 w 381"/>
                <a:gd name="T101" fmla="*/ 25 h 381"/>
                <a:gd name="T102" fmla="*/ 274 w 381"/>
                <a:gd name="T103" fmla="*/ 113 h 381"/>
                <a:gd name="T104" fmla="*/ 268 w 381"/>
                <a:gd name="T105" fmla="*/ 273 h 381"/>
                <a:gd name="T106" fmla="*/ 107 w 381"/>
                <a:gd name="T107" fmla="*/ 268 h 381"/>
                <a:gd name="T108" fmla="*/ 113 w 381"/>
                <a:gd name="T109" fmla="*/ 107 h 381"/>
                <a:gd name="T110" fmla="*/ 274 w 381"/>
                <a:gd name="T111" fmla="*/ 113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1" h="381">
                  <a:moveTo>
                    <a:pt x="90" y="25"/>
                  </a:moveTo>
                  <a:cubicBezTo>
                    <a:pt x="34" y="78"/>
                    <a:pt x="34" y="78"/>
                    <a:pt x="34" y="78"/>
                  </a:cubicBezTo>
                  <a:cubicBezTo>
                    <a:pt x="53" y="107"/>
                    <a:pt x="53" y="107"/>
                    <a:pt x="53" y="107"/>
                  </a:cubicBezTo>
                  <a:cubicBezTo>
                    <a:pt x="57" y="113"/>
                    <a:pt x="57" y="121"/>
                    <a:pt x="54" y="128"/>
                  </a:cubicBezTo>
                  <a:cubicBezTo>
                    <a:pt x="54" y="128"/>
                    <a:pt x="54" y="128"/>
                    <a:pt x="54" y="128"/>
                  </a:cubicBezTo>
                  <a:cubicBezTo>
                    <a:pt x="51" y="134"/>
                    <a:pt x="45" y="139"/>
                    <a:pt x="38" y="140"/>
                  </a:cubicBezTo>
                  <a:cubicBezTo>
                    <a:pt x="3" y="145"/>
                    <a:pt x="3" y="145"/>
                    <a:pt x="3" y="145"/>
                  </a:cubicBezTo>
                  <a:cubicBezTo>
                    <a:pt x="0" y="222"/>
                    <a:pt x="0" y="222"/>
                    <a:pt x="0" y="222"/>
                  </a:cubicBezTo>
                  <a:cubicBezTo>
                    <a:pt x="35" y="229"/>
                    <a:pt x="35" y="229"/>
                    <a:pt x="35" y="229"/>
                  </a:cubicBezTo>
                  <a:cubicBezTo>
                    <a:pt x="42" y="230"/>
                    <a:pt x="47" y="235"/>
                    <a:pt x="50" y="242"/>
                  </a:cubicBezTo>
                  <a:cubicBezTo>
                    <a:pt x="50" y="242"/>
                    <a:pt x="50" y="242"/>
                    <a:pt x="50" y="242"/>
                  </a:cubicBezTo>
                  <a:cubicBezTo>
                    <a:pt x="53" y="249"/>
                    <a:pt x="52" y="257"/>
                    <a:pt x="47" y="263"/>
                  </a:cubicBezTo>
                  <a:cubicBezTo>
                    <a:pt x="26" y="291"/>
                    <a:pt x="26" y="291"/>
                    <a:pt x="26" y="291"/>
                  </a:cubicBezTo>
                  <a:cubicBezTo>
                    <a:pt x="52" y="319"/>
                    <a:pt x="52" y="319"/>
                    <a:pt x="52" y="319"/>
                  </a:cubicBezTo>
                  <a:cubicBezTo>
                    <a:pt x="78" y="347"/>
                    <a:pt x="78" y="347"/>
                    <a:pt x="78" y="347"/>
                  </a:cubicBezTo>
                  <a:cubicBezTo>
                    <a:pt x="108" y="328"/>
                    <a:pt x="108" y="328"/>
                    <a:pt x="108" y="328"/>
                  </a:cubicBezTo>
                  <a:cubicBezTo>
                    <a:pt x="114" y="324"/>
                    <a:pt x="121" y="323"/>
                    <a:pt x="128" y="326"/>
                  </a:cubicBezTo>
                  <a:cubicBezTo>
                    <a:pt x="128" y="326"/>
                    <a:pt x="128" y="326"/>
                    <a:pt x="128" y="326"/>
                  </a:cubicBezTo>
                  <a:cubicBezTo>
                    <a:pt x="135" y="329"/>
                    <a:pt x="139" y="335"/>
                    <a:pt x="140" y="343"/>
                  </a:cubicBezTo>
                  <a:cubicBezTo>
                    <a:pt x="145" y="378"/>
                    <a:pt x="145" y="378"/>
                    <a:pt x="145" y="378"/>
                  </a:cubicBezTo>
                  <a:cubicBezTo>
                    <a:pt x="222" y="381"/>
                    <a:pt x="222" y="381"/>
                    <a:pt x="222" y="381"/>
                  </a:cubicBezTo>
                  <a:cubicBezTo>
                    <a:pt x="229" y="346"/>
                    <a:pt x="229" y="346"/>
                    <a:pt x="229" y="346"/>
                  </a:cubicBezTo>
                  <a:cubicBezTo>
                    <a:pt x="231" y="339"/>
                    <a:pt x="236" y="333"/>
                    <a:pt x="243" y="331"/>
                  </a:cubicBezTo>
                  <a:cubicBezTo>
                    <a:pt x="243" y="331"/>
                    <a:pt x="243" y="331"/>
                    <a:pt x="243" y="331"/>
                  </a:cubicBezTo>
                  <a:cubicBezTo>
                    <a:pt x="250" y="328"/>
                    <a:pt x="257" y="329"/>
                    <a:pt x="263" y="333"/>
                  </a:cubicBezTo>
                  <a:cubicBezTo>
                    <a:pt x="291" y="355"/>
                    <a:pt x="291" y="355"/>
                    <a:pt x="291" y="355"/>
                  </a:cubicBezTo>
                  <a:cubicBezTo>
                    <a:pt x="347" y="303"/>
                    <a:pt x="347" y="303"/>
                    <a:pt x="347" y="303"/>
                  </a:cubicBezTo>
                  <a:cubicBezTo>
                    <a:pt x="328" y="273"/>
                    <a:pt x="328" y="273"/>
                    <a:pt x="328" y="273"/>
                  </a:cubicBezTo>
                  <a:cubicBezTo>
                    <a:pt x="324" y="267"/>
                    <a:pt x="324" y="259"/>
                    <a:pt x="327" y="253"/>
                  </a:cubicBezTo>
                  <a:cubicBezTo>
                    <a:pt x="327" y="253"/>
                    <a:pt x="327" y="253"/>
                    <a:pt x="327" y="253"/>
                  </a:cubicBezTo>
                  <a:cubicBezTo>
                    <a:pt x="330" y="246"/>
                    <a:pt x="336" y="241"/>
                    <a:pt x="343" y="240"/>
                  </a:cubicBezTo>
                  <a:cubicBezTo>
                    <a:pt x="378" y="236"/>
                    <a:pt x="378" y="236"/>
                    <a:pt x="378" y="236"/>
                  </a:cubicBezTo>
                  <a:cubicBezTo>
                    <a:pt x="381" y="159"/>
                    <a:pt x="381" y="159"/>
                    <a:pt x="381" y="159"/>
                  </a:cubicBezTo>
                  <a:cubicBezTo>
                    <a:pt x="346" y="152"/>
                    <a:pt x="346" y="152"/>
                    <a:pt x="346" y="152"/>
                  </a:cubicBezTo>
                  <a:cubicBezTo>
                    <a:pt x="339" y="150"/>
                    <a:pt x="333" y="145"/>
                    <a:pt x="331" y="138"/>
                  </a:cubicBezTo>
                  <a:cubicBezTo>
                    <a:pt x="331" y="138"/>
                    <a:pt x="331" y="138"/>
                    <a:pt x="331" y="138"/>
                  </a:cubicBezTo>
                  <a:cubicBezTo>
                    <a:pt x="328" y="131"/>
                    <a:pt x="329" y="124"/>
                    <a:pt x="334" y="118"/>
                  </a:cubicBezTo>
                  <a:cubicBezTo>
                    <a:pt x="355" y="90"/>
                    <a:pt x="355" y="90"/>
                    <a:pt x="355" y="90"/>
                  </a:cubicBezTo>
                  <a:cubicBezTo>
                    <a:pt x="329" y="62"/>
                    <a:pt x="329" y="62"/>
                    <a:pt x="329" y="62"/>
                  </a:cubicBezTo>
                  <a:cubicBezTo>
                    <a:pt x="303" y="33"/>
                    <a:pt x="303" y="33"/>
                    <a:pt x="303" y="33"/>
                  </a:cubicBezTo>
                  <a:cubicBezTo>
                    <a:pt x="273" y="53"/>
                    <a:pt x="273" y="53"/>
                    <a:pt x="273" y="53"/>
                  </a:cubicBezTo>
                  <a:cubicBezTo>
                    <a:pt x="267" y="57"/>
                    <a:pt x="260" y="57"/>
                    <a:pt x="253" y="54"/>
                  </a:cubicBezTo>
                  <a:cubicBezTo>
                    <a:pt x="253" y="54"/>
                    <a:pt x="253" y="54"/>
                    <a:pt x="253" y="54"/>
                  </a:cubicBezTo>
                  <a:cubicBezTo>
                    <a:pt x="246" y="51"/>
                    <a:pt x="242" y="45"/>
                    <a:pt x="241" y="38"/>
                  </a:cubicBezTo>
                  <a:cubicBezTo>
                    <a:pt x="236" y="3"/>
                    <a:pt x="236" y="3"/>
                    <a:pt x="236" y="3"/>
                  </a:cubicBezTo>
                  <a:cubicBezTo>
                    <a:pt x="159" y="0"/>
                    <a:pt x="159" y="0"/>
                    <a:pt x="159" y="0"/>
                  </a:cubicBezTo>
                  <a:cubicBezTo>
                    <a:pt x="152" y="34"/>
                    <a:pt x="152" y="34"/>
                    <a:pt x="152" y="34"/>
                  </a:cubicBezTo>
                  <a:cubicBezTo>
                    <a:pt x="150" y="42"/>
                    <a:pt x="145" y="47"/>
                    <a:pt x="138" y="50"/>
                  </a:cubicBezTo>
                  <a:cubicBezTo>
                    <a:pt x="138" y="50"/>
                    <a:pt x="138" y="50"/>
                    <a:pt x="138" y="50"/>
                  </a:cubicBezTo>
                  <a:cubicBezTo>
                    <a:pt x="131" y="52"/>
                    <a:pt x="124" y="51"/>
                    <a:pt x="118" y="47"/>
                  </a:cubicBezTo>
                  <a:lnTo>
                    <a:pt x="90" y="25"/>
                  </a:lnTo>
                  <a:close/>
                  <a:moveTo>
                    <a:pt x="274" y="113"/>
                  </a:moveTo>
                  <a:cubicBezTo>
                    <a:pt x="316" y="159"/>
                    <a:pt x="314" y="231"/>
                    <a:pt x="268" y="273"/>
                  </a:cubicBezTo>
                  <a:cubicBezTo>
                    <a:pt x="222" y="316"/>
                    <a:pt x="150" y="313"/>
                    <a:pt x="107" y="268"/>
                  </a:cubicBezTo>
                  <a:cubicBezTo>
                    <a:pt x="65" y="222"/>
                    <a:pt x="67" y="150"/>
                    <a:pt x="113" y="107"/>
                  </a:cubicBezTo>
                  <a:cubicBezTo>
                    <a:pt x="159" y="64"/>
                    <a:pt x="231" y="67"/>
                    <a:pt x="274" y="113"/>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14" name="îṩ1iḑé">
              <a:extLst>
                <a:ext uri="{FF2B5EF4-FFF2-40B4-BE49-F238E27FC236}">
                  <a16:creationId xmlns:a16="http://schemas.microsoft.com/office/drawing/2014/main" id="{693233A4-2E2D-4FEC-981E-F5A43CDC2A0D}"/>
                </a:ext>
              </a:extLst>
            </p:cNvPr>
            <p:cNvSpPr/>
            <p:nvPr userDrawn="1"/>
          </p:nvSpPr>
          <p:spPr bwMode="auto">
            <a:xfrm>
              <a:off x="8085138" y="1735138"/>
              <a:ext cx="619125" cy="619125"/>
            </a:xfrm>
            <a:custGeom>
              <a:avLst/>
              <a:gdLst>
                <a:gd name="T0" fmla="*/ 40 w 168"/>
                <a:gd name="T1" fmla="*/ 11 h 168"/>
                <a:gd name="T2" fmla="*/ 15 w 168"/>
                <a:gd name="T3" fmla="*/ 34 h 168"/>
                <a:gd name="T4" fmla="*/ 23 w 168"/>
                <a:gd name="T5" fmla="*/ 47 h 168"/>
                <a:gd name="T6" fmla="*/ 24 w 168"/>
                <a:gd name="T7" fmla="*/ 56 h 168"/>
                <a:gd name="T8" fmla="*/ 24 w 168"/>
                <a:gd name="T9" fmla="*/ 56 h 168"/>
                <a:gd name="T10" fmla="*/ 17 w 168"/>
                <a:gd name="T11" fmla="*/ 62 h 168"/>
                <a:gd name="T12" fmla="*/ 1 w 168"/>
                <a:gd name="T13" fmla="*/ 64 h 168"/>
                <a:gd name="T14" fmla="*/ 0 w 168"/>
                <a:gd name="T15" fmla="*/ 98 h 168"/>
                <a:gd name="T16" fmla="*/ 15 w 168"/>
                <a:gd name="T17" fmla="*/ 101 h 168"/>
                <a:gd name="T18" fmla="*/ 22 w 168"/>
                <a:gd name="T19" fmla="*/ 107 h 168"/>
                <a:gd name="T20" fmla="*/ 22 w 168"/>
                <a:gd name="T21" fmla="*/ 107 h 168"/>
                <a:gd name="T22" fmla="*/ 21 w 168"/>
                <a:gd name="T23" fmla="*/ 116 h 168"/>
                <a:gd name="T24" fmla="*/ 11 w 168"/>
                <a:gd name="T25" fmla="*/ 128 h 168"/>
                <a:gd name="T26" fmla="*/ 23 w 168"/>
                <a:gd name="T27" fmla="*/ 140 h 168"/>
                <a:gd name="T28" fmla="*/ 35 w 168"/>
                <a:gd name="T29" fmla="*/ 153 h 168"/>
                <a:gd name="T30" fmla="*/ 48 w 168"/>
                <a:gd name="T31" fmla="*/ 144 h 168"/>
                <a:gd name="T32" fmla="*/ 57 w 168"/>
                <a:gd name="T33" fmla="*/ 144 h 168"/>
                <a:gd name="T34" fmla="*/ 57 w 168"/>
                <a:gd name="T35" fmla="*/ 144 h 168"/>
                <a:gd name="T36" fmla="*/ 62 w 168"/>
                <a:gd name="T37" fmla="*/ 151 h 168"/>
                <a:gd name="T38" fmla="*/ 64 w 168"/>
                <a:gd name="T39" fmla="*/ 166 h 168"/>
                <a:gd name="T40" fmla="*/ 98 w 168"/>
                <a:gd name="T41" fmla="*/ 168 h 168"/>
                <a:gd name="T42" fmla="*/ 101 w 168"/>
                <a:gd name="T43" fmla="*/ 152 h 168"/>
                <a:gd name="T44" fmla="*/ 107 w 168"/>
                <a:gd name="T45" fmla="*/ 146 h 168"/>
                <a:gd name="T46" fmla="*/ 107 w 168"/>
                <a:gd name="T47" fmla="*/ 146 h 168"/>
                <a:gd name="T48" fmla="*/ 116 w 168"/>
                <a:gd name="T49" fmla="*/ 147 h 168"/>
                <a:gd name="T50" fmla="*/ 129 w 168"/>
                <a:gd name="T51" fmla="*/ 156 h 168"/>
                <a:gd name="T52" fmla="*/ 153 w 168"/>
                <a:gd name="T53" fmla="*/ 133 h 168"/>
                <a:gd name="T54" fmla="*/ 145 w 168"/>
                <a:gd name="T55" fmla="*/ 120 h 168"/>
                <a:gd name="T56" fmla="*/ 144 w 168"/>
                <a:gd name="T57" fmla="*/ 111 h 168"/>
                <a:gd name="T58" fmla="*/ 144 w 168"/>
                <a:gd name="T59" fmla="*/ 111 h 168"/>
                <a:gd name="T60" fmla="*/ 152 w 168"/>
                <a:gd name="T61" fmla="*/ 106 h 168"/>
                <a:gd name="T62" fmla="*/ 167 w 168"/>
                <a:gd name="T63" fmla="*/ 104 h 168"/>
                <a:gd name="T64" fmla="*/ 168 w 168"/>
                <a:gd name="T65" fmla="*/ 70 h 168"/>
                <a:gd name="T66" fmla="*/ 153 w 168"/>
                <a:gd name="T67" fmla="*/ 67 h 168"/>
                <a:gd name="T68" fmla="*/ 146 w 168"/>
                <a:gd name="T69" fmla="*/ 61 h 168"/>
                <a:gd name="T70" fmla="*/ 146 w 168"/>
                <a:gd name="T71" fmla="*/ 61 h 168"/>
                <a:gd name="T72" fmla="*/ 147 w 168"/>
                <a:gd name="T73" fmla="*/ 52 h 168"/>
                <a:gd name="T74" fmla="*/ 157 w 168"/>
                <a:gd name="T75" fmla="*/ 39 h 168"/>
                <a:gd name="T76" fmla="*/ 145 w 168"/>
                <a:gd name="T77" fmla="*/ 27 h 168"/>
                <a:gd name="T78" fmla="*/ 134 w 168"/>
                <a:gd name="T79" fmla="*/ 14 h 168"/>
                <a:gd name="T80" fmla="*/ 121 w 168"/>
                <a:gd name="T81" fmla="*/ 23 h 168"/>
                <a:gd name="T82" fmla="*/ 112 w 168"/>
                <a:gd name="T83" fmla="*/ 24 h 168"/>
                <a:gd name="T84" fmla="*/ 112 w 168"/>
                <a:gd name="T85" fmla="*/ 23 h 168"/>
                <a:gd name="T86" fmla="*/ 106 w 168"/>
                <a:gd name="T87" fmla="*/ 16 h 168"/>
                <a:gd name="T88" fmla="*/ 104 w 168"/>
                <a:gd name="T89" fmla="*/ 1 h 168"/>
                <a:gd name="T90" fmla="*/ 70 w 168"/>
                <a:gd name="T91" fmla="*/ 0 h 168"/>
                <a:gd name="T92" fmla="*/ 67 w 168"/>
                <a:gd name="T93" fmla="*/ 15 h 168"/>
                <a:gd name="T94" fmla="*/ 61 w 168"/>
                <a:gd name="T95" fmla="*/ 22 h 168"/>
                <a:gd name="T96" fmla="*/ 61 w 168"/>
                <a:gd name="T97" fmla="*/ 22 h 168"/>
                <a:gd name="T98" fmla="*/ 52 w 168"/>
                <a:gd name="T99" fmla="*/ 20 h 168"/>
                <a:gd name="T100" fmla="*/ 40 w 168"/>
                <a:gd name="T101" fmla="*/ 11 h 168"/>
                <a:gd name="T102" fmla="*/ 121 w 168"/>
                <a:gd name="T103" fmla="*/ 49 h 168"/>
                <a:gd name="T104" fmla="*/ 118 w 168"/>
                <a:gd name="T105" fmla="*/ 120 h 168"/>
                <a:gd name="T106" fmla="*/ 47 w 168"/>
                <a:gd name="T107" fmla="*/ 118 h 168"/>
                <a:gd name="T108" fmla="*/ 50 w 168"/>
                <a:gd name="T109" fmla="*/ 47 h 168"/>
                <a:gd name="T110" fmla="*/ 121 w 168"/>
                <a:gd name="T111" fmla="*/ 49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8" h="168">
                  <a:moveTo>
                    <a:pt x="40" y="11"/>
                  </a:moveTo>
                  <a:cubicBezTo>
                    <a:pt x="15" y="34"/>
                    <a:pt x="15" y="34"/>
                    <a:pt x="15" y="34"/>
                  </a:cubicBezTo>
                  <a:cubicBezTo>
                    <a:pt x="23" y="47"/>
                    <a:pt x="23" y="47"/>
                    <a:pt x="23" y="47"/>
                  </a:cubicBezTo>
                  <a:cubicBezTo>
                    <a:pt x="25" y="50"/>
                    <a:pt x="25" y="53"/>
                    <a:pt x="24" y="56"/>
                  </a:cubicBezTo>
                  <a:cubicBezTo>
                    <a:pt x="24" y="56"/>
                    <a:pt x="24" y="56"/>
                    <a:pt x="24" y="56"/>
                  </a:cubicBezTo>
                  <a:cubicBezTo>
                    <a:pt x="23" y="59"/>
                    <a:pt x="20" y="61"/>
                    <a:pt x="17" y="62"/>
                  </a:cubicBezTo>
                  <a:cubicBezTo>
                    <a:pt x="1" y="64"/>
                    <a:pt x="1" y="64"/>
                    <a:pt x="1" y="64"/>
                  </a:cubicBezTo>
                  <a:cubicBezTo>
                    <a:pt x="0" y="98"/>
                    <a:pt x="0" y="98"/>
                    <a:pt x="0" y="98"/>
                  </a:cubicBezTo>
                  <a:cubicBezTo>
                    <a:pt x="15" y="101"/>
                    <a:pt x="15" y="101"/>
                    <a:pt x="15" y="101"/>
                  </a:cubicBezTo>
                  <a:cubicBezTo>
                    <a:pt x="19" y="101"/>
                    <a:pt x="21" y="104"/>
                    <a:pt x="22" y="107"/>
                  </a:cubicBezTo>
                  <a:cubicBezTo>
                    <a:pt x="22" y="107"/>
                    <a:pt x="22" y="107"/>
                    <a:pt x="22" y="107"/>
                  </a:cubicBezTo>
                  <a:cubicBezTo>
                    <a:pt x="23" y="110"/>
                    <a:pt x="23" y="113"/>
                    <a:pt x="21" y="116"/>
                  </a:cubicBezTo>
                  <a:cubicBezTo>
                    <a:pt x="11" y="128"/>
                    <a:pt x="11" y="128"/>
                    <a:pt x="11" y="128"/>
                  </a:cubicBezTo>
                  <a:cubicBezTo>
                    <a:pt x="23" y="140"/>
                    <a:pt x="23" y="140"/>
                    <a:pt x="23" y="140"/>
                  </a:cubicBezTo>
                  <a:cubicBezTo>
                    <a:pt x="35" y="153"/>
                    <a:pt x="35" y="153"/>
                    <a:pt x="35" y="153"/>
                  </a:cubicBezTo>
                  <a:cubicBezTo>
                    <a:pt x="48" y="144"/>
                    <a:pt x="48" y="144"/>
                    <a:pt x="48" y="144"/>
                  </a:cubicBezTo>
                  <a:cubicBezTo>
                    <a:pt x="50" y="143"/>
                    <a:pt x="54" y="142"/>
                    <a:pt x="57" y="144"/>
                  </a:cubicBezTo>
                  <a:cubicBezTo>
                    <a:pt x="57" y="144"/>
                    <a:pt x="57" y="144"/>
                    <a:pt x="57" y="144"/>
                  </a:cubicBezTo>
                  <a:cubicBezTo>
                    <a:pt x="60" y="145"/>
                    <a:pt x="62" y="148"/>
                    <a:pt x="62" y="151"/>
                  </a:cubicBezTo>
                  <a:cubicBezTo>
                    <a:pt x="64" y="166"/>
                    <a:pt x="64" y="166"/>
                    <a:pt x="64" y="166"/>
                  </a:cubicBezTo>
                  <a:cubicBezTo>
                    <a:pt x="98" y="168"/>
                    <a:pt x="98" y="168"/>
                    <a:pt x="98" y="168"/>
                  </a:cubicBezTo>
                  <a:cubicBezTo>
                    <a:pt x="101" y="152"/>
                    <a:pt x="101" y="152"/>
                    <a:pt x="101" y="152"/>
                  </a:cubicBezTo>
                  <a:cubicBezTo>
                    <a:pt x="102" y="149"/>
                    <a:pt x="104" y="147"/>
                    <a:pt x="107" y="146"/>
                  </a:cubicBezTo>
                  <a:cubicBezTo>
                    <a:pt x="107" y="146"/>
                    <a:pt x="107" y="146"/>
                    <a:pt x="107" y="146"/>
                  </a:cubicBezTo>
                  <a:cubicBezTo>
                    <a:pt x="110" y="145"/>
                    <a:pt x="114" y="145"/>
                    <a:pt x="116" y="147"/>
                  </a:cubicBezTo>
                  <a:cubicBezTo>
                    <a:pt x="129" y="156"/>
                    <a:pt x="129" y="156"/>
                    <a:pt x="129" y="156"/>
                  </a:cubicBezTo>
                  <a:cubicBezTo>
                    <a:pt x="153" y="133"/>
                    <a:pt x="153" y="133"/>
                    <a:pt x="153" y="133"/>
                  </a:cubicBezTo>
                  <a:cubicBezTo>
                    <a:pt x="145" y="120"/>
                    <a:pt x="145" y="120"/>
                    <a:pt x="145" y="120"/>
                  </a:cubicBezTo>
                  <a:cubicBezTo>
                    <a:pt x="143" y="118"/>
                    <a:pt x="143" y="114"/>
                    <a:pt x="144" y="111"/>
                  </a:cubicBezTo>
                  <a:cubicBezTo>
                    <a:pt x="144" y="111"/>
                    <a:pt x="144" y="111"/>
                    <a:pt x="144" y="111"/>
                  </a:cubicBezTo>
                  <a:cubicBezTo>
                    <a:pt x="146" y="108"/>
                    <a:pt x="148" y="106"/>
                    <a:pt x="152" y="106"/>
                  </a:cubicBezTo>
                  <a:cubicBezTo>
                    <a:pt x="167" y="104"/>
                    <a:pt x="167" y="104"/>
                    <a:pt x="167" y="104"/>
                  </a:cubicBezTo>
                  <a:cubicBezTo>
                    <a:pt x="168" y="70"/>
                    <a:pt x="168" y="70"/>
                    <a:pt x="168" y="70"/>
                  </a:cubicBezTo>
                  <a:cubicBezTo>
                    <a:pt x="153" y="67"/>
                    <a:pt x="153" y="67"/>
                    <a:pt x="153" y="67"/>
                  </a:cubicBezTo>
                  <a:cubicBezTo>
                    <a:pt x="150" y="66"/>
                    <a:pt x="147" y="64"/>
                    <a:pt x="146" y="61"/>
                  </a:cubicBezTo>
                  <a:cubicBezTo>
                    <a:pt x="146" y="61"/>
                    <a:pt x="146" y="61"/>
                    <a:pt x="146" y="61"/>
                  </a:cubicBezTo>
                  <a:cubicBezTo>
                    <a:pt x="145" y="58"/>
                    <a:pt x="145" y="54"/>
                    <a:pt x="147" y="52"/>
                  </a:cubicBezTo>
                  <a:cubicBezTo>
                    <a:pt x="157" y="39"/>
                    <a:pt x="157" y="39"/>
                    <a:pt x="157" y="39"/>
                  </a:cubicBezTo>
                  <a:cubicBezTo>
                    <a:pt x="145" y="27"/>
                    <a:pt x="145" y="27"/>
                    <a:pt x="145" y="27"/>
                  </a:cubicBezTo>
                  <a:cubicBezTo>
                    <a:pt x="134" y="14"/>
                    <a:pt x="134" y="14"/>
                    <a:pt x="134" y="14"/>
                  </a:cubicBezTo>
                  <a:cubicBezTo>
                    <a:pt x="121" y="23"/>
                    <a:pt x="121" y="23"/>
                    <a:pt x="121" y="23"/>
                  </a:cubicBezTo>
                  <a:cubicBezTo>
                    <a:pt x="118" y="25"/>
                    <a:pt x="115" y="25"/>
                    <a:pt x="112" y="24"/>
                  </a:cubicBezTo>
                  <a:cubicBezTo>
                    <a:pt x="112" y="23"/>
                    <a:pt x="112" y="23"/>
                    <a:pt x="112" y="23"/>
                  </a:cubicBezTo>
                  <a:cubicBezTo>
                    <a:pt x="109" y="22"/>
                    <a:pt x="107" y="19"/>
                    <a:pt x="106" y="16"/>
                  </a:cubicBezTo>
                  <a:cubicBezTo>
                    <a:pt x="104" y="1"/>
                    <a:pt x="104" y="1"/>
                    <a:pt x="104" y="1"/>
                  </a:cubicBezTo>
                  <a:cubicBezTo>
                    <a:pt x="70" y="0"/>
                    <a:pt x="70" y="0"/>
                    <a:pt x="70" y="0"/>
                  </a:cubicBezTo>
                  <a:cubicBezTo>
                    <a:pt x="67" y="15"/>
                    <a:pt x="67" y="15"/>
                    <a:pt x="67" y="15"/>
                  </a:cubicBezTo>
                  <a:cubicBezTo>
                    <a:pt x="66" y="18"/>
                    <a:pt x="64" y="20"/>
                    <a:pt x="61" y="22"/>
                  </a:cubicBezTo>
                  <a:cubicBezTo>
                    <a:pt x="61" y="22"/>
                    <a:pt x="61" y="22"/>
                    <a:pt x="61" y="22"/>
                  </a:cubicBezTo>
                  <a:cubicBezTo>
                    <a:pt x="58" y="23"/>
                    <a:pt x="55" y="22"/>
                    <a:pt x="52" y="20"/>
                  </a:cubicBezTo>
                  <a:lnTo>
                    <a:pt x="40" y="11"/>
                  </a:lnTo>
                  <a:close/>
                  <a:moveTo>
                    <a:pt x="121" y="49"/>
                  </a:moveTo>
                  <a:cubicBezTo>
                    <a:pt x="140" y="70"/>
                    <a:pt x="139" y="102"/>
                    <a:pt x="118" y="120"/>
                  </a:cubicBezTo>
                  <a:cubicBezTo>
                    <a:pt x="98" y="139"/>
                    <a:pt x="66" y="138"/>
                    <a:pt x="47" y="118"/>
                  </a:cubicBezTo>
                  <a:cubicBezTo>
                    <a:pt x="29" y="97"/>
                    <a:pt x="30" y="66"/>
                    <a:pt x="50" y="47"/>
                  </a:cubicBezTo>
                  <a:cubicBezTo>
                    <a:pt x="70" y="28"/>
                    <a:pt x="102" y="29"/>
                    <a:pt x="121" y="49"/>
                  </a:cubicBezTo>
                  <a:close/>
                </a:path>
              </a:pathLst>
            </a:custGeom>
            <a:solidFill>
              <a:srgbClr val="D69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15" name="ïṧ1îďê">
              <a:extLst>
                <a:ext uri="{FF2B5EF4-FFF2-40B4-BE49-F238E27FC236}">
                  <a16:creationId xmlns:a16="http://schemas.microsoft.com/office/drawing/2014/main" id="{82077191-990F-46EB-AC7D-3BD85432FB73}"/>
                </a:ext>
              </a:extLst>
            </p:cNvPr>
            <p:cNvSpPr/>
            <p:nvPr userDrawn="1"/>
          </p:nvSpPr>
          <p:spPr bwMode="auto">
            <a:xfrm>
              <a:off x="5824538" y="974725"/>
              <a:ext cx="914400" cy="911225"/>
            </a:xfrm>
            <a:custGeom>
              <a:avLst/>
              <a:gdLst>
                <a:gd name="T0" fmla="*/ 59 w 248"/>
                <a:gd name="T1" fmla="*/ 17 h 248"/>
                <a:gd name="T2" fmla="*/ 22 w 248"/>
                <a:gd name="T3" fmla="*/ 51 h 248"/>
                <a:gd name="T4" fmla="*/ 35 w 248"/>
                <a:gd name="T5" fmla="*/ 70 h 248"/>
                <a:gd name="T6" fmla="*/ 36 w 248"/>
                <a:gd name="T7" fmla="*/ 83 h 248"/>
                <a:gd name="T8" fmla="*/ 36 w 248"/>
                <a:gd name="T9" fmla="*/ 83 h 248"/>
                <a:gd name="T10" fmla="*/ 25 w 248"/>
                <a:gd name="T11" fmla="*/ 91 h 248"/>
                <a:gd name="T12" fmla="*/ 2 w 248"/>
                <a:gd name="T13" fmla="*/ 94 h 248"/>
                <a:gd name="T14" fmla="*/ 0 w 248"/>
                <a:gd name="T15" fmla="*/ 144 h 248"/>
                <a:gd name="T16" fmla="*/ 23 w 248"/>
                <a:gd name="T17" fmla="*/ 149 h 248"/>
                <a:gd name="T18" fmla="*/ 33 w 248"/>
                <a:gd name="T19" fmla="*/ 158 h 248"/>
                <a:gd name="T20" fmla="*/ 33 w 248"/>
                <a:gd name="T21" fmla="*/ 158 h 248"/>
                <a:gd name="T22" fmla="*/ 31 w 248"/>
                <a:gd name="T23" fmla="*/ 171 h 248"/>
                <a:gd name="T24" fmla="*/ 17 w 248"/>
                <a:gd name="T25" fmla="*/ 189 h 248"/>
                <a:gd name="T26" fmla="*/ 34 w 248"/>
                <a:gd name="T27" fmla="*/ 207 h 248"/>
                <a:gd name="T28" fmla="*/ 51 w 248"/>
                <a:gd name="T29" fmla="*/ 226 h 248"/>
                <a:gd name="T30" fmla="*/ 70 w 248"/>
                <a:gd name="T31" fmla="*/ 213 h 248"/>
                <a:gd name="T32" fmla="*/ 84 w 248"/>
                <a:gd name="T33" fmla="*/ 212 h 248"/>
                <a:gd name="T34" fmla="*/ 84 w 248"/>
                <a:gd name="T35" fmla="*/ 212 h 248"/>
                <a:gd name="T36" fmla="*/ 92 w 248"/>
                <a:gd name="T37" fmla="*/ 223 h 248"/>
                <a:gd name="T38" fmla="*/ 95 w 248"/>
                <a:gd name="T39" fmla="*/ 246 h 248"/>
                <a:gd name="T40" fmla="*/ 145 w 248"/>
                <a:gd name="T41" fmla="*/ 248 h 248"/>
                <a:gd name="T42" fmla="*/ 149 w 248"/>
                <a:gd name="T43" fmla="*/ 225 h 248"/>
                <a:gd name="T44" fmla="*/ 158 w 248"/>
                <a:gd name="T45" fmla="*/ 215 h 248"/>
                <a:gd name="T46" fmla="*/ 158 w 248"/>
                <a:gd name="T47" fmla="*/ 215 h 248"/>
                <a:gd name="T48" fmla="*/ 171 w 248"/>
                <a:gd name="T49" fmla="*/ 217 h 248"/>
                <a:gd name="T50" fmla="*/ 189 w 248"/>
                <a:gd name="T51" fmla="*/ 231 h 248"/>
                <a:gd name="T52" fmla="*/ 226 w 248"/>
                <a:gd name="T53" fmla="*/ 197 h 248"/>
                <a:gd name="T54" fmla="*/ 213 w 248"/>
                <a:gd name="T55" fmla="*/ 178 h 248"/>
                <a:gd name="T56" fmla="*/ 213 w 248"/>
                <a:gd name="T57" fmla="*/ 165 h 248"/>
                <a:gd name="T58" fmla="*/ 213 w 248"/>
                <a:gd name="T59" fmla="*/ 164 h 248"/>
                <a:gd name="T60" fmla="*/ 223 w 248"/>
                <a:gd name="T61" fmla="*/ 156 h 248"/>
                <a:gd name="T62" fmla="*/ 246 w 248"/>
                <a:gd name="T63" fmla="*/ 153 h 248"/>
                <a:gd name="T64" fmla="*/ 248 w 248"/>
                <a:gd name="T65" fmla="*/ 103 h 248"/>
                <a:gd name="T66" fmla="*/ 225 w 248"/>
                <a:gd name="T67" fmla="*/ 99 h 248"/>
                <a:gd name="T68" fmla="*/ 215 w 248"/>
                <a:gd name="T69" fmla="*/ 90 h 248"/>
                <a:gd name="T70" fmla="*/ 215 w 248"/>
                <a:gd name="T71" fmla="*/ 90 h 248"/>
                <a:gd name="T72" fmla="*/ 217 w 248"/>
                <a:gd name="T73" fmla="*/ 77 h 248"/>
                <a:gd name="T74" fmla="*/ 231 w 248"/>
                <a:gd name="T75" fmla="*/ 59 h 248"/>
                <a:gd name="T76" fmla="*/ 214 w 248"/>
                <a:gd name="T77" fmla="*/ 40 h 248"/>
                <a:gd name="T78" fmla="*/ 197 w 248"/>
                <a:gd name="T79" fmla="*/ 22 h 248"/>
                <a:gd name="T80" fmla="*/ 178 w 248"/>
                <a:gd name="T81" fmla="*/ 35 h 248"/>
                <a:gd name="T82" fmla="*/ 165 w 248"/>
                <a:gd name="T83" fmla="*/ 35 h 248"/>
                <a:gd name="T84" fmla="*/ 165 w 248"/>
                <a:gd name="T85" fmla="*/ 35 h 248"/>
                <a:gd name="T86" fmla="*/ 157 w 248"/>
                <a:gd name="T87" fmla="*/ 25 h 248"/>
                <a:gd name="T88" fmla="*/ 154 w 248"/>
                <a:gd name="T89" fmla="*/ 2 h 248"/>
                <a:gd name="T90" fmla="*/ 104 w 248"/>
                <a:gd name="T91" fmla="*/ 0 h 248"/>
                <a:gd name="T92" fmla="*/ 99 w 248"/>
                <a:gd name="T93" fmla="*/ 23 h 248"/>
                <a:gd name="T94" fmla="*/ 90 w 248"/>
                <a:gd name="T95" fmla="*/ 33 h 248"/>
                <a:gd name="T96" fmla="*/ 90 w 248"/>
                <a:gd name="T97" fmla="*/ 33 h 248"/>
                <a:gd name="T98" fmla="*/ 77 w 248"/>
                <a:gd name="T99" fmla="*/ 31 h 248"/>
                <a:gd name="T100" fmla="*/ 59 w 248"/>
                <a:gd name="T101" fmla="*/ 17 h 248"/>
                <a:gd name="T102" fmla="*/ 178 w 248"/>
                <a:gd name="T103" fmla="*/ 74 h 248"/>
                <a:gd name="T104" fmla="*/ 174 w 248"/>
                <a:gd name="T105" fmla="*/ 178 h 248"/>
                <a:gd name="T106" fmla="*/ 70 w 248"/>
                <a:gd name="T107" fmla="*/ 174 h 248"/>
                <a:gd name="T108" fmla="*/ 74 w 248"/>
                <a:gd name="T109" fmla="*/ 70 h 248"/>
                <a:gd name="T110" fmla="*/ 178 w 248"/>
                <a:gd name="T111" fmla="*/ 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48" h="248">
                  <a:moveTo>
                    <a:pt x="59" y="17"/>
                  </a:moveTo>
                  <a:cubicBezTo>
                    <a:pt x="22" y="51"/>
                    <a:pt x="22" y="51"/>
                    <a:pt x="22" y="51"/>
                  </a:cubicBezTo>
                  <a:cubicBezTo>
                    <a:pt x="35" y="70"/>
                    <a:pt x="35" y="70"/>
                    <a:pt x="35" y="70"/>
                  </a:cubicBezTo>
                  <a:cubicBezTo>
                    <a:pt x="37" y="74"/>
                    <a:pt x="38" y="79"/>
                    <a:pt x="36" y="83"/>
                  </a:cubicBezTo>
                  <a:cubicBezTo>
                    <a:pt x="36" y="83"/>
                    <a:pt x="36" y="83"/>
                    <a:pt x="36" y="83"/>
                  </a:cubicBezTo>
                  <a:cubicBezTo>
                    <a:pt x="34" y="88"/>
                    <a:pt x="30" y="91"/>
                    <a:pt x="25" y="91"/>
                  </a:cubicBezTo>
                  <a:cubicBezTo>
                    <a:pt x="2" y="94"/>
                    <a:pt x="2" y="94"/>
                    <a:pt x="2" y="94"/>
                  </a:cubicBezTo>
                  <a:cubicBezTo>
                    <a:pt x="0" y="144"/>
                    <a:pt x="0" y="144"/>
                    <a:pt x="0" y="144"/>
                  </a:cubicBezTo>
                  <a:cubicBezTo>
                    <a:pt x="23" y="149"/>
                    <a:pt x="23" y="149"/>
                    <a:pt x="23" y="149"/>
                  </a:cubicBezTo>
                  <a:cubicBezTo>
                    <a:pt x="28" y="150"/>
                    <a:pt x="31" y="153"/>
                    <a:pt x="33" y="158"/>
                  </a:cubicBezTo>
                  <a:cubicBezTo>
                    <a:pt x="33" y="158"/>
                    <a:pt x="33" y="158"/>
                    <a:pt x="33" y="158"/>
                  </a:cubicBezTo>
                  <a:cubicBezTo>
                    <a:pt x="35" y="162"/>
                    <a:pt x="34" y="167"/>
                    <a:pt x="31" y="171"/>
                  </a:cubicBezTo>
                  <a:cubicBezTo>
                    <a:pt x="17" y="189"/>
                    <a:pt x="17" y="189"/>
                    <a:pt x="17" y="189"/>
                  </a:cubicBezTo>
                  <a:cubicBezTo>
                    <a:pt x="34" y="207"/>
                    <a:pt x="34" y="207"/>
                    <a:pt x="34" y="207"/>
                  </a:cubicBezTo>
                  <a:cubicBezTo>
                    <a:pt x="51" y="226"/>
                    <a:pt x="51" y="226"/>
                    <a:pt x="51" y="226"/>
                  </a:cubicBezTo>
                  <a:cubicBezTo>
                    <a:pt x="70" y="213"/>
                    <a:pt x="70" y="213"/>
                    <a:pt x="70" y="213"/>
                  </a:cubicBezTo>
                  <a:cubicBezTo>
                    <a:pt x="74" y="211"/>
                    <a:pt x="79" y="210"/>
                    <a:pt x="84" y="212"/>
                  </a:cubicBezTo>
                  <a:cubicBezTo>
                    <a:pt x="84" y="212"/>
                    <a:pt x="84" y="212"/>
                    <a:pt x="84" y="212"/>
                  </a:cubicBezTo>
                  <a:cubicBezTo>
                    <a:pt x="88" y="214"/>
                    <a:pt x="91" y="218"/>
                    <a:pt x="92" y="223"/>
                  </a:cubicBezTo>
                  <a:cubicBezTo>
                    <a:pt x="95" y="246"/>
                    <a:pt x="95" y="246"/>
                    <a:pt x="95" y="246"/>
                  </a:cubicBezTo>
                  <a:cubicBezTo>
                    <a:pt x="145" y="248"/>
                    <a:pt x="145" y="248"/>
                    <a:pt x="145" y="248"/>
                  </a:cubicBezTo>
                  <a:cubicBezTo>
                    <a:pt x="149" y="225"/>
                    <a:pt x="149" y="225"/>
                    <a:pt x="149" y="225"/>
                  </a:cubicBezTo>
                  <a:cubicBezTo>
                    <a:pt x="150" y="220"/>
                    <a:pt x="154" y="217"/>
                    <a:pt x="158" y="215"/>
                  </a:cubicBezTo>
                  <a:cubicBezTo>
                    <a:pt x="158" y="215"/>
                    <a:pt x="158" y="215"/>
                    <a:pt x="158" y="215"/>
                  </a:cubicBezTo>
                  <a:cubicBezTo>
                    <a:pt x="163" y="213"/>
                    <a:pt x="167" y="214"/>
                    <a:pt x="171" y="217"/>
                  </a:cubicBezTo>
                  <a:cubicBezTo>
                    <a:pt x="189" y="231"/>
                    <a:pt x="189" y="231"/>
                    <a:pt x="189" y="231"/>
                  </a:cubicBezTo>
                  <a:cubicBezTo>
                    <a:pt x="226" y="197"/>
                    <a:pt x="226" y="197"/>
                    <a:pt x="226" y="197"/>
                  </a:cubicBezTo>
                  <a:cubicBezTo>
                    <a:pt x="213" y="178"/>
                    <a:pt x="213" y="178"/>
                    <a:pt x="213" y="178"/>
                  </a:cubicBezTo>
                  <a:cubicBezTo>
                    <a:pt x="211" y="174"/>
                    <a:pt x="211" y="169"/>
                    <a:pt x="213" y="165"/>
                  </a:cubicBezTo>
                  <a:cubicBezTo>
                    <a:pt x="213" y="164"/>
                    <a:pt x="213" y="164"/>
                    <a:pt x="213" y="164"/>
                  </a:cubicBezTo>
                  <a:cubicBezTo>
                    <a:pt x="215" y="160"/>
                    <a:pt x="219" y="157"/>
                    <a:pt x="223" y="156"/>
                  </a:cubicBezTo>
                  <a:cubicBezTo>
                    <a:pt x="246" y="153"/>
                    <a:pt x="246" y="153"/>
                    <a:pt x="246" y="153"/>
                  </a:cubicBezTo>
                  <a:cubicBezTo>
                    <a:pt x="248" y="103"/>
                    <a:pt x="248" y="103"/>
                    <a:pt x="248" y="103"/>
                  </a:cubicBezTo>
                  <a:cubicBezTo>
                    <a:pt x="225" y="99"/>
                    <a:pt x="225" y="99"/>
                    <a:pt x="225" y="99"/>
                  </a:cubicBezTo>
                  <a:cubicBezTo>
                    <a:pt x="221" y="98"/>
                    <a:pt x="217" y="94"/>
                    <a:pt x="215" y="90"/>
                  </a:cubicBezTo>
                  <a:cubicBezTo>
                    <a:pt x="215" y="90"/>
                    <a:pt x="215" y="90"/>
                    <a:pt x="215" y="90"/>
                  </a:cubicBezTo>
                  <a:cubicBezTo>
                    <a:pt x="214" y="86"/>
                    <a:pt x="214" y="81"/>
                    <a:pt x="217" y="77"/>
                  </a:cubicBezTo>
                  <a:cubicBezTo>
                    <a:pt x="231" y="59"/>
                    <a:pt x="231" y="59"/>
                    <a:pt x="231" y="59"/>
                  </a:cubicBezTo>
                  <a:cubicBezTo>
                    <a:pt x="214" y="40"/>
                    <a:pt x="214" y="40"/>
                    <a:pt x="214" y="40"/>
                  </a:cubicBezTo>
                  <a:cubicBezTo>
                    <a:pt x="197" y="22"/>
                    <a:pt x="197" y="22"/>
                    <a:pt x="197" y="22"/>
                  </a:cubicBezTo>
                  <a:cubicBezTo>
                    <a:pt x="178" y="35"/>
                    <a:pt x="178" y="35"/>
                    <a:pt x="178" y="35"/>
                  </a:cubicBezTo>
                  <a:cubicBezTo>
                    <a:pt x="174" y="37"/>
                    <a:pt x="169" y="37"/>
                    <a:pt x="165" y="35"/>
                  </a:cubicBezTo>
                  <a:cubicBezTo>
                    <a:pt x="165" y="35"/>
                    <a:pt x="165" y="35"/>
                    <a:pt x="165" y="35"/>
                  </a:cubicBezTo>
                  <a:cubicBezTo>
                    <a:pt x="160" y="33"/>
                    <a:pt x="157" y="30"/>
                    <a:pt x="157" y="25"/>
                  </a:cubicBezTo>
                  <a:cubicBezTo>
                    <a:pt x="154" y="2"/>
                    <a:pt x="154" y="2"/>
                    <a:pt x="154" y="2"/>
                  </a:cubicBezTo>
                  <a:cubicBezTo>
                    <a:pt x="104" y="0"/>
                    <a:pt x="104" y="0"/>
                    <a:pt x="104" y="0"/>
                  </a:cubicBezTo>
                  <a:cubicBezTo>
                    <a:pt x="99" y="23"/>
                    <a:pt x="99" y="23"/>
                    <a:pt x="99" y="23"/>
                  </a:cubicBezTo>
                  <a:cubicBezTo>
                    <a:pt x="98" y="27"/>
                    <a:pt x="95" y="31"/>
                    <a:pt x="90" y="33"/>
                  </a:cubicBezTo>
                  <a:cubicBezTo>
                    <a:pt x="90" y="33"/>
                    <a:pt x="90" y="33"/>
                    <a:pt x="90" y="33"/>
                  </a:cubicBezTo>
                  <a:cubicBezTo>
                    <a:pt x="86" y="34"/>
                    <a:pt x="81" y="34"/>
                    <a:pt x="77" y="31"/>
                  </a:cubicBezTo>
                  <a:lnTo>
                    <a:pt x="59" y="17"/>
                  </a:lnTo>
                  <a:close/>
                  <a:moveTo>
                    <a:pt x="178" y="74"/>
                  </a:moveTo>
                  <a:cubicBezTo>
                    <a:pt x="206" y="104"/>
                    <a:pt x="204" y="150"/>
                    <a:pt x="174" y="178"/>
                  </a:cubicBezTo>
                  <a:cubicBezTo>
                    <a:pt x="145" y="206"/>
                    <a:pt x="98" y="204"/>
                    <a:pt x="70" y="174"/>
                  </a:cubicBezTo>
                  <a:cubicBezTo>
                    <a:pt x="42" y="144"/>
                    <a:pt x="44" y="98"/>
                    <a:pt x="74" y="70"/>
                  </a:cubicBezTo>
                  <a:cubicBezTo>
                    <a:pt x="104" y="42"/>
                    <a:pt x="151" y="44"/>
                    <a:pt x="178" y="74"/>
                  </a:cubicBezTo>
                  <a:close/>
                </a:path>
              </a:pathLst>
            </a:custGeom>
            <a:solidFill>
              <a:srgbClr val="D69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16" name="íşlïďê">
              <a:extLst>
                <a:ext uri="{FF2B5EF4-FFF2-40B4-BE49-F238E27FC236}">
                  <a16:creationId xmlns:a16="http://schemas.microsoft.com/office/drawing/2014/main" id="{C238C2D4-A315-4A67-AF83-E608C0C4D71E}"/>
                </a:ext>
              </a:extLst>
            </p:cNvPr>
            <p:cNvSpPr/>
            <p:nvPr userDrawn="1"/>
          </p:nvSpPr>
          <p:spPr bwMode="auto">
            <a:xfrm>
              <a:off x="3660775" y="4157663"/>
              <a:ext cx="4867275" cy="125413"/>
            </a:xfrm>
            <a:custGeom>
              <a:avLst/>
              <a:gdLst>
                <a:gd name="T0" fmla="*/ 17 w 1320"/>
                <a:gd name="T1" fmla="*/ 34 h 34"/>
                <a:gd name="T2" fmla="*/ 1303 w 1320"/>
                <a:gd name="T3" fmla="*/ 34 h 34"/>
                <a:gd name="T4" fmla="*/ 1320 w 1320"/>
                <a:gd name="T5" fmla="*/ 17 h 34"/>
                <a:gd name="T6" fmla="*/ 1303 w 1320"/>
                <a:gd name="T7" fmla="*/ 0 h 34"/>
                <a:gd name="T8" fmla="*/ 17 w 1320"/>
                <a:gd name="T9" fmla="*/ 0 h 34"/>
                <a:gd name="T10" fmla="*/ 0 w 1320"/>
                <a:gd name="T11" fmla="*/ 17 h 34"/>
                <a:gd name="T12" fmla="*/ 17 w 1320"/>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1320" h="34">
                  <a:moveTo>
                    <a:pt x="17" y="34"/>
                  </a:moveTo>
                  <a:cubicBezTo>
                    <a:pt x="1303" y="34"/>
                    <a:pt x="1303" y="34"/>
                    <a:pt x="1303" y="34"/>
                  </a:cubicBezTo>
                  <a:cubicBezTo>
                    <a:pt x="1313" y="34"/>
                    <a:pt x="1320" y="27"/>
                    <a:pt x="1320" y="17"/>
                  </a:cubicBezTo>
                  <a:cubicBezTo>
                    <a:pt x="1320" y="8"/>
                    <a:pt x="1313" y="0"/>
                    <a:pt x="1303" y="0"/>
                  </a:cubicBezTo>
                  <a:cubicBezTo>
                    <a:pt x="17" y="0"/>
                    <a:pt x="17" y="0"/>
                    <a:pt x="17" y="0"/>
                  </a:cubicBezTo>
                  <a:cubicBezTo>
                    <a:pt x="7" y="0"/>
                    <a:pt x="0" y="8"/>
                    <a:pt x="0" y="17"/>
                  </a:cubicBezTo>
                  <a:cubicBezTo>
                    <a:pt x="0" y="27"/>
                    <a:pt x="7" y="34"/>
                    <a:pt x="17" y="34"/>
                  </a:cubicBezTo>
                  <a:close/>
                </a:path>
              </a:pathLst>
            </a:custGeom>
            <a:solidFill>
              <a:srgbClr val="8686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17" name="íśḷïdè">
              <a:extLst>
                <a:ext uri="{FF2B5EF4-FFF2-40B4-BE49-F238E27FC236}">
                  <a16:creationId xmlns:a16="http://schemas.microsoft.com/office/drawing/2014/main" id="{FB21D5AA-DD86-4396-9505-2B9F47F0C2CC}"/>
                </a:ext>
              </a:extLst>
            </p:cNvPr>
            <p:cNvSpPr/>
            <p:nvPr userDrawn="1"/>
          </p:nvSpPr>
          <p:spPr bwMode="auto">
            <a:xfrm>
              <a:off x="3663950" y="4246563"/>
              <a:ext cx="4859338" cy="36513"/>
            </a:xfrm>
            <a:custGeom>
              <a:avLst/>
              <a:gdLst>
                <a:gd name="T0" fmla="*/ 0 w 1318"/>
                <a:gd name="T1" fmla="*/ 0 h 10"/>
                <a:gd name="T2" fmla="*/ 16 w 1318"/>
                <a:gd name="T3" fmla="*/ 10 h 10"/>
                <a:gd name="T4" fmla="*/ 1302 w 1318"/>
                <a:gd name="T5" fmla="*/ 10 h 10"/>
                <a:gd name="T6" fmla="*/ 1318 w 1318"/>
                <a:gd name="T7" fmla="*/ 0 h 10"/>
                <a:gd name="T8" fmla="*/ 0 w 1318"/>
                <a:gd name="T9" fmla="*/ 0 h 10"/>
              </a:gdLst>
              <a:ahLst/>
              <a:cxnLst>
                <a:cxn ang="0">
                  <a:pos x="T0" y="T1"/>
                </a:cxn>
                <a:cxn ang="0">
                  <a:pos x="T2" y="T3"/>
                </a:cxn>
                <a:cxn ang="0">
                  <a:pos x="T4" y="T5"/>
                </a:cxn>
                <a:cxn ang="0">
                  <a:pos x="T6" y="T7"/>
                </a:cxn>
                <a:cxn ang="0">
                  <a:pos x="T8" y="T9"/>
                </a:cxn>
              </a:cxnLst>
              <a:rect l="0" t="0" r="r" b="b"/>
              <a:pathLst>
                <a:path w="1318" h="10">
                  <a:moveTo>
                    <a:pt x="0" y="0"/>
                  </a:moveTo>
                  <a:cubicBezTo>
                    <a:pt x="3" y="6"/>
                    <a:pt x="9" y="10"/>
                    <a:pt x="16" y="10"/>
                  </a:cubicBezTo>
                  <a:cubicBezTo>
                    <a:pt x="1302" y="10"/>
                    <a:pt x="1302" y="10"/>
                    <a:pt x="1302" y="10"/>
                  </a:cubicBezTo>
                  <a:cubicBezTo>
                    <a:pt x="1309" y="10"/>
                    <a:pt x="1315" y="6"/>
                    <a:pt x="1318" y="0"/>
                  </a:cubicBezTo>
                  <a:lnTo>
                    <a:pt x="0"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18" name="îṥlïḋê">
              <a:extLst>
                <a:ext uri="{FF2B5EF4-FFF2-40B4-BE49-F238E27FC236}">
                  <a16:creationId xmlns:a16="http://schemas.microsoft.com/office/drawing/2014/main" id="{881A9875-ABC3-430C-8E2C-3A83041D85FA}"/>
                </a:ext>
              </a:extLst>
            </p:cNvPr>
            <p:cNvSpPr/>
            <p:nvPr userDrawn="1"/>
          </p:nvSpPr>
          <p:spPr bwMode="auto">
            <a:xfrm>
              <a:off x="5121275" y="4090988"/>
              <a:ext cx="1758950" cy="66675"/>
            </a:xfrm>
            <a:prstGeom prst="rect">
              <a:avLst/>
            </a:prstGeom>
            <a:solidFill>
              <a:srgbClr val="C5C4D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19" name="îṣľíḑê">
              <a:extLst>
                <a:ext uri="{FF2B5EF4-FFF2-40B4-BE49-F238E27FC236}">
                  <a16:creationId xmlns:a16="http://schemas.microsoft.com/office/drawing/2014/main" id="{034FC554-C133-4260-ABC8-1DCA170091B6}"/>
                </a:ext>
              </a:extLst>
            </p:cNvPr>
            <p:cNvSpPr/>
            <p:nvPr userDrawn="1"/>
          </p:nvSpPr>
          <p:spPr bwMode="auto">
            <a:xfrm>
              <a:off x="5300663" y="4090988"/>
              <a:ext cx="1758950" cy="66675"/>
            </a:xfrm>
            <a:prstGeom prst="rect">
              <a:avLst/>
            </a:prstGeom>
            <a:solidFill>
              <a:srgbClr val="A5A5A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20" name="iṩ1idè">
              <a:extLst>
                <a:ext uri="{FF2B5EF4-FFF2-40B4-BE49-F238E27FC236}">
                  <a16:creationId xmlns:a16="http://schemas.microsoft.com/office/drawing/2014/main" id="{135256E0-6AD7-489D-B654-3212BD3B17C6}"/>
                </a:ext>
              </a:extLst>
            </p:cNvPr>
            <p:cNvSpPr/>
            <p:nvPr userDrawn="1"/>
          </p:nvSpPr>
          <p:spPr bwMode="auto">
            <a:xfrm>
              <a:off x="4689475" y="1924050"/>
              <a:ext cx="2824163" cy="1762125"/>
            </a:xfrm>
            <a:custGeom>
              <a:avLst/>
              <a:gdLst>
                <a:gd name="T0" fmla="*/ 738 w 766"/>
                <a:gd name="T1" fmla="*/ 479 h 479"/>
                <a:gd name="T2" fmla="*/ 28 w 766"/>
                <a:gd name="T3" fmla="*/ 479 h 479"/>
                <a:gd name="T4" fmla="*/ 0 w 766"/>
                <a:gd name="T5" fmla="*/ 451 h 479"/>
                <a:gd name="T6" fmla="*/ 0 w 766"/>
                <a:gd name="T7" fmla="*/ 28 h 479"/>
                <a:gd name="T8" fmla="*/ 28 w 766"/>
                <a:gd name="T9" fmla="*/ 0 h 479"/>
                <a:gd name="T10" fmla="*/ 738 w 766"/>
                <a:gd name="T11" fmla="*/ 0 h 479"/>
                <a:gd name="T12" fmla="*/ 766 w 766"/>
                <a:gd name="T13" fmla="*/ 28 h 479"/>
                <a:gd name="T14" fmla="*/ 766 w 766"/>
                <a:gd name="T15" fmla="*/ 451 h 479"/>
                <a:gd name="T16" fmla="*/ 738 w 766"/>
                <a:gd name="T17" fmla="*/ 479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79">
                  <a:moveTo>
                    <a:pt x="738" y="479"/>
                  </a:moveTo>
                  <a:cubicBezTo>
                    <a:pt x="28" y="479"/>
                    <a:pt x="28" y="479"/>
                    <a:pt x="28" y="479"/>
                  </a:cubicBezTo>
                  <a:cubicBezTo>
                    <a:pt x="12" y="479"/>
                    <a:pt x="0" y="467"/>
                    <a:pt x="0" y="451"/>
                  </a:cubicBezTo>
                  <a:cubicBezTo>
                    <a:pt x="0" y="28"/>
                    <a:pt x="0" y="28"/>
                    <a:pt x="0" y="28"/>
                  </a:cubicBezTo>
                  <a:cubicBezTo>
                    <a:pt x="0" y="13"/>
                    <a:pt x="12" y="0"/>
                    <a:pt x="28" y="0"/>
                  </a:cubicBezTo>
                  <a:cubicBezTo>
                    <a:pt x="738" y="0"/>
                    <a:pt x="738" y="0"/>
                    <a:pt x="738" y="0"/>
                  </a:cubicBezTo>
                  <a:cubicBezTo>
                    <a:pt x="753" y="0"/>
                    <a:pt x="766" y="13"/>
                    <a:pt x="766" y="28"/>
                  </a:cubicBezTo>
                  <a:cubicBezTo>
                    <a:pt x="766" y="451"/>
                    <a:pt x="766" y="451"/>
                    <a:pt x="766" y="451"/>
                  </a:cubicBezTo>
                  <a:cubicBezTo>
                    <a:pt x="766" y="467"/>
                    <a:pt x="753" y="479"/>
                    <a:pt x="738" y="479"/>
                  </a:cubicBezTo>
                </a:path>
              </a:pathLst>
            </a:custGeom>
            <a:solidFill>
              <a:srgbClr val="172F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21" name="ï$1iďè">
              <a:extLst>
                <a:ext uri="{FF2B5EF4-FFF2-40B4-BE49-F238E27FC236}">
                  <a16:creationId xmlns:a16="http://schemas.microsoft.com/office/drawing/2014/main" id="{F6AA95AF-CFE7-468E-B732-26B1BD4D19EE}"/>
                </a:ext>
              </a:extLst>
            </p:cNvPr>
            <p:cNvSpPr/>
            <p:nvPr userDrawn="1"/>
          </p:nvSpPr>
          <p:spPr bwMode="auto">
            <a:xfrm>
              <a:off x="6083300" y="2189163"/>
              <a:ext cx="36513" cy="1231900"/>
            </a:xfrm>
            <a:prstGeom prst="rect">
              <a:avLst/>
            </a:prstGeom>
            <a:solidFill>
              <a:srgbClr val="20273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22" name="ïŝḻïḓè">
              <a:extLst>
                <a:ext uri="{FF2B5EF4-FFF2-40B4-BE49-F238E27FC236}">
                  <a16:creationId xmlns:a16="http://schemas.microsoft.com/office/drawing/2014/main" id="{34614279-AE0A-42EB-BD13-292D920E2637}"/>
                </a:ext>
              </a:extLst>
            </p:cNvPr>
            <p:cNvSpPr/>
            <p:nvPr userDrawn="1"/>
          </p:nvSpPr>
          <p:spPr bwMode="auto">
            <a:xfrm>
              <a:off x="4689475" y="1924050"/>
              <a:ext cx="2824163" cy="184150"/>
            </a:xfrm>
            <a:custGeom>
              <a:avLst/>
              <a:gdLst>
                <a:gd name="T0" fmla="*/ 766 w 766"/>
                <a:gd name="T1" fmla="*/ 50 h 50"/>
                <a:gd name="T2" fmla="*/ 766 w 766"/>
                <a:gd name="T3" fmla="*/ 26 h 50"/>
                <a:gd name="T4" fmla="*/ 740 w 766"/>
                <a:gd name="T5" fmla="*/ 0 h 50"/>
                <a:gd name="T6" fmla="*/ 25 w 766"/>
                <a:gd name="T7" fmla="*/ 0 h 50"/>
                <a:gd name="T8" fmla="*/ 0 w 766"/>
                <a:gd name="T9" fmla="*/ 26 h 50"/>
                <a:gd name="T10" fmla="*/ 0 w 766"/>
                <a:gd name="T11" fmla="*/ 50 h 50"/>
                <a:gd name="T12" fmla="*/ 766 w 766"/>
                <a:gd name="T13" fmla="*/ 50 h 50"/>
              </a:gdLst>
              <a:ahLst/>
              <a:cxnLst>
                <a:cxn ang="0">
                  <a:pos x="T0" y="T1"/>
                </a:cxn>
                <a:cxn ang="0">
                  <a:pos x="T2" y="T3"/>
                </a:cxn>
                <a:cxn ang="0">
                  <a:pos x="T4" y="T5"/>
                </a:cxn>
                <a:cxn ang="0">
                  <a:pos x="T6" y="T7"/>
                </a:cxn>
                <a:cxn ang="0">
                  <a:pos x="T8" y="T9"/>
                </a:cxn>
                <a:cxn ang="0">
                  <a:pos x="T10" y="T11"/>
                </a:cxn>
                <a:cxn ang="0">
                  <a:pos x="T12" y="T13"/>
                </a:cxn>
              </a:cxnLst>
              <a:rect l="0" t="0" r="r" b="b"/>
              <a:pathLst>
                <a:path w="766" h="50">
                  <a:moveTo>
                    <a:pt x="766" y="50"/>
                  </a:moveTo>
                  <a:cubicBezTo>
                    <a:pt x="766" y="26"/>
                    <a:pt x="766" y="26"/>
                    <a:pt x="766" y="26"/>
                  </a:cubicBezTo>
                  <a:cubicBezTo>
                    <a:pt x="766" y="12"/>
                    <a:pt x="754" y="0"/>
                    <a:pt x="740" y="0"/>
                  </a:cubicBezTo>
                  <a:cubicBezTo>
                    <a:pt x="25" y="0"/>
                    <a:pt x="25" y="0"/>
                    <a:pt x="25" y="0"/>
                  </a:cubicBezTo>
                  <a:cubicBezTo>
                    <a:pt x="11" y="0"/>
                    <a:pt x="0" y="12"/>
                    <a:pt x="0" y="26"/>
                  </a:cubicBezTo>
                  <a:cubicBezTo>
                    <a:pt x="0" y="50"/>
                    <a:pt x="0" y="50"/>
                    <a:pt x="0" y="50"/>
                  </a:cubicBezTo>
                  <a:lnTo>
                    <a:pt x="766" y="50"/>
                  </a:lnTo>
                  <a:close/>
                </a:path>
              </a:pathLst>
            </a:custGeom>
            <a:solidFill>
              <a:srgbClr val="A7A6B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23" name="íṧľîḑe">
              <a:extLst>
                <a:ext uri="{FF2B5EF4-FFF2-40B4-BE49-F238E27FC236}">
                  <a16:creationId xmlns:a16="http://schemas.microsoft.com/office/drawing/2014/main" id="{298945AC-65AD-4286-BA45-E7C81CABBA4A}"/>
                </a:ext>
              </a:extLst>
            </p:cNvPr>
            <p:cNvSpPr/>
            <p:nvPr userDrawn="1"/>
          </p:nvSpPr>
          <p:spPr bwMode="auto">
            <a:xfrm>
              <a:off x="6323013" y="2828925"/>
              <a:ext cx="390525" cy="666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24" name="ísļídè">
              <a:extLst>
                <a:ext uri="{FF2B5EF4-FFF2-40B4-BE49-F238E27FC236}">
                  <a16:creationId xmlns:a16="http://schemas.microsoft.com/office/drawing/2014/main" id="{29689A9A-61E9-4824-81B3-A2A002BA92BD}"/>
                </a:ext>
              </a:extLst>
            </p:cNvPr>
            <p:cNvSpPr/>
            <p:nvPr userDrawn="1"/>
          </p:nvSpPr>
          <p:spPr bwMode="auto">
            <a:xfrm>
              <a:off x="6323013" y="2957513"/>
              <a:ext cx="485775" cy="66675"/>
            </a:xfrm>
            <a:prstGeom prst="rect">
              <a:avLst/>
            </a:prstGeom>
            <a:solidFill>
              <a:srgbClr val="FD7C3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25" name="îSlíḑè">
              <a:extLst>
                <a:ext uri="{FF2B5EF4-FFF2-40B4-BE49-F238E27FC236}">
                  <a16:creationId xmlns:a16="http://schemas.microsoft.com/office/drawing/2014/main" id="{B0B64C9E-6C96-4267-87EC-BA99FC6A8F1A}"/>
                </a:ext>
              </a:extLst>
            </p:cNvPr>
            <p:cNvSpPr/>
            <p:nvPr userDrawn="1"/>
          </p:nvSpPr>
          <p:spPr bwMode="auto">
            <a:xfrm>
              <a:off x="6858000" y="2957513"/>
              <a:ext cx="239713" cy="666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26" name="ïslíďê">
              <a:extLst>
                <a:ext uri="{FF2B5EF4-FFF2-40B4-BE49-F238E27FC236}">
                  <a16:creationId xmlns:a16="http://schemas.microsoft.com/office/drawing/2014/main" id="{595D0915-7554-4636-B827-D4D6168C24E9}"/>
                </a:ext>
              </a:extLst>
            </p:cNvPr>
            <p:cNvSpPr/>
            <p:nvPr userDrawn="1"/>
          </p:nvSpPr>
          <p:spPr bwMode="auto">
            <a:xfrm>
              <a:off x="6323013" y="3086100"/>
              <a:ext cx="192088" cy="666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27" name="íṥļïďé">
              <a:extLst>
                <a:ext uri="{FF2B5EF4-FFF2-40B4-BE49-F238E27FC236}">
                  <a16:creationId xmlns:a16="http://schemas.microsoft.com/office/drawing/2014/main" id="{528FE62F-C06E-494D-890A-E500CB0FA152}"/>
                </a:ext>
              </a:extLst>
            </p:cNvPr>
            <p:cNvSpPr/>
            <p:nvPr userDrawn="1"/>
          </p:nvSpPr>
          <p:spPr bwMode="auto">
            <a:xfrm>
              <a:off x="6580188" y="3086100"/>
              <a:ext cx="715963" cy="666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28" name="ïṧḻiďê">
              <a:extLst>
                <a:ext uri="{FF2B5EF4-FFF2-40B4-BE49-F238E27FC236}">
                  <a16:creationId xmlns:a16="http://schemas.microsoft.com/office/drawing/2014/main" id="{8B84DC9C-E176-480B-8065-BCFEF8896A50}"/>
                </a:ext>
              </a:extLst>
            </p:cNvPr>
            <p:cNvSpPr/>
            <p:nvPr userDrawn="1"/>
          </p:nvSpPr>
          <p:spPr bwMode="auto">
            <a:xfrm>
              <a:off x="6580188" y="3086100"/>
              <a:ext cx="715963" cy="6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29" name="îṩḻiḓê">
              <a:extLst>
                <a:ext uri="{FF2B5EF4-FFF2-40B4-BE49-F238E27FC236}">
                  <a16:creationId xmlns:a16="http://schemas.microsoft.com/office/drawing/2014/main" id="{C0870957-D403-4800-B4B0-C7C51FF56F3D}"/>
                </a:ext>
              </a:extLst>
            </p:cNvPr>
            <p:cNvSpPr/>
            <p:nvPr userDrawn="1"/>
          </p:nvSpPr>
          <p:spPr bwMode="auto">
            <a:xfrm>
              <a:off x="6802438" y="2828925"/>
              <a:ext cx="223838" cy="66675"/>
            </a:xfrm>
            <a:prstGeom prst="rect">
              <a:avLst/>
            </a:prstGeom>
            <a:solidFill>
              <a:srgbClr val="004DB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30" name="îŝ1îḍê">
              <a:extLst>
                <a:ext uri="{FF2B5EF4-FFF2-40B4-BE49-F238E27FC236}">
                  <a16:creationId xmlns:a16="http://schemas.microsoft.com/office/drawing/2014/main" id="{7A1C70C2-D69C-44C8-B8DC-90B30B3FDED9}"/>
                </a:ext>
              </a:extLst>
            </p:cNvPr>
            <p:cNvSpPr/>
            <p:nvPr userDrawn="1"/>
          </p:nvSpPr>
          <p:spPr bwMode="auto">
            <a:xfrm>
              <a:off x="6323013" y="2220913"/>
              <a:ext cx="390525" cy="666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31" name="iṩ1îďé">
              <a:extLst>
                <a:ext uri="{FF2B5EF4-FFF2-40B4-BE49-F238E27FC236}">
                  <a16:creationId xmlns:a16="http://schemas.microsoft.com/office/drawing/2014/main" id="{5B66572D-DFEB-44A8-BCB9-6D2A59AFB190}"/>
                </a:ext>
              </a:extLst>
            </p:cNvPr>
            <p:cNvSpPr/>
            <p:nvPr userDrawn="1"/>
          </p:nvSpPr>
          <p:spPr bwMode="auto">
            <a:xfrm>
              <a:off x="6323013" y="2351088"/>
              <a:ext cx="485775" cy="65088"/>
            </a:xfrm>
            <a:prstGeom prst="rect">
              <a:avLst/>
            </a:prstGeom>
            <a:solidFill>
              <a:srgbClr val="FD7C3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32" name="iSḻíḍe">
              <a:extLst>
                <a:ext uri="{FF2B5EF4-FFF2-40B4-BE49-F238E27FC236}">
                  <a16:creationId xmlns:a16="http://schemas.microsoft.com/office/drawing/2014/main" id="{D984DE33-B66B-4605-B722-BDA90EFA2831}"/>
                </a:ext>
              </a:extLst>
            </p:cNvPr>
            <p:cNvSpPr/>
            <p:nvPr userDrawn="1"/>
          </p:nvSpPr>
          <p:spPr bwMode="auto">
            <a:xfrm>
              <a:off x="6858000" y="2351088"/>
              <a:ext cx="239713" cy="6508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33" name="íṥ1iḍè">
              <a:extLst>
                <a:ext uri="{FF2B5EF4-FFF2-40B4-BE49-F238E27FC236}">
                  <a16:creationId xmlns:a16="http://schemas.microsoft.com/office/drawing/2014/main" id="{F0B0A692-2AA2-49A8-8776-54DE8F97BD1C}"/>
                </a:ext>
              </a:extLst>
            </p:cNvPr>
            <p:cNvSpPr/>
            <p:nvPr userDrawn="1"/>
          </p:nvSpPr>
          <p:spPr bwMode="auto">
            <a:xfrm>
              <a:off x="6323013" y="2479675"/>
              <a:ext cx="192088" cy="6508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34" name="íṡ1íḓe">
              <a:extLst>
                <a:ext uri="{FF2B5EF4-FFF2-40B4-BE49-F238E27FC236}">
                  <a16:creationId xmlns:a16="http://schemas.microsoft.com/office/drawing/2014/main" id="{BEFC73D3-5675-4EB0-B738-8D4610EC0F81}"/>
                </a:ext>
              </a:extLst>
            </p:cNvPr>
            <p:cNvSpPr/>
            <p:nvPr userDrawn="1"/>
          </p:nvSpPr>
          <p:spPr bwMode="auto">
            <a:xfrm>
              <a:off x="6580188" y="2479675"/>
              <a:ext cx="715963" cy="6508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35" name="íŝľíḑe">
              <a:extLst>
                <a:ext uri="{FF2B5EF4-FFF2-40B4-BE49-F238E27FC236}">
                  <a16:creationId xmlns:a16="http://schemas.microsoft.com/office/drawing/2014/main" id="{97EFC203-7A3E-48BB-A2FD-D90A595525E0}"/>
                </a:ext>
              </a:extLst>
            </p:cNvPr>
            <p:cNvSpPr/>
            <p:nvPr userDrawn="1"/>
          </p:nvSpPr>
          <p:spPr bwMode="auto">
            <a:xfrm>
              <a:off x="6802438" y="2220913"/>
              <a:ext cx="223838" cy="66675"/>
            </a:xfrm>
            <a:prstGeom prst="rect">
              <a:avLst/>
            </a:prstGeom>
            <a:solidFill>
              <a:srgbClr val="004DB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36" name="ïṥ1îḓè">
              <a:extLst>
                <a:ext uri="{FF2B5EF4-FFF2-40B4-BE49-F238E27FC236}">
                  <a16:creationId xmlns:a16="http://schemas.microsoft.com/office/drawing/2014/main" id="{6B048252-4BA1-459A-8E21-21E8ABB24328}"/>
                </a:ext>
              </a:extLst>
            </p:cNvPr>
            <p:cNvSpPr/>
            <p:nvPr userDrawn="1"/>
          </p:nvSpPr>
          <p:spPr bwMode="auto">
            <a:xfrm>
              <a:off x="5002213" y="2828925"/>
              <a:ext cx="392113" cy="666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37" name="íṡḷidê">
              <a:extLst>
                <a:ext uri="{FF2B5EF4-FFF2-40B4-BE49-F238E27FC236}">
                  <a16:creationId xmlns:a16="http://schemas.microsoft.com/office/drawing/2014/main" id="{03A25EA9-7DDA-4805-9FEC-F058B82DA08B}"/>
                </a:ext>
              </a:extLst>
            </p:cNvPr>
            <p:cNvSpPr/>
            <p:nvPr userDrawn="1"/>
          </p:nvSpPr>
          <p:spPr bwMode="auto">
            <a:xfrm>
              <a:off x="5002213" y="2957513"/>
              <a:ext cx="484188" cy="66675"/>
            </a:xfrm>
            <a:prstGeom prst="rect">
              <a:avLst/>
            </a:prstGeom>
            <a:solidFill>
              <a:srgbClr val="FD7C3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38" name="ïSḻïḑe">
              <a:extLst>
                <a:ext uri="{FF2B5EF4-FFF2-40B4-BE49-F238E27FC236}">
                  <a16:creationId xmlns:a16="http://schemas.microsoft.com/office/drawing/2014/main" id="{D9AA68E9-86CB-48C9-B761-014F222EFC4A}"/>
                </a:ext>
              </a:extLst>
            </p:cNvPr>
            <p:cNvSpPr/>
            <p:nvPr userDrawn="1"/>
          </p:nvSpPr>
          <p:spPr bwMode="auto">
            <a:xfrm>
              <a:off x="5537200" y="2957513"/>
              <a:ext cx="239713" cy="666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39" name="ïŝlîḋe">
              <a:extLst>
                <a:ext uri="{FF2B5EF4-FFF2-40B4-BE49-F238E27FC236}">
                  <a16:creationId xmlns:a16="http://schemas.microsoft.com/office/drawing/2014/main" id="{DF610359-D451-47FC-B413-07CEFB9F9C35}"/>
                </a:ext>
              </a:extLst>
            </p:cNvPr>
            <p:cNvSpPr/>
            <p:nvPr userDrawn="1"/>
          </p:nvSpPr>
          <p:spPr bwMode="auto">
            <a:xfrm>
              <a:off x="5002213" y="3086100"/>
              <a:ext cx="192088" cy="666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40" name="ïṣḷidè">
              <a:extLst>
                <a:ext uri="{FF2B5EF4-FFF2-40B4-BE49-F238E27FC236}">
                  <a16:creationId xmlns:a16="http://schemas.microsoft.com/office/drawing/2014/main" id="{86EE2074-5A4B-4337-8775-5260608E4AE3}"/>
                </a:ext>
              </a:extLst>
            </p:cNvPr>
            <p:cNvSpPr/>
            <p:nvPr userDrawn="1"/>
          </p:nvSpPr>
          <p:spPr bwMode="auto">
            <a:xfrm>
              <a:off x="5260975" y="3086100"/>
              <a:ext cx="711200" cy="666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41" name="íṧľîḓê">
              <a:extLst>
                <a:ext uri="{FF2B5EF4-FFF2-40B4-BE49-F238E27FC236}">
                  <a16:creationId xmlns:a16="http://schemas.microsoft.com/office/drawing/2014/main" id="{6EC69D07-7976-4CBC-A4D7-08893777C416}"/>
                </a:ext>
              </a:extLst>
            </p:cNvPr>
            <p:cNvSpPr/>
            <p:nvPr userDrawn="1"/>
          </p:nvSpPr>
          <p:spPr bwMode="auto">
            <a:xfrm>
              <a:off x="5481638" y="2828925"/>
              <a:ext cx="225425" cy="66675"/>
            </a:xfrm>
            <a:prstGeom prst="rect">
              <a:avLst/>
            </a:prstGeom>
            <a:solidFill>
              <a:srgbClr val="004DB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42" name="ïšḷîḓe">
              <a:extLst>
                <a:ext uri="{FF2B5EF4-FFF2-40B4-BE49-F238E27FC236}">
                  <a16:creationId xmlns:a16="http://schemas.microsoft.com/office/drawing/2014/main" id="{E2772D90-51F0-4204-B851-A02DEE86D856}"/>
                </a:ext>
              </a:extLst>
            </p:cNvPr>
            <p:cNvSpPr/>
            <p:nvPr userDrawn="1"/>
          </p:nvSpPr>
          <p:spPr bwMode="auto">
            <a:xfrm>
              <a:off x="5002213" y="2220913"/>
              <a:ext cx="392113" cy="666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43" name="îśliḍé">
              <a:extLst>
                <a:ext uri="{FF2B5EF4-FFF2-40B4-BE49-F238E27FC236}">
                  <a16:creationId xmlns:a16="http://schemas.microsoft.com/office/drawing/2014/main" id="{44D1F172-0703-47BB-83D1-B7A21C244CE8}"/>
                </a:ext>
              </a:extLst>
            </p:cNvPr>
            <p:cNvSpPr/>
            <p:nvPr userDrawn="1"/>
          </p:nvSpPr>
          <p:spPr bwMode="auto">
            <a:xfrm>
              <a:off x="5002213" y="2351088"/>
              <a:ext cx="484188" cy="65088"/>
            </a:xfrm>
            <a:prstGeom prst="rect">
              <a:avLst/>
            </a:prstGeom>
            <a:solidFill>
              <a:srgbClr val="FD7C3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44" name="iṥ1iḍê">
              <a:extLst>
                <a:ext uri="{FF2B5EF4-FFF2-40B4-BE49-F238E27FC236}">
                  <a16:creationId xmlns:a16="http://schemas.microsoft.com/office/drawing/2014/main" id="{C1846154-6A09-41D4-A7EF-0CB356236893}"/>
                </a:ext>
              </a:extLst>
            </p:cNvPr>
            <p:cNvSpPr/>
            <p:nvPr userDrawn="1"/>
          </p:nvSpPr>
          <p:spPr bwMode="auto">
            <a:xfrm>
              <a:off x="5537200" y="2351088"/>
              <a:ext cx="239713" cy="6508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45" name="ïSlïḑe">
              <a:extLst>
                <a:ext uri="{FF2B5EF4-FFF2-40B4-BE49-F238E27FC236}">
                  <a16:creationId xmlns:a16="http://schemas.microsoft.com/office/drawing/2014/main" id="{9128667E-8000-48E0-BD9C-7C3A79C24791}"/>
                </a:ext>
              </a:extLst>
            </p:cNvPr>
            <p:cNvSpPr/>
            <p:nvPr userDrawn="1"/>
          </p:nvSpPr>
          <p:spPr bwMode="auto">
            <a:xfrm>
              <a:off x="5002213" y="2479675"/>
              <a:ext cx="192088" cy="6508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46" name="ïśľîďe">
              <a:extLst>
                <a:ext uri="{FF2B5EF4-FFF2-40B4-BE49-F238E27FC236}">
                  <a16:creationId xmlns:a16="http://schemas.microsoft.com/office/drawing/2014/main" id="{951096FD-1D28-4525-A0BE-386E83D0C537}"/>
                </a:ext>
              </a:extLst>
            </p:cNvPr>
            <p:cNvSpPr/>
            <p:nvPr userDrawn="1"/>
          </p:nvSpPr>
          <p:spPr bwMode="auto">
            <a:xfrm>
              <a:off x="5260975" y="2479675"/>
              <a:ext cx="711200" cy="6508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47" name="îṡľiďé">
              <a:extLst>
                <a:ext uri="{FF2B5EF4-FFF2-40B4-BE49-F238E27FC236}">
                  <a16:creationId xmlns:a16="http://schemas.microsoft.com/office/drawing/2014/main" id="{170BF2D8-5469-447F-AFAD-C77832D6C9D9}"/>
                </a:ext>
              </a:extLst>
            </p:cNvPr>
            <p:cNvSpPr/>
            <p:nvPr userDrawn="1"/>
          </p:nvSpPr>
          <p:spPr bwMode="auto">
            <a:xfrm>
              <a:off x="5481638" y="2220913"/>
              <a:ext cx="225425" cy="66675"/>
            </a:xfrm>
            <a:prstGeom prst="rect">
              <a:avLst/>
            </a:prstGeom>
            <a:solidFill>
              <a:srgbClr val="004DB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48" name="ís1iḋê">
              <a:extLst>
                <a:ext uri="{FF2B5EF4-FFF2-40B4-BE49-F238E27FC236}">
                  <a16:creationId xmlns:a16="http://schemas.microsoft.com/office/drawing/2014/main" id="{EA9A0FDE-4252-4FEC-9150-2157D1EEEDE9}"/>
                </a:ext>
              </a:extLst>
            </p:cNvPr>
            <p:cNvSpPr/>
            <p:nvPr userDrawn="1"/>
          </p:nvSpPr>
          <p:spPr bwMode="auto">
            <a:xfrm>
              <a:off x="4625975" y="1865313"/>
              <a:ext cx="2946400" cy="1879600"/>
            </a:xfrm>
            <a:custGeom>
              <a:avLst/>
              <a:gdLst>
                <a:gd name="T0" fmla="*/ 745 w 799"/>
                <a:gd name="T1" fmla="*/ 511 h 511"/>
                <a:gd name="T2" fmla="*/ 54 w 799"/>
                <a:gd name="T3" fmla="*/ 511 h 511"/>
                <a:gd name="T4" fmla="*/ 0 w 799"/>
                <a:gd name="T5" fmla="*/ 458 h 511"/>
                <a:gd name="T6" fmla="*/ 0 w 799"/>
                <a:gd name="T7" fmla="*/ 54 h 511"/>
                <a:gd name="T8" fmla="*/ 54 w 799"/>
                <a:gd name="T9" fmla="*/ 0 h 511"/>
                <a:gd name="T10" fmla="*/ 745 w 799"/>
                <a:gd name="T11" fmla="*/ 0 h 511"/>
                <a:gd name="T12" fmla="*/ 799 w 799"/>
                <a:gd name="T13" fmla="*/ 54 h 511"/>
                <a:gd name="T14" fmla="*/ 799 w 799"/>
                <a:gd name="T15" fmla="*/ 458 h 511"/>
                <a:gd name="T16" fmla="*/ 745 w 799"/>
                <a:gd name="T17" fmla="*/ 511 h 511"/>
                <a:gd name="T18" fmla="*/ 54 w 799"/>
                <a:gd name="T19" fmla="*/ 32 h 511"/>
                <a:gd name="T20" fmla="*/ 33 w 799"/>
                <a:gd name="T21" fmla="*/ 54 h 511"/>
                <a:gd name="T22" fmla="*/ 33 w 799"/>
                <a:gd name="T23" fmla="*/ 386 h 511"/>
                <a:gd name="T24" fmla="*/ 54 w 799"/>
                <a:gd name="T25" fmla="*/ 408 h 511"/>
                <a:gd name="T26" fmla="*/ 745 w 799"/>
                <a:gd name="T27" fmla="*/ 408 h 511"/>
                <a:gd name="T28" fmla="*/ 767 w 799"/>
                <a:gd name="T29" fmla="*/ 386 h 511"/>
                <a:gd name="T30" fmla="*/ 767 w 799"/>
                <a:gd name="T31" fmla="*/ 54 h 511"/>
                <a:gd name="T32" fmla="*/ 745 w 799"/>
                <a:gd name="T33" fmla="*/ 32 h 511"/>
                <a:gd name="T34" fmla="*/ 54 w 799"/>
                <a:gd name="T35" fmla="*/ 32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9" h="511">
                  <a:moveTo>
                    <a:pt x="745" y="511"/>
                  </a:moveTo>
                  <a:cubicBezTo>
                    <a:pt x="54" y="511"/>
                    <a:pt x="54" y="511"/>
                    <a:pt x="54" y="511"/>
                  </a:cubicBezTo>
                  <a:cubicBezTo>
                    <a:pt x="25" y="511"/>
                    <a:pt x="0" y="487"/>
                    <a:pt x="0" y="458"/>
                  </a:cubicBezTo>
                  <a:cubicBezTo>
                    <a:pt x="0" y="54"/>
                    <a:pt x="0" y="54"/>
                    <a:pt x="0" y="54"/>
                  </a:cubicBezTo>
                  <a:cubicBezTo>
                    <a:pt x="0" y="24"/>
                    <a:pt x="25" y="0"/>
                    <a:pt x="54" y="0"/>
                  </a:cubicBezTo>
                  <a:cubicBezTo>
                    <a:pt x="745" y="0"/>
                    <a:pt x="745" y="0"/>
                    <a:pt x="745" y="0"/>
                  </a:cubicBezTo>
                  <a:cubicBezTo>
                    <a:pt x="775" y="0"/>
                    <a:pt x="799" y="24"/>
                    <a:pt x="799" y="54"/>
                  </a:cubicBezTo>
                  <a:cubicBezTo>
                    <a:pt x="799" y="458"/>
                    <a:pt x="799" y="458"/>
                    <a:pt x="799" y="458"/>
                  </a:cubicBezTo>
                  <a:cubicBezTo>
                    <a:pt x="799" y="487"/>
                    <a:pt x="775" y="511"/>
                    <a:pt x="745" y="511"/>
                  </a:cubicBezTo>
                  <a:moveTo>
                    <a:pt x="54" y="32"/>
                  </a:moveTo>
                  <a:cubicBezTo>
                    <a:pt x="42" y="32"/>
                    <a:pt x="33" y="42"/>
                    <a:pt x="33" y="54"/>
                  </a:cubicBezTo>
                  <a:cubicBezTo>
                    <a:pt x="33" y="386"/>
                    <a:pt x="33" y="386"/>
                    <a:pt x="33" y="386"/>
                  </a:cubicBezTo>
                  <a:cubicBezTo>
                    <a:pt x="33" y="398"/>
                    <a:pt x="42" y="408"/>
                    <a:pt x="54" y="408"/>
                  </a:cubicBezTo>
                  <a:cubicBezTo>
                    <a:pt x="745" y="408"/>
                    <a:pt x="745" y="408"/>
                    <a:pt x="745" y="408"/>
                  </a:cubicBezTo>
                  <a:cubicBezTo>
                    <a:pt x="757" y="408"/>
                    <a:pt x="767" y="398"/>
                    <a:pt x="767" y="386"/>
                  </a:cubicBezTo>
                  <a:cubicBezTo>
                    <a:pt x="767" y="54"/>
                    <a:pt x="767" y="54"/>
                    <a:pt x="767" y="54"/>
                  </a:cubicBezTo>
                  <a:cubicBezTo>
                    <a:pt x="767" y="42"/>
                    <a:pt x="757" y="32"/>
                    <a:pt x="745" y="32"/>
                  </a:cubicBezTo>
                  <a:cubicBezTo>
                    <a:pt x="54" y="32"/>
                    <a:pt x="54" y="32"/>
                    <a:pt x="54" y="32"/>
                  </a:cubicBezTo>
                </a:path>
              </a:pathLst>
            </a:custGeom>
            <a:solidFill>
              <a:srgbClr val="8686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49" name="ïš1idè">
              <a:extLst>
                <a:ext uri="{FF2B5EF4-FFF2-40B4-BE49-F238E27FC236}">
                  <a16:creationId xmlns:a16="http://schemas.microsoft.com/office/drawing/2014/main" id="{218FF8F3-475B-49BC-BBE5-70957A769500}"/>
                </a:ext>
              </a:extLst>
            </p:cNvPr>
            <p:cNvSpPr/>
            <p:nvPr userDrawn="1"/>
          </p:nvSpPr>
          <p:spPr bwMode="auto">
            <a:xfrm>
              <a:off x="6919913" y="3152775"/>
              <a:ext cx="409575" cy="212725"/>
            </a:xfrm>
            <a:custGeom>
              <a:avLst/>
              <a:gdLst>
                <a:gd name="T0" fmla="*/ 2 w 111"/>
                <a:gd name="T1" fmla="*/ 37 h 58"/>
                <a:gd name="T2" fmla="*/ 2 w 111"/>
                <a:gd name="T3" fmla="*/ 41 h 58"/>
                <a:gd name="T4" fmla="*/ 0 w 111"/>
                <a:gd name="T5" fmla="*/ 58 h 58"/>
                <a:gd name="T6" fmla="*/ 24 w 111"/>
                <a:gd name="T7" fmla="*/ 58 h 58"/>
                <a:gd name="T8" fmla="*/ 2 w 111"/>
                <a:gd name="T9" fmla="*/ 37 h 58"/>
                <a:gd name="T10" fmla="*/ 69 w 111"/>
                <a:gd name="T11" fmla="*/ 0 h 58"/>
                <a:gd name="T12" fmla="*/ 41 w 111"/>
                <a:gd name="T13" fmla="*/ 0 h 58"/>
                <a:gd name="T14" fmla="*/ 39 w 111"/>
                <a:gd name="T15" fmla="*/ 1 h 58"/>
                <a:gd name="T16" fmla="*/ 36 w 111"/>
                <a:gd name="T17" fmla="*/ 2 h 58"/>
                <a:gd name="T18" fmla="*/ 77 w 111"/>
                <a:gd name="T19" fmla="*/ 40 h 58"/>
                <a:gd name="T20" fmla="*/ 73 w 111"/>
                <a:gd name="T21" fmla="*/ 58 h 58"/>
                <a:gd name="T22" fmla="*/ 110 w 111"/>
                <a:gd name="T23" fmla="*/ 58 h 58"/>
                <a:gd name="T24" fmla="*/ 92 w 111"/>
                <a:gd name="T25" fmla="*/ 13 h 58"/>
                <a:gd name="T26" fmla="*/ 92 w 111"/>
                <a:gd name="T27" fmla="*/ 13 h 58"/>
                <a:gd name="T28" fmla="*/ 69 w 111"/>
                <a:gd name="T2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1" h="58">
                  <a:moveTo>
                    <a:pt x="2" y="37"/>
                  </a:moveTo>
                  <a:cubicBezTo>
                    <a:pt x="2" y="41"/>
                    <a:pt x="2" y="41"/>
                    <a:pt x="2" y="41"/>
                  </a:cubicBezTo>
                  <a:cubicBezTo>
                    <a:pt x="0" y="46"/>
                    <a:pt x="0" y="52"/>
                    <a:pt x="0" y="58"/>
                  </a:cubicBezTo>
                  <a:cubicBezTo>
                    <a:pt x="24" y="58"/>
                    <a:pt x="24" y="58"/>
                    <a:pt x="24" y="58"/>
                  </a:cubicBezTo>
                  <a:cubicBezTo>
                    <a:pt x="2" y="37"/>
                    <a:pt x="2" y="37"/>
                    <a:pt x="2" y="37"/>
                  </a:cubicBezTo>
                  <a:moveTo>
                    <a:pt x="69" y="0"/>
                  </a:moveTo>
                  <a:cubicBezTo>
                    <a:pt x="41" y="0"/>
                    <a:pt x="41" y="0"/>
                    <a:pt x="41" y="0"/>
                  </a:cubicBezTo>
                  <a:cubicBezTo>
                    <a:pt x="40" y="0"/>
                    <a:pt x="39" y="0"/>
                    <a:pt x="39" y="1"/>
                  </a:cubicBezTo>
                  <a:cubicBezTo>
                    <a:pt x="36" y="2"/>
                    <a:pt x="36" y="2"/>
                    <a:pt x="36" y="2"/>
                  </a:cubicBezTo>
                  <a:cubicBezTo>
                    <a:pt x="77" y="40"/>
                    <a:pt x="77" y="40"/>
                    <a:pt x="77" y="40"/>
                  </a:cubicBezTo>
                  <a:cubicBezTo>
                    <a:pt x="73" y="58"/>
                    <a:pt x="73" y="58"/>
                    <a:pt x="73" y="58"/>
                  </a:cubicBezTo>
                  <a:cubicBezTo>
                    <a:pt x="110" y="58"/>
                    <a:pt x="110" y="58"/>
                    <a:pt x="110" y="58"/>
                  </a:cubicBezTo>
                  <a:cubicBezTo>
                    <a:pt x="111" y="41"/>
                    <a:pt x="105" y="24"/>
                    <a:pt x="92" y="13"/>
                  </a:cubicBezTo>
                  <a:cubicBezTo>
                    <a:pt x="92" y="13"/>
                    <a:pt x="92" y="13"/>
                    <a:pt x="92" y="13"/>
                  </a:cubicBezTo>
                  <a:cubicBezTo>
                    <a:pt x="86" y="7"/>
                    <a:pt x="78" y="2"/>
                    <a:pt x="69" y="0"/>
                  </a:cubicBezTo>
                </a:path>
              </a:pathLst>
            </a:custGeom>
            <a:solidFill>
              <a:srgbClr val="1327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50" name="iSľíḑé">
              <a:extLst>
                <a:ext uri="{FF2B5EF4-FFF2-40B4-BE49-F238E27FC236}">
                  <a16:creationId xmlns:a16="http://schemas.microsoft.com/office/drawing/2014/main" id="{6DBF8FCE-4C76-4049-971D-EADCFACCF652}"/>
                </a:ext>
              </a:extLst>
            </p:cNvPr>
            <p:cNvSpPr/>
            <p:nvPr userDrawn="1"/>
          </p:nvSpPr>
          <p:spPr bwMode="auto">
            <a:xfrm>
              <a:off x="7070725" y="3144838"/>
              <a:ext cx="103188" cy="7938"/>
            </a:xfrm>
            <a:custGeom>
              <a:avLst/>
              <a:gdLst>
                <a:gd name="T0" fmla="*/ 14 w 28"/>
                <a:gd name="T1" fmla="*/ 0 h 2"/>
                <a:gd name="T2" fmla="*/ 0 w 28"/>
                <a:gd name="T3" fmla="*/ 2 h 2"/>
                <a:gd name="T4" fmla="*/ 28 w 28"/>
                <a:gd name="T5" fmla="*/ 2 h 2"/>
                <a:gd name="T6" fmla="*/ 14 w 28"/>
                <a:gd name="T7" fmla="*/ 0 h 2"/>
              </a:gdLst>
              <a:ahLst/>
              <a:cxnLst>
                <a:cxn ang="0">
                  <a:pos x="T0" y="T1"/>
                </a:cxn>
                <a:cxn ang="0">
                  <a:pos x="T2" y="T3"/>
                </a:cxn>
                <a:cxn ang="0">
                  <a:pos x="T4" y="T5"/>
                </a:cxn>
                <a:cxn ang="0">
                  <a:pos x="T6" y="T7"/>
                </a:cxn>
              </a:cxnLst>
              <a:rect l="0" t="0" r="r" b="b"/>
              <a:pathLst>
                <a:path w="28" h="2">
                  <a:moveTo>
                    <a:pt x="14" y="0"/>
                  </a:moveTo>
                  <a:cubicBezTo>
                    <a:pt x="9" y="0"/>
                    <a:pt x="4" y="1"/>
                    <a:pt x="0" y="2"/>
                  </a:cubicBezTo>
                  <a:cubicBezTo>
                    <a:pt x="28" y="2"/>
                    <a:pt x="28" y="2"/>
                    <a:pt x="28" y="2"/>
                  </a:cubicBezTo>
                  <a:cubicBezTo>
                    <a:pt x="24" y="1"/>
                    <a:pt x="19" y="0"/>
                    <a:pt x="14" y="0"/>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51" name="îslîďè">
              <a:extLst>
                <a:ext uri="{FF2B5EF4-FFF2-40B4-BE49-F238E27FC236}">
                  <a16:creationId xmlns:a16="http://schemas.microsoft.com/office/drawing/2014/main" id="{B83FFC27-5F09-4196-80BF-7A724DEBA8DE}"/>
                </a:ext>
              </a:extLst>
            </p:cNvPr>
            <p:cNvSpPr/>
            <p:nvPr userDrawn="1"/>
          </p:nvSpPr>
          <p:spPr bwMode="auto">
            <a:xfrm>
              <a:off x="6919913" y="3365500"/>
              <a:ext cx="630238" cy="373063"/>
            </a:xfrm>
            <a:custGeom>
              <a:avLst/>
              <a:gdLst>
                <a:gd name="T0" fmla="*/ 110 w 171"/>
                <a:gd name="T1" fmla="*/ 0 h 101"/>
                <a:gd name="T2" fmla="*/ 73 w 171"/>
                <a:gd name="T3" fmla="*/ 0 h 101"/>
                <a:gd name="T4" fmla="*/ 70 w 171"/>
                <a:gd name="T5" fmla="*/ 9 h 101"/>
                <a:gd name="T6" fmla="*/ 44 w 171"/>
                <a:gd name="T7" fmla="*/ 18 h 101"/>
                <a:gd name="T8" fmla="*/ 24 w 171"/>
                <a:gd name="T9" fmla="*/ 0 h 101"/>
                <a:gd name="T10" fmla="*/ 0 w 171"/>
                <a:gd name="T11" fmla="*/ 0 h 101"/>
                <a:gd name="T12" fmla="*/ 18 w 171"/>
                <a:gd name="T13" fmla="*/ 35 h 101"/>
                <a:gd name="T14" fmla="*/ 55 w 171"/>
                <a:gd name="T15" fmla="*/ 50 h 101"/>
                <a:gd name="T16" fmla="*/ 71 w 171"/>
                <a:gd name="T17" fmla="*/ 47 h 101"/>
                <a:gd name="T18" fmla="*/ 78 w 171"/>
                <a:gd name="T19" fmla="*/ 45 h 101"/>
                <a:gd name="T20" fmla="*/ 138 w 171"/>
                <a:gd name="T21" fmla="*/ 101 h 101"/>
                <a:gd name="T22" fmla="*/ 171 w 171"/>
                <a:gd name="T23" fmla="*/ 74 h 101"/>
                <a:gd name="T24" fmla="*/ 107 w 171"/>
                <a:gd name="T25" fmla="*/ 14 h 101"/>
                <a:gd name="T26" fmla="*/ 108 w 171"/>
                <a:gd name="T27" fmla="*/ 7 h 101"/>
                <a:gd name="T28" fmla="*/ 110 w 171"/>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01">
                  <a:moveTo>
                    <a:pt x="110" y="0"/>
                  </a:moveTo>
                  <a:cubicBezTo>
                    <a:pt x="73" y="0"/>
                    <a:pt x="73" y="0"/>
                    <a:pt x="73" y="0"/>
                  </a:cubicBezTo>
                  <a:cubicBezTo>
                    <a:pt x="70" y="9"/>
                    <a:pt x="70" y="9"/>
                    <a:pt x="70" y="9"/>
                  </a:cubicBezTo>
                  <a:cubicBezTo>
                    <a:pt x="44" y="18"/>
                    <a:pt x="44" y="18"/>
                    <a:pt x="44" y="18"/>
                  </a:cubicBezTo>
                  <a:cubicBezTo>
                    <a:pt x="24" y="0"/>
                    <a:pt x="24" y="0"/>
                    <a:pt x="24" y="0"/>
                  </a:cubicBezTo>
                  <a:cubicBezTo>
                    <a:pt x="0" y="0"/>
                    <a:pt x="0" y="0"/>
                    <a:pt x="0" y="0"/>
                  </a:cubicBezTo>
                  <a:cubicBezTo>
                    <a:pt x="2" y="13"/>
                    <a:pt x="8" y="26"/>
                    <a:pt x="18" y="35"/>
                  </a:cubicBezTo>
                  <a:cubicBezTo>
                    <a:pt x="28" y="45"/>
                    <a:pt x="41" y="50"/>
                    <a:pt x="55" y="50"/>
                  </a:cubicBezTo>
                  <a:cubicBezTo>
                    <a:pt x="60" y="50"/>
                    <a:pt x="66" y="49"/>
                    <a:pt x="71" y="47"/>
                  </a:cubicBezTo>
                  <a:cubicBezTo>
                    <a:pt x="78" y="45"/>
                    <a:pt x="78" y="45"/>
                    <a:pt x="78" y="45"/>
                  </a:cubicBezTo>
                  <a:cubicBezTo>
                    <a:pt x="138" y="101"/>
                    <a:pt x="138" y="101"/>
                    <a:pt x="138" y="101"/>
                  </a:cubicBezTo>
                  <a:cubicBezTo>
                    <a:pt x="153" y="97"/>
                    <a:pt x="165" y="87"/>
                    <a:pt x="171" y="74"/>
                  </a:cubicBezTo>
                  <a:cubicBezTo>
                    <a:pt x="107" y="14"/>
                    <a:pt x="107" y="14"/>
                    <a:pt x="107" y="14"/>
                  </a:cubicBezTo>
                  <a:cubicBezTo>
                    <a:pt x="108" y="7"/>
                    <a:pt x="108" y="7"/>
                    <a:pt x="108" y="7"/>
                  </a:cubicBezTo>
                  <a:cubicBezTo>
                    <a:pt x="109" y="5"/>
                    <a:pt x="109" y="2"/>
                    <a:pt x="110" y="0"/>
                  </a:cubicBezTo>
                </a:path>
              </a:pathLst>
            </a:custGeom>
            <a:solidFill>
              <a:srgbClr val="6F6F7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52" name="îSľiḑe">
              <a:extLst>
                <a:ext uri="{FF2B5EF4-FFF2-40B4-BE49-F238E27FC236}">
                  <a16:creationId xmlns:a16="http://schemas.microsoft.com/office/drawing/2014/main" id="{8107D903-1D25-48EF-8568-1D05CA595CBE}"/>
                </a:ext>
              </a:extLst>
            </p:cNvPr>
            <p:cNvSpPr/>
            <p:nvPr userDrawn="1"/>
          </p:nvSpPr>
          <p:spPr bwMode="auto">
            <a:xfrm>
              <a:off x="4748213" y="1952625"/>
              <a:ext cx="2706688" cy="111125"/>
            </a:xfrm>
            <a:custGeom>
              <a:avLst/>
              <a:gdLst>
                <a:gd name="T0" fmla="*/ 712 w 734"/>
                <a:gd name="T1" fmla="*/ 0 h 30"/>
                <a:gd name="T2" fmla="*/ 21 w 734"/>
                <a:gd name="T3" fmla="*/ 0 h 30"/>
                <a:gd name="T4" fmla="*/ 0 w 734"/>
                <a:gd name="T5" fmla="*/ 22 h 30"/>
                <a:gd name="T6" fmla="*/ 0 w 734"/>
                <a:gd name="T7" fmla="*/ 30 h 30"/>
                <a:gd name="T8" fmla="*/ 21 w 734"/>
                <a:gd name="T9" fmla="*/ 8 h 30"/>
                <a:gd name="T10" fmla="*/ 712 w 734"/>
                <a:gd name="T11" fmla="*/ 8 h 30"/>
                <a:gd name="T12" fmla="*/ 734 w 734"/>
                <a:gd name="T13" fmla="*/ 30 h 30"/>
                <a:gd name="T14" fmla="*/ 734 w 734"/>
                <a:gd name="T15" fmla="*/ 22 h 30"/>
                <a:gd name="T16" fmla="*/ 712 w 73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4" h="30">
                  <a:moveTo>
                    <a:pt x="712" y="0"/>
                  </a:moveTo>
                  <a:cubicBezTo>
                    <a:pt x="21" y="0"/>
                    <a:pt x="21" y="0"/>
                    <a:pt x="21" y="0"/>
                  </a:cubicBezTo>
                  <a:cubicBezTo>
                    <a:pt x="9" y="0"/>
                    <a:pt x="0" y="10"/>
                    <a:pt x="0" y="22"/>
                  </a:cubicBezTo>
                  <a:cubicBezTo>
                    <a:pt x="0" y="30"/>
                    <a:pt x="0" y="30"/>
                    <a:pt x="0" y="30"/>
                  </a:cubicBezTo>
                  <a:cubicBezTo>
                    <a:pt x="0" y="18"/>
                    <a:pt x="9" y="8"/>
                    <a:pt x="21" y="8"/>
                  </a:cubicBezTo>
                  <a:cubicBezTo>
                    <a:pt x="712" y="8"/>
                    <a:pt x="712" y="8"/>
                    <a:pt x="712" y="8"/>
                  </a:cubicBezTo>
                  <a:cubicBezTo>
                    <a:pt x="724" y="8"/>
                    <a:pt x="734" y="18"/>
                    <a:pt x="734" y="30"/>
                  </a:cubicBezTo>
                  <a:cubicBezTo>
                    <a:pt x="734" y="22"/>
                    <a:pt x="734" y="22"/>
                    <a:pt x="734" y="22"/>
                  </a:cubicBezTo>
                  <a:cubicBezTo>
                    <a:pt x="734" y="10"/>
                    <a:pt x="724" y="0"/>
                    <a:pt x="712" y="0"/>
                  </a:cubicBez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53" name="íSļíḓè">
              <a:extLst>
                <a:ext uri="{FF2B5EF4-FFF2-40B4-BE49-F238E27FC236}">
                  <a16:creationId xmlns:a16="http://schemas.microsoft.com/office/drawing/2014/main" id="{07D4F4CD-7559-4DD8-9AA1-FC0E49095616}"/>
                </a:ext>
              </a:extLst>
            </p:cNvPr>
            <p:cNvSpPr/>
            <p:nvPr userDrawn="1"/>
          </p:nvSpPr>
          <p:spPr bwMode="auto">
            <a:xfrm>
              <a:off x="4625975" y="3521075"/>
              <a:ext cx="2946400" cy="223838"/>
            </a:xfrm>
            <a:custGeom>
              <a:avLst/>
              <a:gdLst>
                <a:gd name="T0" fmla="*/ 745 w 799"/>
                <a:gd name="T1" fmla="*/ 54 h 61"/>
                <a:gd name="T2" fmla="*/ 54 w 799"/>
                <a:gd name="T3" fmla="*/ 54 h 61"/>
                <a:gd name="T4" fmla="*/ 0 w 799"/>
                <a:gd name="T5" fmla="*/ 0 h 61"/>
                <a:gd name="T6" fmla="*/ 0 w 799"/>
                <a:gd name="T7" fmla="*/ 8 h 61"/>
                <a:gd name="T8" fmla="*/ 54 w 799"/>
                <a:gd name="T9" fmla="*/ 61 h 61"/>
                <a:gd name="T10" fmla="*/ 745 w 799"/>
                <a:gd name="T11" fmla="*/ 61 h 61"/>
                <a:gd name="T12" fmla="*/ 799 w 799"/>
                <a:gd name="T13" fmla="*/ 8 h 61"/>
                <a:gd name="T14" fmla="*/ 799 w 799"/>
                <a:gd name="T15" fmla="*/ 0 h 61"/>
                <a:gd name="T16" fmla="*/ 745 w 799"/>
                <a:gd name="T17" fmla="*/ 5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9" h="61">
                  <a:moveTo>
                    <a:pt x="745" y="54"/>
                  </a:moveTo>
                  <a:cubicBezTo>
                    <a:pt x="54" y="54"/>
                    <a:pt x="54" y="54"/>
                    <a:pt x="54" y="54"/>
                  </a:cubicBezTo>
                  <a:cubicBezTo>
                    <a:pt x="25" y="54"/>
                    <a:pt x="0" y="29"/>
                    <a:pt x="0" y="0"/>
                  </a:cubicBezTo>
                  <a:cubicBezTo>
                    <a:pt x="0" y="8"/>
                    <a:pt x="0" y="8"/>
                    <a:pt x="0" y="8"/>
                  </a:cubicBezTo>
                  <a:cubicBezTo>
                    <a:pt x="0" y="37"/>
                    <a:pt x="25" y="61"/>
                    <a:pt x="54" y="61"/>
                  </a:cubicBezTo>
                  <a:cubicBezTo>
                    <a:pt x="745" y="61"/>
                    <a:pt x="745" y="61"/>
                    <a:pt x="745" y="61"/>
                  </a:cubicBezTo>
                  <a:cubicBezTo>
                    <a:pt x="775" y="61"/>
                    <a:pt x="799" y="37"/>
                    <a:pt x="799" y="8"/>
                  </a:cubicBezTo>
                  <a:cubicBezTo>
                    <a:pt x="799" y="0"/>
                    <a:pt x="799" y="0"/>
                    <a:pt x="799" y="0"/>
                  </a:cubicBezTo>
                  <a:cubicBezTo>
                    <a:pt x="799" y="29"/>
                    <a:pt x="775" y="54"/>
                    <a:pt x="745" y="54"/>
                  </a:cubicBez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54" name="ïṧḻídé">
              <a:extLst>
                <a:ext uri="{FF2B5EF4-FFF2-40B4-BE49-F238E27FC236}">
                  <a16:creationId xmlns:a16="http://schemas.microsoft.com/office/drawing/2014/main" id="{6B3E522A-87EC-47CB-B706-8551808E4479}"/>
                </a:ext>
              </a:extLst>
            </p:cNvPr>
            <p:cNvSpPr/>
            <p:nvPr userDrawn="1"/>
          </p:nvSpPr>
          <p:spPr bwMode="auto">
            <a:xfrm>
              <a:off x="7265988" y="2019300"/>
              <a:ext cx="60325" cy="58738"/>
            </a:xfrm>
            <a:prstGeom prst="ellipse">
              <a:avLst/>
            </a:pr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55" name="iṧlïḋê">
              <a:extLst>
                <a:ext uri="{FF2B5EF4-FFF2-40B4-BE49-F238E27FC236}">
                  <a16:creationId xmlns:a16="http://schemas.microsoft.com/office/drawing/2014/main" id="{FD7F2B50-0576-4B48-BD67-409BDF61A3B4}"/>
                </a:ext>
              </a:extLst>
            </p:cNvPr>
            <p:cNvSpPr/>
            <p:nvPr userDrawn="1"/>
          </p:nvSpPr>
          <p:spPr bwMode="auto">
            <a:xfrm>
              <a:off x="7162800" y="2019300"/>
              <a:ext cx="60325" cy="58738"/>
            </a:xfrm>
            <a:prstGeom prst="ellipse">
              <a:avLst/>
            </a:prstGeom>
            <a:solidFill>
              <a:srgbClr val="2027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56" name="ïSḷîḍê">
              <a:extLst>
                <a:ext uri="{FF2B5EF4-FFF2-40B4-BE49-F238E27FC236}">
                  <a16:creationId xmlns:a16="http://schemas.microsoft.com/office/drawing/2014/main" id="{0A250E1E-80BB-4887-BF8C-BCF42B27425D}"/>
                </a:ext>
              </a:extLst>
            </p:cNvPr>
            <p:cNvSpPr/>
            <p:nvPr userDrawn="1"/>
          </p:nvSpPr>
          <p:spPr bwMode="auto">
            <a:xfrm>
              <a:off x="7059613" y="2019300"/>
              <a:ext cx="60325" cy="58738"/>
            </a:xfrm>
            <a:prstGeom prst="ellipse">
              <a:avLst/>
            </a:prstGeom>
            <a:solidFill>
              <a:srgbClr val="FD7C3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57" name="íşlîḍe">
              <a:extLst>
                <a:ext uri="{FF2B5EF4-FFF2-40B4-BE49-F238E27FC236}">
                  <a16:creationId xmlns:a16="http://schemas.microsoft.com/office/drawing/2014/main" id="{BF9DF52F-9D83-4851-96C1-B1756C6635CA}"/>
                </a:ext>
              </a:extLst>
            </p:cNvPr>
            <p:cNvSpPr/>
            <p:nvPr userDrawn="1"/>
          </p:nvSpPr>
          <p:spPr bwMode="auto">
            <a:xfrm>
              <a:off x="4438650" y="2619375"/>
              <a:ext cx="741363" cy="1538288"/>
            </a:xfrm>
            <a:custGeom>
              <a:avLst/>
              <a:gdLst>
                <a:gd name="T0" fmla="*/ 65 w 467"/>
                <a:gd name="T1" fmla="*/ 969 h 969"/>
                <a:gd name="T2" fmla="*/ 467 w 467"/>
                <a:gd name="T3" fmla="*/ 23 h 969"/>
                <a:gd name="T4" fmla="*/ 413 w 467"/>
                <a:gd name="T5" fmla="*/ 0 h 969"/>
                <a:gd name="T6" fmla="*/ 0 w 467"/>
                <a:gd name="T7" fmla="*/ 969 h 969"/>
                <a:gd name="T8" fmla="*/ 65 w 467"/>
                <a:gd name="T9" fmla="*/ 969 h 969"/>
              </a:gdLst>
              <a:ahLst/>
              <a:cxnLst>
                <a:cxn ang="0">
                  <a:pos x="T0" y="T1"/>
                </a:cxn>
                <a:cxn ang="0">
                  <a:pos x="T2" y="T3"/>
                </a:cxn>
                <a:cxn ang="0">
                  <a:pos x="T4" y="T5"/>
                </a:cxn>
                <a:cxn ang="0">
                  <a:pos x="T6" y="T7"/>
                </a:cxn>
                <a:cxn ang="0">
                  <a:pos x="T8" y="T9"/>
                </a:cxn>
              </a:cxnLst>
              <a:rect l="0" t="0" r="r" b="b"/>
              <a:pathLst>
                <a:path w="467" h="969">
                  <a:moveTo>
                    <a:pt x="65" y="969"/>
                  </a:moveTo>
                  <a:lnTo>
                    <a:pt x="467" y="23"/>
                  </a:lnTo>
                  <a:lnTo>
                    <a:pt x="413" y="0"/>
                  </a:lnTo>
                  <a:lnTo>
                    <a:pt x="0" y="969"/>
                  </a:lnTo>
                  <a:lnTo>
                    <a:pt x="65" y="969"/>
                  </a:lnTo>
                  <a:close/>
                </a:path>
              </a:pathLst>
            </a:custGeom>
            <a:solidFill>
              <a:srgbClr val="D69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58" name="îṧliḓe">
              <a:extLst>
                <a:ext uri="{FF2B5EF4-FFF2-40B4-BE49-F238E27FC236}">
                  <a16:creationId xmlns:a16="http://schemas.microsoft.com/office/drawing/2014/main" id="{9DE8548E-3E05-4B67-927D-31DC785333E5}"/>
                </a:ext>
              </a:extLst>
            </p:cNvPr>
            <p:cNvSpPr/>
            <p:nvPr userDrawn="1"/>
          </p:nvSpPr>
          <p:spPr bwMode="auto">
            <a:xfrm>
              <a:off x="4545013" y="2887663"/>
              <a:ext cx="457200" cy="95250"/>
            </a:xfrm>
            <a:custGeom>
              <a:avLst/>
              <a:gdLst>
                <a:gd name="T0" fmla="*/ 0 w 124"/>
                <a:gd name="T1" fmla="*/ 13 h 26"/>
                <a:gd name="T2" fmla="*/ 0 w 124"/>
                <a:gd name="T3" fmla="*/ 13 h 26"/>
                <a:gd name="T4" fmla="*/ 13 w 124"/>
                <a:gd name="T5" fmla="*/ 0 h 26"/>
                <a:gd name="T6" fmla="*/ 124 w 124"/>
                <a:gd name="T7" fmla="*/ 0 h 26"/>
                <a:gd name="T8" fmla="*/ 124 w 124"/>
                <a:gd name="T9" fmla="*/ 26 h 26"/>
                <a:gd name="T10" fmla="*/ 13 w 124"/>
                <a:gd name="T11" fmla="*/ 26 h 26"/>
                <a:gd name="T12" fmla="*/ 0 w 124"/>
                <a:gd name="T13" fmla="*/ 13 h 26"/>
              </a:gdLst>
              <a:ahLst/>
              <a:cxnLst>
                <a:cxn ang="0">
                  <a:pos x="T0" y="T1"/>
                </a:cxn>
                <a:cxn ang="0">
                  <a:pos x="T2" y="T3"/>
                </a:cxn>
                <a:cxn ang="0">
                  <a:pos x="T4" y="T5"/>
                </a:cxn>
                <a:cxn ang="0">
                  <a:pos x="T6" y="T7"/>
                </a:cxn>
                <a:cxn ang="0">
                  <a:pos x="T8" y="T9"/>
                </a:cxn>
                <a:cxn ang="0">
                  <a:pos x="T10" y="T11"/>
                </a:cxn>
                <a:cxn ang="0">
                  <a:pos x="T12" y="T13"/>
                </a:cxn>
              </a:cxnLst>
              <a:rect l="0" t="0" r="r" b="b"/>
              <a:pathLst>
                <a:path w="124" h="26">
                  <a:moveTo>
                    <a:pt x="0" y="13"/>
                  </a:moveTo>
                  <a:cubicBezTo>
                    <a:pt x="0" y="13"/>
                    <a:pt x="0" y="13"/>
                    <a:pt x="0" y="13"/>
                  </a:cubicBezTo>
                  <a:cubicBezTo>
                    <a:pt x="0" y="6"/>
                    <a:pt x="6" y="0"/>
                    <a:pt x="13" y="0"/>
                  </a:cubicBezTo>
                  <a:cubicBezTo>
                    <a:pt x="124" y="0"/>
                    <a:pt x="124" y="0"/>
                    <a:pt x="124" y="0"/>
                  </a:cubicBezTo>
                  <a:cubicBezTo>
                    <a:pt x="124" y="26"/>
                    <a:pt x="124" y="26"/>
                    <a:pt x="124" y="26"/>
                  </a:cubicBezTo>
                  <a:cubicBezTo>
                    <a:pt x="13" y="26"/>
                    <a:pt x="13" y="26"/>
                    <a:pt x="13" y="26"/>
                  </a:cubicBezTo>
                  <a:cubicBezTo>
                    <a:pt x="6" y="26"/>
                    <a:pt x="0" y="20"/>
                    <a:pt x="0" y="13"/>
                  </a:cubicBezTo>
                  <a:close/>
                </a:path>
              </a:pathLst>
            </a:custGeom>
            <a:solidFill>
              <a:srgbClr val="D69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59" name="ïšľïḍê">
              <a:extLst>
                <a:ext uri="{FF2B5EF4-FFF2-40B4-BE49-F238E27FC236}">
                  <a16:creationId xmlns:a16="http://schemas.microsoft.com/office/drawing/2014/main" id="{9DDB46BA-311A-4A6B-957B-4EC8F71B0C47}"/>
                </a:ext>
              </a:extLst>
            </p:cNvPr>
            <p:cNvSpPr/>
            <p:nvPr userDrawn="1"/>
          </p:nvSpPr>
          <p:spPr bwMode="auto">
            <a:xfrm>
              <a:off x="4419600" y="3225800"/>
              <a:ext cx="454025" cy="96838"/>
            </a:xfrm>
            <a:prstGeom prst="rect">
              <a:avLst/>
            </a:prstGeom>
            <a:solidFill>
              <a:srgbClr val="D6953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60" name="ïṡ1îḍe">
              <a:extLst>
                <a:ext uri="{FF2B5EF4-FFF2-40B4-BE49-F238E27FC236}">
                  <a16:creationId xmlns:a16="http://schemas.microsoft.com/office/drawing/2014/main" id="{2B840719-EFA3-4C12-8F06-BF63030F9294}"/>
                </a:ext>
              </a:extLst>
            </p:cNvPr>
            <p:cNvSpPr/>
            <p:nvPr userDrawn="1"/>
          </p:nvSpPr>
          <p:spPr bwMode="auto">
            <a:xfrm>
              <a:off x="4271963" y="3565525"/>
              <a:ext cx="465138" cy="95250"/>
            </a:xfrm>
            <a:prstGeom prst="rect">
              <a:avLst/>
            </a:prstGeom>
            <a:solidFill>
              <a:srgbClr val="D6953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61" name="iṧḷídè">
              <a:extLst>
                <a:ext uri="{FF2B5EF4-FFF2-40B4-BE49-F238E27FC236}">
                  <a16:creationId xmlns:a16="http://schemas.microsoft.com/office/drawing/2014/main" id="{B11A465F-18FD-41B1-BBE5-D466DE4FBADA}"/>
                </a:ext>
              </a:extLst>
            </p:cNvPr>
            <p:cNvSpPr/>
            <p:nvPr userDrawn="1"/>
          </p:nvSpPr>
          <p:spPr bwMode="auto">
            <a:xfrm>
              <a:off x="4137025" y="3903663"/>
              <a:ext cx="449263" cy="95250"/>
            </a:xfrm>
            <a:prstGeom prst="rect">
              <a:avLst/>
            </a:prstGeom>
            <a:solidFill>
              <a:srgbClr val="D6953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62" name="íṥļïďê">
              <a:extLst>
                <a:ext uri="{FF2B5EF4-FFF2-40B4-BE49-F238E27FC236}">
                  <a16:creationId xmlns:a16="http://schemas.microsoft.com/office/drawing/2014/main" id="{A5D40688-4178-488D-A401-C63E9F9901D1}"/>
                </a:ext>
              </a:extLst>
            </p:cNvPr>
            <p:cNvSpPr/>
            <p:nvPr userDrawn="1"/>
          </p:nvSpPr>
          <p:spPr bwMode="auto">
            <a:xfrm>
              <a:off x="6978650" y="2998788"/>
              <a:ext cx="919163" cy="1169988"/>
            </a:xfrm>
            <a:custGeom>
              <a:avLst/>
              <a:gdLst>
                <a:gd name="T0" fmla="*/ 242 w 249"/>
                <a:gd name="T1" fmla="*/ 282 h 318"/>
                <a:gd name="T2" fmla="*/ 104 w 249"/>
                <a:gd name="T3" fmla="*/ 86 h 318"/>
                <a:gd name="T4" fmla="*/ 107 w 249"/>
                <a:gd name="T5" fmla="*/ 79 h 318"/>
                <a:gd name="T6" fmla="*/ 102 w 249"/>
                <a:gd name="T7" fmla="*/ 25 h 318"/>
                <a:gd name="T8" fmla="*/ 53 w 249"/>
                <a:gd name="T9" fmla="*/ 2 h 318"/>
                <a:gd name="T10" fmla="*/ 49 w 249"/>
                <a:gd name="T11" fmla="*/ 2 h 318"/>
                <a:gd name="T12" fmla="*/ 81 w 249"/>
                <a:gd name="T13" fmla="*/ 48 h 318"/>
                <a:gd name="T14" fmla="*/ 70 w 249"/>
                <a:gd name="T15" fmla="*/ 73 h 318"/>
                <a:gd name="T16" fmla="*/ 42 w 249"/>
                <a:gd name="T17" fmla="*/ 76 h 318"/>
                <a:gd name="T18" fmla="*/ 9 w 249"/>
                <a:gd name="T19" fmla="*/ 30 h 318"/>
                <a:gd name="T20" fmla="*/ 8 w 249"/>
                <a:gd name="T21" fmla="*/ 33 h 318"/>
                <a:gd name="T22" fmla="*/ 13 w 249"/>
                <a:gd name="T23" fmla="*/ 88 h 318"/>
                <a:gd name="T24" fmla="*/ 62 w 249"/>
                <a:gd name="T25" fmla="*/ 111 h 318"/>
                <a:gd name="T26" fmla="*/ 69 w 249"/>
                <a:gd name="T27" fmla="*/ 110 h 318"/>
                <a:gd name="T28" fmla="*/ 208 w 249"/>
                <a:gd name="T29" fmla="*/ 306 h 318"/>
                <a:gd name="T30" fmla="*/ 237 w 249"/>
                <a:gd name="T31" fmla="*/ 311 h 318"/>
                <a:gd name="T32" fmla="*/ 242 w 249"/>
                <a:gd name="T33" fmla="*/ 28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9" h="318">
                  <a:moveTo>
                    <a:pt x="242" y="282"/>
                  </a:moveTo>
                  <a:cubicBezTo>
                    <a:pt x="104" y="86"/>
                    <a:pt x="104" y="86"/>
                    <a:pt x="104" y="86"/>
                  </a:cubicBezTo>
                  <a:cubicBezTo>
                    <a:pt x="107" y="79"/>
                    <a:pt x="107" y="79"/>
                    <a:pt x="107" y="79"/>
                  </a:cubicBezTo>
                  <a:cubicBezTo>
                    <a:pt x="115" y="61"/>
                    <a:pt x="113" y="41"/>
                    <a:pt x="102" y="25"/>
                  </a:cubicBezTo>
                  <a:cubicBezTo>
                    <a:pt x="91" y="9"/>
                    <a:pt x="72" y="0"/>
                    <a:pt x="53" y="2"/>
                  </a:cubicBezTo>
                  <a:cubicBezTo>
                    <a:pt x="49" y="2"/>
                    <a:pt x="49" y="2"/>
                    <a:pt x="49" y="2"/>
                  </a:cubicBezTo>
                  <a:cubicBezTo>
                    <a:pt x="81" y="48"/>
                    <a:pt x="81" y="48"/>
                    <a:pt x="81" y="48"/>
                  </a:cubicBezTo>
                  <a:cubicBezTo>
                    <a:pt x="70" y="73"/>
                    <a:pt x="70" y="73"/>
                    <a:pt x="70" y="73"/>
                  </a:cubicBezTo>
                  <a:cubicBezTo>
                    <a:pt x="42" y="76"/>
                    <a:pt x="42" y="76"/>
                    <a:pt x="42" y="76"/>
                  </a:cubicBezTo>
                  <a:cubicBezTo>
                    <a:pt x="9" y="30"/>
                    <a:pt x="9" y="30"/>
                    <a:pt x="9" y="30"/>
                  </a:cubicBezTo>
                  <a:cubicBezTo>
                    <a:pt x="8" y="33"/>
                    <a:pt x="8" y="33"/>
                    <a:pt x="8" y="33"/>
                  </a:cubicBezTo>
                  <a:cubicBezTo>
                    <a:pt x="0" y="51"/>
                    <a:pt x="1" y="72"/>
                    <a:pt x="13" y="88"/>
                  </a:cubicBezTo>
                  <a:cubicBezTo>
                    <a:pt x="24" y="104"/>
                    <a:pt x="43" y="113"/>
                    <a:pt x="62" y="111"/>
                  </a:cubicBezTo>
                  <a:cubicBezTo>
                    <a:pt x="69" y="110"/>
                    <a:pt x="69" y="110"/>
                    <a:pt x="69" y="110"/>
                  </a:cubicBezTo>
                  <a:cubicBezTo>
                    <a:pt x="208" y="306"/>
                    <a:pt x="208" y="306"/>
                    <a:pt x="208" y="306"/>
                  </a:cubicBezTo>
                  <a:cubicBezTo>
                    <a:pt x="214" y="316"/>
                    <a:pt x="228" y="318"/>
                    <a:pt x="237" y="311"/>
                  </a:cubicBezTo>
                  <a:cubicBezTo>
                    <a:pt x="247" y="305"/>
                    <a:pt x="249" y="291"/>
                    <a:pt x="242" y="282"/>
                  </a:cubicBez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63" name="iṡlîḑe">
              <a:extLst>
                <a:ext uri="{FF2B5EF4-FFF2-40B4-BE49-F238E27FC236}">
                  <a16:creationId xmlns:a16="http://schemas.microsoft.com/office/drawing/2014/main" id="{2CF9FD8F-7AB9-4413-BA6D-0AEC3AAA703B}"/>
                </a:ext>
              </a:extLst>
            </p:cNvPr>
            <p:cNvSpPr/>
            <p:nvPr userDrawn="1"/>
          </p:nvSpPr>
          <p:spPr bwMode="auto">
            <a:xfrm>
              <a:off x="7304088" y="3384550"/>
              <a:ext cx="515938" cy="692150"/>
            </a:xfrm>
            <a:custGeom>
              <a:avLst/>
              <a:gdLst>
                <a:gd name="T0" fmla="*/ 134 w 140"/>
                <a:gd name="T1" fmla="*/ 184 h 188"/>
                <a:gd name="T2" fmla="*/ 134 w 140"/>
                <a:gd name="T3" fmla="*/ 184 h 188"/>
                <a:gd name="T4" fmla="*/ 119 w 140"/>
                <a:gd name="T5" fmla="*/ 182 h 188"/>
                <a:gd name="T6" fmla="*/ 3 w 140"/>
                <a:gd name="T7" fmla="*/ 18 h 188"/>
                <a:gd name="T8" fmla="*/ 6 w 140"/>
                <a:gd name="T9" fmla="*/ 3 h 188"/>
                <a:gd name="T10" fmla="*/ 20 w 140"/>
                <a:gd name="T11" fmla="*/ 5 h 188"/>
                <a:gd name="T12" fmla="*/ 136 w 140"/>
                <a:gd name="T13" fmla="*/ 170 h 188"/>
                <a:gd name="T14" fmla="*/ 134 w 140"/>
                <a:gd name="T15" fmla="*/ 184 h 1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188">
                  <a:moveTo>
                    <a:pt x="134" y="184"/>
                  </a:moveTo>
                  <a:cubicBezTo>
                    <a:pt x="134" y="184"/>
                    <a:pt x="134" y="184"/>
                    <a:pt x="134" y="184"/>
                  </a:cubicBezTo>
                  <a:cubicBezTo>
                    <a:pt x="129" y="188"/>
                    <a:pt x="122" y="187"/>
                    <a:pt x="119" y="182"/>
                  </a:cubicBezTo>
                  <a:cubicBezTo>
                    <a:pt x="3" y="18"/>
                    <a:pt x="3" y="18"/>
                    <a:pt x="3" y="18"/>
                  </a:cubicBezTo>
                  <a:cubicBezTo>
                    <a:pt x="0" y="13"/>
                    <a:pt x="1" y="6"/>
                    <a:pt x="6" y="3"/>
                  </a:cubicBezTo>
                  <a:cubicBezTo>
                    <a:pt x="11" y="0"/>
                    <a:pt x="17" y="1"/>
                    <a:pt x="20" y="5"/>
                  </a:cubicBezTo>
                  <a:cubicBezTo>
                    <a:pt x="136" y="170"/>
                    <a:pt x="136" y="170"/>
                    <a:pt x="136" y="170"/>
                  </a:cubicBezTo>
                  <a:cubicBezTo>
                    <a:pt x="140" y="175"/>
                    <a:pt x="138" y="181"/>
                    <a:pt x="134" y="184"/>
                  </a:cubicBezTo>
                  <a:close/>
                </a:path>
              </a:pathLst>
            </a:custGeom>
            <a:solidFill>
              <a:srgbClr val="8686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65" name="îşļïďê">
              <a:extLst>
                <a:ext uri="{FF2B5EF4-FFF2-40B4-BE49-F238E27FC236}">
                  <a16:creationId xmlns:a16="http://schemas.microsoft.com/office/drawing/2014/main" id="{0A260C92-F3B0-4023-85C8-AE243717C868}"/>
                </a:ext>
              </a:extLst>
            </p:cNvPr>
            <p:cNvSpPr/>
            <p:nvPr userDrawn="1"/>
          </p:nvSpPr>
          <p:spPr bwMode="auto">
            <a:xfrm>
              <a:off x="5035550" y="5718175"/>
              <a:ext cx="2116138" cy="165100"/>
            </a:xfrm>
            <a:custGeom>
              <a:avLst/>
              <a:gdLst>
                <a:gd name="T0" fmla="*/ 552 w 574"/>
                <a:gd name="T1" fmla="*/ 45 h 45"/>
                <a:gd name="T2" fmla="*/ 22 w 574"/>
                <a:gd name="T3" fmla="*/ 45 h 45"/>
                <a:gd name="T4" fmla="*/ 0 w 574"/>
                <a:gd name="T5" fmla="*/ 22 h 45"/>
                <a:gd name="T6" fmla="*/ 22 w 574"/>
                <a:gd name="T7" fmla="*/ 0 h 45"/>
                <a:gd name="T8" fmla="*/ 552 w 574"/>
                <a:gd name="T9" fmla="*/ 0 h 45"/>
                <a:gd name="T10" fmla="*/ 574 w 574"/>
                <a:gd name="T11" fmla="*/ 22 h 45"/>
                <a:gd name="T12" fmla="*/ 552 w 574"/>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574" h="45">
                  <a:moveTo>
                    <a:pt x="552" y="45"/>
                  </a:moveTo>
                  <a:cubicBezTo>
                    <a:pt x="22" y="45"/>
                    <a:pt x="22" y="45"/>
                    <a:pt x="22" y="45"/>
                  </a:cubicBezTo>
                  <a:cubicBezTo>
                    <a:pt x="10" y="45"/>
                    <a:pt x="0" y="35"/>
                    <a:pt x="0" y="22"/>
                  </a:cubicBezTo>
                  <a:cubicBezTo>
                    <a:pt x="0" y="10"/>
                    <a:pt x="10" y="0"/>
                    <a:pt x="22" y="0"/>
                  </a:cubicBezTo>
                  <a:cubicBezTo>
                    <a:pt x="552" y="0"/>
                    <a:pt x="552" y="0"/>
                    <a:pt x="552" y="0"/>
                  </a:cubicBezTo>
                  <a:cubicBezTo>
                    <a:pt x="564" y="0"/>
                    <a:pt x="574" y="10"/>
                    <a:pt x="574" y="22"/>
                  </a:cubicBezTo>
                  <a:cubicBezTo>
                    <a:pt x="574" y="35"/>
                    <a:pt x="564" y="45"/>
                    <a:pt x="552" y="45"/>
                  </a:cubicBezTo>
                  <a:close/>
                </a:path>
              </a:pathLst>
            </a:custGeom>
            <a:solidFill>
              <a:srgbClr val="C5C4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66" name="îšļiḍé">
              <a:extLst>
                <a:ext uri="{FF2B5EF4-FFF2-40B4-BE49-F238E27FC236}">
                  <a16:creationId xmlns:a16="http://schemas.microsoft.com/office/drawing/2014/main" id="{8C93FE08-C1DB-4C63-A6F7-045825FBC507}"/>
                </a:ext>
              </a:extLst>
            </p:cNvPr>
            <p:cNvSpPr/>
            <p:nvPr userDrawn="1"/>
          </p:nvSpPr>
          <p:spPr bwMode="auto">
            <a:xfrm>
              <a:off x="6083300" y="4378325"/>
              <a:ext cx="755650" cy="1222375"/>
            </a:xfrm>
            <a:custGeom>
              <a:avLst/>
              <a:gdLst>
                <a:gd name="T0" fmla="*/ 0 w 205"/>
                <a:gd name="T1" fmla="*/ 0 h 332"/>
                <a:gd name="T2" fmla="*/ 126 w 205"/>
                <a:gd name="T3" fmla="*/ 0 h 332"/>
                <a:gd name="T4" fmla="*/ 133 w 205"/>
                <a:gd name="T5" fmla="*/ 1 h 332"/>
                <a:gd name="T6" fmla="*/ 195 w 205"/>
                <a:gd name="T7" fmla="*/ 90 h 332"/>
                <a:gd name="T8" fmla="*/ 143 w 205"/>
                <a:gd name="T9" fmla="*/ 332 h 332"/>
                <a:gd name="T10" fmla="*/ 68 w 205"/>
                <a:gd name="T11" fmla="*/ 332 h 332"/>
                <a:gd name="T12" fmla="*/ 104 w 205"/>
                <a:gd name="T13" fmla="*/ 102 h 332"/>
                <a:gd name="T14" fmla="*/ 0 w 205"/>
                <a:gd name="T15" fmla="*/ 102 h 332"/>
                <a:gd name="T16" fmla="*/ 0 w 205"/>
                <a:gd name="T17"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 h="332">
                  <a:moveTo>
                    <a:pt x="0" y="0"/>
                  </a:moveTo>
                  <a:cubicBezTo>
                    <a:pt x="126" y="0"/>
                    <a:pt x="126" y="0"/>
                    <a:pt x="126" y="0"/>
                  </a:cubicBezTo>
                  <a:cubicBezTo>
                    <a:pt x="128" y="0"/>
                    <a:pt x="131" y="0"/>
                    <a:pt x="133" y="1"/>
                  </a:cubicBezTo>
                  <a:cubicBezTo>
                    <a:pt x="176" y="5"/>
                    <a:pt x="205" y="48"/>
                    <a:pt x="195" y="90"/>
                  </a:cubicBezTo>
                  <a:cubicBezTo>
                    <a:pt x="143" y="332"/>
                    <a:pt x="143" y="332"/>
                    <a:pt x="143" y="332"/>
                  </a:cubicBezTo>
                  <a:cubicBezTo>
                    <a:pt x="68" y="332"/>
                    <a:pt x="68" y="332"/>
                    <a:pt x="68" y="332"/>
                  </a:cubicBezTo>
                  <a:cubicBezTo>
                    <a:pt x="104" y="102"/>
                    <a:pt x="104" y="102"/>
                    <a:pt x="104" y="102"/>
                  </a:cubicBezTo>
                  <a:cubicBezTo>
                    <a:pt x="0" y="102"/>
                    <a:pt x="0" y="102"/>
                    <a:pt x="0" y="102"/>
                  </a:cubicBezTo>
                  <a:cubicBezTo>
                    <a:pt x="0" y="0"/>
                    <a:pt x="0" y="0"/>
                    <a:pt x="0" y="0"/>
                  </a:cubicBezTo>
                </a:path>
              </a:pathLst>
            </a:custGeom>
            <a:solidFill>
              <a:srgbClr val="89776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67" name="í$ḷïḑe">
              <a:extLst>
                <a:ext uri="{FF2B5EF4-FFF2-40B4-BE49-F238E27FC236}">
                  <a16:creationId xmlns:a16="http://schemas.microsoft.com/office/drawing/2014/main" id="{268228F1-6F0B-4E91-AE44-C2016832ECA0}"/>
                </a:ext>
              </a:extLst>
            </p:cNvPr>
            <p:cNvSpPr/>
            <p:nvPr userDrawn="1"/>
          </p:nvSpPr>
          <p:spPr bwMode="auto">
            <a:xfrm>
              <a:off x="6334125" y="5600700"/>
              <a:ext cx="474663" cy="184150"/>
            </a:xfrm>
            <a:custGeom>
              <a:avLst/>
              <a:gdLst>
                <a:gd name="T0" fmla="*/ 0 w 129"/>
                <a:gd name="T1" fmla="*/ 0 h 50"/>
                <a:gd name="T2" fmla="*/ 62 w 129"/>
                <a:gd name="T3" fmla="*/ 0 h 50"/>
                <a:gd name="T4" fmla="*/ 129 w 129"/>
                <a:gd name="T5" fmla="*/ 50 h 50"/>
                <a:gd name="T6" fmla="*/ 0 w 129"/>
                <a:gd name="T7" fmla="*/ 50 h 50"/>
                <a:gd name="T8" fmla="*/ 0 w 129"/>
                <a:gd name="T9" fmla="*/ 0 h 50"/>
              </a:gdLst>
              <a:ahLst/>
              <a:cxnLst>
                <a:cxn ang="0">
                  <a:pos x="T0" y="T1"/>
                </a:cxn>
                <a:cxn ang="0">
                  <a:pos x="T2" y="T3"/>
                </a:cxn>
                <a:cxn ang="0">
                  <a:pos x="T4" y="T5"/>
                </a:cxn>
                <a:cxn ang="0">
                  <a:pos x="T6" y="T7"/>
                </a:cxn>
                <a:cxn ang="0">
                  <a:pos x="T8" y="T9"/>
                </a:cxn>
              </a:cxnLst>
              <a:rect l="0" t="0" r="r" b="b"/>
              <a:pathLst>
                <a:path w="129" h="50">
                  <a:moveTo>
                    <a:pt x="0" y="0"/>
                  </a:moveTo>
                  <a:cubicBezTo>
                    <a:pt x="62" y="0"/>
                    <a:pt x="62" y="0"/>
                    <a:pt x="62" y="0"/>
                  </a:cubicBezTo>
                  <a:cubicBezTo>
                    <a:pt x="62" y="0"/>
                    <a:pt x="129" y="6"/>
                    <a:pt x="129" y="50"/>
                  </a:cubicBezTo>
                  <a:cubicBezTo>
                    <a:pt x="0" y="50"/>
                    <a:pt x="0" y="50"/>
                    <a:pt x="0" y="50"/>
                  </a:cubicBezTo>
                  <a:lnTo>
                    <a:pt x="0" y="0"/>
                  </a:lnTo>
                  <a:close/>
                </a:path>
              </a:pathLst>
            </a:custGeom>
            <a:solidFill>
              <a:srgbClr val="331D0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68" name="ís1îḓe">
              <a:extLst>
                <a:ext uri="{FF2B5EF4-FFF2-40B4-BE49-F238E27FC236}">
                  <a16:creationId xmlns:a16="http://schemas.microsoft.com/office/drawing/2014/main" id="{1397C844-D6C2-4182-B960-D55C92040818}"/>
                </a:ext>
              </a:extLst>
            </p:cNvPr>
            <p:cNvSpPr/>
            <p:nvPr userDrawn="1"/>
          </p:nvSpPr>
          <p:spPr bwMode="auto">
            <a:xfrm>
              <a:off x="5353050" y="4378325"/>
              <a:ext cx="755650" cy="1222375"/>
            </a:xfrm>
            <a:custGeom>
              <a:avLst/>
              <a:gdLst>
                <a:gd name="T0" fmla="*/ 205 w 205"/>
                <a:gd name="T1" fmla="*/ 0 h 332"/>
                <a:gd name="T2" fmla="*/ 78 w 205"/>
                <a:gd name="T3" fmla="*/ 0 h 332"/>
                <a:gd name="T4" fmla="*/ 71 w 205"/>
                <a:gd name="T5" fmla="*/ 1 h 332"/>
                <a:gd name="T6" fmla="*/ 10 w 205"/>
                <a:gd name="T7" fmla="*/ 90 h 332"/>
                <a:gd name="T8" fmla="*/ 62 w 205"/>
                <a:gd name="T9" fmla="*/ 332 h 332"/>
                <a:gd name="T10" fmla="*/ 136 w 205"/>
                <a:gd name="T11" fmla="*/ 332 h 332"/>
                <a:gd name="T12" fmla="*/ 100 w 205"/>
                <a:gd name="T13" fmla="*/ 102 h 332"/>
                <a:gd name="T14" fmla="*/ 205 w 205"/>
                <a:gd name="T15" fmla="*/ 102 h 332"/>
                <a:gd name="T16" fmla="*/ 205 w 205"/>
                <a:gd name="T17"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 h="332">
                  <a:moveTo>
                    <a:pt x="205" y="0"/>
                  </a:moveTo>
                  <a:cubicBezTo>
                    <a:pt x="78" y="0"/>
                    <a:pt x="78" y="0"/>
                    <a:pt x="78" y="0"/>
                  </a:cubicBezTo>
                  <a:cubicBezTo>
                    <a:pt x="76" y="0"/>
                    <a:pt x="74" y="0"/>
                    <a:pt x="71" y="1"/>
                  </a:cubicBezTo>
                  <a:cubicBezTo>
                    <a:pt x="28" y="5"/>
                    <a:pt x="0" y="48"/>
                    <a:pt x="10" y="90"/>
                  </a:cubicBezTo>
                  <a:cubicBezTo>
                    <a:pt x="62" y="332"/>
                    <a:pt x="62" y="332"/>
                    <a:pt x="62" y="332"/>
                  </a:cubicBezTo>
                  <a:cubicBezTo>
                    <a:pt x="136" y="332"/>
                    <a:pt x="136" y="332"/>
                    <a:pt x="136" y="332"/>
                  </a:cubicBezTo>
                  <a:cubicBezTo>
                    <a:pt x="100" y="102"/>
                    <a:pt x="100" y="102"/>
                    <a:pt x="100" y="102"/>
                  </a:cubicBezTo>
                  <a:cubicBezTo>
                    <a:pt x="205" y="102"/>
                    <a:pt x="205" y="102"/>
                    <a:pt x="205" y="102"/>
                  </a:cubicBezTo>
                  <a:cubicBezTo>
                    <a:pt x="205" y="0"/>
                    <a:pt x="205" y="0"/>
                    <a:pt x="205" y="0"/>
                  </a:cubicBezTo>
                </a:path>
              </a:pathLst>
            </a:custGeom>
            <a:solidFill>
              <a:srgbClr val="89776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69" name="îsḷïdè">
              <a:extLst>
                <a:ext uri="{FF2B5EF4-FFF2-40B4-BE49-F238E27FC236}">
                  <a16:creationId xmlns:a16="http://schemas.microsoft.com/office/drawing/2014/main" id="{C1840427-BBE8-46E9-9A0F-1A164B34FF92}"/>
                </a:ext>
              </a:extLst>
            </p:cNvPr>
            <p:cNvSpPr/>
            <p:nvPr userDrawn="1"/>
          </p:nvSpPr>
          <p:spPr bwMode="auto">
            <a:xfrm>
              <a:off x="6083300" y="4651375"/>
              <a:ext cx="611188" cy="949325"/>
            </a:xfrm>
            <a:custGeom>
              <a:avLst/>
              <a:gdLst>
                <a:gd name="T0" fmla="*/ 112 w 166"/>
                <a:gd name="T1" fmla="*/ 258 h 258"/>
                <a:gd name="T2" fmla="*/ 113 w 166"/>
                <a:gd name="T3" fmla="*/ 255 h 258"/>
                <a:gd name="T4" fmla="*/ 137 w 166"/>
                <a:gd name="T5" fmla="*/ 130 h 258"/>
                <a:gd name="T6" fmla="*/ 160 w 166"/>
                <a:gd name="T7" fmla="*/ 37 h 258"/>
                <a:gd name="T8" fmla="*/ 164 w 166"/>
                <a:gd name="T9" fmla="*/ 18 h 258"/>
                <a:gd name="T10" fmla="*/ 164 w 166"/>
                <a:gd name="T11" fmla="*/ 12 h 258"/>
                <a:gd name="T12" fmla="*/ 165 w 166"/>
                <a:gd name="T13" fmla="*/ 2 h 258"/>
                <a:gd name="T14" fmla="*/ 166 w 166"/>
                <a:gd name="T15" fmla="*/ 0 h 258"/>
                <a:gd name="T16" fmla="*/ 0 w 166"/>
                <a:gd name="T17" fmla="*/ 0 h 258"/>
                <a:gd name="T18" fmla="*/ 0 w 166"/>
                <a:gd name="T19" fmla="*/ 28 h 258"/>
                <a:gd name="T20" fmla="*/ 104 w 166"/>
                <a:gd name="T21" fmla="*/ 28 h 258"/>
                <a:gd name="T22" fmla="*/ 68 w 166"/>
                <a:gd name="T23" fmla="*/ 258 h 258"/>
                <a:gd name="T24" fmla="*/ 112 w 166"/>
                <a:gd name="T25"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258">
                  <a:moveTo>
                    <a:pt x="112" y="258"/>
                  </a:moveTo>
                  <a:cubicBezTo>
                    <a:pt x="112" y="257"/>
                    <a:pt x="112" y="256"/>
                    <a:pt x="113" y="255"/>
                  </a:cubicBezTo>
                  <a:cubicBezTo>
                    <a:pt x="121" y="227"/>
                    <a:pt x="129" y="159"/>
                    <a:pt x="137" y="130"/>
                  </a:cubicBezTo>
                  <a:cubicBezTo>
                    <a:pt x="146" y="99"/>
                    <a:pt x="154" y="69"/>
                    <a:pt x="160" y="37"/>
                  </a:cubicBezTo>
                  <a:cubicBezTo>
                    <a:pt x="161" y="31"/>
                    <a:pt x="162" y="24"/>
                    <a:pt x="164" y="18"/>
                  </a:cubicBezTo>
                  <a:cubicBezTo>
                    <a:pt x="164" y="15"/>
                    <a:pt x="164" y="13"/>
                    <a:pt x="164" y="12"/>
                  </a:cubicBezTo>
                  <a:cubicBezTo>
                    <a:pt x="165" y="9"/>
                    <a:pt x="165" y="5"/>
                    <a:pt x="165" y="2"/>
                  </a:cubicBezTo>
                  <a:cubicBezTo>
                    <a:pt x="166" y="1"/>
                    <a:pt x="166" y="1"/>
                    <a:pt x="166" y="0"/>
                  </a:cubicBezTo>
                  <a:cubicBezTo>
                    <a:pt x="0" y="0"/>
                    <a:pt x="0" y="0"/>
                    <a:pt x="0" y="0"/>
                  </a:cubicBezTo>
                  <a:cubicBezTo>
                    <a:pt x="0" y="28"/>
                    <a:pt x="0" y="28"/>
                    <a:pt x="0" y="28"/>
                  </a:cubicBezTo>
                  <a:cubicBezTo>
                    <a:pt x="104" y="28"/>
                    <a:pt x="104" y="28"/>
                    <a:pt x="104" y="28"/>
                  </a:cubicBezTo>
                  <a:cubicBezTo>
                    <a:pt x="68" y="258"/>
                    <a:pt x="68" y="258"/>
                    <a:pt x="68" y="258"/>
                  </a:cubicBezTo>
                  <a:cubicBezTo>
                    <a:pt x="112" y="258"/>
                    <a:pt x="112" y="258"/>
                    <a:pt x="112" y="258"/>
                  </a:cubicBezTo>
                </a:path>
              </a:pathLst>
            </a:custGeom>
            <a:solidFill>
              <a:srgbClr val="63514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70" name="işḷíďe">
              <a:extLst>
                <a:ext uri="{FF2B5EF4-FFF2-40B4-BE49-F238E27FC236}">
                  <a16:creationId xmlns:a16="http://schemas.microsoft.com/office/drawing/2014/main" id="{DF7F48BD-91E0-490D-B049-E7838B62C56D}"/>
                </a:ext>
              </a:extLst>
            </p:cNvPr>
            <p:cNvSpPr/>
            <p:nvPr userDrawn="1"/>
          </p:nvSpPr>
          <p:spPr bwMode="auto">
            <a:xfrm>
              <a:off x="5518150" y="4651375"/>
              <a:ext cx="590550" cy="949325"/>
            </a:xfrm>
            <a:custGeom>
              <a:avLst/>
              <a:gdLst>
                <a:gd name="T0" fmla="*/ 160 w 160"/>
                <a:gd name="T1" fmla="*/ 0 h 258"/>
                <a:gd name="T2" fmla="*/ 0 w 160"/>
                <a:gd name="T3" fmla="*/ 0 h 258"/>
                <a:gd name="T4" fmla="*/ 2 w 160"/>
                <a:gd name="T5" fmla="*/ 9 h 258"/>
                <a:gd name="T6" fmla="*/ 28 w 160"/>
                <a:gd name="T7" fmla="*/ 91 h 258"/>
                <a:gd name="T8" fmla="*/ 52 w 160"/>
                <a:gd name="T9" fmla="*/ 171 h 258"/>
                <a:gd name="T10" fmla="*/ 63 w 160"/>
                <a:gd name="T11" fmla="*/ 258 h 258"/>
                <a:gd name="T12" fmla="*/ 91 w 160"/>
                <a:gd name="T13" fmla="*/ 258 h 258"/>
                <a:gd name="T14" fmla="*/ 55 w 160"/>
                <a:gd name="T15" fmla="*/ 28 h 258"/>
                <a:gd name="T16" fmla="*/ 160 w 160"/>
                <a:gd name="T17" fmla="*/ 28 h 258"/>
                <a:gd name="T18" fmla="*/ 160 w 160"/>
                <a:gd name="T1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 h="258">
                  <a:moveTo>
                    <a:pt x="160" y="0"/>
                  </a:moveTo>
                  <a:cubicBezTo>
                    <a:pt x="0" y="0"/>
                    <a:pt x="0" y="0"/>
                    <a:pt x="0" y="0"/>
                  </a:cubicBezTo>
                  <a:cubicBezTo>
                    <a:pt x="1" y="3"/>
                    <a:pt x="2" y="6"/>
                    <a:pt x="2" y="9"/>
                  </a:cubicBezTo>
                  <a:cubicBezTo>
                    <a:pt x="9" y="37"/>
                    <a:pt x="19" y="64"/>
                    <a:pt x="28" y="91"/>
                  </a:cubicBezTo>
                  <a:cubicBezTo>
                    <a:pt x="36" y="117"/>
                    <a:pt x="46" y="144"/>
                    <a:pt x="52" y="171"/>
                  </a:cubicBezTo>
                  <a:cubicBezTo>
                    <a:pt x="56" y="186"/>
                    <a:pt x="59" y="242"/>
                    <a:pt x="63" y="258"/>
                  </a:cubicBezTo>
                  <a:cubicBezTo>
                    <a:pt x="91" y="258"/>
                    <a:pt x="91" y="258"/>
                    <a:pt x="91" y="258"/>
                  </a:cubicBezTo>
                  <a:cubicBezTo>
                    <a:pt x="55" y="28"/>
                    <a:pt x="55" y="28"/>
                    <a:pt x="55" y="28"/>
                  </a:cubicBezTo>
                  <a:cubicBezTo>
                    <a:pt x="160" y="28"/>
                    <a:pt x="160" y="28"/>
                    <a:pt x="160" y="28"/>
                  </a:cubicBezTo>
                  <a:cubicBezTo>
                    <a:pt x="160" y="0"/>
                    <a:pt x="160" y="0"/>
                    <a:pt x="160" y="0"/>
                  </a:cubicBezTo>
                </a:path>
              </a:pathLst>
            </a:custGeom>
            <a:solidFill>
              <a:srgbClr val="63514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71" name="ïṥļîdê">
              <a:extLst>
                <a:ext uri="{FF2B5EF4-FFF2-40B4-BE49-F238E27FC236}">
                  <a16:creationId xmlns:a16="http://schemas.microsoft.com/office/drawing/2014/main" id="{135D0D4C-D18D-4EA1-8E4B-F3F3E061127A}"/>
                </a:ext>
              </a:extLst>
            </p:cNvPr>
            <p:cNvSpPr/>
            <p:nvPr userDrawn="1"/>
          </p:nvSpPr>
          <p:spPr bwMode="auto">
            <a:xfrm>
              <a:off x="5634038" y="2728913"/>
              <a:ext cx="190500" cy="284163"/>
            </a:xfrm>
            <a:custGeom>
              <a:avLst/>
              <a:gdLst>
                <a:gd name="T0" fmla="*/ 52 w 52"/>
                <a:gd name="T1" fmla="*/ 25 h 77"/>
                <a:gd name="T2" fmla="*/ 18 w 52"/>
                <a:gd name="T3" fmla="*/ 14 h 77"/>
                <a:gd name="T4" fmla="*/ 52 w 52"/>
                <a:gd name="T5" fmla="*/ 69 h 77"/>
                <a:gd name="T6" fmla="*/ 52 w 52"/>
                <a:gd name="T7" fmla="*/ 25 h 77"/>
              </a:gdLst>
              <a:ahLst/>
              <a:cxnLst>
                <a:cxn ang="0">
                  <a:pos x="T0" y="T1"/>
                </a:cxn>
                <a:cxn ang="0">
                  <a:pos x="T2" y="T3"/>
                </a:cxn>
                <a:cxn ang="0">
                  <a:pos x="T4" y="T5"/>
                </a:cxn>
                <a:cxn ang="0">
                  <a:pos x="T6" y="T7"/>
                </a:cxn>
              </a:cxnLst>
              <a:rect l="0" t="0" r="r" b="b"/>
              <a:pathLst>
                <a:path w="52" h="77">
                  <a:moveTo>
                    <a:pt x="52" y="25"/>
                  </a:moveTo>
                  <a:cubicBezTo>
                    <a:pt x="52" y="25"/>
                    <a:pt x="36" y="0"/>
                    <a:pt x="18" y="14"/>
                  </a:cubicBezTo>
                  <a:cubicBezTo>
                    <a:pt x="0" y="27"/>
                    <a:pt x="19" y="77"/>
                    <a:pt x="52" y="69"/>
                  </a:cubicBezTo>
                  <a:lnTo>
                    <a:pt x="52" y="25"/>
                  </a:lnTo>
                  <a:close/>
                </a:path>
              </a:pathLst>
            </a:custGeom>
            <a:solidFill>
              <a:srgbClr val="EDAC7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72" name="isḻîḋè">
              <a:extLst>
                <a:ext uri="{FF2B5EF4-FFF2-40B4-BE49-F238E27FC236}">
                  <a16:creationId xmlns:a16="http://schemas.microsoft.com/office/drawing/2014/main" id="{711F711D-E110-421D-933F-4C10A1A62617}"/>
                </a:ext>
              </a:extLst>
            </p:cNvPr>
            <p:cNvSpPr/>
            <p:nvPr userDrawn="1"/>
          </p:nvSpPr>
          <p:spPr bwMode="auto">
            <a:xfrm>
              <a:off x="5676900" y="2798763"/>
              <a:ext cx="147638" cy="177800"/>
            </a:xfrm>
            <a:custGeom>
              <a:avLst/>
              <a:gdLst>
                <a:gd name="T0" fmla="*/ 40 w 40"/>
                <a:gd name="T1" fmla="*/ 23 h 48"/>
                <a:gd name="T2" fmla="*/ 40 w 40"/>
                <a:gd name="T3" fmla="*/ 45 h 48"/>
                <a:gd name="T4" fmla="*/ 13 w 40"/>
                <a:gd name="T5" fmla="*/ 3 h 48"/>
                <a:gd name="T6" fmla="*/ 40 w 40"/>
                <a:gd name="T7" fmla="*/ 23 h 48"/>
              </a:gdLst>
              <a:ahLst/>
              <a:cxnLst>
                <a:cxn ang="0">
                  <a:pos x="T0" y="T1"/>
                </a:cxn>
                <a:cxn ang="0">
                  <a:pos x="T2" y="T3"/>
                </a:cxn>
                <a:cxn ang="0">
                  <a:pos x="T4" y="T5"/>
                </a:cxn>
                <a:cxn ang="0">
                  <a:pos x="T6" y="T7"/>
                </a:cxn>
              </a:cxnLst>
              <a:rect l="0" t="0" r="r" b="b"/>
              <a:pathLst>
                <a:path w="40" h="48">
                  <a:moveTo>
                    <a:pt x="40" y="23"/>
                  </a:moveTo>
                  <a:cubicBezTo>
                    <a:pt x="40" y="45"/>
                    <a:pt x="40" y="45"/>
                    <a:pt x="40" y="45"/>
                  </a:cubicBezTo>
                  <a:cubicBezTo>
                    <a:pt x="12" y="48"/>
                    <a:pt x="0" y="8"/>
                    <a:pt x="13" y="3"/>
                  </a:cubicBezTo>
                  <a:cubicBezTo>
                    <a:pt x="24" y="0"/>
                    <a:pt x="35" y="15"/>
                    <a:pt x="40" y="23"/>
                  </a:cubicBezTo>
                  <a:close/>
                </a:path>
              </a:pathLst>
            </a:custGeom>
            <a:solidFill>
              <a:srgbClr val="F7A58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73" name="íṥľïḓê">
              <a:extLst>
                <a:ext uri="{FF2B5EF4-FFF2-40B4-BE49-F238E27FC236}">
                  <a16:creationId xmlns:a16="http://schemas.microsoft.com/office/drawing/2014/main" id="{7070EA34-2784-4362-8DF0-EA6726DC0BD9}"/>
                </a:ext>
              </a:extLst>
            </p:cNvPr>
            <p:cNvSpPr/>
            <p:nvPr userDrawn="1"/>
          </p:nvSpPr>
          <p:spPr bwMode="auto">
            <a:xfrm>
              <a:off x="5707063" y="2803525"/>
              <a:ext cx="117475" cy="80963"/>
            </a:xfrm>
            <a:custGeom>
              <a:avLst/>
              <a:gdLst>
                <a:gd name="T0" fmla="*/ 0 w 32"/>
                <a:gd name="T1" fmla="*/ 10 h 22"/>
                <a:gd name="T2" fmla="*/ 0 w 32"/>
                <a:gd name="T3" fmla="*/ 10 h 22"/>
                <a:gd name="T4" fmla="*/ 0 w 32"/>
                <a:gd name="T5" fmla="*/ 8 h 22"/>
                <a:gd name="T6" fmla="*/ 3 w 32"/>
                <a:gd name="T7" fmla="*/ 5 h 22"/>
                <a:gd name="T8" fmla="*/ 4 w 32"/>
                <a:gd name="T9" fmla="*/ 4 h 22"/>
                <a:gd name="T10" fmla="*/ 5 w 32"/>
                <a:gd name="T11" fmla="*/ 4 h 22"/>
                <a:gd name="T12" fmla="*/ 5 w 32"/>
                <a:gd name="T13" fmla="*/ 4 h 22"/>
                <a:gd name="T14" fmla="*/ 5 w 32"/>
                <a:gd name="T15" fmla="*/ 4 h 22"/>
                <a:gd name="T16" fmla="*/ 5 w 32"/>
                <a:gd name="T17" fmla="*/ 4 h 22"/>
                <a:gd name="T18" fmla="*/ 5 w 32"/>
                <a:gd name="T19" fmla="*/ 4 h 22"/>
                <a:gd name="T20" fmla="*/ 5 w 32"/>
                <a:gd name="T21" fmla="*/ 4 h 22"/>
                <a:gd name="T22" fmla="*/ 5 w 32"/>
                <a:gd name="T23" fmla="*/ 4 h 22"/>
                <a:gd name="T24" fmla="*/ 6 w 32"/>
                <a:gd name="T25" fmla="*/ 4 h 22"/>
                <a:gd name="T26" fmla="*/ 7 w 32"/>
                <a:gd name="T27" fmla="*/ 4 h 22"/>
                <a:gd name="T28" fmla="*/ 8 w 32"/>
                <a:gd name="T29" fmla="*/ 4 h 22"/>
                <a:gd name="T30" fmla="*/ 8 w 32"/>
                <a:gd name="T31" fmla="*/ 4 h 22"/>
                <a:gd name="T32" fmla="*/ 9 w 32"/>
                <a:gd name="T33" fmla="*/ 4 h 22"/>
                <a:gd name="T34" fmla="*/ 16 w 32"/>
                <a:gd name="T35" fmla="*/ 7 h 22"/>
                <a:gd name="T36" fmla="*/ 19 w 32"/>
                <a:gd name="T37" fmla="*/ 9 h 22"/>
                <a:gd name="T38" fmla="*/ 22 w 32"/>
                <a:gd name="T39" fmla="*/ 12 h 22"/>
                <a:gd name="T40" fmla="*/ 27 w 32"/>
                <a:gd name="T41" fmla="*/ 17 h 22"/>
                <a:gd name="T42" fmla="*/ 32 w 32"/>
                <a:gd name="T43" fmla="*/ 22 h 22"/>
                <a:gd name="T44" fmla="*/ 31 w 32"/>
                <a:gd name="T45" fmla="*/ 20 h 22"/>
                <a:gd name="T46" fmla="*/ 29 w 32"/>
                <a:gd name="T47" fmla="*/ 15 h 22"/>
                <a:gd name="T48" fmla="*/ 27 w 32"/>
                <a:gd name="T49" fmla="*/ 12 h 22"/>
                <a:gd name="T50" fmla="*/ 25 w 32"/>
                <a:gd name="T51" fmla="*/ 9 h 22"/>
                <a:gd name="T52" fmla="*/ 18 w 32"/>
                <a:gd name="T53" fmla="*/ 4 h 22"/>
                <a:gd name="T54" fmla="*/ 14 w 32"/>
                <a:gd name="T55" fmla="*/ 1 h 22"/>
                <a:gd name="T56" fmla="*/ 10 w 32"/>
                <a:gd name="T57" fmla="*/ 0 h 22"/>
                <a:gd name="T58" fmla="*/ 8 w 32"/>
                <a:gd name="T59" fmla="*/ 0 h 22"/>
                <a:gd name="T60" fmla="*/ 7 w 32"/>
                <a:gd name="T61" fmla="*/ 0 h 22"/>
                <a:gd name="T62" fmla="*/ 6 w 32"/>
                <a:gd name="T63" fmla="*/ 1 h 22"/>
                <a:gd name="T64" fmla="*/ 5 w 32"/>
                <a:gd name="T65" fmla="*/ 1 h 22"/>
                <a:gd name="T66" fmla="*/ 5 w 32"/>
                <a:gd name="T67" fmla="*/ 1 h 22"/>
                <a:gd name="T68" fmla="*/ 4 w 32"/>
                <a:gd name="T69" fmla="*/ 1 h 22"/>
                <a:gd name="T70" fmla="*/ 4 w 32"/>
                <a:gd name="T71" fmla="*/ 1 h 22"/>
                <a:gd name="T72" fmla="*/ 3 w 32"/>
                <a:gd name="T73" fmla="*/ 2 h 22"/>
                <a:gd name="T74" fmla="*/ 2 w 32"/>
                <a:gd name="T75" fmla="*/ 3 h 22"/>
                <a:gd name="T76" fmla="*/ 0 w 32"/>
                <a:gd name="T77" fmla="*/ 6 h 22"/>
                <a:gd name="T78" fmla="*/ 0 w 32"/>
                <a:gd name="T79" fmla="*/ 8 h 22"/>
                <a:gd name="T80" fmla="*/ 0 w 32"/>
                <a:gd name="T81" fmla="*/ 1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 h="22">
                  <a:moveTo>
                    <a:pt x="0" y="10"/>
                  </a:moveTo>
                  <a:cubicBezTo>
                    <a:pt x="0" y="10"/>
                    <a:pt x="0" y="10"/>
                    <a:pt x="0" y="10"/>
                  </a:cubicBezTo>
                  <a:cubicBezTo>
                    <a:pt x="0" y="9"/>
                    <a:pt x="0" y="9"/>
                    <a:pt x="0" y="8"/>
                  </a:cubicBezTo>
                  <a:cubicBezTo>
                    <a:pt x="1" y="7"/>
                    <a:pt x="2" y="6"/>
                    <a:pt x="3" y="5"/>
                  </a:cubicBezTo>
                  <a:cubicBezTo>
                    <a:pt x="4" y="4"/>
                    <a:pt x="4" y="4"/>
                    <a:pt x="4"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6" y="4"/>
                    <a:pt x="6" y="4"/>
                    <a:pt x="6" y="4"/>
                  </a:cubicBezTo>
                  <a:cubicBezTo>
                    <a:pt x="7" y="4"/>
                    <a:pt x="7" y="4"/>
                    <a:pt x="7" y="4"/>
                  </a:cubicBezTo>
                  <a:cubicBezTo>
                    <a:pt x="8" y="4"/>
                    <a:pt x="8" y="4"/>
                    <a:pt x="8" y="4"/>
                  </a:cubicBezTo>
                  <a:cubicBezTo>
                    <a:pt x="8" y="4"/>
                    <a:pt x="8" y="4"/>
                    <a:pt x="8" y="4"/>
                  </a:cubicBezTo>
                  <a:cubicBezTo>
                    <a:pt x="9" y="4"/>
                    <a:pt x="9" y="4"/>
                    <a:pt x="9" y="4"/>
                  </a:cubicBezTo>
                  <a:cubicBezTo>
                    <a:pt x="11" y="4"/>
                    <a:pt x="14" y="5"/>
                    <a:pt x="16" y="7"/>
                  </a:cubicBezTo>
                  <a:cubicBezTo>
                    <a:pt x="17" y="7"/>
                    <a:pt x="18" y="8"/>
                    <a:pt x="19" y="9"/>
                  </a:cubicBezTo>
                  <a:cubicBezTo>
                    <a:pt x="20" y="10"/>
                    <a:pt x="21" y="11"/>
                    <a:pt x="22" y="12"/>
                  </a:cubicBezTo>
                  <a:cubicBezTo>
                    <a:pt x="24" y="13"/>
                    <a:pt x="26" y="15"/>
                    <a:pt x="27" y="17"/>
                  </a:cubicBezTo>
                  <a:cubicBezTo>
                    <a:pt x="30" y="20"/>
                    <a:pt x="32" y="22"/>
                    <a:pt x="32" y="22"/>
                  </a:cubicBezTo>
                  <a:cubicBezTo>
                    <a:pt x="32" y="22"/>
                    <a:pt x="32" y="21"/>
                    <a:pt x="31" y="20"/>
                  </a:cubicBezTo>
                  <a:cubicBezTo>
                    <a:pt x="31" y="19"/>
                    <a:pt x="30" y="17"/>
                    <a:pt x="29" y="15"/>
                  </a:cubicBezTo>
                  <a:cubicBezTo>
                    <a:pt x="28" y="14"/>
                    <a:pt x="28" y="13"/>
                    <a:pt x="27" y="12"/>
                  </a:cubicBezTo>
                  <a:cubicBezTo>
                    <a:pt x="26" y="11"/>
                    <a:pt x="25" y="10"/>
                    <a:pt x="25" y="9"/>
                  </a:cubicBezTo>
                  <a:cubicBezTo>
                    <a:pt x="23" y="7"/>
                    <a:pt x="21" y="5"/>
                    <a:pt x="18" y="4"/>
                  </a:cubicBezTo>
                  <a:cubicBezTo>
                    <a:pt x="17" y="3"/>
                    <a:pt x="15" y="2"/>
                    <a:pt x="14" y="1"/>
                  </a:cubicBezTo>
                  <a:cubicBezTo>
                    <a:pt x="13" y="1"/>
                    <a:pt x="11" y="1"/>
                    <a:pt x="10" y="0"/>
                  </a:cubicBezTo>
                  <a:cubicBezTo>
                    <a:pt x="9" y="0"/>
                    <a:pt x="9" y="0"/>
                    <a:pt x="8" y="0"/>
                  </a:cubicBezTo>
                  <a:cubicBezTo>
                    <a:pt x="8" y="0"/>
                    <a:pt x="8" y="0"/>
                    <a:pt x="7" y="0"/>
                  </a:cubicBezTo>
                  <a:cubicBezTo>
                    <a:pt x="7" y="1"/>
                    <a:pt x="7" y="1"/>
                    <a:pt x="6" y="1"/>
                  </a:cubicBezTo>
                  <a:cubicBezTo>
                    <a:pt x="6" y="1"/>
                    <a:pt x="5" y="1"/>
                    <a:pt x="5" y="1"/>
                  </a:cubicBezTo>
                  <a:cubicBezTo>
                    <a:pt x="5" y="1"/>
                    <a:pt x="5" y="1"/>
                    <a:pt x="5" y="1"/>
                  </a:cubicBezTo>
                  <a:cubicBezTo>
                    <a:pt x="4" y="1"/>
                    <a:pt x="4" y="1"/>
                    <a:pt x="4" y="1"/>
                  </a:cubicBezTo>
                  <a:cubicBezTo>
                    <a:pt x="4" y="1"/>
                    <a:pt x="4" y="1"/>
                    <a:pt x="4" y="1"/>
                  </a:cubicBezTo>
                  <a:cubicBezTo>
                    <a:pt x="3" y="2"/>
                    <a:pt x="3" y="2"/>
                    <a:pt x="3" y="2"/>
                  </a:cubicBezTo>
                  <a:cubicBezTo>
                    <a:pt x="3" y="2"/>
                    <a:pt x="2" y="3"/>
                    <a:pt x="2" y="3"/>
                  </a:cubicBezTo>
                  <a:cubicBezTo>
                    <a:pt x="1" y="4"/>
                    <a:pt x="0" y="5"/>
                    <a:pt x="0" y="6"/>
                  </a:cubicBezTo>
                  <a:cubicBezTo>
                    <a:pt x="0" y="7"/>
                    <a:pt x="0" y="7"/>
                    <a:pt x="0" y="8"/>
                  </a:cubicBezTo>
                  <a:cubicBezTo>
                    <a:pt x="0" y="9"/>
                    <a:pt x="0" y="9"/>
                    <a:pt x="0" y="10"/>
                  </a:cubicBezTo>
                  <a:close/>
                </a:path>
              </a:pathLst>
            </a:custGeom>
            <a:solidFill>
              <a:srgbClr val="CF91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74" name="íş1íḋê">
              <a:extLst>
                <a:ext uri="{FF2B5EF4-FFF2-40B4-BE49-F238E27FC236}">
                  <a16:creationId xmlns:a16="http://schemas.microsoft.com/office/drawing/2014/main" id="{491A23F2-4EB6-4B83-9630-37BEFCB7E628}"/>
                </a:ext>
              </a:extLst>
            </p:cNvPr>
            <p:cNvSpPr/>
            <p:nvPr userDrawn="1"/>
          </p:nvSpPr>
          <p:spPr bwMode="auto">
            <a:xfrm>
              <a:off x="6418263" y="2795588"/>
              <a:ext cx="214313" cy="287338"/>
            </a:xfrm>
            <a:custGeom>
              <a:avLst/>
              <a:gdLst>
                <a:gd name="T0" fmla="*/ 7 w 58"/>
                <a:gd name="T1" fmla="*/ 22 h 78"/>
                <a:gd name="T2" fmla="*/ 43 w 58"/>
                <a:gd name="T3" fmla="*/ 16 h 78"/>
                <a:gd name="T4" fmla="*/ 0 w 58"/>
                <a:gd name="T5" fmla="*/ 65 h 78"/>
                <a:gd name="T6" fmla="*/ 7 w 58"/>
                <a:gd name="T7" fmla="*/ 22 h 78"/>
              </a:gdLst>
              <a:ahLst/>
              <a:cxnLst>
                <a:cxn ang="0">
                  <a:pos x="T0" y="T1"/>
                </a:cxn>
                <a:cxn ang="0">
                  <a:pos x="T2" y="T3"/>
                </a:cxn>
                <a:cxn ang="0">
                  <a:pos x="T4" y="T5"/>
                </a:cxn>
                <a:cxn ang="0">
                  <a:pos x="T6" y="T7"/>
                </a:cxn>
              </a:cxnLst>
              <a:rect l="0" t="0" r="r" b="b"/>
              <a:pathLst>
                <a:path w="58" h="78">
                  <a:moveTo>
                    <a:pt x="7" y="22"/>
                  </a:moveTo>
                  <a:cubicBezTo>
                    <a:pt x="7" y="22"/>
                    <a:pt x="27" y="0"/>
                    <a:pt x="43" y="16"/>
                  </a:cubicBezTo>
                  <a:cubicBezTo>
                    <a:pt x="58" y="33"/>
                    <a:pt x="31" y="78"/>
                    <a:pt x="0" y="65"/>
                  </a:cubicBezTo>
                  <a:lnTo>
                    <a:pt x="7" y="22"/>
                  </a:lnTo>
                  <a:close/>
                </a:path>
              </a:pathLst>
            </a:custGeom>
            <a:solidFill>
              <a:srgbClr val="EDAC7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75" name="íṧḷíďè">
              <a:extLst>
                <a:ext uri="{FF2B5EF4-FFF2-40B4-BE49-F238E27FC236}">
                  <a16:creationId xmlns:a16="http://schemas.microsoft.com/office/drawing/2014/main" id="{322F4DD9-730D-4544-A7DE-3350831769B1}"/>
                </a:ext>
              </a:extLst>
            </p:cNvPr>
            <p:cNvSpPr/>
            <p:nvPr userDrawn="1"/>
          </p:nvSpPr>
          <p:spPr bwMode="auto">
            <a:xfrm>
              <a:off x="6418263" y="2865438"/>
              <a:ext cx="173038" cy="176213"/>
            </a:xfrm>
            <a:custGeom>
              <a:avLst/>
              <a:gdLst>
                <a:gd name="T0" fmla="*/ 4 w 47"/>
                <a:gd name="T1" fmla="*/ 19 h 48"/>
                <a:gd name="T2" fmla="*/ 0 w 47"/>
                <a:gd name="T3" fmla="*/ 41 h 48"/>
                <a:gd name="T4" fmla="*/ 34 w 47"/>
                <a:gd name="T5" fmla="*/ 5 h 48"/>
                <a:gd name="T6" fmla="*/ 4 w 47"/>
                <a:gd name="T7" fmla="*/ 19 h 48"/>
              </a:gdLst>
              <a:ahLst/>
              <a:cxnLst>
                <a:cxn ang="0">
                  <a:pos x="T0" y="T1"/>
                </a:cxn>
                <a:cxn ang="0">
                  <a:pos x="T2" y="T3"/>
                </a:cxn>
                <a:cxn ang="0">
                  <a:pos x="T4" y="T5"/>
                </a:cxn>
                <a:cxn ang="0">
                  <a:pos x="T6" y="T7"/>
                </a:cxn>
              </a:cxnLst>
              <a:rect l="0" t="0" r="r" b="b"/>
              <a:pathLst>
                <a:path w="47" h="48">
                  <a:moveTo>
                    <a:pt x="4" y="19"/>
                  </a:moveTo>
                  <a:cubicBezTo>
                    <a:pt x="0" y="41"/>
                    <a:pt x="0" y="41"/>
                    <a:pt x="0" y="41"/>
                  </a:cubicBezTo>
                  <a:cubicBezTo>
                    <a:pt x="28" y="48"/>
                    <a:pt x="47" y="11"/>
                    <a:pt x="34" y="5"/>
                  </a:cubicBezTo>
                  <a:cubicBezTo>
                    <a:pt x="24" y="0"/>
                    <a:pt x="10" y="12"/>
                    <a:pt x="4" y="19"/>
                  </a:cubicBezTo>
                  <a:close/>
                </a:path>
              </a:pathLst>
            </a:custGeom>
            <a:solidFill>
              <a:srgbClr val="F7A58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76" name="ïşlíďe">
              <a:extLst>
                <a:ext uri="{FF2B5EF4-FFF2-40B4-BE49-F238E27FC236}">
                  <a16:creationId xmlns:a16="http://schemas.microsoft.com/office/drawing/2014/main" id="{1DB26175-BBC7-4751-8986-01AC218C0414}"/>
                </a:ext>
              </a:extLst>
            </p:cNvPr>
            <p:cNvSpPr/>
            <p:nvPr userDrawn="1"/>
          </p:nvSpPr>
          <p:spPr bwMode="auto">
            <a:xfrm>
              <a:off x="6434138" y="2873375"/>
              <a:ext cx="123825" cy="61913"/>
            </a:xfrm>
            <a:custGeom>
              <a:avLst/>
              <a:gdLst>
                <a:gd name="T0" fmla="*/ 34 w 34"/>
                <a:gd name="T1" fmla="*/ 11 h 17"/>
                <a:gd name="T2" fmla="*/ 34 w 34"/>
                <a:gd name="T3" fmla="*/ 10 h 17"/>
                <a:gd name="T4" fmla="*/ 34 w 34"/>
                <a:gd name="T5" fmla="*/ 9 h 17"/>
                <a:gd name="T6" fmla="*/ 31 w 34"/>
                <a:gd name="T7" fmla="*/ 5 h 17"/>
                <a:gd name="T8" fmla="*/ 30 w 34"/>
                <a:gd name="T9" fmla="*/ 4 h 17"/>
                <a:gd name="T10" fmla="*/ 30 w 34"/>
                <a:gd name="T11" fmla="*/ 4 h 17"/>
                <a:gd name="T12" fmla="*/ 30 w 34"/>
                <a:gd name="T13" fmla="*/ 4 h 17"/>
                <a:gd name="T14" fmla="*/ 30 w 34"/>
                <a:gd name="T15" fmla="*/ 4 h 17"/>
                <a:gd name="T16" fmla="*/ 30 w 34"/>
                <a:gd name="T17" fmla="*/ 4 h 17"/>
                <a:gd name="T18" fmla="*/ 30 w 34"/>
                <a:gd name="T19" fmla="*/ 4 h 17"/>
                <a:gd name="T20" fmla="*/ 30 w 34"/>
                <a:gd name="T21" fmla="*/ 4 h 17"/>
                <a:gd name="T22" fmla="*/ 29 w 34"/>
                <a:gd name="T23" fmla="*/ 4 h 17"/>
                <a:gd name="T24" fmla="*/ 29 w 34"/>
                <a:gd name="T25" fmla="*/ 4 h 17"/>
                <a:gd name="T26" fmla="*/ 28 w 34"/>
                <a:gd name="T27" fmla="*/ 3 h 17"/>
                <a:gd name="T28" fmla="*/ 27 w 34"/>
                <a:gd name="T29" fmla="*/ 3 h 17"/>
                <a:gd name="T30" fmla="*/ 27 w 34"/>
                <a:gd name="T31" fmla="*/ 3 h 17"/>
                <a:gd name="T32" fmla="*/ 26 w 34"/>
                <a:gd name="T33" fmla="*/ 3 h 17"/>
                <a:gd name="T34" fmla="*/ 19 w 34"/>
                <a:gd name="T35" fmla="*/ 5 h 17"/>
                <a:gd name="T36" fmla="*/ 15 w 34"/>
                <a:gd name="T37" fmla="*/ 7 h 17"/>
                <a:gd name="T38" fmla="*/ 12 w 34"/>
                <a:gd name="T39" fmla="*/ 9 h 17"/>
                <a:gd name="T40" fmla="*/ 6 w 34"/>
                <a:gd name="T41" fmla="*/ 13 h 17"/>
                <a:gd name="T42" fmla="*/ 0 w 34"/>
                <a:gd name="T43" fmla="*/ 17 h 17"/>
                <a:gd name="T44" fmla="*/ 1 w 34"/>
                <a:gd name="T45" fmla="*/ 15 h 17"/>
                <a:gd name="T46" fmla="*/ 4 w 34"/>
                <a:gd name="T47" fmla="*/ 11 h 17"/>
                <a:gd name="T48" fmla="*/ 7 w 34"/>
                <a:gd name="T49" fmla="*/ 9 h 17"/>
                <a:gd name="T50" fmla="*/ 10 w 34"/>
                <a:gd name="T51" fmla="*/ 6 h 17"/>
                <a:gd name="T52" fmla="*/ 17 w 34"/>
                <a:gd name="T53" fmla="*/ 1 h 17"/>
                <a:gd name="T54" fmla="*/ 21 w 34"/>
                <a:gd name="T55" fmla="*/ 0 h 17"/>
                <a:gd name="T56" fmla="*/ 26 w 34"/>
                <a:gd name="T57" fmla="*/ 0 h 17"/>
                <a:gd name="T58" fmla="*/ 27 w 34"/>
                <a:gd name="T59" fmla="*/ 0 h 17"/>
                <a:gd name="T60" fmla="*/ 28 w 34"/>
                <a:gd name="T61" fmla="*/ 0 h 17"/>
                <a:gd name="T62" fmla="*/ 29 w 34"/>
                <a:gd name="T63" fmla="*/ 1 h 17"/>
                <a:gd name="T64" fmla="*/ 30 w 34"/>
                <a:gd name="T65" fmla="*/ 1 h 17"/>
                <a:gd name="T66" fmla="*/ 31 w 34"/>
                <a:gd name="T67" fmla="*/ 1 h 17"/>
                <a:gd name="T68" fmla="*/ 31 w 34"/>
                <a:gd name="T69" fmla="*/ 1 h 17"/>
                <a:gd name="T70" fmla="*/ 31 w 34"/>
                <a:gd name="T71" fmla="*/ 2 h 17"/>
                <a:gd name="T72" fmla="*/ 32 w 34"/>
                <a:gd name="T73" fmla="*/ 2 h 17"/>
                <a:gd name="T74" fmla="*/ 33 w 34"/>
                <a:gd name="T75" fmla="*/ 4 h 17"/>
                <a:gd name="T76" fmla="*/ 34 w 34"/>
                <a:gd name="T77" fmla="*/ 7 h 17"/>
                <a:gd name="T78" fmla="*/ 34 w 34"/>
                <a:gd name="T79" fmla="*/ 9 h 17"/>
                <a:gd name="T80" fmla="*/ 34 w 34"/>
                <a:gd name="T81" fmla="*/ 10 h 17"/>
                <a:gd name="T82" fmla="*/ 34 w 34"/>
                <a:gd name="T83"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4" h="17">
                  <a:moveTo>
                    <a:pt x="34" y="11"/>
                  </a:moveTo>
                  <a:cubicBezTo>
                    <a:pt x="34" y="10"/>
                    <a:pt x="34" y="10"/>
                    <a:pt x="34" y="10"/>
                  </a:cubicBezTo>
                  <a:cubicBezTo>
                    <a:pt x="34" y="10"/>
                    <a:pt x="34" y="10"/>
                    <a:pt x="34" y="9"/>
                  </a:cubicBezTo>
                  <a:cubicBezTo>
                    <a:pt x="33" y="8"/>
                    <a:pt x="33" y="6"/>
                    <a:pt x="31" y="5"/>
                  </a:cubicBezTo>
                  <a:cubicBezTo>
                    <a:pt x="31" y="5"/>
                    <a:pt x="31"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29" y="4"/>
                    <a:pt x="29" y="4"/>
                    <a:pt x="29" y="4"/>
                  </a:cubicBezTo>
                  <a:cubicBezTo>
                    <a:pt x="29" y="4"/>
                    <a:pt x="29" y="4"/>
                    <a:pt x="29" y="4"/>
                  </a:cubicBezTo>
                  <a:cubicBezTo>
                    <a:pt x="28" y="3"/>
                    <a:pt x="28" y="3"/>
                    <a:pt x="28" y="3"/>
                  </a:cubicBezTo>
                  <a:cubicBezTo>
                    <a:pt x="27" y="3"/>
                    <a:pt x="27" y="3"/>
                    <a:pt x="27" y="3"/>
                  </a:cubicBezTo>
                  <a:cubicBezTo>
                    <a:pt x="27" y="3"/>
                    <a:pt x="27" y="3"/>
                    <a:pt x="27" y="3"/>
                  </a:cubicBezTo>
                  <a:cubicBezTo>
                    <a:pt x="26" y="3"/>
                    <a:pt x="26" y="3"/>
                    <a:pt x="26" y="3"/>
                  </a:cubicBezTo>
                  <a:cubicBezTo>
                    <a:pt x="23" y="3"/>
                    <a:pt x="21" y="4"/>
                    <a:pt x="19" y="5"/>
                  </a:cubicBezTo>
                  <a:cubicBezTo>
                    <a:pt x="17" y="5"/>
                    <a:pt x="16" y="6"/>
                    <a:pt x="15" y="7"/>
                  </a:cubicBezTo>
                  <a:cubicBezTo>
                    <a:pt x="14" y="7"/>
                    <a:pt x="13" y="8"/>
                    <a:pt x="12" y="9"/>
                  </a:cubicBezTo>
                  <a:cubicBezTo>
                    <a:pt x="10" y="10"/>
                    <a:pt x="8" y="12"/>
                    <a:pt x="6" y="13"/>
                  </a:cubicBezTo>
                  <a:cubicBezTo>
                    <a:pt x="3" y="15"/>
                    <a:pt x="0" y="17"/>
                    <a:pt x="0" y="17"/>
                  </a:cubicBezTo>
                  <a:cubicBezTo>
                    <a:pt x="0" y="17"/>
                    <a:pt x="1" y="16"/>
                    <a:pt x="1" y="15"/>
                  </a:cubicBezTo>
                  <a:cubicBezTo>
                    <a:pt x="2" y="14"/>
                    <a:pt x="3" y="13"/>
                    <a:pt x="4" y="11"/>
                  </a:cubicBezTo>
                  <a:cubicBezTo>
                    <a:pt x="5" y="10"/>
                    <a:pt x="6" y="10"/>
                    <a:pt x="7" y="9"/>
                  </a:cubicBezTo>
                  <a:cubicBezTo>
                    <a:pt x="8" y="8"/>
                    <a:pt x="9" y="7"/>
                    <a:pt x="10" y="6"/>
                  </a:cubicBezTo>
                  <a:cubicBezTo>
                    <a:pt x="12" y="4"/>
                    <a:pt x="14" y="3"/>
                    <a:pt x="17" y="1"/>
                  </a:cubicBezTo>
                  <a:cubicBezTo>
                    <a:pt x="18" y="1"/>
                    <a:pt x="20" y="0"/>
                    <a:pt x="21" y="0"/>
                  </a:cubicBezTo>
                  <a:cubicBezTo>
                    <a:pt x="23" y="0"/>
                    <a:pt x="24" y="0"/>
                    <a:pt x="26" y="0"/>
                  </a:cubicBezTo>
                  <a:cubicBezTo>
                    <a:pt x="26" y="0"/>
                    <a:pt x="27" y="0"/>
                    <a:pt x="27" y="0"/>
                  </a:cubicBezTo>
                  <a:cubicBezTo>
                    <a:pt x="27" y="0"/>
                    <a:pt x="28" y="0"/>
                    <a:pt x="28" y="0"/>
                  </a:cubicBezTo>
                  <a:cubicBezTo>
                    <a:pt x="29" y="1"/>
                    <a:pt x="29" y="1"/>
                    <a:pt x="29" y="1"/>
                  </a:cubicBezTo>
                  <a:cubicBezTo>
                    <a:pt x="30" y="1"/>
                    <a:pt x="30" y="1"/>
                    <a:pt x="30" y="1"/>
                  </a:cubicBezTo>
                  <a:cubicBezTo>
                    <a:pt x="31" y="1"/>
                    <a:pt x="31" y="1"/>
                    <a:pt x="31" y="1"/>
                  </a:cubicBezTo>
                  <a:cubicBezTo>
                    <a:pt x="31" y="1"/>
                    <a:pt x="31" y="1"/>
                    <a:pt x="31" y="1"/>
                  </a:cubicBezTo>
                  <a:cubicBezTo>
                    <a:pt x="31" y="2"/>
                    <a:pt x="31" y="2"/>
                    <a:pt x="31" y="2"/>
                  </a:cubicBezTo>
                  <a:cubicBezTo>
                    <a:pt x="32" y="2"/>
                    <a:pt x="32" y="2"/>
                    <a:pt x="32" y="2"/>
                  </a:cubicBezTo>
                  <a:cubicBezTo>
                    <a:pt x="32" y="3"/>
                    <a:pt x="33" y="3"/>
                    <a:pt x="33" y="4"/>
                  </a:cubicBezTo>
                  <a:cubicBezTo>
                    <a:pt x="34" y="5"/>
                    <a:pt x="34" y="6"/>
                    <a:pt x="34" y="7"/>
                  </a:cubicBezTo>
                  <a:cubicBezTo>
                    <a:pt x="34" y="8"/>
                    <a:pt x="34" y="8"/>
                    <a:pt x="34" y="9"/>
                  </a:cubicBezTo>
                  <a:cubicBezTo>
                    <a:pt x="34" y="10"/>
                    <a:pt x="34" y="10"/>
                    <a:pt x="34" y="10"/>
                  </a:cubicBezTo>
                  <a:lnTo>
                    <a:pt x="34" y="11"/>
                  </a:lnTo>
                  <a:close/>
                </a:path>
              </a:pathLst>
            </a:custGeom>
            <a:solidFill>
              <a:srgbClr val="CF91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77" name="íṧ1iḍé">
              <a:extLst>
                <a:ext uri="{FF2B5EF4-FFF2-40B4-BE49-F238E27FC236}">
                  <a16:creationId xmlns:a16="http://schemas.microsoft.com/office/drawing/2014/main" id="{39926ECE-6B6B-4858-B85D-CBDFEBE5E3E2}"/>
                </a:ext>
              </a:extLst>
            </p:cNvPr>
            <p:cNvSpPr/>
            <p:nvPr userDrawn="1"/>
          </p:nvSpPr>
          <p:spPr bwMode="auto">
            <a:xfrm>
              <a:off x="6019800" y="3116263"/>
              <a:ext cx="180975" cy="319088"/>
            </a:xfrm>
            <a:custGeom>
              <a:avLst/>
              <a:gdLst>
                <a:gd name="T0" fmla="*/ 1 w 49"/>
                <a:gd name="T1" fmla="*/ 0 h 87"/>
                <a:gd name="T2" fmla="*/ 47 w 49"/>
                <a:gd name="T3" fmla="*/ 0 h 87"/>
                <a:gd name="T4" fmla="*/ 49 w 49"/>
                <a:gd name="T5" fmla="*/ 72 h 87"/>
                <a:gd name="T6" fmla="*/ 25 w 49"/>
                <a:gd name="T7" fmla="*/ 86 h 87"/>
                <a:gd name="T8" fmla="*/ 0 w 49"/>
                <a:gd name="T9" fmla="*/ 72 h 87"/>
                <a:gd name="T10" fmla="*/ 1 w 49"/>
                <a:gd name="T11" fmla="*/ 0 h 87"/>
              </a:gdLst>
              <a:ahLst/>
              <a:cxnLst>
                <a:cxn ang="0">
                  <a:pos x="T0" y="T1"/>
                </a:cxn>
                <a:cxn ang="0">
                  <a:pos x="T2" y="T3"/>
                </a:cxn>
                <a:cxn ang="0">
                  <a:pos x="T4" y="T5"/>
                </a:cxn>
                <a:cxn ang="0">
                  <a:pos x="T6" y="T7"/>
                </a:cxn>
                <a:cxn ang="0">
                  <a:pos x="T8" y="T9"/>
                </a:cxn>
                <a:cxn ang="0">
                  <a:pos x="T10" y="T11"/>
                </a:cxn>
              </a:cxnLst>
              <a:rect l="0" t="0" r="r" b="b"/>
              <a:pathLst>
                <a:path w="49" h="87">
                  <a:moveTo>
                    <a:pt x="1" y="0"/>
                  </a:moveTo>
                  <a:cubicBezTo>
                    <a:pt x="47" y="0"/>
                    <a:pt x="47" y="0"/>
                    <a:pt x="47" y="0"/>
                  </a:cubicBezTo>
                  <a:cubicBezTo>
                    <a:pt x="49" y="72"/>
                    <a:pt x="49" y="72"/>
                    <a:pt x="49" y="72"/>
                  </a:cubicBezTo>
                  <a:cubicBezTo>
                    <a:pt x="49" y="72"/>
                    <a:pt x="45" y="86"/>
                    <a:pt x="25" y="86"/>
                  </a:cubicBezTo>
                  <a:cubicBezTo>
                    <a:pt x="5" y="87"/>
                    <a:pt x="0" y="72"/>
                    <a:pt x="0" y="72"/>
                  </a:cubicBezTo>
                  <a:cubicBezTo>
                    <a:pt x="0" y="71"/>
                    <a:pt x="1" y="0"/>
                    <a:pt x="1" y="0"/>
                  </a:cubicBezTo>
                  <a:close/>
                </a:path>
              </a:pathLst>
            </a:custGeom>
            <a:solidFill>
              <a:srgbClr val="EDAC7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78" name="íSḷíḍé">
              <a:extLst>
                <a:ext uri="{FF2B5EF4-FFF2-40B4-BE49-F238E27FC236}">
                  <a16:creationId xmlns:a16="http://schemas.microsoft.com/office/drawing/2014/main" id="{543C7DE3-45FE-4694-A597-44516AF0D109}"/>
                </a:ext>
              </a:extLst>
            </p:cNvPr>
            <p:cNvSpPr/>
            <p:nvPr userDrawn="1"/>
          </p:nvSpPr>
          <p:spPr bwMode="auto">
            <a:xfrm>
              <a:off x="6019800" y="3116263"/>
              <a:ext cx="180975" cy="319088"/>
            </a:xfrm>
            <a:custGeom>
              <a:avLst/>
              <a:gdLst>
                <a:gd name="T0" fmla="*/ 1 w 49"/>
                <a:gd name="T1" fmla="*/ 0 h 87"/>
                <a:gd name="T2" fmla="*/ 47 w 49"/>
                <a:gd name="T3" fmla="*/ 0 h 87"/>
                <a:gd name="T4" fmla="*/ 49 w 49"/>
                <a:gd name="T5" fmla="*/ 72 h 87"/>
                <a:gd name="T6" fmla="*/ 25 w 49"/>
                <a:gd name="T7" fmla="*/ 86 h 87"/>
                <a:gd name="T8" fmla="*/ 0 w 49"/>
                <a:gd name="T9" fmla="*/ 72 h 87"/>
                <a:gd name="T10" fmla="*/ 1 w 49"/>
                <a:gd name="T11" fmla="*/ 0 h 87"/>
              </a:gdLst>
              <a:ahLst/>
              <a:cxnLst>
                <a:cxn ang="0">
                  <a:pos x="T0" y="T1"/>
                </a:cxn>
                <a:cxn ang="0">
                  <a:pos x="T2" y="T3"/>
                </a:cxn>
                <a:cxn ang="0">
                  <a:pos x="T4" y="T5"/>
                </a:cxn>
                <a:cxn ang="0">
                  <a:pos x="T6" y="T7"/>
                </a:cxn>
                <a:cxn ang="0">
                  <a:pos x="T8" y="T9"/>
                </a:cxn>
                <a:cxn ang="0">
                  <a:pos x="T10" y="T11"/>
                </a:cxn>
              </a:cxnLst>
              <a:rect l="0" t="0" r="r" b="b"/>
              <a:pathLst>
                <a:path w="49" h="87">
                  <a:moveTo>
                    <a:pt x="1" y="0"/>
                  </a:moveTo>
                  <a:cubicBezTo>
                    <a:pt x="47" y="0"/>
                    <a:pt x="47" y="0"/>
                    <a:pt x="47" y="0"/>
                  </a:cubicBezTo>
                  <a:cubicBezTo>
                    <a:pt x="49" y="72"/>
                    <a:pt x="49" y="72"/>
                    <a:pt x="49" y="72"/>
                  </a:cubicBezTo>
                  <a:cubicBezTo>
                    <a:pt x="49" y="72"/>
                    <a:pt x="45" y="86"/>
                    <a:pt x="25" y="86"/>
                  </a:cubicBezTo>
                  <a:cubicBezTo>
                    <a:pt x="5" y="87"/>
                    <a:pt x="0" y="72"/>
                    <a:pt x="0" y="72"/>
                  </a:cubicBezTo>
                  <a:cubicBezTo>
                    <a:pt x="0" y="71"/>
                    <a:pt x="1" y="0"/>
                    <a:pt x="1" y="0"/>
                  </a:cubicBezTo>
                  <a:close/>
                </a:path>
              </a:pathLst>
            </a:custGeom>
            <a:solidFill>
              <a:srgbClr val="CF91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79" name="ï$lïďê">
              <a:extLst>
                <a:ext uri="{FF2B5EF4-FFF2-40B4-BE49-F238E27FC236}">
                  <a16:creationId xmlns:a16="http://schemas.microsoft.com/office/drawing/2014/main" id="{56903C60-43D1-41B4-A06B-5D4321B26180}"/>
                </a:ext>
              </a:extLst>
            </p:cNvPr>
            <p:cNvSpPr/>
            <p:nvPr userDrawn="1"/>
          </p:nvSpPr>
          <p:spPr bwMode="auto">
            <a:xfrm>
              <a:off x="6024563" y="3155950"/>
              <a:ext cx="176213" cy="88900"/>
            </a:xfrm>
            <a:custGeom>
              <a:avLst/>
              <a:gdLst>
                <a:gd name="T0" fmla="*/ 3 w 48"/>
                <a:gd name="T1" fmla="*/ 0 h 24"/>
                <a:gd name="T2" fmla="*/ 48 w 48"/>
                <a:gd name="T3" fmla="*/ 4 h 24"/>
                <a:gd name="T4" fmla="*/ 48 w 48"/>
                <a:gd name="T5" fmla="*/ 21 h 24"/>
                <a:gd name="T6" fmla="*/ 33 w 48"/>
                <a:gd name="T7" fmla="*/ 23 h 24"/>
                <a:gd name="T8" fmla="*/ 0 w 48"/>
                <a:gd name="T9" fmla="*/ 18 h 24"/>
                <a:gd name="T10" fmla="*/ 3 w 48"/>
                <a:gd name="T11" fmla="*/ 0 h 24"/>
              </a:gdLst>
              <a:ahLst/>
              <a:cxnLst>
                <a:cxn ang="0">
                  <a:pos x="T0" y="T1"/>
                </a:cxn>
                <a:cxn ang="0">
                  <a:pos x="T2" y="T3"/>
                </a:cxn>
                <a:cxn ang="0">
                  <a:pos x="T4" y="T5"/>
                </a:cxn>
                <a:cxn ang="0">
                  <a:pos x="T6" y="T7"/>
                </a:cxn>
                <a:cxn ang="0">
                  <a:pos x="T8" y="T9"/>
                </a:cxn>
                <a:cxn ang="0">
                  <a:pos x="T10" y="T11"/>
                </a:cxn>
              </a:cxnLst>
              <a:rect l="0" t="0" r="r" b="b"/>
              <a:pathLst>
                <a:path w="48" h="24">
                  <a:moveTo>
                    <a:pt x="3" y="0"/>
                  </a:moveTo>
                  <a:cubicBezTo>
                    <a:pt x="48" y="4"/>
                    <a:pt x="48" y="4"/>
                    <a:pt x="48" y="4"/>
                  </a:cubicBezTo>
                  <a:cubicBezTo>
                    <a:pt x="48" y="4"/>
                    <a:pt x="48" y="13"/>
                    <a:pt x="48" y="21"/>
                  </a:cubicBezTo>
                  <a:cubicBezTo>
                    <a:pt x="48" y="22"/>
                    <a:pt x="34" y="23"/>
                    <a:pt x="33" y="23"/>
                  </a:cubicBezTo>
                  <a:cubicBezTo>
                    <a:pt x="22" y="24"/>
                    <a:pt x="11" y="22"/>
                    <a:pt x="0" y="18"/>
                  </a:cubicBezTo>
                  <a:cubicBezTo>
                    <a:pt x="1" y="10"/>
                    <a:pt x="3" y="0"/>
                    <a:pt x="3" y="0"/>
                  </a:cubicBezTo>
                  <a:close/>
                </a:path>
              </a:pathLst>
            </a:custGeom>
            <a:solidFill>
              <a:srgbClr val="CF91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80" name="iṩlïḍe">
              <a:extLst>
                <a:ext uri="{FF2B5EF4-FFF2-40B4-BE49-F238E27FC236}">
                  <a16:creationId xmlns:a16="http://schemas.microsoft.com/office/drawing/2014/main" id="{58D298C8-779C-40AB-AEB2-79554B903AA5}"/>
                </a:ext>
              </a:extLst>
            </p:cNvPr>
            <p:cNvSpPr/>
            <p:nvPr userDrawn="1"/>
          </p:nvSpPr>
          <p:spPr bwMode="auto">
            <a:xfrm>
              <a:off x="5780088" y="2468563"/>
              <a:ext cx="723900" cy="784225"/>
            </a:xfrm>
            <a:custGeom>
              <a:avLst/>
              <a:gdLst>
                <a:gd name="T0" fmla="*/ 2 w 196"/>
                <a:gd name="T1" fmla="*/ 75 h 213"/>
                <a:gd name="T2" fmla="*/ 55 w 196"/>
                <a:gd name="T3" fmla="*/ 5 h 213"/>
                <a:gd name="T4" fmla="*/ 106 w 196"/>
                <a:gd name="T5" fmla="*/ 2 h 213"/>
                <a:gd name="T6" fmla="*/ 156 w 196"/>
                <a:gd name="T7" fmla="*/ 14 h 213"/>
                <a:gd name="T8" fmla="*/ 178 w 196"/>
                <a:gd name="T9" fmla="*/ 70 h 213"/>
                <a:gd name="T10" fmla="*/ 196 w 196"/>
                <a:gd name="T11" fmla="*/ 92 h 213"/>
                <a:gd name="T12" fmla="*/ 195 w 196"/>
                <a:gd name="T13" fmla="*/ 111 h 213"/>
                <a:gd name="T14" fmla="*/ 183 w 196"/>
                <a:gd name="T15" fmla="*/ 154 h 213"/>
                <a:gd name="T16" fmla="*/ 150 w 196"/>
                <a:gd name="T17" fmla="*/ 196 h 213"/>
                <a:gd name="T18" fmla="*/ 121 w 196"/>
                <a:gd name="T19" fmla="*/ 208 h 213"/>
                <a:gd name="T20" fmla="*/ 72 w 196"/>
                <a:gd name="T21" fmla="*/ 209 h 213"/>
                <a:gd name="T22" fmla="*/ 41 w 196"/>
                <a:gd name="T23" fmla="*/ 194 h 213"/>
                <a:gd name="T24" fmla="*/ 7 w 196"/>
                <a:gd name="T25" fmla="*/ 149 h 213"/>
                <a:gd name="T26" fmla="*/ 0 w 196"/>
                <a:gd name="T27" fmla="*/ 102 h 213"/>
                <a:gd name="T28" fmla="*/ 2 w 196"/>
                <a:gd name="T29" fmla="*/ 76 h 213"/>
                <a:gd name="T30" fmla="*/ 2 w 196"/>
                <a:gd name="T31" fmla="*/ 75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6" h="213">
                  <a:moveTo>
                    <a:pt x="2" y="75"/>
                  </a:moveTo>
                  <a:cubicBezTo>
                    <a:pt x="6" y="43"/>
                    <a:pt x="22" y="15"/>
                    <a:pt x="55" y="5"/>
                  </a:cubicBezTo>
                  <a:cubicBezTo>
                    <a:pt x="71" y="0"/>
                    <a:pt x="89" y="0"/>
                    <a:pt x="106" y="2"/>
                  </a:cubicBezTo>
                  <a:cubicBezTo>
                    <a:pt x="123" y="3"/>
                    <a:pt x="140" y="6"/>
                    <a:pt x="156" y="14"/>
                  </a:cubicBezTo>
                  <a:cubicBezTo>
                    <a:pt x="183" y="27"/>
                    <a:pt x="178" y="41"/>
                    <a:pt x="178" y="70"/>
                  </a:cubicBezTo>
                  <a:cubicBezTo>
                    <a:pt x="178" y="73"/>
                    <a:pt x="196" y="89"/>
                    <a:pt x="196" y="92"/>
                  </a:cubicBezTo>
                  <a:cubicBezTo>
                    <a:pt x="195" y="98"/>
                    <a:pt x="195" y="105"/>
                    <a:pt x="195" y="111"/>
                  </a:cubicBezTo>
                  <a:cubicBezTo>
                    <a:pt x="193" y="126"/>
                    <a:pt x="189" y="140"/>
                    <a:pt x="183" y="154"/>
                  </a:cubicBezTo>
                  <a:cubicBezTo>
                    <a:pt x="176" y="171"/>
                    <a:pt x="165" y="185"/>
                    <a:pt x="150" y="196"/>
                  </a:cubicBezTo>
                  <a:cubicBezTo>
                    <a:pt x="141" y="202"/>
                    <a:pt x="131" y="206"/>
                    <a:pt x="121" y="208"/>
                  </a:cubicBezTo>
                  <a:cubicBezTo>
                    <a:pt x="105" y="213"/>
                    <a:pt x="89" y="213"/>
                    <a:pt x="72" y="209"/>
                  </a:cubicBezTo>
                  <a:cubicBezTo>
                    <a:pt x="61" y="206"/>
                    <a:pt x="50" y="201"/>
                    <a:pt x="41" y="194"/>
                  </a:cubicBezTo>
                  <a:cubicBezTo>
                    <a:pt x="25" y="183"/>
                    <a:pt x="13" y="167"/>
                    <a:pt x="7" y="149"/>
                  </a:cubicBezTo>
                  <a:cubicBezTo>
                    <a:pt x="2" y="134"/>
                    <a:pt x="0" y="118"/>
                    <a:pt x="0" y="102"/>
                  </a:cubicBezTo>
                  <a:cubicBezTo>
                    <a:pt x="0" y="93"/>
                    <a:pt x="0" y="84"/>
                    <a:pt x="2" y="76"/>
                  </a:cubicBezTo>
                  <a:lnTo>
                    <a:pt x="2" y="75"/>
                  </a:lnTo>
                  <a:close/>
                </a:path>
              </a:pathLst>
            </a:custGeom>
            <a:solidFill>
              <a:srgbClr val="CF91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81" name="iš1íḓè">
              <a:extLst>
                <a:ext uri="{FF2B5EF4-FFF2-40B4-BE49-F238E27FC236}">
                  <a16:creationId xmlns:a16="http://schemas.microsoft.com/office/drawing/2014/main" id="{54D6F5CC-D071-4394-BC18-281B7DFF3181}"/>
                </a:ext>
              </a:extLst>
            </p:cNvPr>
            <p:cNvSpPr/>
            <p:nvPr userDrawn="1"/>
          </p:nvSpPr>
          <p:spPr bwMode="auto">
            <a:xfrm>
              <a:off x="5780088" y="2644775"/>
              <a:ext cx="4763" cy="103188"/>
            </a:xfrm>
            <a:custGeom>
              <a:avLst/>
              <a:gdLst>
                <a:gd name="T0" fmla="*/ 0 w 1"/>
                <a:gd name="T1" fmla="*/ 28 h 28"/>
                <a:gd name="T2" fmla="*/ 1 w 1"/>
                <a:gd name="T3" fmla="*/ 0 h 28"/>
                <a:gd name="T4" fmla="*/ 0 w 1"/>
                <a:gd name="T5" fmla="*/ 28 h 28"/>
              </a:gdLst>
              <a:ahLst/>
              <a:cxnLst>
                <a:cxn ang="0">
                  <a:pos x="T0" y="T1"/>
                </a:cxn>
                <a:cxn ang="0">
                  <a:pos x="T2" y="T3"/>
                </a:cxn>
                <a:cxn ang="0">
                  <a:pos x="T4" y="T5"/>
                </a:cxn>
              </a:cxnLst>
              <a:rect l="0" t="0" r="r" b="b"/>
              <a:pathLst>
                <a:path w="1" h="28">
                  <a:moveTo>
                    <a:pt x="0" y="28"/>
                  </a:moveTo>
                  <a:cubicBezTo>
                    <a:pt x="0" y="28"/>
                    <a:pt x="0" y="15"/>
                    <a:pt x="1" y="0"/>
                  </a:cubicBezTo>
                  <a:cubicBezTo>
                    <a:pt x="0" y="16"/>
                    <a:pt x="0" y="28"/>
                    <a:pt x="0" y="28"/>
                  </a:cubicBezTo>
                  <a:close/>
                </a:path>
              </a:pathLst>
            </a:custGeom>
            <a:solidFill>
              <a:srgbClr val="CF91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82" name="işļíḍê">
              <a:extLst>
                <a:ext uri="{FF2B5EF4-FFF2-40B4-BE49-F238E27FC236}">
                  <a16:creationId xmlns:a16="http://schemas.microsoft.com/office/drawing/2014/main" id="{3218969E-AA7B-40DC-8260-8CE831764568}"/>
                </a:ext>
              </a:extLst>
            </p:cNvPr>
            <p:cNvSpPr/>
            <p:nvPr userDrawn="1"/>
          </p:nvSpPr>
          <p:spPr bwMode="auto">
            <a:xfrm>
              <a:off x="5570538" y="2301875"/>
              <a:ext cx="1014413" cy="971550"/>
            </a:xfrm>
            <a:custGeom>
              <a:avLst/>
              <a:gdLst>
                <a:gd name="T0" fmla="*/ 76 w 275"/>
                <a:gd name="T1" fmla="*/ 56 h 264"/>
                <a:gd name="T2" fmla="*/ 267 w 275"/>
                <a:gd name="T3" fmla="*/ 145 h 264"/>
                <a:gd name="T4" fmla="*/ 98 w 275"/>
                <a:gd name="T5" fmla="*/ 239 h 264"/>
                <a:gd name="T6" fmla="*/ 76 w 275"/>
                <a:gd name="T7" fmla="*/ 56 h 264"/>
              </a:gdLst>
              <a:ahLst/>
              <a:cxnLst>
                <a:cxn ang="0">
                  <a:pos x="T0" y="T1"/>
                </a:cxn>
                <a:cxn ang="0">
                  <a:pos x="T2" y="T3"/>
                </a:cxn>
                <a:cxn ang="0">
                  <a:pos x="T4" y="T5"/>
                </a:cxn>
                <a:cxn ang="0">
                  <a:pos x="T6" y="T7"/>
                </a:cxn>
              </a:cxnLst>
              <a:rect l="0" t="0" r="r" b="b"/>
              <a:pathLst>
                <a:path w="275" h="264">
                  <a:moveTo>
                    <a:pt x="76" y="56"/>
                  </a:moveTo>
                  <a:cubicBezTo>
                    <a:pt x="104" y="13"/>
                    <a:pt x="258" y="0"/>
                    <a:pt x="267" y="145"/>
                  </a:cubicBezTo>
                  <a:cubicBezTo>
                    <a:pt x="275" y="251"/>
                    <a:pt x="155" y="264"/>
                    <a:pt x="98" y="239"/>
                  </a:cubicBezTo>
                  <a:cubicBezTo>
                    <a:pt x="0" y="197"/>
                    <a:pt x="47" y="99"/>
                    <a:pt x="76" y="56"/>
                  </a:cubicBezTo>
                  <a:close/>
                </a:path>
              </a:pathLst>
            </a:custGeom>
            <a:solidFill>
              <a:srgbClr val="B572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83" name="ïṡļíḋe">
              <a:extLst>
                <a:ext uri="{FF2B5EF4-FFF2-40B4-BE49-F238E27FC236}">
                  <a16:creationId xmlns:a16="http://schemas.microsoft.com/office/drawing/2014/main" id="{C315C162-743C-4C8A-A730-B6F554292C8F}"/>
                </a:ext>
              </a:extLst>
            </p:cNvPr>
            <p:cNvSpPr/>
            <p:nvPr userDrawn="1"/>
          </p:nvSpPr>
          <p:spPr bwMode="auto">
            <a:xfrm>
              <a:off x="5676900" y="2189163"/>
              <a:ext cx="860425" cy="717550"/>
            </a:xfrm>
            <a:custGeom>
              <a:avLst/>
              <a:gdLst>
                <a:gd name="T0" fmla="*/ 27 w 233"/>
                <a:gd name="T1" fmla="*/ 195 h 195"/>
                <a:gd name="T2" fmla="*/ 6 w 233"/>
                <a:gd name="T3" fmla="*/ 161 h 195"/>
                <a:gd name="T4" fmla="*/ 32 w 233"/>
                <a:gd name="T5" fmla="*/ 75 h 195"/>
                <a:gd name="T6" fmla="*/ 51 w 233"/>
                <a:gd name="T7" fmla="*/ 68 h 195"/>
                <a:gd name="T8" fmla="*/ 84 w 233"/>
                <a:gd name="T9" fmla="*/ 41 h 195"/>
                <a:gd name="T10" fmla="*/ 215 w 233"/>
                <a:gd name="T11" fmla="*/ 81 h 195"/>
                <a:gd name="T12" fmla="*/ 126 w 233"/>
                <a:gd name="T13" fmla="*/ 136 h 195"/>
                <a:gd name="T14" fmla="*/ 61 w 233"/>
                <a:gd name="T15" fmla="*/ 116 h 195"/>
                <a:gd name="T16" fmla="*/ 54 w 233"/>
                <a:gd name="T17" fmla="*/ 147 h 195"/>
                <a:gd name="T18" fmla="*/ 27 w 233"/>
                <a:gd name="T19" fmla="*/ 18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95">
                  <a:moveTo>
                    <a:pt x="27" y="195"/>
                  </a:moveTo>
                  <a:cubicBezTo>
                    <a:pt x="27" y="195"/>
                    <a:pt x="13" y="191"/>
                    <a:pt x="6" y="161"/>
                  </a:cubicBezTo>
                  <a:cubicBezTo>
                    <a:pt x="0" y="140"/>
                    <a:pt x="6" y="96"/>
                    <a:pt x="32" y="75"/>
                  </a:cubicBezTo>
                  <a:cubicBezTo>
                    <a:pt x="47" y="62"/>
                    <a:pt x="51" y="68"/>
                    <a:pt x="51" y="68"/>
                  </a:cubicBezTo>
                  <a:cubicBezTo>
                    <a:pt x="51" y="68"/>
                    <a:pt x="55" y="53"/>
                    <a:pt x="84" y="41"/>
                  </a:cubicBezTo>
                  <a:cubicBezTo>
                    <a:pt x="178" y="0"/>
                    <a:pt x="201" y="44"/>
                    <a:pt x="215" y="81"/>
                  </a:cubicBezTo>
                  <a:cubicBezTo>
                    <a:pt x="233" y="131"/>
                    <a:pt x="224" y="168"/>
                    <a:pt x="126" y="136"/>
                  </a:cubicBezTo>
                  <a:cubicBezTo>
                    <a:pt x="86" y="123"/>
                    <a:pt x="61" y="116"/>
                    <a:pt x="61" y="116"/>
                  </a:cubicBezTo>
                  <a:cubicBezTo>
                    <a:pt x="61" y="116"/>
                    <a:pt x="62" y="129"/>
                    <a:pt x="54" y="147"/>
                  </a:cubicBezTo>
                  <a:cubicBezTo>
                    <a:pt x="46" y="165"/>
                    <a:pt x="27" y="185"/>
                    <a:pt x="27" y="185"/>
                  </a:cubicBezTo>
                </a:path>
              </a:pathLst>
            </a:custGeom>
            <a:solidFill>
              <a:srgbClr val="B572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84" name="işľiḍê">
              <a:extLst>
                <a:ext uri="{FF2B5EF4-FFF2-40B4-BE49-F238E27FC236}">
                  <a16:creationId xmlns:a16="http://schemas.microsoft.com/office/drawing/2014/main" id="{681D4D48-80AB-4D9A-81C9-D092F448528A}"/>
                </a:ext>
              </a:extLst>
            </p:cNvPr>
            <p:cNvSpPr/>
            <p:nvPr userDrawn="1"/>
          </p:nvSpPr>
          <p:spPr bwMode="auto">
            <a:xfrm>
              <a:off x="5411788" y="3370263"/>
              <a:ext cx="1390650" cy="784225"/>
            </a:xfrm>
            <a:custGeom>
              <a:avLst/>
              <a:gdLst>
                <a:gd name="T0" fmla="*/ 365 w 377"/>
                <a:gd name="T1" fmla="*/ 154 h 213"/>
                <a:gd name="T2" fmla="*/ 310 w 377"/>
                <a:gd name="T3" fmla="*/ 30 h 213"/>
                <a:gd name="T4" fmla="*/ 258 w 377"/>
                <a:gd name="T5" fmla="*/ 0 h 213"/>
                <a:gd name="T6" fmla="*/ 192 w 377"/>
                <a:gd name="T7" fmla="*/ 0 h 213"/>
                <a:gd name="T8" fmla="*/ 185 w 377"/>
                <a:gd name="T9" fmla="*/ 0 h 213"/>
                <a:gd name="T10" fmla="*/ 120 w 377"/>
                <a:gd name="T11" fmla="*/ 0 h 213"/>
                <a:gd name="T12" fmla="*/ 68 w 377"/>
                <a:gd name="T13" fmla="*/ 30 h 213"/>
                <a:gd name="T14" fmla="*/ 13 w 377"/>
                <a:gd name="T15" fmla="*/ 154 h 213"/>
                <a:gd name="T16" fmla="*/ 65 w 377"/>
                <a:gd name="T17" fmla="*/ 213 h 213"/>
                <a:gd name="T18" fmla="*/ 185 w 377"/>
                <a:gd name="T19" fmla="*/ 213 h 213"/>
                <a:gd name="T20" fmla="*/ 192 w 377"/>
                <a:gd name="T21" fmla="*/ 213 h 213"/>
                <a:gd name="T22" fmla="*/ 312 w 377"/>
                <a:gd name="T23" fmla="*/ 213 h 213"/>
                <a:gd name="T24" fmla="*/ 365 w 377"/>
                <a:gd name="T25" fmla="*/ 154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7" h="213">
                  <a:moveTo>
                    <a:pt x="365" y="154"/>
                  </a:moveTo>
                  <a:cubicBezTo>
                    <a:pt x="310" y="30"/>
                    <a:pt x="310" y="30"/>
                    <a:pt x="310" y="30"/>
                  </a:cubicBezTo>
                  <a:cubicBezTo>
                    <a:pt x="302" y="12"/>
                    <a:pt x="281" y="0"/>
                    <a:pt x="258" y="0"/>
                  </a:cubicBezTo>
                  <a:cubicBezTo>
                    <a:pt x="192" y="0"/>
                    <a:pt x="192" y="0"/>
                    <a:pt x="192" y="0"/>
                  </a:cubicBezTo>
                  <a:cubicBezTo>
                    <a:pt x="185" y="0"/>
                    <a:pt x="185" y="0"/>
                    <a:pt x="185" y="0"/>
                  </a:cubicBezTo>
                  <a:cubicBezTo>
                    <a:pt x="120" y="0"/>
                    <a:pt x="120" y="0"/>
                    <a:pt x="120" y="0"/>
                  </a:cubicBezTo>
                  <a:cubicBezTo>
                    <a:pt x="96" y="0"/>
                    <a:pt x="75" y="12"/>
                    <a:pt x="68" y="30"/>
                  </a:cubicBezTo>
                  <a:cubicBezTo>
                    <a:pt x="13" y="154"/>
                    <a:pt x="13" y="154"/>
                    <a:pt x="13" y="154"/>
                  </a:cubicBezTo>
                  <a:cubicBezTo>
                    <a:pt x="0" y="183"/>
                    <a:pt x="27" y="213"/>
                    <a:pt x="65" y="213"/>
                  </a:cubicBezTo>
                  <a:cubicBezTo>
                    <a:pt x="185" y="213"/>
                    <a:pt x="185" y="213"/>
                    <a:pt x="185" y="213"/>
                  </a:cubicBezTo>
                  <a:cubicBezTo>
                    <a:pt x="192" y="213"/>
                    <a:pt x="192" y="213"/>
                    <a:pt x="192" y="213"/>
                  </a:cubicBezTo>
                  <a:cubicBezTo>
                    <a:pt x="312" y="213"/>
                    <a:pt x="312" y="213"/>
                    <a:pt x="312" y="213"/>
                  </a:cubicBezTo>
                  <a:cubicBezTo>
                    <a:pt x="350" y="213"/>
                    <a:pt x="377" y="183"/>
                    <a:pt x="365" y="154"/>
                  </a:cubicBezTo>
                  <a:close/>
                </a:path>
              </a:pathLst>
            </a:custGeom>
            <a:solidFill>
              <a:srgbClr val="004DB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85" name="işḻíḍé">
              <a:extLst>
                <a:ext uri="{FF2B5EF4-FFF2-40B4-BE49-F238E27FC236}">
                  <a16:creationId xmlns:a16="http://schemas.microsoft.com/office/drawing/2014/main" id="{1ADB9D3C-96A2-46FB-A786-A013523138CA}"/>
                </a:ext>
              </a:extLst>
            </p:cNvPr>
            <p:cNvSpPr/>
            <p:nvPr userDrawn="1"/>
          </p:nvSpPr>
          <p:spPr bwMode="auto">
            <a:xfrm>
              <a:off x="5611813" y="3451225"/>
              <a:ext cx="1001713" cy="1181100"/>
            </a:xfrm>
            <a:custGeom>
              <a:avLst/>
              <a:gdLst>
                <a:gd name="T0" fmla="*/ 216 w 272"/>
                <a:gd name="T1" fmla="*/ 321 h 321"/>
                <a:gd name="T2" fmla="*/ 57 w 272"/>
                <a:gd name="T3" fmla="*/ 321 h 321"/>
                <a:gd name="T4" fmla="*/ 0 w 272"/>
                <a:gd name="T5" fmla="*/ 265 h 321"/>
                <a:gd name="T6" fmla="*/ 0 w 272"/>
                <a:gd name="T7" fmla="*/ 56 h 321"/>
                <a:gd name="T8" fmla="*/ 57 w 272"/>
                <a:gd name="T9" fmla="*/ 0 h 321"/>
                <a:gd name="T10" fmla="*/ 216 w 272"/>
                <a:gd name="T11" fmla="*/ 0 h 321"/>
                <a:gd name="T12" fmla="*/ 272 w 272"/>
                <a:gd name="T13" fmla="*/ 56 h 321"/>
                <a:gd name="T14" fmla="*/ 272 w 272"/>
                <a:gd name="T15" fmla="*/ 265 h 321"/>
                <a:gd name="T16" fmla="*/ 216 w 272"/>
                <a:gd name="T17" fmla="*/ 321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2" h="321">
                  <a:moveTo>
                    <a:pt x="216" y="321"/>
                  </a:moveTo>
                  <a:cubicBezTo>
                    <a:pt x="57" y="321"/>
                    <a:pt x="57" y="321"/>
                    <a:pt x="57" y="321"/>
                  </a:cubicBezTo>
                  <a:cubicBezTo>
                    <a:pt x="25" y="321"/>
                    <a:pt x="0" y="296"/>
                    <a:pt x="0" y="265"/>
                  </a:cubicBezTo>
                  <a:cubicBezTo>
                    <a:pt x="0" y="56"/>
                    <a:pt x="0" y="56"/>
                    <a:pt x="0" y="56"/>
                  </a:cubicBezTo>
                  <a:cubicBezTo>
                    <a:pt x="0" y="25"/>
                    <a:pt x="25" y="0"/>
                    <a:pt x="57" y="0"/>
                  </a:cubicBezTo>
                  <a:cubicBezTo>
                    <a:pt x="216" y="0"/>
                    <a:pt x="216" y="0"/>
                    <a:pt x="216" y="0"/>
                  </a:cubicBezTo>
                  <a:cubicBezTo>
                    <a:pt x="247" y="0"/>
                    <a:pt x="272" y="25"/>
                    <a:pt x="272" y="56"/>
                  </a:cubicBezTo>
                  <a:cubicBezTo>
                    <a:pt x="272" y="265"/>
                    <a:pt x="272" y="265"/>
                    <a:pt x="272" y="265"/>
                  </a:cubicBezTo>
                  <a:cubicBezTo>
                    <a:pt x="272" y="296"/>
                    <a:pt x="247" y="321"/>
                    <a:pt x="216" y="321"/>
                  </a:cubicBezTo>
                  <a:close/>
                </a:path>
              </a:pathLst>
            </a:custGeom>
            <a:solidFill>
              <a:srgbClr val="3974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86" name="ïṣľïḓè">
              <a:extLst>
                <a:ext uri="{FF2B5EF4-FFF2-40B4-BE49-F238E27FC236}">
                  <a16:creationId xmlns:a16="http://schemas.microsoft.com/office/drawing/2014/main" id="{20762A78-0255-406C-BC46-61DC0D1674CB}"/>
                </a:ext>
              </a:extLst>
            </p:cNvPr>
            <p:cNvSpPr/>
            <p:nvPr userDrawn="1"/>
          </p:nvSpPr>
          <p:spPr bwMode="auto">
            <a:xfrm>
              <a:off x="5659438" y="3451225"/>
              <a:ext cx="906463" cy="1111250"/>
            </a:xfrm>
            <a:custGeom>
              <a:avLst/>
              <a:gdLst>
                <a:gd name="T0" fmla="*/ 190 w 246"/>
                <a:gd name="T1" fmla="*/ 302 h 302"/>
                <a:gd name="T2" fmla="*/ 57 w 246"/>
                <a:gd name="T3" fmla="*/ 302 h 302"/>
                <a:gd name="T4" fmla="*/ 0 w 246"/>
                <a:gd name="T5" fmla="*/ 245 h 302"/>
                <a:gd name="T6" fmla="*/ 0 w 246"/>
                <a:gd name="T7" fmla="*/ 56 h 302"/>
                <a:gd name="T8" fmla="*/ 57 w 246"/>
                <a:gd name="T9" fmla="*/ 0 h 302"/>
                <a:gd name="T10" fmla="*/ 190 w 246"/>
                <a:gd name="T11" fmla="*/ 0 h 302"/>
                <a:gd name="T12" fmla="*/ 246 w 246"/>
                <a:gd name="T13" fmla="*/ 56 h 302"/>
                <a:gd name="T14" fmla="*/ 246 w 246"/>
                <a:gd name="T15" fmla="*/ 245 h 302"/>
                <a:gd name="T16" fmla="*/ 190 w 246"/>
                <a:gd name="T17"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302">
                  <a:moveTo>
                    <a:pt x="190" y="302"/>
                  </a:moveTo>
                  <a:cubicBezTo>
                    <a:pt x="57" y="302"/>
                    <a:pt x="57" y="302"/>
                    <a:pt x="57" y="302"/>
                  </a:cubicBezTo>
                  <a:cubicBezTo>
                    <a:pt x="26" y="302"/>
                    <a:pt x="0" y="276"/>
                    <a:pt x="0" y="245"/>
                  </a:cubicBezTo>
                  <a:cubicBezTo>
                    <a:pt x="0" y="56"/>
                    <a:pt x="0" y="56"/>
                    <a:pt x="0" y="56"/>
                  </a:cubicBezTo>
                  <a:cubicBezTo>
                    <a:pt x="0" y="25"/>
                    <a:pt x="26" y="0"/>
                    <a:pt x="57" y="0"/>
                  </a:cubicBezTo>
                  <a:cubicBezTo>
                    <a:pt x="190" y="0"/>
                    <a:pt x="190" y="0"/>
                    <a:pt x="190" y="0"/>
                  </a:cubicBezTo>
                  <a:cubicBezTo>
                    <a:pt x="221" y="0"/>
                    <a:pt x="246" y="25"/>
                    <a:pt x="246" y="56"/>
                  </a:cubicBezTo>
                  <a:cubicBezTo>
                    <a:pt x="246" y="245"/>
                    <a:pt x="246" y="245"/>
                    <a:pt x="246" y="245"/>
                  </a:cubicBezTo>
                  <a:cubicBezTo>
                    <a:pt x="246" y="276"/>
                    <a:pt x="221" y="302"/>
                    <a:pt x="190" y="302"/>
                  </a:cubicBezTo>
                  <a:close/>
                </a:path>
              </a:pathLst>
            </a:custGeom>
            <a:solidFill>
              <a:srgbClr val="285C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87" name="îšlídè">
              <a:extLst>
                <a:ext uri="{FF2B5EF4-FFF2-40B4-BE49-F238E27FC236}">
                  <a16:creationId xmlns:a16="http://schemas.microsoft.com/office/drawing/2014/main" id="{26DA3A76-D916-4ACF-BB4B-09703FA851A3}"/>
                </a:ext>
              </a:extLst>
            </p:cNvPr>
            <p:cNvSpPr/>
            <p:nvPr userDrawn="1"/>
          </p:nvSpPr>
          <p:spPr bwMode="auto">
            <a:xfrm>
              <a:off x="5643563" y="2725738"/>
              <a:ext cx="908050" cy="588963"/>
            </a:xfrm>
            <a:custGeom>
              <a:avLst/>
              <a:gdLst>
                <a:gd name="T0" fmla="*/ 190 w 246"/>
                <a:gd name="T1" fmla="*/ 160 h 160"/>
                <a:gd name="T2" fmla="*/ 57 w 246"/>
                <a:gd name="T3" fmla="*/ 160 h 160"/>
                <a:gd name="T4" fmla="*/ 0 w 246"/>
                <a:gd name="T5" fmla="*/ 104 h 160"/>
                <a:gd name="T6" fmla="*/ 0 w 246"/>
                <a:gd name="T7" fmla="*/ 57 h 160"/>
                <a:gd name="T8" fmla="*/ 57 w 246"/>
                <a:gd name="T9" fmla="*/ 0 h 160"/>
                <a:gd name="T10" fmla="*/ 190 w 246"/>
                <a:gd name="T11" fmla="*/ 0 h 160"/>
                <a:gd name="T12" fmla="*/ 246 w 246"/>
                <a:gd name="T13" fmla="*/ 57 h 160"/>
                <a:gd name="T14" fmla="*/ 246 w 246"/>
                <a:gd name="T15" fmla="*/ 104 h 160"/>
                <a:gd name="T16" fmla="*/ 190 w 246"/>
                <a:gd name="T17"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160">
                  <a:moveTo>
                    <a:pt x="190" y="160"/>
                  </a:moveTo>
                  <a:cubicBezTo>
                    <a:pt x="57" y="160"/>
                    <a:pt x="57" y="160"/>
                    <a:pt x="57" y="160"/>
                  </a:cubicBezTo>
                  <a:cubicBezTo>
                    <a:pt x="26" y="160"/>
                    <a:pt x="0" y="135"/>
                    <a:pt x="0" y="104"/>
                  </a:cubicBezTo>
                  <a:cubicBezTo>
                    <a:pt x="0" y="57"/>
                    <a:pt x="0" y="57"/>
                    <a:pt x="0" y="57"/>
                  </a:cubicBezTo>
                  <a:cubicBezTo>
                    <a:pt x="0" y="26"/>
                    <a:pt x="26" y="0"/>
                    <a:pt x="57" y="0"/>
                  </a:cubicBezTo>
                  <a:cubicBezTo>
                    <a:pt x="190" y="0"/>
                    <a:pt x="190" y="0"/>
                    <a:pt x="190" y="0"/>
                  </a:cubicBezTo>
                  <a:cubicBezTo>
                    <a:pt x="221" y="0"/>
                    <a:pt x="246" y="26"/>
                    <a:pt x="246" y="57"/>
                  </a:cubicBezTo>
                  <a:cubicBezTo>
                    <a:pt x="246" y="104"/>
                    <a:pt x="246" y="104"/>
                    <a:pt x="246" y="104"/>
                  </a:cubicBezTo>
                  <a:cubicBezTo>
                    <a:pt x="246" y="135"/>
                    <a:pt x="221" y="160"/>
                    <a:pt x="190" y="160"/>
                  </a:cubicBezTo>
                  <a:close/>
                </a:path>
              </a:pathLst>
            </a:custGeom>
            <a:solidFill>
              <a:srgbClr val="3974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88" name="ïṩḷídé">
              <a:extLst>
                <a:ext uri="{FF2B5EF4-FFF2-40B4-BE49-F238E27FC236}">
                  <a16:creationId xmlns:a16="http://schemas.microsoft.com/office/drawing/2014/main" id="{A677A730-02C2-487B-8977-4809A9059ABE}"/>
                </a:ext>
              </a:extLst>
            </p:cNvPr>
            <p:cNvSpPr/>
            <p:nvPr userDrawn="1"/>
          </p:nvSpPr>
          <p:spPr bwMode="auto">
            <a:xfrm>
              <a:off x="5703888" y="2747963"/>
              <a:ext cx="792163" cy="515938"/>
            </a:xfrm>
            <a:custGeom>
              <a:avLst/>
              <a:gdLst>
                <a:gd name="T0" fmla="*/ 169 w 215"/>
                <a:gd name="T1" fmla="*/ 140 h 140"/>
                <a:gd name="T2" fmla="*/ 45 w 215"/>
                <a:gd name="T3" fmla="*/ 140 h 140"/>
                <a:gd name="T4" fmla="*/ 0 w 215"/>
                <a:gd name="T5" fmla="*/ 95 h 140"/>
                <a:gd name="T6" fmla="*/ 0 w 215"/>
                <a:gd name="T7" fmla="*/ 46 h 140"/>
                <a:gd name="T8" fmla="*/ 45 w 215"/>
                <a:gd name="T9" fmla="*/ 0 h 140"/>
                <a:gd name="T10" fmla="*/ 169 w 215"/>
                <a:gd name="T11" fmla="*/ 0 h 140"/>
                <a:gd name="T12" fmla="*/ 215 w 215"/>
                <a:gd name="T13" fmla="*/ 46 h 140"/>
                <a:gd name="T14" fmla="*/ 215 w 215"/>
                <a:gd name="T15" fmla="*/ 95 h 140"/>
                <a:gd name="T16" fmla="*/ 169 w 215"/>
                <a:gd name="T17"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 h="140">
                  <a:moveTo>
                    <a:pt x="169" y="140"/>
                  </a:moveTo>
                  <a:cubicBezTo>
                    <a:pt x="45" y="140"/>
                    <a:pt x="45" y="140"/>
                    <a:pt x="45" y="140"/>
                  </a:cubicBezTo>
                  <a:cubicBezTo>
                    <a:pt x="20" y="140"/>
                    <a:pt x="0" y="120"/>
                    <a:pt x="0" y="95"/>
                  </a:cubicBezTo>
                  <a:cubicBezTo>
                    <a:pt x="0" y="46"/>
                    <a:pt x="0" y="46"/>
                    <a:pt x="0" y="46"/>
                  </a:cubicBezTo>
                  <a:cubicBezTo>
                    <a:pt x="0" y="20"/>
                    <a:pt x="20" y="0"/>
                    <a:pt x="45" y="0"/>
                  </a:cubicBezTo>
                  <a:cubicBezTo>
                    <a:pt x="169" y="0"/>
                    <a:pt x="169" y="0"/>
                    <a:pt x="169" y="0"/>
                  </a:cubicBezTo>
                  <a:cubicBezTo>
                    <a:pt x="194" y="0"/>
                    <a:pt x="215" y="20"/>
                    <a:pt x="215" y="46"/>
                  </a:cubicBezTo>
                  <a:cubicBezTo>
                    <a:pt x="215" y="95"/>
                    <a:pt x="215" y="95"/>
                    <a:pt x="215" y="95"/>
                  </a:cubicBezTo>
                  <a:cubicBezTo>
                    <a:pt x="215" y="120"/>
                    <a:pt x="194" y="140"/>
                    <a:pt x="169" y="140"/>
                  </a:cubicBezTo>
                  <a:close/>
                </a:path>
              </a:pathLst>
            </a:custGeom>
            <a:solidFill>
              <a:srgbClr val="285C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89" name="íŝliḓè">
              <a:extLst>
                <a:ext uri="{FF2B5EF4-FFF2-40B4-BE49-F238E27FC236}">
                  <a16:creationId xmlns:a16="http://schemas.microsoft.com/office/drawing/2014/main" id="{DD6D326A-2354-4C03-AB6B-49C16EF157C8}"/>
                </a:ext>
              </a:extLst>
            </p:cNvPr>
            <p:cNvSpPr/>
            <p:nvPr userDrawn="1"/>
          </p:nvSpPr>
          <p:spPr bwMode="auto">
            <a:xfrm>
              <a:off x="5508625" y="4651375"/>
              <a:ext cx="1171575" cy="274638"/>
            </a:xfrm>
            <a:prstGeom prst="ellipse">
              <a:avLst/>
            </a:prstGeom>
            <a:solidFill>
              <a:srgbClr val="285C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90" name="ïSľíḋê">
              <a:extLst>
                <a:ext uri="{FF2B5EF4-FFF2-40B4-BE49-F238E27FC236}">
                  <a16:creationId xmlns:a16="http://schemas.microsoft.com/office/drawing/2014/main" id="{40A34E5A-796D-4746-AB6A-658AAC78E751}"/>
                </a:ext>
              </a:extLst>
            </p:cNvPr>
            <p:cNvSpPr/>
            <p:nvPr userDrawn="1"/>
          </p:nvSpPr>
          <p:spPr bwMode="auto">
            <a:xfrm>
              <a:off x="5643563" y="4651375"/>
              <a:ext cx="896938" cy="69850"/>
            </a:xfrm>
            <a:custGeom>
              <a:avLst/>
              <a:gdLst>
                <a:gd name="T0" fmla="*/ 0 w 243"/>
                <a:gd name="T1" fmla="*/ 14 h 19"/>
                <a:gd name="T2" fmla="*/ 122 w 243"/>
                <a:gd name="T3" fmla="*/ 19 h 19"/>
                <a:gd name="T4" fmla="*/ 243 w 243"/>
                <a:gd name="T5" fmla="*/ 14 h 19"/>
                <a:gd name="T6" fmla="*/ 122 w 243"/>
                <a:gd name="T7" fmla="*/ 0 h 19"/>
                <a:gd name="T8" fmla="*/ 0 w 243"/>
                <a:gd name="T9" fmla="*/ 14 h 19"/>
              </a:gdLst>
              <a:ahLst/>
              <a:cxnLst>
                <a:cxn ang="0">
                  <a:pos x="T0" y="T1"/>
                </a:cxn>
                <a:cxn ang="0">
                  <a:pos x="T2" y="T3"/>
                </a:cxn>
                <a:cxn ang="0">
                  <a:pos x="T4" y="T5"/>
                </a:cxn>
                <a:cxn ang="0">
                  <a:pos x="T6" y="T7"/>
                </a:cxn>
                <a:cxn ang="0">
                  <a:pos x="T8" y="T9"/>
                </a:cxn>
              </a:cxnLst>
              <a:rect l="0" t="0" r="r" b="b"/>
              <a:pathLst>
                <a:path w="243" h="19">
                  <a:moveTo>
                    <a:pt x="0" y="14"/>
                  </a:moveTo>
                  <a:cubicBezTo>
                    <a:pt x="30" y="17"/>
                    <a:pt x="73" y="19"/>
                    <a:pt x="122" y="19"/>
                  </a:cubicBezTo>
                  <a:cubicBezTo>
                    <a:pt x="171" y="19"/>
                    <a:pt x="214" y="17"/>
                    <a:pt x="243" y="14"/>
                  </a:cubicBezTo>
                  <a:cubicBezTo>
                    <a:pt x="214" y="6"/>
                    <a:pt x="171" y="0"/>
                    <a:pt x="122" y="0"/>
                  </a:cubicBezTo>
                  <a:cubicBezTo>
                    <a:pt x="73" y="0"/>
                    <a:pt x="30" y="6"/>
                    <a:pt x="0" y="14"/>
                  </a:cubicBezTo>
                  <a:close/>
                </a:path>
              </a:pathLst>
            </a:custGeom>
            <a:solidFill>
              <a:srgbClr val="3974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91" name="íšļiḑê">
              <a:extLst>
                <a:ext uri="{FF2B5EF4-FFF2-40B4-BE49-F238E27FC236}">
                  <a16:creationId xmlns:a16="http://schemas.microsoft.com/office/drawing/2014/main" id="{BF761B53-9819-4981-B06C-5F03C421569A}"/>
                </a:ext>
              </a:extLst>
            </p:cNvPr>
            <p:cNvSpPr/>
            <p:nvPr userDrawn="1"/>
          </p:nvSpPr>
          <p:spPr bwMode="auto">
            <a:xfrm>
              <a:off x="6035675" y="4926013"/>
              <a:ext cx="109538" cy="0"/>
            </a:xfrm>
            <a:custGeom>
              <a:avLst/>
              <a:gdLst>
                <a:gd name="T0" fmla="*/ 16 w 30"/>
                <a:gd name="T1" fmla="*/ 15 w 30"/>
                <a:gd name="T2" fmla="*/ 17 w 30"/>
                <a:gd name="T3" fmla="*/ 17 w 30"/>
                <a:gd name="T4" fmla="*/ 17 w 30"/>
                <a:gd name="T5" fmla="*/ 15 w 30"/>
                <a:gd name="T6" fmla="*/ 15 w 30"/>
                <a:gd name="T7" fmla="*/ 14 w 30"/>
                <a:gd name="T8" fmla="*/ 18 w 30"/>
                <a:gd name="T9" fmla="*/ 18 w 30"/>
                <a:gd name="T10" fmla="*/ 19 w 30"/>
                <a:gd name="T11" fmla="*/ 13 w 30"/>
                <a:gd name="T12" fmla="*/ 13 w 30"/>
                <a:gd name="T13" fmla="*/ 13 w 30"/>
                <a:gd name="T14" fmla="*/ 19 w 30"/>
                <a:gd name="T15" fmla="*/ 19 w 30"/>
                <a:gd name="T16" fmla="*/ 20 w 30"/>
                <a:gd name="T17" fmla="*/ 12 w 30"/>
                <a:gd name="T18" fmla="*/ 12 w 30"/>
                <a:gd name="T19" fmla="*/ 11 w 30"/>
                <a:gd name="T20" fmla="*/ 21 w 30"/>
                <a:gd name="T21" fmla="*/ 21 w 30"/>
                <a:gd name="T22" fmla="*/ 21 w 30"/>
                <a:gd name="T23" fmla="*/ 11 w 30"/>
                <a:gd name="T24" fmla="*/ 10 w 30"/>
                <a:gd name="T25" fmla="*/ 10 w 30"/>
                <a:gd name="T26" fmla="*/ 22 w 30"/>
                <a:gd name="T27" fmla="*/ 22 w 30"/>
                <a:gd name="T28" fmla="*/ 22 w 30"/>
                <a:gd name="T29" fmla="*/ 9 w 30"/>
                <a:gd name="T30" fmla="*/ 9 w 30"/>
                <a:gd name="T31" fmla="*/ 9 w 30"/>
                <a:gd name="T32" fmla="*/ 23 w 30"/>
                <a:gd name="T33" fmla="*/ 23 w 30"/>
                <a:gd name="T34" fmla="*/ 24 w 30"/>
                <a:gd name="T35" fmla="*/ 8 w 30"/>
                <a:gd name="T36" fmla="*/ 8 w 30"/>
                <a:gd name="T37" fmla="*/ 7 w 30"/>
                <a:gd name="T38" fmla="*/ 24 w 30"/>
                <a:gd name="T39" fmla="*/ 25 w 30"/>
                <a:gd name="T40" fmla="*/ 25 w 30"/>
                <a:gd name="T41" fmla="*/ 7 w 30"/>
                <a:gd name="T42" fmla="*/ 25 w 30"/>
                <a:gd name="T43" fmla="*/ 26 w 30"/>
                <a:gd name="T44" fmla="*/ 6 w 30"/>
                <a:gd name="T45" fmla="*/ 6 w 30"/>
                <a:gd name="T46" fmla="*/ 5 w 30"/>
                <a:gd name="T47" fmla="*/ 26 w 30"/>
                <a:gd name="T48" fmla="*/ 27 w 30"/>
                <a:gd name="T49" fmla="*/ 4 w 30"/>
                <a:gd name="T50" fmla="*/ 28 w 30"/>
                <a:gd name="T51" fmla="*/ 28 w 30"/>
                <a:gd name="T52" fmla="*/ 28 w 30"/>
                <a:gd name="T53" fmla="*/ 4 w 30"/>
                <a:gd name="T54" fmla="*/ 3 w 30"/>
                <a:gd name="T55" fmla="*/ 2 w 30"/>
                <a:gd name="T56" fmla="*/ 2 w 30"/>
                <a:gd name="T57" fmla="*/ 2 w 30"/>
                <a:gd name="T58" fmla="*/ 2 w 30"/>
                <a:gd name="T59" fmla="*/ 1 w 30"/>
                <a:gd name="T60" fmla="*/ 0 w 30"/>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 ang="0">
                  <a:pos x="T30" y="0"/>
                </a:cxn>
                <a:cxn ang="0">
                  <a:pos x="T31" y="0"/>
                </a:cxn>
                <a:cxn ang="0">
                  <a:pos x="T32" y="0"/>
                </a:cxn>
                <a:cxn ang="0">
                  <a:pos x="T33" y="0"/>
                </a:cxn>
                <a:cxn ang="0">
                  <a:pos x="T34" y="0"/>
                </a:cxn>
                <a:cxn ang="0">
                  <a:pos x="T35" y="0"/>
                </a:cxn>
                <a:cxn ang="0">
                  <a:pos x="T36" y="0"/>
                </a:cxn>
                <a:cxn ang="0">
                  <a:pos x="T37" y="0"/>
                </a:cxn>
                <a:cxn ang="0">
                  <a:pos x="T38" y="0"/>
                </a:cxn>
                <a:cxn ang="0">
                  <a:pos x="T39" y="0"/>
                </a:cxn>
                <a:cxn ang="0">
                  <a:pos x="T40" y="0"/>
                </a:cxn>
                <a:cxn ang="0">
                  <a:pos x="T41" y="0"/>
                </a:cxn>
                <a:cxn ang="0">
                  <a:pos x="T42" y="0"/>
                </a:cxn>
                <a:cxn ang="0">
                  <a:pos x="T43" y="0"/>
                </a:cxn>
                <a:cxn ang="0">
                  <a:pos x="T44" y="0"/>
                </a:cxn>
                <a:cxn ang="0">
                  <a:pos x="T45" y="0"/>
                </a:cxn>
                <a:cxn ang="0">
                  <a:pos x="T46" y="0"/>
                </a:cxn>
                <a:cxn ang="0">
                  <a:pos x="T47" y="0"/>
                </a:cxn>
                <a:cxn ang="0">
                  <a:pos x="T48" y="0"/>
                </a:cxn>
                <a:cxn ang="0">
                  <a:pos x="T49" y="0"/>
                </a:cxn>
                <a:cxn ang="0">
                  <a:pos x="T50" y="0"/>
                </a:cxn>
                <a:cxn ang="0">
                  <a:pos x="T51" y="0"/>
                </a:cxn>
                <a:cxn ang="0">
                  <a:pos x="T52" y="0"/>
                </a:cxn>
                <a:cxn ang="0">
                  <a:pos x="T53" y="0"/>
                </a:cxn>
                <a:cxn ang="0">
                  <a:pos x="T54" y="0"/>
                </a:cxn>
                <a:cxn ang="0">
                  <a:pos x="T55" y="0"/>
                </a:cxn>
                <a:cxn ang="0">
                  <a:pos x="T56" y="0"/>
                </a:cxn>
                <a:cxn ang="0">
                  <a:pos x="T57" y="0"/>
                </a:cxn>
                <a:cxn ang="0">
                  <a:pos x="T58" y="0"/>
                </a:cxn>
                <a:cxn ang="0">
                  <a:pos x="T59" y="0"/>
                </a:cxn>
                <a:cxn ang="0">
                  <a:pos x="T60" y="0"/>
                </a:cxn>
              </a:cxnLst>
              <a:rect l="0" t="0" r="r" b="b"/>
              <a:pathLst>
                <a:path w="30">
                  <a:moveTo>
                    <a:pt x="16" y="0"/>
                  </a:moveTo>
                  <a:cubicBezTo>
                    <a:pt x="16" y="0"/>
                    <a:pt x="16" y="0"/>
                    <a:pt x="16" y="0"/>
                  </a:cubicBezTo>
                  <a:cubicBezTo>
                    <a:pt x="16" y="0"/>
                    <a:pt x="16" y="0"/>
                    <a:pt x="16" y="0"/>
                  </a:cubicBezTo>
                  <a:moveTo>
                    <a:pt x="16" y="0"/>
                  </a:moveTo>
                  <a:cubicBezTo>
                    <a:pt x="16" y="0"/>
                    <a:pt x="16" y="0"/>
                    <a:pt x="16" y="0"/>
                  </a:cubicBezTo>
                  <a:cubicBezTo>
                    <a:pt x="16" y="0"/>
                    <a:pt x="16" y="0"/>
                    <a:pt x="16" y="0"/>
                  </a:cubicBezTo>
                  <a:moveTo>
                    <a:pt x="16" y="0"/>
                  </a:moveTo>
                  <a:cubicBezTo>
                    <a:pt x="16" y="0"/>
                    <a:pt x="16" y="0"/>
                    <a:pt x="16" y="0"/>
                  </a:cubicBezTo>
                  <a:cubicBezTo>
                    <a:pt x="16" y="0"/>
                    <a:pt x="16" y="0"/>
                    <a:pt x="16" y="0"/>
                  </a:cubicBezTo>
                  <a:moveTo>
                    <a:pt x="15" y="0"/>
                  </a:moveTo>
                  <a:cubicBezTo>
                    <a:pt x="15" y="0"/>
                    <a:pt x="15" y="0"/>
                    <a:pt x="16" y="0"/>
                  </a:cubicBezTo>
                  <a:cubicBezTo>
                    <a:pt x="15" y="0"/>
                    <a:pt x="15" y="0"/>
                    <a:pt x="15" y="0"/>
                  </a:cubicBezTo>
                  <a:moveTo>
                    <a:pt x="17" y="0"/>
                  </a:moveTo>
                  <a:cubicBezTo>
                    <a:pt x="17" y="0"/>
                    <a:pt x="16" y="0"/>
                    <a:pt x="16" y="0"/>
                  </a:cubicBezTo>
                  <a:cubicBezTo>
                    <a:pt x="16" y="0"/>
                    <a:pt x="17" y="0"/>
                    <a:pt x="17" y="0"/>
                  </a:cubicBezTo>
                  <a:moveTo>
                    <a:pt x="15" y="0"/>
                  </a:moveTo>
                  <a:cubicBezTo>
                    <a:pt x="15" y="0"/>
                    <a:pt x="15" y="0"/>
                    <a:pt x="15" y="0"/>
                  </a:cubicBezTo>
                  <a:cubicBezTo>
                    <a:pt x="15" y="0"/>
                    <a:pt x="15" y="0"/>
                    <a:pt x="15" y="0"/>
                  </a:cubicBezTo>
                  <a:moveTo>
                    <a:pt x="17" y="0"/>
                  </a:moveTo>
                  <a:cubicBezTo>
                    <a:pt x="17" y="0"/>
                    <a:pt x="17" y="0"/>
                    <a:pt x="17" y="0"/>
                  </a:cubicBezTo>
                  <a:cubicBezTo>
                    <a:pt x="17" y="0"/>
                    <a:pt x="17" y="0"/>
                    <a:pt x="17" y="0"/>
                  </a:cubicBezTo>
                  <a:moveTo>
                    <a:pt x="15" y="0"/>
                  </a:moveTo>
                  <a:cubicBezTo>
                    <a:pt x="15" y="0"/>
                    <a:pt x="15" y="0"/>
                    <a:pt x="15" y="0"/>
                  </a:cubicBezTo>
                  <a:cubicBezTo>
                    <a:pt x="15" y="0"/>
                    <a:pt x="15" y="0"/>
                    <a:pt x="15" y="0"/>
                  </a:cubicBezTo>
                  <a:moveTo>
                    <a:pt x="17" y="0"/>
                  </a:moveTo>
                  <a:cubicBezTo>
                    <a:pt x="17" y="0"/>
                    <a:pt x="17" y="0"/>
                    <a:pt x="17" y="0"/>
                  </a:cubicBezTo>
                  <a:cubicBezTo>
                    <a:pt x="17" y="0"/>
                    <a:pt x="17" y="0"/>
                    <a:pt x="17" y="0"/>
                  </a:cubicBezTo>
                  <a:moveTo>
                    <a:pt x="15" y="0"/>
                  </a:moveTo>
                  <a:cubicBezTo>
                    <a:pt x="15" y="0"/>
                    <a:pt x="15" y="0"/>
                    <a:pt x="15" y="0"/>
                  </a:cubicBezTo>
                  <a:cubicBezTo>
                    <a:pt x="15" y="0"/>
                    <a:pt x="15" y="0"/>
                    <a:pt x="15" y="0"/>
                  </a:cubicBezTo>
                  <a:moveTo>
                    <a:pt x="17" y="0"/>
                  </a:moveTo>
                  <a:cubicBezTo>
                    <a:pt x="17" y="0"/>
                    <a:pt x="17" y="0"/>
                    <a:pt x="17" y="0"/>
                  </a:cubicBezTo>
                  <a:cubicBezTo>
                    <a:pt x="17" y="0"/>
                    <a:pt x="17" y="0"/>
                    <a:pt x="17" y="0"/>
                  </a:cubicBezTo>
                  <a:moveTo>
                    <a:pt x="14" y="0"/>
                  </a:moveTo>
                  <a:cubicBezTo>
                    <a:pt x="14" y="0"/>
                    <a:pt x="14" y="0"/>
                    <a:pt x="15" y="0"/>
                  </a:cubicBezTo>
                  <a:cubicBezTo>
                    <a:pt x="14" y="0"/>
                    <a:pt x="14" y="0"/>
                    <a:pt x="14" y="0"/>
                  </a:cubicBezTo>
                  <a:moveTo>
                    <a:pt x="18" y="0"/>
                  </a:moveTo>
                  <a:cubicBezTo>
                    <a:pt x="18" y="0"/>
                    <a:pt x="18" y="0"/>
                    <a:pt x="17" y="0"/>
                  </a:cubicBezTo>
                  <a:cubicBezTo>
                    <a:pt x="18" y="0"/>
                    <a:pt x="18" y="0"/>
                    <a:pt x="18" y="0"/>
                  </a:cubicBezTo>
                  <a:moveTo>
                    <a:pt x="14" y="0"/>
                  </a:moveTo>
                  <a:cubicBezTo>
                    <a:pt x="14" y="0"/>
                    <a:pt x="14" y="0"/>
                    <a:pt x="14" y="0"/>
                  </a:cubicBezTo>
                  <a:cubicBezTo>
                    <a:pt x="14" y="0"/>
                    <a:pt x="14" y="0"/>
                    <a:pt x="14" y="0"/>
                  </a:cubicBezTo>
                  <a:moveTo>
                    <a:pt x="18" y="0"/>
                  </a:moveTo>
                  <a:cubicBezTo>
                    <a:pt x="18" y="0"/>
                    <a:pt x="18" y="0"/>
                    <a:pt x="18" y="0"/>
                  </a:cubicBezTo>
                  <a:cubicBezTo>
                    <a:pt x="18" y="0"/>
                    <a:pt x="18" y="0"/>
                    <a:pt x="18" y="0"/>
                  </a:cubicBezTo>
                  <a:moveTo>
                    <a:pt x="14" y="0"/>
                  </a:moveTo>
                  <a:cubicBezTo>
                    <a:pt x="14" y="0"/>
                    <a:pt x="14" y="0"/>
                    <a:pt x="14" y="0"/>
                  </a:cubicBezTo>
                  <a:cubicBezTo>
                    <a:pt x="14" y="0"/>
                    <a:pt x="14" y="0"/>
                    <a:pt x="14" y="0"/>
                  </a:cubicBezTo>
                  <a:moveTo>
                    <a:pt x="18" y="0"/>
                  </a:moveTo>
                  <a:cubicBezTo>
                    <a:pt x="18" y="0"/>
                    <a:pt x="18" y="0"/>
                    <a:pt x="18" y="0"/>
                  </a:cubicBezTo>
                  <a:cubicBezTo>
                    <a:pt x="18" y="0"/>
                    <a:pt x="18" y="0"/>
                    <a:pt x="18" y="0"/>
                  </a:cubicBezTo>
                  <a:moveTo>
                    <a:pt x="13" y="0"/>
                  </a:moveTo>
                  <a:cubicBezTo>
                    <a:pt x="13" y="0"/>
                    <a:pt x="13" y="0"/>
                    <a:pt x="13" y="0"/>
                  </a:cubicBezTo>
                  <a:cubicBezTo>
                    <a:pt x="13" y="0"/>
                    <a:pt x="13" y="0"/>
                    <a:pt x="13" y="0"/>
                  </a:cubicBezTo>
                  <a:moveTo>
                    <a:pt x="19" y="0"/>
                  </a:moveTo>
                  <a:cubicBezTo>
                    <a:pt x="19" y="0"/>
                    <a:pt x="19" y="0"/>
                    <a:pt x="18" y="0"/>
                  </a:cubicBezTo>
                  <a:cubicBezTo>
                    <a:pt x="19" y="0"/>
                    <a:pt x="19" y="0"/>
                    <a:pt x="19" y="0"/>
                  </a:cubicBezTo>
                  <a:moveTo>
                    <a:pt x="13" y="0"/>
                  </a:moveTo>
                  <a:cubicBezTo>
                    <a:pt x="13" y="0"/>
                    <a:pt x="13" y="0"/>
                    <a:pt x="13" y="0"/>
                  </a:cubicBezTo>
                  <a:cubicBezTo>
                    <a:pt x="13" y="0"/>
                    <a:pt x="13" y="0"/>
                    <a:pt x="13" y="0"/>
                  </a:cubicBezTo>
                  <a:moveTo>
                    <a:pt x="19" y="0"/>
                  </a:moveTo>
                  <a:cubicBezTo>
                    <a:pt x="19" y="0"/>
                    <a:pt x="19" y="0"/>
                    <a:pt x="19" y="0"/>
                  </a:cubicBezTo>
                  <a:cubicBezTo>
                    <a:pt x="19" y="0"/>
                    <a:pt x="19" y="0"/>
                    <a:pt x="19" y="0"/>
                  </a:cubicBezTo>
                  <a:moveTo>
                    <a:pt x="13" y="0"/>
                  </a:moveTo>
                  <a:cubicBezTo>
                    <a:pt x="13" y="0"/>
                    <a:pt x="13" y="0"/>
                    <a:pt x="13" y="0"/>
                  </a:cubicBezTo>
                  <a:cubicBezTo>
                    <a:pt x="13" y="0"/>
                    <a:pt x="13" y="0"/>
                    <a:pt x="13" y="0"/>
                  </a:cubicBezTo>
                  <a:moveTo>
                    <a:pt x="19" y="0"/>
                  </a:moveTo>
                  <a:cubicBezTo>
                    <a:pt x="19" y="0"/>
                    <a:pt x="19" y="0"/>
                    <a:pt x="19" y="0"/>
                  </a:cubicBezTo>
                  <a:cubicBezTo>
                    <a:pt x="19" y="0"/>
                    <a:pt x="19" y="0"/>
                    <a:pt x="19" y="0"/>
                  </a:cubicBezTo>
                  <a:moveTo>
                    <a:pt x="13" y="0"/>
                  </a:moveTo>
                  <a:cubicBezTo>
                    <a:pt x="13" y="0"/>
                    <a:pt x="13" y="0"/>
                    <a:pt x="13" y="0"/>
                  </a:cubicBezTo>
                  <a:cubicBezTo>
                    <a:pt x="13" y="0"/>
                    <a:pt x="13" y="0"/>
                    <a:pt x="13" y="0"/>
                  </a:cubicBezTo>
                  <a:moveTo>
                    <a:pt x="19" y="0"/>
                  </a:moveTo>
                  <a:cubicBezTo>
                    <a:pt x="19" y="0"/>
                    <a:pt x="19" y="0"/>
                    <a:pt x="19" y="0"/>
                  </a:cubicBezTo>
                  <a:cubicBezTo>
                    <a:pt x="19" y="0"/>
                    <a:pt x="19" y="0"/>
                    <a:pt x="19" y="0"/>
                  </a:cubicBezTo>
                  <a:moveTo>
                    <a:pt x="12" y="0"/>
                  </a:moveTo>
                  <a:cubicBezTo>
                    <a:pt x="12" y="0"/>
                    <a:pt x="12" y="0"/>
                    <a:pt x="12" y="0"/>
                  </a:cubicBezTo>
                  <a:cubicBezTo>
                    <a:pt x="12" y="0"/>
                    <a:pt x="12" y="0"/>
                    <a:pt x="12" y="0"/>
                  </a:cubicBezTo>
                  <a:moveTo>
                    <a:pt x="20" y="0"/>
                  </a:moveTo>
                  <a:cubicBezTo>
                    <a:pt x="20" y="0"/>
                    <a:pt x="20" y="0"/>
                    <a:pt x="19" y="0"/>
                  </a:cubicBezTo>
                  <a:cubicBezTo>
                    <a:pt x="20" y="0"/>
                    <a:pt x="20" y="0"/>
                    <a:pt x="20" y="0"/>
                  </a:cubicBezTo>
                  <a:moveTo>
                    <a:pt x="12" y="0"/>
                  </a:moveTo>
                  <a:cubicBezTo>
                    <a:pt x="12" y="0"/>
                    <a:pt x="12" y="0"/>
                    <a:pt x="12" y="0"/>
                  </a:cubicBezTo>
                  <a:cubicBezTo>
                    <a:pt x="12" y="0"/>
                    <a:pt x="12" y="0"/>
                    <a:pt x="12" y="0"/>
                  </a:cubicBezTo>
                  <a:moveTo>
                    <a:pt x="20" y="0"/>
                  </a:moveTo>
                  <a:cubicBezTo>
                    <a:pt x="20" y="0"/>
                    <a:pt x="20" y="0"/>
                    <a:pt x="20" y="0"/>
                  </a:cubicBezTo>
                  <a:cubicBezTo>
                    <a:pt x="20" y="0"/>
                    <a:pt x="20" y="0"/>
                    <a:pt x="20" y="0"/>
                  </a:cubicBezTo>
                  <a:moveTo>
                    <a:pt x="12" y="0"/>
                  </a:moveTo>
                  <a:cubicBezTo>
                    <a:pt x="12" y="0"/>
                    <a:pt x="12" y="0"/>
                    <a:pt x="12" y="0"/>
                  </a:cubicBezTo>
                  <a:cubicBezTo>
                    <a:pt x="12" y="0"/>
                    <a:pt x="12" y="0"/>
                    <a:pt x="12" y="0"/>
                  </a:cubicBezTo>
                  <a:moveTo>
                    <a:pt x="20" y="0"/>
                  </a:moveTo>
                  <a:cubicBezTo>
                    <a:pt x="20" y="0"/>
                    <a:pt x="20" y="0"/>
                    <a:pt x="20" y="0"/>
                  </a:cubicBezTo>
                  <a:cubicBezTo>
                    <a:pt x="20" y="0"/>
                    <a:pt x="20" y="0"/>
                    <a:pt x="20" y="0"/>
                  </a:cubicBezTo>
                  <a:moveTo>
                    <a:pt x="12" y="0"/>
                  </a:moveTo>
                  <a:cubicBezTo>
                    <a:pt x="12" y="0"/>
                    <a:pt x="12" y="0"/>
                    <a:pt x="12" y="0"/>
                  </a:cubicBezTo>
                  <a:cubicBezTo>
                    <a:pt x="12" y="0"/>
                    <a:pt x="12" y="0"/>
                    <a:pt x="12" y="0"/>
                  </a:cubicBezTo>
                  <a:moveTo>
                    <a:pt x="20" y="0"/>
                  </a:moveTo>
                  <a:cubicBezTo>
                    <a:pt x="20" y="0"/>
                    <a:pt x="20" y="0"/>
                    <a:pt x="20" y="0"/>
                  </a:cubicBezTo>
                  <a:cubicBezTo>
                    <a:pt x="20" y="0"/>
                    <a:pt x="20" y="0"/>
                    <a:pt x="20" y="0"/>
                  </a:cubicBezTo>
                  <a:moveTo>
                    <a:pt x="11" y="0"/>
                  </a:moveTo>
                  <a:cubicBezTo>
                    <a:pt x="11" y="0"/>
                    <a:pt x="11" y="0"/>
                    <a:pt x="11" y="0"/>
                  </a:cubicBezTo>
                  <a:cubicBezTo>
                    <a:pt x="11" y="0"/>
                    <a:pt x="11" y="0"/>
                    <a:pt x="11" y="0"/>
                  </a:cubicBezTo>
                  <a:moveTo>
                    <a:pt x="21" y="0"/>
                  </a:moveTo>
                  <a:cubicBezTo>
                    <a:pt x="21" y="0"/>
                    <a:pt x="21" y="0"/>
                    <a:pt x="21" y="0"/>
                  </a:cubicBezTo>
                  <a:cubicBezTo>
                    <a:pt x="21" y="0"/>
                    <a:pt x="21" y="0"/>
                    <a:pt x="21" y="0"/>
                  </a:cubicBezTo>
                  <a:moveTo>
                    <a:pt x="11" y="0"/>
                  </a:moveTo>
                  <a:cubicBezTo>
                    <a:pt x="11" y="0"/>
                    <a:pt x="11" y="0"/>
                    <a:pt x="11" y="0"/>
                  </a:cubicBezTo>
                  <a:cubicBezTo>
                    <a:pt x="11" y="0"/>
                    <a:pt x="11" y="0"/>
                    <a:pt x="11" y="0"/>
                  </a:cubicBezTo>
                  <a:moveTo>
                    <a:pt x="21" y="0"/>
                  </a:moveTo>
                  <a:cubicBezTo>
                    <a:pt x="21" y="0"/>
                    <a:pt x="21" y="0"/>
                    <a:pt x="21" y="0"/>
                  </a:cubicBezTo>
                  <a:cubicBezTo>
                    <a:pt x="21" y="0"/>
                    <a:pt x="21" y="0"/>
                    <a:pt x="21" y="0"/>
                  </a:cubicBezTo>
                  <a:moveTo>
                    <a:pt x="11" y="0"/>
                  </a:moveTo>
                  <a:cubicBezTo>
                    <a:pt x="11" y="0"/>
                    <a:pt x="11" y="0"/>
                    <a:pt x="11" y="0"/>
                  </a:cubicBezTo>
                  <a:cubicBezTo>
                    <a:pt x="11" y="0"/>
                    <a:pt x="11" y="0"/>
                    <a:pt x="11" y="0"/>
                  </a:cubicBezTo>
                  <a:moveTo>
                    <a:pt x="21" y="0"/>
                  </a:moveTo>
                  <a:cubicBezTo>
                    <a:pt x="21" y="0"/>
                    <a:pt x="21" y="0"/>
                    <a:pt x="21" y="0"/>
                  </a:cubicBezTo>
                  <a:cubicBezTo>
                    <a:pt x="21" y="0"/>
                    <a:pt x="21" y="0"/>
                    <a:pt x="21" y="0"/>
                  </a:cubicBezTo>
                  <a:moveTo>
                    <a:pt x="11" y="0"/>
                  </a:moveTo>
                  <a:cubicBezTo>
                    <a:pt x="11" y="0"/>
                    <a:pt x="11" y="0"/>
                    <a:pt x="11" y="0"/>
                  </a:cubicBezTo>
                  <a:cubicBezTo>
                    <a:pt x="11" y="0"/>
                    <a:pt x="11" y="0"/>
                    <a:pt x="11" y="0"/>
                  </a:cubicBezTo>
                  <a:moveTo>
                    <a:pt x="21" y="0"/>
                  </a:moveTo>
                  <a:cubicBezTo>
                    <a:pt x="21" y="0"/>
                    <a:pt x="21" y="0"/>
                    <a:pt x="21" y="0"/>
                  </a:cubicBezTo>
                  <a:cubicBezTo>
                    <a:pt x="21" y="0"/>
                    <a:pt x="21" y="0"/>
                    <a:pt x="21" y="0"/>
                  </a:cubicBezTo>
                  <a:moveTo>
                    <a:pt x="10" y="0"/>
                  </a:moveTo>
                  <a:cubicBezTo>
                    <a:pt x="10" y="0"/>
                    <a:pt x="10" y="0"/>
                    <a:pt x="10" y="0"/>
                  </a:cubicBezTo>
                  <a:cubicBezTo>
                    <a:pt x="10" y="0"/>
                    <a:pt x="10" y="0"/>
                    <a:pt x="10" y="0"/>
                  </a:cubicBezTo>
                  <a:moveTo>
                    <a:pt x="22" y="0"/>
                  </a:moveTo>
                  <a:cubicBezTo>
                    <a:pt x="22" y="0"/>
                    <a:pt x="22" y="0"/>
                    <a:pt x="22" y="0"/>
                  </a:cubicBezTo>
                  <a:cubicBezTo>
                    <a:pt x="22" y="0"/>
                    <a:pt x="22" y="0"/>
                    <a:pt x="22" y="0"/>
                  </a:cubicBezTo>
                  <a:moveTo>
                    <a:pt x="10" y="0"/>
                  </a:moveTo>
                  <a:cubicBezTo>
                    <a:pt x="10" y="0"/>
                    <a:pt x="10" y="0"/>
                    <a:pt x="10" y="0"/>
                  </a:cubicBezTo>
                  <a:cubicBezTo>
                    <a:pt x="10" y="0"/>
                    <a:pt x="10" y="0"/>
                    <a:pt x="10" y="0"/>
                  </a:cubicBezTo>
                  <a:moveTo>
                    <a:pt x="22" y="0"/>
                  </a:moveTo>
                  <a:cubicBezTo>
                    <a:pt x="22" y="0"/>
                    <a:pt x="22" y="0"/>
                    <a:pt x="22" y="0"/>
                  </a:cubicBezTo>
                  <a:cubicBezTo>
                    <a:pt x="22" y="0"/>
                    <a:pt x="22" y="0"/>
                    <a:pt x="22" y="0"/>
                  </a:cubicBezTo>
                  <a:moveTo>
                    <a:pt x="10" y="0"/>
                  </a:moveTo>
                  <a:cubicBezTo>
                    <a:pt x="10" y="0"/>
                    <a:pt x="10" y="0"/>
                    <a:pt x="10" y="0"/>
                  </a:cubicBezTo>
                  <a:cubicBezTo>
                    <a:pt x="10" y="0"/>
                    <a:pt x="10" y="0"/>
                    <a:pt x="10" y="0"/>
                  </a:cubicBezTo>
                  <a:moveTo>
                    <a:pt x="22" y="0"/>
                  </a:moveTo>
                  <a:cubicBezTo>
                    <a:pt x="22" y="0"/>
                    <a:pt x="22" y="0"/>
                    <a:pt x="22" y="0"/>
                  </a:cubicBezTo>
                  <a:cubicBezTo>
                    <a:pt x="22" y="0"/>
                    <a:pt x="22" y="0"/>
                    <a:pt x="22" y="0"/>
                  </a:cubicBezTo>
                  <a:moveTo>
                    <a:pt x="9" y="0"/>
                  </a:moveTo>
                  <a:cubicBezTo>
                    <a:pt x="10" y="0"/>
                    <a:pt x="10" y="0"/>
                    <a:pt x="10" y="0"/>
                  </a:cubicBezTo>
                  <a:cubicBezTo>
                    <a:pt x="10" y="0"/>
                    <a:pt x="10" y="0"/>
                    <a:pt x="9" y="0"/>
                  </a:cubicBezTo>
                  <a:moveTo>
                    <a:pt x="22" y="0"/>
                  </a:moveTo>
                  <a:cubicBezTo>
                    <a:pt x="22" y="0"/>
                    <a:pt x="22" y="0"/>
                    <a:pt x="22" y="0"/>
                  </a:cubicBezTo>
                  <a:cubicBezTo>
                    <a:pt x="22" y="0"/>
                    <a:pt x="22" y="0"/>
                    <a:pt x="22" y="0"/>
                  </a:cubicBezTo>
                  <a:moveTo>
                    <a:pt x="9" y="0"/>
                  </a:moveTo>
                  <a:cubicBezTo>
                    <a:pt x="9" y="0"/>
                    <a:pt x="9" y="0"/>
                    <a:pt x="9" y="0"/>
                  </a:cubicBezTo>
                  <a:cubicBezTo>
                    <a:pt x="9" y="0"/>
                    <a:pt x="9" y="0"/>
                    <a:pt x="9" y="0"/>
                  </a:cubicBezTo>
                  <a:moveTo>
                    <a:pt x="23" y="0"/>
                  </a:moveTo>
                  <a:cubicBezTo>
                    <a:pt x="23" y="0"/>
                    <a:pt x="23" y="0"/>
                    <a:pt x="23" y="0"/>
                  </a:cubicBezTo>
                  <a:cubicBezTo>
                    <a:pt x="23" y="0"/>
                    <a:pt x="23" y="0"/>
                    <a:pt x="23" y="0"/>
                  </a:cubicBezTo>
                  <a:moveTo>
                    <a:pt x="9" y="0"/>
                  </a:moveTo>
                  <a:cubicBezTo>
                    <a:pt x="9" y="0"/>
                    <a:pt x="9" y="0"/>
                    <a:pt x="9" y="0"/>
                  </a:cubicBezTo>
                  <a:cubicBezTo>
                    <a:pt x="9" y="0"/>
                    <a:pt x="9" y="0"/>
                    <a:pt x="9" y="0"/>
                  </a:cubicBezTo>
                  <a:moveTo>
                    <a:pt x="23" y="0"/>
                  </a:moveTo>
                  <a:cubicBezTo>
                    <a:pt x="23" y="0"/>
                    <a:pt x="23" y="0"/>
                    <a:pt x="23" y="0"/>
                  </a:cubicBezTo>
                  <a:cubicBezTo>
                    <a:pt x="23" y="0"/>
                    <a:pt x="23" y="0"/>
                    <a:pt x="23" y="0"/>
                  </a:cubicBezTo>
                  <a:moveTo>
                    <a:pt x="9" y="0"/>
                  </a:moveTo>
                  <a:cubicBezTo>
                    <a:pt x="9" y="0"/>
                    <a:pt x="9" y="0"/>
                    <a:pt x="9" y="0"/>
                  </a:cubicBezTo>
                  <a:cubicBezTo>
                    <a:pt x="9" y="0"/>
                    <a:pt x="9" y="0"/>
                    <a:pt x="9" y="0"/>
                  </a:cubicBezTo>
                  <a:moveTo>
                    <a:pt x="23" y="0"/>
                  </a:moveTo>
                  <a:cubicBezTo>
                    <a:pt x="23" y="0"/>
                    <a:pt x="23" y="0"/>
                    <a:pt x="23" y="0"/>
                  </a:cubicBezTo>
                  <a:cubicBezTo>
                    <a:pt x="23" y="0"/>
                    <a:pt x="23" y="0"/>
                    <a:pt x="23" y="0"/>
                  </a:cubicBezTo>
                  <a:moveTo>
                    <a:pt x="8" y="0"/>
                  </a:moveTo>
                  <a:cubicBezTo>
                    <a:pt x="9" y="0"/>
                    <a:pt x="9" y="0"/>
                    <a:pt x="9" y="0"/>
                  </a:cubicBezTo>
                  <a:cubicBezTo>
                    <a:pt x="9" y="0"/>
                    <a:pt x="9" y="0"/>
                    <a:pt x="8" y="0"/>
                  </a:cubicBezTo>
                  <a:moveTo>
                    <a:pt x="23" y="0"/>
                  </a:moveTo>
                  <a:cubicBezTo>
                    <a:pt x="23" y="0"/>
                    <a:pt x="23" y="0"/>
                    <a:pt x="23" y="0"/>
                  </a:cubicBezTo>
                  <a:cubicBezTo>
                    <a:pt x="23" y="0"/>
                    <a:pt x="23" y="0"/>
                    <a:pt x="23" y="0"/>
                  </a:cubicBezTo>
                  <a:moveTo>
                    <a:pt x="8" y="0"/>
                  </a:moveTo>
                  <a:cubicBezTo>
                    <a:pt x="8" y="0"/>
                    <a:pt x="8" y="0"/>
                    <a:pt x="8" y="0"/>
                  </a:cubicBezTo>
                  <a:cubicBezTo>
                    <a:pt x="8" y="0"/>
                    <a:pt x="8" y="0"/>
                    <a:pt x="8" y="0"/>
                  </a:cubicBezTo>
                  <a:moveTo>
                    <a:pt x="24" y="0"/>
                  </a:moveTo>
                  <a:cubicBezTo>
                    <a:pt x="24" y="0"/>
                    <a:pt x="24" y="0"/>
                    <a:pt x="24" y="0"/>
                  </a:cubicBezTo>
                  <a:cubicBezTo>
                    <a:pt x="24" y="0"/>
                    <a:pt x="24" y="0"/>
                    <a:pt x="24" y="0"/>
                  </a:cubicBezTo>
                  <a:moveTo>
                    <a:pt x="8" y="0"/>
                  </a:moveTo>
                  <a:cubicBezTo>
                    <a:pt x="8" y="0"/>
                    <a:pt x="8" y="0"/>
                    <a:pt x="8" y="0"/>
                  </a:cubicBezTo>
                  <a:cubicBezTo>
                    <a:pt x="8" y="0"/>
                    <a:pt x="8" y="0"/>
                    <a:pt x="8" y="0"/>
                  </a:cubicBezTo>
                  <a:moveTo>
                    <a:pt x="24" y="0"/>
                  </a:moveTo>
                  <a:cubicBezTo>
                    <a:pt x="24" y="0"/>
                    <a:pt x="24" y="0"/>
                    <a:pt x="24" y="0"/>
                  </a:cubicBezTo>
                  <a:cubicBezTo>
                    <a:pt x="24" y="0"/>
                    <a:pt x="24" y="0"/>
                    <a:pt x="24" y="0"/>
                  </a:cubicBezTo>
                  <a:moveTo>
                    <a:pt x="8" y="0"/>
                  </a:moveTo>
                  <a:cubicBezTo>
                    <a:pt x="8" y="0"/>
                    <a:pt x="8" y="0"/>
                    <a:pt x="8" y="0"/>
                  </a:cubicBezTo>
                  <a:cubicBezTo>
                    <a:pt x="8" y="0"/>
                    <a:pt x="8" y="0"/>
                    <a:pt x="8" y="0"/>
                  </a:cubicBezTo>
                  <a:moveTo>
                    <a:pt x="24" y="0"/>
                  </a:moveTo>
                  <a:cubicBezTo>
                    <a:pt x="24" y="0"/>
                    <a:pt x="24" y="0"/>
                    <a:pt x="24" y="0"/>
                  </a:cubicBezTo>
                  <a:cubicBezTo>
                    <a:pt x="24" y="0"/>
                    <a:pt x="24" y="0"/>
                    <a:pt x="24" y="0"/>
                  </a:cubicBezTo>
                  <a:moveTo>
                    <a:pt x="7" y="0"/>
                  </a:moveTo>
                  <a:cubicBezTo>
                    <a:pt x="7" y="0"/>
                    <a:pt x="8" y="0"/>
                    <a:pt x="8" y="0"/>
                  </a:cubicBezTo>
                  <a:cubicBezTo>
                    <a:pt x="8" y="0"/>
                    <a:pt x="7" y="0"/>
                    <a:pt x="7" y="0"/>
                  </a:cubicBezTo>
                  <a:moveTo>
                    <a:pt x="24" y="0"/>
                  </a:moveTo>
                  <a:cubicBezTo>
                    <a:pt x="24" y="0"/>
                    <a:pt x="24" y="0"/>
                    <a:pt x="24" y="0"/>
                  </a:cubicBezTo>
                  <a:cubicBezTo>
                    <a:pt x="24" y="0"/>
                    <a:pt x="24" y="0"/>
                    <a:pt x="24" y="0"/>
                  </a:cubicBezTo>
                  <a:moveTo>
                    <a:pt x="7" y="0"/>
                  </a:moveTo>
                  <a:cubicBezTo>
                    <a:pt x="7" y="0"/>
                    <a:pt x="7" y="0"/>
                    <a:pt x="7" y="0"/>
                  </a:cubicBezTo>
                  <a:cubicBezTo>
                    <a:pt x="7" y="0"/>
                    <a:pt x="7" y="0"/>
                    <a:pt x="7" y="0"/>
                  </a:cubicBezTo>
                  <a:moveTo>
                    <a:pt x="25" y="0"/>
                  </a:moveTo>
                  <a:cubicBezTo>
                    <a:pt x="25" y="0"/>
                    <a:pt x="25" y="0"/>
                    <a:pt x="25" y="0"/>
                  </a:cubicBezTo>
                  <a:cubicBezTo>
                    <a:pt x="25" y="0"/>
                    <a:pt x="25" y="0"/>
                    <a:pt x="25" y="0"/>
                  </a:cubicBezTo>
                  <a:moveTo>
                    <a:pt x="7" y="0"/>
                  </a:moveTo>
                  <a:cubicBezTo>
                    <a:pt x="7" y="0"/>
                    <a:pt x="7" y="0"/>
                    <a:pt x="7" y="0"/>
                  </a:cubicBezTo>
                  <a:cubicBezTo>
                    <a:pt x="7" y="0"/>
                    <a:pt x="7" y="0"/>
                    <a:pt x="7" y="0"/>
                  </a:cubicBezTo>
                  <a:moveTo>
                    <a:pt x="25" y="0"/>
                  </a:moveTo>
                  <a:cubicBezTo>
                    <a:pt x="25" y="0"/>
                    <a:pt x="25" y="0"/>
                    <a:pt x="25" y="0"/>
                  </a:cubicBezTo>
                  <a:cubicBezTo>
                    <a:pt x="25" y="0"/>
                    <a:pt x="25" y="0"/>
                    <a:pt x="25" y="0"/>
                  </a:cubicBezTo>
                  <a:moveTo>
                    <a:pt x="7" y="0"/>
                  </a:moveTo>
                  <a:cubicBezTo>
                    <a:pt x="7" y="0"/>
                    <a:pt x="7" y="0"/>
                    <a:pt x="7" y="0"/>
                  </a:cubicBezTo>
                  <a:cubicBezTo>
                    <a:pt x="7" y="0"/>
                    <a:pt x="7" y="0"/>
                    <a:pt x="7" y="0"/>
                  </a:cubicBezTo>
                  <a:moveTo>
                    <a:pt x="6" y="0"/>
                  </a:moveTo>
                  <a:cubicBezTo>
                    <a:pt x="6" y="0"/>
                    <a:pt x="6" y="0"/>
                    <a:pt x="6" y="0"/>
                  </a:cubicBezTo>
                  <a:cubicBezTo>
                    <a:pt x="6" y="0"/>
                    <a:pt x="6" y="0"/>
                    <a:pt x="6" y="0"/>
                  </a:cubicBezTo>
                  <a:moveTo>
                    <a:pt x="26" y="0"/>
                  </a:moveTo>
                  <a:cubicBezTo>
                    <a:pt x="25" y="0"/>
                    <a:pt x="25" y="0"/>
                    <a:pt x="25" y="0"/>
                  </a:cubicBezTo>
                  <a:cubicBezTo>
                    <a:pt x="25" y="0"/>
                    <a:pt x="25" y="0"/>
                    <a:pt x="26" y="0"/>
                  </a:cubicBezTo>
                  <a:moveTo>
                    <a:pt x="6" y="0"/>
                  </a:moveTo>
                  <a:cubicBezTo>
                    <a:pt x="6" y="0"/>
                    <a:pt x="6" y="0"/>
                    <a:pt x="6" y="0"/>
                  </a:cubicBezTo>
                  <a:cubicBezTo>
                    <a:pt x="6" y="0"/>
                    <a:pt x="6" y="0"/>
                    <a:pt x="6" y="0"/>
                  </a:cubicBezTo>
                  <a:moveTo>
                    <a:pt x="26" y="0"/>
                  </a:moveTo>
                  <a:cubicBezTo>
                    <a:pt x="26" y="0"/>
                    <a:pt x="26" y="0"/>
                    <a:pt x="26" y="0"/>
                  </a:cubicBezTo>
                  <a:cubicBezTo>
                    <a:pt x="26" y="0"/>
                    <a:pt x="26" y="0"/>
                    <a:pt x="26" y="0"/>
                  </a:cubicBezTo>
                  <a:moveTo>
                    <a:pt x="6" y="0"/>
                  </a:moveTo>
                  <a:cubicBezTo>
                    <a:pt x="6" y="0"/>
                    <a:pt x="6" y="0"/>
                    <a:pt x="6" y="0"/>
                  </a:cubicBezTo>
                  <a:cubicBezTo>
                    <a:pt x="6" y="0"/>
                    <a:pt x="6" y="0"/>
                    <a:pt x="6" y="0"/>
                  </a:cubicBezTo>
                  <a:moveTo>
                    <a:pt x="26" y="0"/>
                  </a:moveTo>
                  <a:cubicBezTo>
                    <a:pt x="26" y="0"/>
                    <a:pt x="26" y="0"/>
                    <a:pt x="26" y="0"/>
                  </a:cubicBezTo>
                  <a:cubicBezTo>
                    <a:pt x="26" y="0"/>
                    <a:pt x="26" y="0"/>
                    <a:pt x="26" y="0"/>
                  </a:cubicBezTo>
                  <a:moveTo>
                    <a:pt x="6" y="0"/>
                  </a:moveTo>
                  <a:cubicBezTo>
                    <a:pt x="6" y="0"/>
                    <a:pt x="6" y="0"/>
                    <a:pt x="6" y="0"/>
                  </a:cubicBezTo>
                  <a:cubicBezTo>
                    <a:pt x="6" y="0"/>
                    <a:pt x="6" y="0"/>
                    <a:pt x="6" y="0"/>
                  </a:cubicBezTo>
                  <a:moveTo>
                    <a:pt x="26" y="0"/>
                  </a:moveTo>
                  <a:cubicBezTo>
                    <a:pt x="26" y="0"/>
                    <a:pt x="26" y="0"/>
                    <a:pt x="26" y="0"/>
                  </a:cubicBezTo>
                  <a:cubicBezTo>
                    <a:pt x="26" y="0"/>
                    <a:pt x="26" y="0"/>
                    <a:pt x="26" y="0"/>
                  </a:cubicBezTo>
                  <a:moveTo>
                    <a:pt x="5" y="0"/>
                  </a:moveTo>
                  <a:cubicBezTo>
                    <a:pt x="5" y="0"/>
                    <a:pt x="6" y="0"/>
                    <a:pt x="6" y="0"/>
                  </a:cubicBezTo>
                  <a:cubicBezTo>
                    <a:pt x="6" y="0"/>
                    <a:pt x="5" y="0"/>
                    <a:pt x="5" y="0"/>
                  </a:cubicBezTo>
                  <a:moveTo>
                    <a:pt x="26" y="0"/>
                  </a:moveTo>
                  <a:cubicBezTo>
                    <a:pt x="26" y="0"/>
                    <a:pt x="26" y="0"/>
                    <a:pt x="26" y="0"/>
                  </a:cubicBezTo>
                  <a:cubicBezTo>
                    <a:pt x="26" y="0"/>
                    <a:pt x="26" y="0"/>
                    <a:pt x="26" y="0"/>
                  </a:cubicBezTo>
                  <a:moveTo>
                    <a:pt x="5" y="0"/>
                  </a:moveTo>
                  <a:cubicBezTo>
                    <a:pt x="5" y="0"/>
                    <a:pt x="5" y="0"/>
                    <a:pt x="5" y="0"/>
                  </a:cubicBezTo>
                  <a:cubicBezTo>
                    <a:pt x="5" y="0"/>
                    <a:pt x="5" y="0"/>
                    <a:pt x="5" y="0"/>
                  </a:cubicBezTo>
                  <a:moveTo>
                    <a:pt x="27" y="0"/>
                  </a:moveTo>
                  <a:cubicBezTo>
                    <a:pt x="27" y="0"/>
                    <a:pt x="27" y="0"/>
                    <a:pt x="27" y="0"/>
                  </a:cubicBezTo>
                  <a:cubicBezTo>
                    <a:pt x="27" y="0"/>
                    <a:pt x="27" y="0"/>
                    <a:pt x="27" y="0"/>
                  </a:cubicBezTo>
                  <a:moveTo>
                    <a:pt x="5" y="0"/>
                  </a:moveTo>
                  <a:cubicBezTo>
                    <a:pt x="5" y="0"/>
                    <a:pt x="5" y="0"/>
                    <a:pt x="5" y="0"/>
                  </a:cubicBezTo>
                  <a:cubicBezTo>
                    <a:pt x="5" y="0"/>
                    <a:pt x="5" y="0"/>
                    <a:pt x="5" y="0"/>
                  </a:cubicBezTo>
                  <a:moveTo>
                    <a:pt x="4" y="0"/>
                  </a:moveTo>
                  <a:cubicBezTo>
                    <a:pt x="4" y="0"/>
                    <a:pt x="4" y="0"/>
                    <a:pt x="4" y="0"/>
                  </a:cubicBezTo>
                  <a:cubicBezTo>
                    <a:pt x="4" y="0"/>
                    <a:pt x="4" y="0"/>
                    <a:pt x="4" y="0"/>
                  </a:cubicBezTo>
                  <a:moveTo>
                    <a:pt x="28" y="0"/>
                  </a:moveTo>
                  <a:cubicBezTo>
                    <a:pt x="28" y="0"/>
                    <a:pt x="27" y="0"/>
                    <a:pt x="27" y="0"/>
                  </a:cubicBezTo>
                  <a:cubicBezTo>
                    <a:pt x="27" y="0"/>
                    <a:pt x="27" y="0"/>
                    <a:pt x="28" y="0"/>
                  </a:cubicBezTo>
                  <a:moveTo>
                    <a:pt x="4" y="0"/>
                  </a:moveTo>
                  <a:cubicBezTo>
                    <a:pt x="4" y="0"/>
                    <a:pt x="4" y="0"/>
                    <a:pt x="4" y="0"/>
                  </a:cubicBezTo>
                  <a:cubicBezTo>
                    <a:pt x="4" y="0"/>
                    <a:pt x="4" y="0"/>
                    <a:pt x="4" y="0"/>
                  </a:cubicBezTo>
                  <a:moveTo>
                    <a:pt x="28" y="0"/>
                  </a:moveTo>
                  <a:cubicBezTo>
                    <a:pt x="28" y="0"/>
                    <a:pt x="28" y="0"/>
                    <a:pt x="28" y="0"/>
                  </a:cubicBezTo>
                  <a:cubicBezTo>
                    <a:pt x="28" y="0"/>
                    <a:pt x="28" y="0"/>
                    <a:pt x="28" y="0"/>
                  </a:cubicBezTo>
                  <a:moveTo>
                    <a:pt x="4" y="0"/>
                  </a:moveTo>
                  <a:cubicBezTo>
                    <a:pt x="4" y="0"/>
                    <a:pt x="4" y="0"/>
                    <a:pt x="4" y="0"/>
                  </a:cubicBezTo>
                  <a:cubicBezTo>
                    <a:pt x="4" y="0"/>
                    <a:pt x="4" y="0"/>
                    <a:pt x="4" y="0"/>
                  </a:cubicBezTo>
                  <a:moveTo>
                    <a:pt x="28" y="0"/>
                  </a:moveTo>
                  <a:cubicBezTo>
                    <a:pt x="28" y="0"/>
                    <a:pt x="28" y="0"/>
                    <a:pt x="28" y="0"/>
                  </a:cubicBezTo>
                  <a:cubicBezTo>
                    <a:pt x="28" y="0"/>
                    <a:pt x="28" y="0"/>
                    <a:pt x="28" y="0"/>
                  </a:cubicBezTo>
                  <a:moveTo>
                    <a:pt x="4" y="0"/>
                  </a:moveTo>
                  <a:cubicBezTo>
                    <a:pt x="4" y="0"/>
                    <a:pt x="4" y="0"/>
                    <a:pt x="4" y="0"/>
                  </a:cubicBezTo>
                  <a:cubicBezTo>
                    <a:pt x="4" y="0"/>
                    <a:pt x="4" y="0"/>
                    <a:pt x="4" y="0"/>
                  </a:cubicBezTo>
                  <a:moveTo>
                    <a:pt x="3" y="0"/>
                  </a:moveTo>
                  <a:cubicBezTo>
                    <a:pt x="3" y="0"/>
                    <a:pt x="3" y="0"/>
                    <a:pt x="4" y="0"/>
                  </a:cubicBezTo>
                  <a:cubicBezTo>
                    <a:pt x="3" y="0"/>
                    <a:pt x="3" y="0"/>
                    <a:pt x="3" y="0"/>
                  </a:cubicBezTo>
                  <a:moveTo>
                    <a:pt x="3" y="0"/>
                  </a:moveTo>
                  <a:cubicBezTo>
                    <a:pt x="3" y="0"/>
                    <a:pt x="3" y="0"/>
                    <a:pt x="3" y="0"/>
                  </a:cubicBezTo>
                  <a:cubicBezTo>
                    <a:pt x="3" y="0"/>
                    <a:pt x="3" y="0"/>
                    <a:pt x="3" y="0"/>
                  </a:cubicBezTo>
                  <a:moveTo>
                    <a:pt x="29" y="0"/>
                  </a:moveTo>
                  <a:cubicBezTo>
                    <a:pt x="29" y="0"/>
                    <a:pt x="29" y="0"/>
                    <a:pt x="29" y="0"/>
                  </a:cubicBezTo>
                  <a:cubicBezTo>
                    <a:pt x="29" y="0"/>
                    <a:pt x="29" y="0"/>
                    <a:pt x="29"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30" y="0"/>
                  </a:moveTo>
                  <a:cubicBezTo>
                    <a:pt x="30" y="0"/>
                    <a:pt x="30" y="0"/>
                    <a:pt x="30" y="0"/>
                  </a:cubicBezTo>
                  <a:cubicBezTo>
                    <a:pt x="30" y="0"/>
                    <a:pt x="30" y="0"/>
                    <a:pt x="30" y="0"/>
                  </a:cubicBezTo>
                  <a:moveTo>
                    <a:pt x="2" y="0"/>
                  </a:moveTo>
                  <a:cubicBezTo>
                    <a:pt x="2" y="0"/>
                    <a:pt x="2" y="0"/>
                    <a:pt x="2" y="0"/>
                  </a:cubicBezTo>
                  <a:cubicBezTo>
                    <a:pt x="2" y="0"/>
                    <a:pt x="2" y="0"/>
                    <a:pt x="2" y="0"/>
                  </a:cubicBezTo>
                  <a:moveTo>
                    <a:pt x="30" y="0"/>
                  </a:moveTo>
                  <a:cubicBezTo>
                    <a:pt x="30" y="0"/>
                    <a:pt x="30" y="0"/>
                    <a:pt x="30" y="0"/>
                  </a:cubicBezTo>
                  <a:cubicBezTo>
                    <a:pt x="30" y="0"/>
                    <a:pt x="30" y="0"/>
                    <a:pt x="30" y="0"/>
                  </a:cubicBezTo>
                  <a:moveTo>
                    <a:pt x="2" y="0"/>
                  </a:moveTo>
                  <a:cubicBezTo>
                    <a:pt x="2" y="0"/>
                    <a:pt x="2" y="0"/>
                    <a:pt x="2" y="0"/>
                  </a:cubicBezTo>
                  <a:cubicBezTo>
                    <a:pt x="2" y="0"/>
                    <a:pt x="2" y="0"/>
                    <a:pt x="2" y="0"/>
                  </a:cubicBezTo>
                  <a:moveTo>
                    <a:pt x="1" y="0"/>
                  </a:moveTo>
                  <a:cubicBezTo>
                    <a:pt x="1" y="0"/>
                    <a:pt x="1" y="0"/>
                    <a:pt x="2" y="0"/>
                  </a:cubicBezTo>
                  <a:cubicBezTo>
                    <a:pt x="1" y="0"/>
                    <a:pt x="1" y="0"/>
                    <a:pt x="1"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77BFD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92" name="îşļiḓè">
              <a:extLst>
                <a:ext uri="{FF2B5EF4-FFF2-40B4-BE49-F238E27FC236}">
                  <a16:creationId xmlns:a16="http://schemas.microsoft.com/office/drawing/2014/main" id="{75FEF938-8AAF-47B1-9CFA-F7B86EBBBE0C}"/>
                </a:ext>
              </a:extLst>
            </p:cNvPr>
            <p:cNvSpPr/>
            <p:nvPr userDrawn="1"/>
          </p:nvSpPr>
          <p:spPr bwMode="auto">
            <a:xfrm>
              <a:off x="5518150" y="4816475"/>
              <a:ext cx="1150938" cy="109538"/>
            </a:xfrm>
            <a:custGeom>
              <a:avLst/>
              <a:gdLst>
                <a:gd name="T0" fmla="*/ 140 w 312"/>
                <a:gd name="T1" fmla="*/ 30 h 30"/>
                <a:gd name="T2" fmla="*/ 142 w 312"/>
                <a:gd name="T3" fmla="*/ 30 h 30"/>
                <a:gd name="T4" fmla="*/ 142 w 312"/>
                <a:gd name="T5" fmla="*/ 30 h 30"/>
                <a:gd name="T6" fmla="*/ 142 w 312"/>
                <a:gd name="T7" fmla="*/ 30 h 30"/>
                <a:gd name="T8" fmla="*/ 144 w 312"/>
                <a:gd name="T9" fmla="*/ 30 h 30"/>
                <a:gd name="T10" fmla="*/ 144 w 312"/>
                <a:gd name="T11" fmla="*/ 30 h 30"/>
                <a:gd name="T12" fmla="*/ 144 w 312"/>
                <a:gd name="T13" fmla="*/ 30 h 30"/>
                <a:gd name="T14" fmla="*/ 145 w 312"/>
                <a:gd name="T15" fmla="*/ 30 h 30"/>
                <a:gd name="T16" fmla="*/ 146 w 312"/>
                <a:gd name="T17" fmla="*/ 30 h 30"/>
                <a:gd name="T18" fmla="*/ 146 w 312"/>
                <a:gd name="T19" fmla="*/ 30 h 30"/>
                <a:gd name="T20" fmla="*/ 147 w 312"/>
                <a:gd name="T21" fmla="*/ 30 h 30"/>
                <a:gd name="T22" fmla="*/ 147 w 312"/>
                <a:gd name="T23" fmla="*/ 30 h 30"/>
                <a:gd name="T24" fmla="*/ 148 w 312"/>
                <a:gd name="T25" fmla="*/ 30 h 30"/>
                <a:gd name="T26" fmla="*/ 148 w 312"/>
                <a:gd name="T27" fmla="*/ 30 h 30"/>
                <a:gd name="T28" fmla="*/ 149 w 312"/>
                <a:gd name="T29" fmla="*/ 30 h 30"/>
                <a:gd name="T30" fmla="*/ 149 w 312"/>
                <a:gd name="T31" fmla="*/ 30 h 30"/>
                <a:gd name="T32" fmla="*/ 150 w 312"/>
                <a:gd name="T33" fmla="*/ 30 h 30"/>
                <a:gd name="T34" fmla="*/ 150 w 312"/>
                <a:gd name="T35" fmla="*/ 30 h 30"/>
                <a:gd name="T36" fmla="*/ 151 w 312"/>
                <a:gd name="T37" fmla="*/ 30 h 30"/>
                <a:gd name="T38" fmla="*/ 151 w 312"/>
                <a:gd name="T39" fmla="*/ 30 h 30"/>
                <a:gd name="T40" fmla="*/ 152 w 312"/>
                <a:gd name="T41" fmla="*/ 30 h 30"/>
                <a:gd name="T42" fmla="*/ 152 w 312"/>
                <a:gd name="T43" fmla="*/ 30 h 30"/>
                <a:gd name="T44" fmla="*/ 153 w 312"/>
                <a:gd name="T45" fmla="*/ 30 h 30"/>
                <a:gd name="T46" fmla="*/ 153 w 312"/>
                <a:gd name="T47" fmla="*/ 30 h 30"/>
                <a:gd name="T48" fmla="*/ 154 w 312"/>
                <a:gd name="T49" fmla="*/ 30 h 30"/>
                <a:gd name="T50" fmla="*/ 155 w 312"/>
                <a:gd name="T51" fmla="*/ 30 h 30"/>
                <a:gd name="T52" fmla="*/ 155 w 312"/>
                <a:gd name="T53" fmla="*/ 30 h 30"/>
                <a:gd name="T54" fmla="*/ 156 w 312"/>
                <a:gd name="T55" fmla="*/ 30 h 30"/>
                <a:gd name="T56" fmla="*/ 156 w 312"/>
                <a:gd name="T57" fmla="*/ 30 h 30"/>
                <a:gd name="T58" fmla="*/ 157 w 312"/>
                <a:gd name="T59" fmla="*/ 30 h 30"/>
                <a:gd name="T60" fmla="*/ 157 w 312"/>
                <a:gd name="T61" fmla="*/ 30 h 30"/>
                <a:gd name="T62" fmla="*/ 158 w 312"/>
                <a:gd name="T63" fmla="*/ 30 h 30"/>
                <a:gd name="T64" fmla="*/ 158 w 312"/>
                <a:gd name="T65" fmla="*/ 30 h 30"/>
                <a:gd name="T66" fmla="*/ 159 w 312"/>
                <a:gd name="T67" fmla="*/ 30 h 30"/>
                <a:gd name="T68" fmla="*/ 159 w 312"/>
                <a:gd name="T69" fmla="*/ 30 h 30"/>
                <a:gd name="T70" fmla="*/ 160 w 312"/>
                <a:gd name="T71" fmla="*/ 30 h 30"/>
                <a:gd name="T72" fmla="*/ 161 w 312"/>
                <a:gd name="T73" fmla="*/ 30 h 30"/>
                <a:gd name="T74" fmla="*/ 161 w 312"/>
                <a:gd name="T75" fmla="*/ 30 h 30"/>
                <a:gd name="T76" fmla="*/ 162 w 312"/>
                <a:gd name="T77" fmla="*/ 30 h 30"/>
                <a:gd name="T78" fmla="*/ 162 w 312"/>
                <a:gd name="T79" fmla="*/ 30 h 30"/>
                <a:gd name="T80" fmla="*/ 163 w 312"/>
                <a:gd name="T81" fmla="*/ 30 h 30"/>
                <a:gd name="T82" fmla="*/ 163 w 312"/>
                <a:gd name="T83" fmla="*/ 30 h 30"/>
                <a:gd name="T84" fmla="*/ 164 w 312"/>
                <a:gd name="T85" fmla="*/ 30 h 30"/>
                <a:gd name="T86" fmla="*/ 164 w 312"/>
                <a:gd name="T87" fmla="*/ 30 h 30"/>
                <a:gd name="T88" fmla="*/ 165 w 312"/>
                <a:gd name="T89" fmla="*/ 30 h 30"/>
                <a:gd name="T90" fmla="*/ 165 w 312"/>
                <a:gd name="T91" fmla="*/ 30 h 30"/>
                <a:gd name="T92" fmla="*/ 166 w 312"/>
                <a:gd name="T93" fmla="*/ 30 h 30"/>
                <a:gd name="T94" fmla="*/ 166 w 312"/>
                <a:gd name="T95" fmla="*/ 30 h 30"/>
                <a:gd name="T96" fmla="*/ 167 w 312"/>
                <a:gd name="T97" fmla="*/ 30 h 30"/>
                <a:gd name="T98" fmla="*/ 168 w 312"/>
                <a:gd name="T99" fmla="*/ 30 h 30"/>
                <a:gd name="T100" fmla="*/ 170 w 312"/>
                <a:gd name="T101" fmla="*/ 30 h 30"/>
                <a:gd name="T102" fmla="*/ 312 w 312"/>
                <a:gd name="T10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2" h="30">
                  <a:moveTo>
                    <a:pt x="312" y="0"/>
                  </a:moveTo>
                  <a:cubicBezTo>
                    <a:pt x="0" y="0"/>
                    <a:pt x="0" y="0"/>
                    <a:pt x="0" y="0"/>
                  </a:cubicBezTo>
                  <a:cubicBezTo>
                    <a:pt x="13" y="16"/>
                    <a:pt x="70" y="28"/>
                    <a:pt x="140" y="30"/>
                  </a:cubicBezTo>
                  <a:cubicBezTo>
                    <a:pt x="140" y="30"/>
                    <a:pt x="140" y="30"/>
                    <a:pt x="140" y="30"/>
                  </a:cubicBezTo>
                  <a:cubicBezTo>
                    <a:pt x="140" y="30"/>
                    <a:pt x="140" y="30"/>
                    <a:pt x="140" y="30"/>
                  </a:cubicBezTo>
                  <a:cubicBezTo>
                    <a:pt x="140" y="30"/>
                    <a:pt x="140" y="30"/>
                    <a:pt x="140" y="30"/>
                  </a:cubicBezTo>
                  <a:cubicBezTo>
                    <a:pt x="141" y="30"/>
                    <a:pt x="141" y="30"/>
                    <a:pt x="141" y="30"/>
                  </a:cubicBezTo>
                  <a:cubicBezTo>
                    <a:pt x="141" y="30"/>
                    <a:pt x="141" y="30"/>
                    <a:pt x="142" y="30"/>
                  </a:cubicBezTo>
                  <a:cubicBezTo>
                    <a:pt x="142" y="30"/>
                    <a:pt x="142" y="30"/>
                    <a:pt x="142" y="30"/>
                  </a:cubicBezTo>
                  <a:cubicBezTo>
                    <a:pt x="142" y="30"/>
                    <a:pt x="142" y="30"/>
                    <a:pt x="142" y="30"/>
                  </a:cubicBezTo>
                  <a:cubicBezTo>
                    <a:pt x="142" y="30"/>
                    <a:pt x="142" y="30"/>
                    <a:pt x="142" y="30"/>
                  </a:cubicBezTo>
                  <a:cubicBezTo>
                    <a:pt x="142" y="30"/>
                    <a:pt x="142" y="30"/>
                    <a:pt x="142" y="30"/>
                  </a:cubicBezTo>
                  <a:cubicBezTo>
                    <a:pt x="142" y="30"/>
                    <a:pt x="142" y="30"/>
                    <a:pt x="142" y="30"/>
                  </a:cubicBezTo>
                  <a:cubicBezTo>
                    <a:pt x="142" y="30"/>
                    <a:pt x="142" y="30"/>
                    <a:pt x="142" y="30"/>
                  </a:cubicBezTo>
                  <a:cubicBezTo>
                    <a:pt x="142" y="30"/>
                    <a:pt x="142" y="30"/>
                    <a:pt x="142" y="30"/>
                  </a:cubicBezTo>
                  <a:cubicBezTo>
                    <a:pt x="142" y="30"/>
                    <a:pt x="142" y="30"/>
                    <a:pt x="142" y="30"/>
                  </a:cubicBezTo>
                  <a:cubicBezTo>
                    <a:pt x="143" y="30"/>
                    <a:pt x="143" y="30"/>
                    <a:pt x="143" y="30"/>
                  </a:cubicBezTo>
                  <a:cubicBezTo>
                    <a:pt x="143" y="30"/>
                    <a:pt x="143" y="30"/>
                    <a:pt x="143" y="30"/>
                  </a:cubicBezTo>
                  <a:cubicBezTo>
                    <a:pt x="143" y="30"/>
                    <a:pt x="143" y="30"/>
                    <a:pt x="143" y="30"/>
                  </a:cubicBezTo>
                  <a:cubicBezTo>
                    <a:pt x="143" y="30"/>
                    <a:pt x="143" y="30"/>
                    <a:pt x="144" y="30"/>
                  </a:cubicBezTo>
                  <a:cubicBezTo>
                    <a:pt x="144" y="30"/>
                    <a:pt x="144" y="30"/>
                    <a:pt x="144" y="30"/>
                  </a:cubicBezTo>
                  <a:cubicBezTo>
                    <a:pt x="144" y="30"/>
                    <a:pt x="144" y="30"/>
                    <a:pt x="144" y="30"/>
                  </a:cubicBezTo>
                  <a:cubicBezTo>
                    <a:pt x="144" y="30"/>
                    <a:pt x="144" y="30"/>
                    <a:pt x="144" y="30"/>
                  </a:cubicBezTo>
                  <a:cubicBezTo>
                    <a:pt x="144" y="30"/>
                    <a:pt x="144" y="30"/>
                    <a:pt x="144" y="30"/>
                  </a:cubicBezTo>
                  <a:cubicBezTo>
                    <a:pt x="144" y="30"/>
                    <a:pt x="144" y="30"/>
                    <a:pt x="144" y="30"/>
                  </a:cubicBezTo>
                  <a:cubicBezTo>
                    <a:pt x="144" y="30"/>
                    <a:pt x="144" y="30"/>
                    <a:pt x="144" y="30"/>
                  </a:cubicBezTo>
                  <a:cubicBezTo>
                    <a:pt x="144" y="30"/>
                    <a:pt x="144" y="30"/>
                    <a:pt x="144" y="30"/>
                  </a:cubicBezTo>
                  <a:cubicBezTo>
                    <a:pt x="144" y="30"/>
                    <a:pt x="144" y="30"/>
                    <a:pt x="144" y="30"/>
                  </a:cubicBezTo>
                  <a:cubicBezTo>
                    <a:pt x="145" y="30"/>
                    <a:pt x="145" y="30"/>
                    <a:pt x="145" y="30"/>
                  </a:cubicBezTo>
                  <a:cubicBezTo>
                    <a:pt x="145" y="30"/>
                    <a:pt x="145" y="30"/>
                    <a:pt x="145" y="30"/>
                  </a:cubicBezTo>
                  <a:cubicBezTo>
                    <a:pt x="145" y="30"/>
                    <a:pt x="145" y="30"/>
                    <a:pt x="145" y="30"/>
                  </a:cubicBezTo>
                  <a:cubicBezTo>
                    <a:pt x="145" y="30"/>
                    <a:pt x="145" y="30"/>
                    <a:pt x="145" y="30"/>
                  </a:cubicBezTo>
                  <a:cubicBezTo>
                    <a:pt x="145" y="30"/>
                    <a:pt x="145" y="30"/>
                    <a:pt x="145" y="30"/>
                  </a:cubicBezTo>
                  <a:cubicBezTo>
                    <a:pt x="145" y="30"/>
                    <a:pt x="146" y="30"/>
                    <a:pt x="146" y="30"/>
                  </a:cubicBezTo>
                  <a:cubicBezTo>
                    <a:pt x="146" y="30"/>
                    <a:pt x="146" y="30"/>
                    <a:pt x="146" y="30"/>
                  </a:cubicBezTo>
                  <a:cubicBezTo>
                    <a:pt x="146" y="30"/>
                    <a:pt x="146" y="30"/>
                    <a:pt x="146" y="30"/>
                  </a:cubicBezTo>
                  <a:cubicBezTo>
                    <a:pt x="146" y="30"/>
                    <a:pt x="146" y="30"/>
                    <a:pt x="146" y="30"/>
                  </a:cubicBezTo>
                  <a:cubicBezTo>
                    <a:pt x="146" y="30"/>
                    <a:pt x="146" y="30"/>
                    <a:pt x="146" y="30"/>
                  </a:cubicBezTo>
                  <a:cubicBezTo>
                    <a:pt x="146" y="30"/>
                    <a:pt x="146" y="30"/>
                    <a:pt x="146" y="30"/>
                  </a:cubicBezTo>
                  <a:cubicBezTo>
                    <a:pt x="146" y="30"/>
                    <a:pt x="146" y="30"/>
                    <a:pt x="146" y="30"/>
                  </a:cubicBezTo>
                  <a:cubicBezTo>
                    <a:pt x="146" y="30"/>
                    <a:pt x="146" y="30"/>
                    <a:pt x="146" y="30"/>
                  </a:cubicBezTo>
                  <a:cubicBezTo>
                    <a:pt x="146" y="30"/>
                    <a:pt x="146" y="30"/>
                    <a:pt x="146" y="30"/>
                  </a:cubicBezTo>
                  <a:cubicBezTo>
                    <a:pt x="147" y="30"/>
                    <a:pt x="147" y="30"/>
                    <a:pt x="147" y="30"/>
                  </a:cubicBezTo>
                  <a:cubicBezTo>
                    <a:pt x="147" y="30"/>
                    <a:pt x="147" y="30"/>
                    <a:pt x="147" y="30"/>
                  </a:cubicBezTo>
                  <a:cubicBezTo>
                    <a:pt x="147" y="30"/>
                    <a:pt x="147" y="30"/>
                    <a:pt x="147" y="30"/>
                  </a:cubicBezTo>
                  <a:cubicBezTo>
                    <a:pt x="147" y="30"/>
                    <a:pt x="147" y="30"/>
                    <a:pt x="147" y="30"/>
                  </a:cubicBezTo>
                  <a:cubicBezTo>
                    <a:pt x="147" y="30"/>
                    <a:pt x="147" y="30"/>
                    <a:pt x="147" y="30"/>
                  </a:cubicBezTo>
                  <a:cubicBezTo>
                    <a:pt x="147" y="30"/>
                    <a:pt x="147" y="30"/>
                    <a:pt x="147" y="30"/>
                  </a:cubicBezTo>
                  <a:cubicBezTo>
                    <a:pt x="147" y="30"/>
                    <a:pt x="147" y="30"/>
                    <a:pt x="147" y="30"/>
                  </a:cubicBezTo>
                  <a:cubicBezTo>
                    <a:pt x="147" y="30"/>
                    <a:pt x="148" y="30"/>
                    <a:pt x="148" y="30"/>
                  </a:cubicBezTo>
                  <a:cubicBezTo>
                    <a:pt x="148" y="30"/>
                    <a:pt x="148" y="30"/>
                    <a:pt x="148" y="30"/>
                  </a:cubicBezTo>
                  <a:cubicBezTo>
                    <a:pt x="148" y="30"/>
                    <a:pt x="148" y="30"/>
                    <a:pt x="148" y="30"/>
                  </a:cubicBezTo>
                  <a:cubicBezTo>
                    <a:pt x="148" y="30"/>
                    <a:pt x="148" y="30"/>
                    <a:pt x="148" y="30"/>
                  </a:cubicBezTo>
                  <a:cubicBezTo>
                    <a:pt x="148" y="30"/>
                    <a:pt x="148" y="30"/>
                    <a:pt x="148" y="30"/>
                  </a:cubicBezTo>
                  <a:cubicBezTo>
                    <a:pt x="148" y="30"/>
                    <a:pt x="148" y="30"/>
                    <a:pt x="148" y="30"/>
                  </a:cubicBezTo>
                  <a:cubicBezTo>
                    <a:pt x="148" y="30"/>
                    <a:pt x="148" y="30"/>
                    <a:pt x="148" y="30"/>
                  </a:cubicBezTo>
                  <a:cubicBezTo>
                    <a:pt x="148" y="30"/>
                    <a:pt x="148" y="30"/>
                    <a:pt x="148" y="30"/>
                  </a:cubicBezTo>
                  <a:cubicBezTo>
                    <a:pt x="149" y="30"/>
                    <a:pt x="149" y="30"/>
                    <a:pt x="149" y="30"/>
                  </a:cubicBezTo>
                  <a:cubicBezTo>
                    <a:pt x="149" y="30"/>
                    <a:pt x="149" y="30"/>
                    <a:pt x="149" y="30"/>
                  </a:cubicBezTo>
                  <a:cubicBezTo>
                    <a:pt x="149" y="30"/>
                    <a:pt x="149" y="30"/>
                    <a:pt x="149" y="30"/>
                  </a:cubicBezTo>
                  <a:cubicBezTo>
                    <a:pt x="149" y="30"/>
                    <a:pt x="149" y="30"/>
                    <a:pt x="149" y="30"/>
                  </a:cubicBezTo>
                  <a:cubicBezTo>
                    <a:pt x="149" y="30"/>
                    <a:pt x="149" y="30"/>
                    <a:pt x="149" y="30"/>
                  </a:cubicBezTo>
                  <a:cubicBezTo>
                    <a:pt x="149" y="30"/>
                    <a:pt x="149" y="30"/>
                    <a:pt x="149" y="30"/>
                  </a:cubicBezTo>
                  <a:cubicBezTo>
                    <a:pt x="149" y="30"/>
                    <a:pt x="149" y="30"/>
                    <a:pt x="149" y="30"/>
                  </a:cubicBezTo>
                  <a:cubicBezTo>
                    <a:pt x="149" y="30"/>
                    <a:pt x="149" y="30"/>
                    <a:pt x="149" y="30"/>
                  </a:cubicBezTo>
                  <a:cubicBezTo>
                    <a:pt x="150" y="30"/>
                    <a:pt x="150" y="30"/>
                    <a:pt x="150" y="30"/>
                  </a:cubicBezTo>
                  <a:cubicBezTo>
                    <a:pt x="150" y="30"/>
                    <a:pt x="150" y="30"/>
                    <a:pt x="150" y="30"/>
                  </a:cubicBezTo>
                  <a:cubicBezTo>
                    <a:pt x="150" y="30"/>
                    <a:pt x="150" y="30"/>
                    <a:pt x="150" y="30"/>
                  </a:cubicBezTo>
                  <a:cubicBezTo>
                    <a:pt x="150" y="30"/>
                    <a:pt x="150" y="30"/>
                    <a:pt x="150" y="30"/>
                  </a:cubicBezTo>
                  <a:cubicBezTo>
                    <a:pt x="150" y="30"/>
                    <a:pt x="150" y="30"/>
                    <a:pt x="150" y="30"/>
                  </a:cubicBezTo>
                  <a:cubicBezTo>
                    <a:pt x="150" y="30"/>
                    <a:pt x="150" y="30"/>
                    <a:pt x="150" y="30"/>
                  </a:cubicBezTo>
                  <a:cubicBezTo>
                    <a:pt x="150" y="30"/>
                    <a:pt x="150" y="30"/>
                    <a:pt x="150" y="30"/>
                  </a:cubicBezTo>
                  <a:cubicBezTo>
                    <a:pt x="150" y="30"/>
                    <a:pt x="150" y="30"/>
                    <a:pt x="151" y="30"/>
                  </a:cubicBezTo>
                  <a:cubicBezTo>
                    <a:pt x="151" y="30"/>
                    <a:pt x="151" y="30"/>
                    <a:pt x="151" y="30"/>
                  </a:cubicBezTo>
                  <a:cubicBezTo>
                    <a:pt x="151" y="30"/>
                    <a:pt x="151" y="30"/>
                    <a:pt x="151" y="30"/>
                  </a:cubicBezTo>
                  <a:cubicBezTo>
                    <a:pt x="151" y="30"/>
                    <a:pt x="151" y="30"/>
                    <a:pt x="151" y="30"/>
                  </a:cubicBezTo>
                  <a:cubicBezTo>
                    <a:pt x="151" y="30"/>
                    <a:pt x="151" y="30"/>
                    <a:pt x="151" y="30"/>
                  </a:cubicBezTo>
                  <a:cubicBezTo>
                    <a:pt x="151" y="30"/>
                    <a:pt x="151" y="30"/>
                    <a:pt x="151" y="30"/>
                  </a:cubicBezTo>
                  <a:cubicBezTo>
                    <a:pt x="151" y="30"/>
                    <a:pt x="151" y="30"/>
                    <a:pt x="151" y="30"/>
                  </a:cubicBezTo>
                  <a:cubicBezTo>
                    <a:pt x="151" y="30"/>
                    <a:pt x="151" y="30"/>
                    <a:pt x="151" y="30"/>
                  </a:cubicBezTo>
                  <a:cubicBezTo>
                    <a:pt x="151" y="30"/>
                    <a:pt x="151" y="30"/>
                    <a:pt x="152" y="30"/>
                  </a:cubicBezTo>
                  <a:cubicBezTo>
                    <a:pt x="152" y="30"/>
                    <a:pt x="152" y="30"/>
                    <a:pt x="152" y="30"/>
                  </a:cubicBezTo>
                  <a:cubicBezTo>
                    <a:pt x="152" y="30"/>
                    <a:pt x="152" y="30"/>
                    <a:pt x="152" y="30"/>
                  </a:cubicBezTo>
                  <a:cubicBezTo>
                    <a:pt x="152" y="30"/>
                    <a:pt x="152" y="30"/>
                    <a:pt x="152" y="30"/>
                  </a:cubicBezTo>
                  <a:cubicBezTo>
                    <a:pt x="152" y="30"/>
                    <a:pt x="152" y="30"/>
                    <a:pt x="152" y="30"/>
                  </a:cubicBezTo>
                  <a:cubicBezTo>
                    <a:pt x="152" y="30"/>
                    <a:pt x="152" y="30"/>
                    <a:pt x="152" y="30"/>
                  </a:cubicBezTo>
                  <a:cubicBezTo>
                    <a:pt x="152" y="30"/>
                    <a:pt x="152" y="30"/>
                    <a:pt x="152" y="30"/>
                  </a:cubicBezTo>
                  <a:cubicBezTo>
                    <a:pt x="152" y="30"/>
                    <a:pt x="152" y="30"/>
                    <a:pt x="152" y="30"/>
                  </a:cubicBezTo>
                  <a:cubicBezTo>
                    <a:pt x="153" y="30"/>
                    <a:pt x="153" y="30"/>
                    <a:pt x="153" y="30"/>
                  </a:cubicBezTo>
                  <a:cubicBezTo>
                    <a:pt x="153" y="30"/>
                    <a:pt x="153" y="30"/>
                    <a:pt x="153" y="30"/>
                  </a:cubicBezTo>
                  <a:cubicBezTo>
                    <a:pt x="153" y="30"/>
                    <a:pt x="153" y="30"/>
                    <a:pt x="153" y="30"/>
                  </a:cubicBezTo>
                  <a:cubicBezTo>
                    <a:pt x="153" y="30"/>
                    <a:pt x="153" y="30"/>
                    <a:pt x="153" y="30"/>
                  </a:cubicBezTo>
                  <a:cubicBezTo>
                    <a:pt x="153" y="30"/>
                    <a:pt x="153" y="30"/>
                    <a:pt x="153" y="30"/>
                  </a:cubicBezTo>
                  <a:cubicBezTo>
                    <a:pt x="153" y="30"/>
                    <a:pt x="153" y="30"/>
                    <a:pt x="153" y="30"/>
                  </a:cubicBezTo>
                  <a:cubicBezTo>
                    <a:pt x="153" y="30"/>
                    <a:pt x="153" y="30"/>
                    <a:pt x="153" y="30"/>
                  </a:cubicBezTo>
                  <a:cubicBezTo>
                    <a:pt x="153" y="30"/>
                    <a:pt x="153" y="30"/>
                    <a:pt x="153" y="30"/>
                  </a:cubicBezTo>
                  <a:cubicBezTo>
                    <a:pt x="153" y="30"/>
                    <a:pt x="154" y="30"/>
                    <a:pt x="154" y="30"/>
                  </a:cubicBezTo>
                  <a:cubicBezTo>
                    <a:pt x="154" y="30"/>
                    <a:pt x="154" y="30"/>
                    <a:pt x="154" y="30"/>
                  </a:cubicBezTo>
                  <a:cubicBezTo>
                    <a:pt x="154" y="30"/>
                    <a:pt x="154" y="30"/>
                    <a:pt x="154" y="30"/>
                  </a:cubicBezTo>
                  <a:cubicBezTo>
                    <a:pt x="154" y="30"/>
                    <a:pt x="154" y="30"/>
                    <a:pt x="154" y="30"/>
                  </a:cubicBezTo>
                  <a:cubicBezTo>
                    <a:pt x="154" y="30"/>
                    <a:pt x="154" y="30"/>
                    <a:pt x="154" y="30"/>
                  </a:cubicBezTo>
                  <a:cubicBezTo>
                    <a:pt x="154" y="30"/>
                    <a:pt x="154" y="30"/>
                    <a:pt x="155" y="30"/>
                  </a:cubicBezTo>
                  <a:cubicBezTo>
                    <a:pt x="155" y="30"/>
                    <a:pt x="155" y="30"/>
                    <a:pt x="155" y="30"/>
                  </a:cubicBezTo>
                  <a:cubicBezTo>
                    <a:pt x="155" y="30"/>
                    <a:pt x="155" y="30"/>
                    <a:pt x="155" y="30"/>
                  </a:cubicBezTo>
                  <a:cubicBezTo>
                    <a:pt x="155" y="30"/>
                    <a:pt x="155" y="30"/>
                    <a:pt x="155" y="30"/>
                  </a:cubicBezTo>
                  <a:cubicBezTo>
                    <a:pt x="155" y="30"/>
                    <a:pt x="155" y="30"/>
                    <a:pt x="155" y="30"/>
                  </a:cubicBezTo>
                  <a:cubicBezTo>
                    <a:pt x="155" y="30"/>
                    <a:pt x="155" y="30"/>
                    <a:pt x="155" y="30"/>
                  </a:cubicBezTo>
                  <a:cubicBezTo>
                    <a:pt x="155" y="30"/>
                    <a:pt x="155" y="30"/>
                    <a:pt x="155" y="30"/>
                  </a:cubicBezTo>
                  <a:cubicBezTo>
                    <a:pt x="155" y="30"/>
                    <a:pt x="155" y="30"/>
                    <a:pt x="155" y="30"/>
                  </a:cubicBezTo>
                  <a:cubicBezTo>
                    <a:pt x="155" y="30"/>
                    <a:pt x="155" y="30"/>
                    <a:pt x="156" y="30"/>
                  </a:cubicBezTo>
                  <a:cubicBezTo>
                    <a:pt x="156" y="30"/>
                    <a:pt x="156" y="30"/>
                    <a:pt x="156" y="30"/>
                  </a:cubicBezTo>
                  <a:cubicBezTo>
                    <a:pt x="156" y="30"/>
                    <a:pt x="156" y="30"/>
                    <a:pt x="156" y="30"/>
                  </a:cubicBezTo>
                  <a:cubicBezTo>
                    <a:pt x="156" y="30"/>
                    <a:pt x="156" y="30"/>
                    <a:pt x="156" y="30"/>
                  </a:cubicBezTo>
                  <a:cubicBezTo>
                    <a:pt x="156" y="30"/>
                    <a:pt x="156" y="30"/>
                    <a:pt x="156" y="30"/>
                  </a:cubicBezTo>
                  <a:cubicBezTo>
                    <a:pt x="156" y="30"/>
                    <a:pt x="156" y="30"/>
                    <a:pt x="156" y="30"/>
                  </a:cubicBezTo>
                  <a:cubicBezTo>
                    <a:pt x="156" y="30"/>
                    <a:pt x="156" y="30"/>
                    <a:pt x="156" y="30"/>
                  </a:cubicBezTo>
                  <a:cubicBezTo>
                    <a:pt x="156" y="30"/>
                    <a:pt x="156" y="30"/>
                    <a:pt x="156" y="30"/>
                  </a:cubicBezTo>
                  <a:cubicBezTo>
                    <a:pt x="156" y="30"/>
                    <a:pt x="156" y="30"/>
                    <a:pt x="156" y="30"/>
                  </a:cubicBezTo>
                  <a:cubicBezTo>
                    <a:pt x="156" y="30"/>
                    <a:pt x="157" y="30"/>
                    <a:pt x="157" y="30"/>
                  </a:cubicBezTo>
                  <a:cubicBezTo>
                    <a:pt x="157" y="30"/>
                    <a:pt x="157" y="30"/>
                    <a:pt x="157" y="30"/>
                  </a:cubicBezTo>
                  <a:cubicBezTo>
                    <a:pt x="157" y="30"/>
                    <a:pt x="157" y="30"/>
                    <a:pt x="157" y="30"/>
                  </a:cubicBezTo>
                  <a:cubicBezTo>
                    <a:pt x="157" y="30"/>
                    <a:pt x="157" y="30"/>
                    <a:pt x="157" y="30"/>
                  </a:cubicBezTo>
                  <a:cubicBezTo>
                    <a:pt x="157" y="30"/>
                    <a:pt x="157" y="30"/>
                    <a:pt x="157" y="30"/>
                  </a:cubicBezTo>
                  <a:cubicBezTo>
                    <a:pt x="157" y="30"/>
                    <a:pt x="157" y="30"/>
                    <a:pt x="157" y="30"/>
                  </a:cubicBezTo>
                  <a:cubicBezTo>
                    <a:pt x="157" y="30"/>
                    <a:pt x="157" y="30"/>
                    <a:pt x="157" y="30"/>
                  </a:cubicBezTo>
                  <a:cubicBezTo>
                    <a:pt x="157" y="30"/>
                    <a:pt x="157" y="30"/>
                    <a:pt x="157" y="30"/>
                  </a:cubicBezTo>
                  <a:cubicBezTo>
                    <a:pt x="158" y="30"/>
                    <a:pt x="158" y="30"/>
                    <a:pt x="158" y="30"/>
                  </a:cubicBezTo>
                  <a:cubicBezTo>
                    <a:pt x="158" y="30"/>
                    <a:pt x="158" y="30"/>
                    <a:pt x="158" y="30"/>
                  </a:cubicBezTo>
                  <a:cubicBezTo>
                    <a:pt x="158" y="30"/>
                    <a:pt x="158" y="30"/>
                    <a:pt x="158" y="30"/>
                  </a:cubicBezTo>
                  <a:cubicBezTo>
                    <a:pt x="158" y="30"/>
                    <a:pt x="158" y="30"/>
                    <a:pt x="158" y="30"/>
                  </a:cubicBezTo>
                  <a:cubicBezTo>
                    <a:pt x="158" y="30"/>
                    <a:pt x="158" y="30"/>
                    <a:pt x="158" y="30"/>
                  </a:cubicBezTo>
                  <a:cubicBezTo>
                    <a:pt x="158" y="30"/>
                    <a:pt x="158" y="30"/>
                    <a:pt x="158" y="30"/>
                  </a:cubicBezTo>
                  <a:cubicBezTo>
                    <a:pt x="159" y="30"/>
                    <a:pt x="159" y="30"/>
                    <a:pt x="159" y="30"/>
                  </a:cubicBezTo>
                  <a:cubicBezTo>
                    <a:pt x="159" y="30"/>
                    <a:pt x="159" y="30"/>
                    <a:pt x="159" y="30"/>
                  </a:cubicBezTo>
                  <a:cubicBezTo>
                    <a:pt x="159" y="30"/>
                    <a:pt x="159" y="30"/>
                    <a:pt x="159" y="30"/>
                  </a:cubicBezTo>
                  <a:cubicBezTo>
                    <a:pt x="159" y="30"/>
                    <a:pt x="159" y="30"/>
                    <a:pt x="159" y="30"/>
                  </a:cubicBezTo>
                  <a:cubicBezTo>
                    <a:pt x="159" y="30"/>
                    <a:pt x="159" y="30"/>
                    <a:pt x="159" y="30"/>
                  </a:cubicBezTo>
                  <a:cubicBezTo>
                    <a:pt x="159" y="30"/>
                    <a:pt x="159" y="30"/>
                    <a:pt x="159" y="30"/>
                  </a:cubicBezTo>
                  <a:cubicBezTo>
                    <a:pt x="159" y="30"/>
                    <a:pt x="159" y="30"/>
                    <a:pt x="159" y="30"/>
                  </a:cubicBezTo>
                  <a:cubicBezTo>
                    <a:pt x="159" y="30"/>
                    <a:pt x="159" y="30"/>
                    <a:pt x="159" y="30"/>
                  </a:cubicBezTo>
                  <a:cubicBezTo>
                    <a:pt x="160" y="30"/>
                    <a:pt x="160" y="30"/>
                    <a:pt x="160" y="30"/>
                  </a:cubicBezTo>
                  <a:cubicBezTo>
                    <a:pt x="160" y="30"/>
                    <a:pt x="160" y="30"/>
                    <a:pt x="160" y="30"/>
                  </a:cubicBezTo>
                  <a:cubicBezTo>
                    <a:pt x="160" y="30"/>
                    <a:pt x="160" y="30"/>
                    <a:pt x="160" y="30"/>
                  </a:cubicBezTo>
                  <a:cubicBezTo>
                    <a:pt x="160" y="30"/>
                    <a:pt x="160" y="30"/>
                    <a:pt x="160" y="30"/>
                  </a:cubicBezTo>
                  <a:cubicBezTo>
                    <a:pt x="160" y="30"/>
                    <a:pt x="160" y="30"/>
                    <a:pt x="160" y="30"/>
                  </a:cubicBezTo>
                  <a:cubicBezTo>
                    <a:pt x="160" y="30"/>
                    <a:pt x="160" y="30"/>
                    <a:pt x="160" y="30"/>
                  </a:cubicBezTo>
                  <a:cubicBezTo>
                    <a:pt x="160" y="30"/>
                    <a:pt x="160" y="30"/>
                    <a:pt x="160" y="30"/>
                  </a:cubicBezTo>
                  <a:cubicBezTo>
                    <a:pt x="160" y="30"/>
                    <a:pt x="160" y="30"/>
                    <a:pt x="161" y="30"/>
                  </a:cubicBezTo>
                  <a:cubicBezTo>
                    <a:pt x="161" y="30"/>
                    <a:pt x="161" y="30"/>
                    <a:pt x="161" y="30"/>
                  </a:cubicBezTo>
                  <a:cubicBezTo>
                    <a:pt x="161" y="30"/>
                    <a:pt x="161" y="30"/>
                    <a:pt x="161" y="30"/>
                  </a:cubicBezTo>
                  <a:cubicBezTo>
                    <a:pt x="161" y="30"/>
                    <a:pt x="161" y="30"/>
                    <a:pt x="161" y="30"/>
                  </a:cubicBezTo>
                  <a:cubicBezTo>
                    <a:pt x="161" y="30"/>
                    <a:pt x="161" y="30"/>
                    <a:pt x="161" y="30"/>
                  </a:cubicBezTo>
                  <a:cubicBezTo>
                    <a:pt x="161" y="30"/>
                    <a:pt x="161" y="30"/>
                    <a:pt x="161" y="30"/>
                  </a:cubicBezTo>
                  <a:cubicBezTo>
                    <a:pt x="161" y="30"/>
                    <a:pt x="161" y="30"/>
                    <a:pt x="161" y="30"/>
                  </a:cubicBezTo>
                  <a:cubicBezTo>
                    <a:pt x="161" y="30"/>
                    <a:pt x="161" y="30"/>
                    <a:pt x="161" y="30"/>
                  </a:cubicBezTo>
                  <a:cubicBezTo>
                    <a:pt x="161" y="30"/>
                    <a:pt x="162" y="30"/>
                    <a:pt x="162" y="30"/>
                  </a:cubicBezTo>
                  <a:cubicBezTo>
                    <a:pt x="162" y="30"/>
                    <a:pt x="162" y="30"/>
                    <a:pt x="162" y="30"/>
                  </a:cubicBezTo>
                  <a:cubicBezTo>
                    <a:pt x="162" y="30"/>
                    <a:pt x="162" y="30"/>
                    <a:pt x="162" y="30"/>
                  </a:cubicBezTo>
                  <a:cubicBezTo>
                    <a:pt x="162" y="30"/>
                    <a:pt x="162" y="30"/>
                    <a:pt x="162" y="30"/>
                  </a:cubicBezTo>
                  <a:cubicBezTo>
                    <a:pt x="162" y="30"/>
                    <a:pt x="162" y="30"/>
                    <a:pt x="162" y="30"/>
                  </a:cubicBezTo>
                  <a:cubicBezTo>
                    <a:pt x="162" y="30"/>
                    <a:pt x="162" y="30"/>
                    <a:pt x="162" y="30"/>
                  </a:cubicBezTo>
                  <a:cubicBezTo>
                    <a:pt x="162" y="30"/>
                    <a:pt x="162" y="30"/>
                    <a:pt x="162" y="30"/>
                  </a:cubicBezTo>
                  <a:cubicBezTo>
                    <a:pt x="162" y="30"/>
                    <a:pt x="162" y="30"/>
                    <a:pt x="162" y="30"/>
                  </a:cubicBezTo>
                  <a:cubicBezTo>
                    <a:pt x="162" y="30"/>
                    <a:pt x="163" y="30"/>
                    <a:pt x="163" y="30"/>
                  </a:cubicBezTo>
                  <a:cubicBezTo>
                    <a:pt x="163" y="30"/>
                    <a:pt x="163" y="30"/>
                    <a:pt x="163" y="30"/>
                  </a:cubicBezTo>
                  <a:cubicBezTo>
                    <a:pt x="163" y="30"/>
                    <a:pt x="163" y="30"/>
                    <a:pt x="163" y="30"/>
                  </a:cubicBezTo>
                  <a:cubicBezTo>
                    <a:pt x="163" y="30"/>
                    <a:pt x="163" y="30"/>
                    <a:pt x="163" y="30"/>
                  </a:cubicBezTo>
                  <a:cubicBezTo>
                    <a:pt x="163" y="30"/>
                    <a:pt x="163" y="30"/>
                    <a:pt x="163" y="30"/>
                  </a:cubicBezTo>
                  <a:cubicBezTo>
                    <a:pt x="163" y="30"/>
                    <a:pt x="163" y="30"/>
                    <a:pt x="163" y="30"/>
                  </a:cubicBezTo>
                  <a:cubicBezTo>
                    <a:pt x="163" y="30"/>
                    <a:pt x="163" y="30"/>
                    <a:pt x="163" y="30"/>
                  </a:cubicBezTo>
                  <a:cubicBezTo>
                    <a:pt x="163" y="30"/>
                    <a:pt x="163" y="30"/>
                    <a:pt x="163" y="30"/>
                  </a:cubicBezTo>
                  <a:cubicBezTo>
                    <a:pt x="164" y="30"/>
                    <a:pt x="164" y="30"/>
                    <a:pt x="164" y="30"/>
                  </a:cubicBezTo>
                  <a:cubicBezTo>
                    <a:pt x="164" y="30"/>
                    <a:pt x="164" y="30"/>
                    <a:pt x="164" y="30"/>
                  </a:cubicBezTo>
                  <a:cubicBezTo>
                    <a:pt x="164" y="30"/>
                    <a:pt x="164" y="30"/>
                    <a:pt x="164" y="30"/>
                  </a:cubicBezTo>
                  <a:cubicBezTo>
                    <a:pt x="164" y="30"/>
                    <a:pt x="164" y="30"/>
                    <a:pt x="164" y="30"/>
                  </a:cubicBezTo>
                  <a:cubicBezTo>
                    <a:pt x="164" y="30"/>
                    <a:pt x="164" y="30"/>
                    <a:pt x="164" y="30"/>
                  </a:cubicBezTo>
                  <a:cubicBezTo>
                    <a:pt x="164" y="30"/>
                    <a:pt x="164" y="30"/>
                    <a:pt x="164" y="30"/>
                  </a:cubicBezTo>
                  <a:cubicBezTo>
                    <a:pt x="164" y="30"/>
                    <a:pt x="164" y="30"/>
                    <a:pt x="164" y="30"/>
                  </a:cubicBezTo>
                  <a:cubicBezTo>
                    <a:pt x="164" y="30"/>
                    <a:pt x="164" y="30"/>
                    <a:pt x="164" y="30"/>
                  </a:cubicBezTo>
                  <a:cubicBezTo>
                    <a:pt x="164" y="30"/>
                    <a:pt x="165" y="30"/>
                    <a:pt x="165" y="30"/>
                  </a:cubicBezTo>
                  <a:cubicBezTo>
                    <a:pt x="165" y="30"/>
                    <a:pt x="165" y="30"/>
                    <a:pt x="165" y="30"/>
                  </a:cubicBezTo>
                  <a:cubicBezTo>
                    <a:pt x="165" y="30"/>
                    <a:pt x="165" y="30"/>
                    <a:pt x="165" y="30"/>
                  </a:cubicBezTo>
                  <a:cubicBezTo>
                    <a:pt x="165" y="30"/>
                    <a:pt x="165" y="30"/>
                    <a:pt x="165" y="30"/>
                  </a:cubicBezTo>
                  <a:cubicBezTo>
                    <a:pt x="165" y="30"/>
                    <a:pt x="165" y="30"/>
                    <a:pt x="165" y="30"/>
                  </a:cubicBezTo>
                  <a:cubicBezTo>
                    <a:pt x="165" y="30"/>
                    <a:pt x="165" y="30"/>
                    <a:pt x="166" y="30"/>
                  </a:cubicBezTo>
                  <a:cubicBezTo>
                    <a:pt x="166" y="30"/>
                    <a:pt x="166" y="30"/>
                    <a:pt x="166" y="30"/>
                  </a:cubicBezTo>
                  <a:cubicBezTo>
                    <a:pt x="166" y="30"/>
                    <a:pt x="166" y="30"/>
                    <a:pt x="166" y="30"/>
                  </a:cubicBezTo>
                  <a:cubicBezTo>
                    <a:pt x="166" y="30"/>
                    <a:pt x="166" y="30"/>
                    <a:pt x="166" y="30"/>
                  </a:cubicBezTo>
                  <a:cubicBezTo>
                    <a:pt x="166" y="30"/>
                    <a:pt x="166" y="30"/>
                    <a:pt x="166" y="30"/>
                  </a:cubicBezTo>
                  <a:cubicBezTo>
                    <a:pt x="166" y="30"/>
                    <a:pt x="166" y="30"/>
                    <a:pt x="166" y="30"/>
                  </a:cubicBezTo>
                  <a:cubicBezTo>
                    <a:pt x="166" y="30"/>
                    <a:pt x="166" y="30"/>
                    <a:pt x="166" y="30"/>
                  </a:cubicBezTo>
                  <a:cubicBezTo>
                    <a:pt x="166" y="30"/>
                    <a:pt x="166" y="30"/>
                    <a:pt x="166" y="30"/>
                  </a:cubicBezTo>
                  <a:cubicBezTo>
                    <a:pt x="166" y="30"/>
                    <a:pt x="166" y="30"/>
                    <a:pt x="166" y="30"/>
                  </a:cubicBezTo>
                  <a:cubicBezTo>
                    <a:pt x="166" y="30"/>
                    <a:pt x="167" y="30"/>
                    <a:pt x="167" y="30"/>
                  </a:cubicBezTo>
                  <a:cubicBezTo>
                    <a:pt x="167" y="30"/>
                    <a:pt x="167" y="30"/>
                    <a:pt x="167" y="30"/>
                  </a:cubicBezTo>
                  <a:cubicBezTo>
                    <a:pt x="167" y="30"/>
                    <a:pt x="167" y="30"/>
                    <a:pt x="167" y="30"/>
                  </a:cubicBezTo>
                  <a:cubicBezTo>
                    <a:pt x="167" y="30"/>
                    <a:pt x="168" y="30"/>
                    <a:pt x="168" y="30"/>
                  </a:cubicBezTo>
                  <a:cubicBezTo>
                    <a:pt x="168" y="30"/>
                    <a:pt x="168" y="30"/>
                    <a:pt x="168" y="30"/>
                  </a:cubicBezTo>
                  <a:cubicBezTo>
                    <a:pt x="168" y="30"/>
                    <a:pt x="168" y="30"/>
                    <a:pt x="168" y="30"/>
                  </a:cubicBezTo>
                  <a:cubicBezTo>
                    <a:pt x="168" y="30"/>
                    <a:pt x="168" y="30"/>
                    <a:pt x="168" y="30"/>
                  </a:cubicBezTo>
                  <a:cubicBezTo>
                    <a:pt x="168" y="30"/>
                    <a:pt x="168" y="30"/>
                    <a:pt x="168" y="30"/>
                  </a:cubicBezTo>
                  <a:cubicBezTo>
                    <a:pt x="168" y="30"/>
                    <a:pt x="169" y="30"/>
                    <a:pt x="169" y="30"/>
                  </a:cubicBezTo>
                  <a:cubicBezTo>
                    <a:pt x="169" y="30"/>
                    <a:pt x="169" y="30"/>
                    <a:pt x="169" y="30"/>
                  </a:cubicBezTo>
                  <a:cubicBezTo>
                    <a:pt x="169" y="30"/>
                    <a:pt x="170" y="30"/>
                    <a:pt x="170" y="30"/>
                  </a:cubicBezTo>
                  <a:cubicBezTo>
                    <a:pt x="170" y="30"/>
                    <a:pt x="170" y="30"/>
                    <a:pt x="170" y="30"/>
                  </a:cubicBezTo>
                  <a:cubicBezTo>
                    <a:pt x="170" y="30"/>
                    <a:pt x="170" y="30"/>
                    <a:pt x="170" y="30"/>
                  </a:cubicBezTo>
                  <a:cubicBezTo>
                    <a:pt x="170" y="30"/>
                    <a:pt x="170" y="30"/>
                    <a:pt x="170" y="30"/>
                  </a:cubicBezTo>
                  <a:cubicBezTo>
                    <a:pt x="241" y="29"/>
                    <a:pt x="298" y="16"/>
                    <a:pt x="312" y="0"/>
                  </a:cubicBezTo>
                </a:path>
              </a:pathLst>
            </a:custGeom>
            <a:solidFill>
              <a:srgbClr val="1345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293" name="ïṥḻïḋê">
              <a:extLst>
                <a:ext uri="{FF2B5EF4-FFF2-40B4-BE49-F238E27FC236}">
                  <a16:creationId xmlns:a16="http://schemas.microsoft.com/office/drawing/2014/main" id="{761C5328-12F1-4870-9D49-FC4F1FD7F95C}"/>
                </a:ext>
              </a:extLst>
            </p:cNvPr>
            <p:cNvSpPr/>
            <p:nvPr userDrawn="1"/>
          </p:nvSpPr>
          <p:spPr bwMode="auto">
            <a:xfrm>
              <a:off x="6005513" y="4116388"/>
              <a:ext cx="173038" cy="1495425"/>
            </a:xfrm>
            <a:custGeom>
              <a:avLst/>
              <a:gdLst>
                <a:gd name="T0" fmla="*/ 47 w 47"/>
                <a:gd name="T1" fmla="*/ 406 h 406"/>
                <a:gd name="T2" fmla="*/ 0 w 47"/>
                <a:gd name="T3" fmla="*/ 406 h 406"/>
                <a:gd name="T4" fmla="*/ 0 w 47"/>
                <a:gd name="T5" fmla="*/ 24 h 406"/>
                <a:gd name="T6" fmla="*/ 24 w 47"/>
                <a:gd name="T7" fmla="*/ 0 h 406"/>
                <a:gd name="T8" fmla="*/ 47 w 47"/>
                <a:gd name="T9" fmla="*/ 24 h 406"/>
                <a:gd name="T10" fmla="*/ 47 w 47"/>
                <a:gd name="T11" fmla="*/ 406 h 406"/>
              </a:gdLst>
              <a:ahLst/>
              <a:cxnLst>
                <a:cxn ang="0">
                  <a:pos x="T0" y="T1"/>
                </a:cxn>
                <a:cxn ang="0">
                  <a:pos x="T2" y="T3"/>
                </a:cxn>
                <a:cxn ang="0">
                  <a:pos x="T4" y="T5"/>
                </a:cxn>
                <a:cxn ang="0">
                  <a:pos x="T6" y="T7"/>
                </a:cxn>
                <a:cxn ang="0">
                  <a:pos x="T8" y="T9"/>
                </a:cxn>
                <a:cxn ang="0">
                  <a:pos x="T10" y="T11"/>
                </a:cxn>
              </a:cxnLst>
              <a:rect l="0" t="0" r="r" b="b"/>
              <a:pathLst>
                <a:path w="47" h="406">
                  <a:moveTo>
                    <a:pt x="47" y="406"/>
                  </a:moveTo>
                  <a:cubicBezTo>
                    <a:pt x="0" y="406"/>
                    <a:pt x="0" y="406"/>
                    <a:pt x="0" y="406"/>
                  </a:cubicBezTo>
                  <a:cubicBezTo>
                    <a:pt x="0" y="24"/>
                    <a:pt x="0" y="24"/>
                    <a:pt x="0" y="24"/>
                  </a:cubicBezTo>
                  <a:cubicBezTo>
                    <a:pt x="0" y="11"/>
                    <a:pt x="11" y="0"/>
                    <a:pt x="24" y="0"/>
                  </a:cubicBezTo>
                  <a:cubicBezTo>
                    <a:pt x="37" y="0"/>
                    <a:pt x="47" y="11"/>
                    <a:pt x="47" y="24"/>
                  </a:cubicBezTo>
                  <a:lnTo>
                    <a:pt x="47" y="406"/>
                  </a:lnTo>
                  <a:close/>
                </a:path>
              </a:pathLst>
            </a:custGeom>
            <a:solidFill>
              <a:srgbClr val="2027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496" name="işḻíḓé">
              <a:extLst>
                <a:ext uri="{FF2B5EF4-FFF2-40B4-BE49-F238E27FC236}">
                  <a16:creationId xmlns:a16="http://schemas.microsoft.com/office/drawing/2014/main" id="{800FAB39-622F-44D6-8F88-A5A46160EC15}"/>
                </a:ext>
              </a:extLst>
            </p:cNvPr>
            <p:cNvSpPr/>
            <p:nvPr userDrawn="1"/>
          </p:nvSpPr>
          <p:spPr bwMode="auto">
            <a:xfrm>
              <a:off x="6030913" y="2868613"/>
              <a:ext cx="122238" cy="1270000"/>
            </a:xfrm>
            <a:custGeom>
              <a:avLst/>
              <a:gdLst>
                <a:gd name="T0" fmla="*/ 33 w 33"/>
                <a:gd name="T1" fmla="*/ 345 h 345"/>
                <a:gd name="T2" fmla="*/ 0 w 33"/>
                <a:gd name="T3" fmla="*/ 345 h 345"/>
                <a:gd name="T4" fmla="*/ 0 w 33"/>
                <a:gd name="T5" fmla="*/ 17 h 345"/>
                <a:gd name="T6" fmla="*/ 17 w 33"/>
                <a:gd name="T7" fmla="*/ 0 h 345"/>
                <a:gd name="T8" fmla="*/ 33 w 33"/>
                <a:gd name="T9" fmla="*/ 17 h 345"/>
                <a:gd name="T10" fmla="*/ 33 w 33"/>
                <a:gd name="T11" fmla="*/ 345 h 345"/>
              </a:gdLst>
              <a:ahLst/>
              <a:cxnLst>
                <a:cxn ang="0">
                  <a:pos x="T0" y="T1"/>
                </a:cxn>
                <a:cxn ang="0">
                  <a:pos x="T2" y="T3"/>
                </a:cxn>
                <a:cxn ang="0">
                  <a:pos x="T4" y="T5"/>
                </a:cxn>
                <a:cxn ang="0">
                  <a:pos x="T6" y="T7"/>
                </a:cxn>
                <a:cxn ang="0">
                  <a:pos x="T8" y="T9"/>
                </a:cxn>
                <a:cxn ang="0">
                  <a:pos x="T10" y="T11"/>
                </a:cxn>
              </a:cxnLst>
              <a:rect l="0" t="0" r="r" b="b"/>
              <a:pathLst>
                <a:path w="33" h="345">
                  <a:moveTo>
                    <a:pt x="33" y="345"/>
                  </a:moveTo>
                  <a:cubicBezTo>
                    <a:pt x="0" y="345"/>
                    <a:pt x="0" y="345"/>
                    <a:pt x="0" y="345"/>
                  </a:cubicBezTo>
                  <a:cubicBezTo>
                    <a:pt x="0" y="17"/>
                    <a:pt x="0" y="17"/>
                    <a:pt x="0" y="17"/>
                  </a:cubicBezTo>
                  <a:cubicBezTo>
                    <a:pt x="0" y="8"/>
                    <a:pt x="8" y="0"/>
                    <a:pt x="17" y="0"/>
                  </a:cubicBezTo>
                  <a:cubicBezTo>
                    <a:pt x="26" y="0"/>
                    <a:pt x="33" y="8"/>
                    <a:pt x="33" y="17"/>
                  </a:cubicBezTo>
                  <a:lnTo>
                    <a:pt x="33" y="345"/>
                  </a:lnTo>
                  <a:close/>
                </a:path>
              </a:pathLst>
            </a:custGeom>
            <a:solidFill>
              <a:srgbClr val="2027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497" name="íṧḷidé">
              <a:extLst>
                <a:ext uri="{FF2B5EF4-FFF2-40B4-BE49-F238E27FC236}">
                  <a16:creationId xmlns:a16="http://schemas.microsoft.com/office/drawing/2014/main" id="{ABDDBA1D-771A-4AEA-A275-7714B58A5CDE}"/>
                </a:ext>
              </a:extLst>
            </p:cNvPr>
            <p:cNvSpPr/>
            <p:nvPr userDrawn="1"/>
          </p:nvSpPr>
          <p:spPr bwMode="auto">
            <a:xfrm>
              <a:off x="5383213" y="5600700"/>
              <a:ext cx="471488" cy="184150"/>
            </a:xfrm>
            <a:custGeom>
              <a:avLst/>
              <a:gdLst>
                <a:gd name="T0" fmla="*/ 128 w 128"/>
                <a:gd name="T1" fmla="*/ 0 h 50"/>
                <a:gd name="T2" fmla="*/ 66 w 128"/>
                <a:gd name="T3" fmla="*/ 0 h 50"/>
                <a:gd name="T4" fmla="*/ 0 w 128"/>
                <a:gd name="T5" fmla="*/ 50 h 50"/>
                <a:gd name="T6" fmla="*/ 128 w 128"/>
                <a:gd name="T7" fmla="*/ 50 h 50"/>
                <a:gd name="T8" fmla="*/ 128 w 128"/>
                <a:gd name="T9" fmla="*/ 0 h 50"/>
              </a:gdLst>
              <a:ahLst/>
              <a:cxnLst>
                <a:cxn ang="0">
                  <a:pos x="T0" y="T1"/>
                </a:cxn>
                <a:cxn ang="0">
                  <a:pos x="T2" y="T3"/>
                </a:cxn>
                <a:cxn ang="0">
                  <a:pos x="T4" y="T5"/>
                </a:cxn>
                <a:cxn ang="0">
                  <a:pos x="T6" y="T7"/>
                </a:cxn>
                <a:cxn ang="0">
                  <a:pos x="T8" y="T9"/>
                </a:cxn>
              </a:cxnLst>
              <a:rect l="0" t="0" r="r" b="b"/>
              <a:pathLst>
                <a:path w="128" h="50">
                  <a:moveTo>
                    <a:pt x="128" y="0"/>
                  </a:moveTo>
                  <a:cubicBezTo>
                    <a:pt x="66" y="0"/>
                    <a:pt x="66" y="0"/>
                    <a:pt x="66" y="0"/>
                  </a:cubicBezTo>
                  <a:cubicBezTo>
                    <a:pt x="66" y="0"/>
                    <a:pt x="0" y="6"/>
                    <a:pt x="0" y="50"/>
                  </a:cubicBezTo>
                  <a:cubicBezTo>
                    <a:pt x="128" y="50"/>
                    <a:pt x="128" y="50"/>
                    <a:pt x="128" y="50"/>
                  </a:cubicBezTo>
                  <a:lnTo>
                    <a:pt x="128" y="0"/>
                  </a:lnTo>
                  <a:close/>
                </a:path>
              </a:pathLst>
            </a:custGeom>
            <a:solidFill>
              <a:srgbClr val="331D0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498" name="i$ḷîde">
              <a:extLst>
                <a:ext uri="{FF2B5EF4-FFF2-40B4-BE49-F238E27FC236}">
                  <a16:creationId xmlns:a16="http://schemas.microsoft.com/office/drawing/2014/main" id="{9464BA44-5546-4BFF-81AB-C9EB3BBBDEC1}"/>
                </a:ext>
              </a:extLst>
            </p:cNvPr>
            <p:cNvSpPr/>
            <p:nvPr userDrawn="1"/>
          </p:nvSpPr>
          <p:spPr bwMode="auto">
            <a:xfrm>
              <a:off x="5268913" y="4138613"/>
              <a:ext cx="825500" cy="825500"/>
            </a:xfrm>
            <a:custGeom>
              <a:avLst/>
              <a:gdLst>
                <a:gd name="T0" fmla="*/ 222 w 224"/>
                <a:gd name="T1" fmla="*/ 209 h 224"/>
                <a:gd name="T2" fmla="*/ 85 w 224"/>
                <a:gd name="T3" fmla="*/ 193 h 224"/>
                <a:gd name="T4" fmla="*/ 49 w 224"/>
                <a:gd name="T5" fmla="*/ 22 h 224"/>
                <a:gd name="T6" fmla="*/ 85 w 224"/>
                <a:gd name="T7" fmla="*/ 11 h 224"/>
                <a:gd name="T8" fmla="*/ 42 w 224"/>
                <a:gd name="T9" fmla="*/ 0 h 224"/>
                <a:gd name="T10" fmla="*/ 0 w 224"/>
                <a:gd name="T11" fmla="*/ 11 h 224"/>
                <a:gd name="T12" fmla="*/ 31 w 224"/>
                <a:gd name="T13" fmla="*/ 21 h 224"/>
                <a:gd name="T14" fmla="*/ 79 w 224"/>
                <a:gd name="T15" fmla="*/ 207 h 224"/>
                <a:gd name="T16" fmla="*/ 200 w 224"/>
                <a:gd name="T17" fmla="*/ 224 h 224"/>
                <a:gd name="T18" fmla="*/ 224 w 224"/>
                <a:gd name="T19" fmla="*/ 224 h 224"/>
                <a:gd name="T20" fmla="*/ 222 w 224"/>
                <a:gd name="T21" fmla="*/ 209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4" h="224">
                  <a:moveTo>
                    <a:pt x="222" y="209"/>
                  </a:moveTo>
                  <a:cubicBezTo>
                    <a:pt x="221" y="209"/>
                    <a:pt x="157" y="214"/>
                    <a:pt x="85" y="193"/>
                  </a:cubicBezTo>
                  <a:cubicBezTo>
                    <a:pt x="34" y="178"/>
                    <a:pt x="41" y="72"/>
                    <a:pt x="49" y="22"/>
                  </a:cubicBezTo>
                  <a:cubicBezTo>
                    <a:pt x="69" y="21"/>
                    <a:pt x="85" y="16"/>
                    <a:pt x="85" y="11"/>
                  </a:cubicBezTo>
                  <a:cubicBezTo>
                    <a:pt x="85" y="5"/>
                    <a:pt x="66" y="0"/>
                    <a:pt x="42" y="0"/>
                  </a:cubicBezTo>
                  <a:cubicBezTo>
                    <a:pt x="19" y="0"/>
                    <a:pt x="0" y="5"/>
                    <a:pt x="0" y="11"/>
                  </a:cubicBezTo>
                  <a:cubicBezTo>
                    <a:pt x="0" y="16"/>
                    <a:pt x="13" y="20"/>
                    <a:pt x="31" y="21"/>
                  </a:cubicBezTo>
                  <a:cubicBezTo>
                    <a:pt x="25" y="61"/>
                    <a:pt x="11" y="187"/>
                    <a:pt x="79" y="207"/>
                  </a:cubicBezTo>
                  <a:cubicBezTo>
                    <a:pt x="128" y="222"/>
                    <a:pt x="174" y="224"/>
                    <a:pt x="200" y="224"/>
                  </a:cubicBezTo>
                  <a:cubicBezTo>
                    <a:pt x="214" y="224"/>
                    <a:pt x="223" y="224"/>
                    <a:pt x="224" y="224"/>
                  </a:cubicBezTo>
                  <a:lnTo>
                    <a:pt x="222" y="209"/>
                  </a:lnTo>
                  <a:close/>
                </a:path>
              </a:pathLst>
            </a:custGeom>
            <a:solidFill>
              <a:srgbClr val="2027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499" name="ïşḻïḓe">
              <a:extLst>
                <a:ext uri="{FF2B5EF4-FFF2-40B4-BE49-F238E27FC236}">
                  <a16:creationId xmlns:a16="http://schemas.microsoft.com/office/drawing/2014/main" id="{1901A403-0731-4E76-92DF-03729A93EFB7}"/>
                </a:ext>
              </a:extLst>
            </p:cNvPr>
            <p:cNvSpPr/>
            <p:nvPr userDrawn="1"/>
          </p:nvSpPr>
          <p:spPr bwMode="auto">
            <a:xfrm>
              <a:off x="6119813" y="4138613"/>
              <a:ext cx="822325" cy="825500"/>
            </a:xfrm>
            <a:custGeom>
              <a:avLst/>
              <a:gdLst>
                <a:gd name="T0" fmla="*/ 2 w 223"/>
                <a:gd name="T1" fmla="*/ 209 h 224"/>
                <a:gd name="T2" fmla="*/ 138 w 223"/>
                <a:gd name="T3" fmla="*/ 193 h 224"/>
                <a:gd name="T4" fmla="*/ 175 w 223"/>
                <a:gd name="T5" fmla="*/ 22 h 224"/>
                <a:gd name="T6" fmla="*/ 139 w 223"/>
                <a:gd name="T7" fmla="*/ 11 h 224"/>
                <a:gd name="T8" fmla="*/ 181 w 223"/>
                <a:gd name="T9" fmla="*/ 0 h 224"/>
                <a:gd name="T10" fmla="*/ 223 w 223"/>
                <a:gd name="T11" fmla="*/ 11 h 224"/>
                <a:gd name="T12" fmla="*/ 193 w 223"/>
                <a:gd name="T13" fmla="*/ 21 h 224"/>
                <a:gd name="T14" fmla="*/ 144 w 223"/>
                <a:gd name="T15" fmla="*/ 207 h 224"/>
                <a:gd name="T16" fmla="*/ 24 w 223"/>
                <a:gd name="T17" fmla="*/ 224 h 224"/>
                <a:gd name="T18" fmla="*/ 0 w 223"/>
                <a:gd name="T19" fmla="*/ 224 h 224"/>
                <a:gd name="T20" fmla="*/ 2 w 223"/>
                <a:gd name="T21" fmla="*/ 209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3" h="224">
                  <a:moveTo>
                    <a:pt x="2" y="209"/>
                  </a:moveTo>
                  <a:cubicBezTo>
                    <a:pt x="2" y="209"/>
                    <a:pt x="67" y="214"/>
                    <a:pt x="138" y="193"/>
                  </a:cubicBezTo>
                  <a:cubicBezTo>
                    <a:pt x="190" y="178"/>
                    <a:pt x="183" y="72"/>
                    <a:pt x="175" y="22"/>
                  </a:cubicBezTo>
                  <a:cubicBezTo>
                    <a:pt x="155" y="21"/>
                    <a:pt x="139" y="16"/>
                    <a:pt x="139" y="11"/>
                  </a:cubicBezTo>
                  <a:cubicBezTo>
                    <a:pt x="139" y="5"/>
                    <a:pt x="158" y="0"/>
                    <a:pt x="181" y="0"/>
                  </a:cubicBezTo>
                  <a:cubicBezTo>
                    <a:pt x="205" y="0"/>
                    <a:pt x="223" y="5"/>
                    <a:pt x="223" y="11"/>
                  </a:cubicBezTo>
                  <a:cubicBezTo>
                    <a:pt x="223" y="16"/>
                    <a:pt x="211" y="20"/>
                    <a:pt x="193" y="21"/>
                  </a:cubicBezTo>
                  <a:cubicBezTo>
                    <a:pt x="199" y="61"/>
                    <a:pt x="213" y="187"/>
                    <a:pt x="144" y="207"/>
                  </a:cubicBezTo>
                  <a:cubicBezTo>
                    <a:pt x="95" y="222"/>
                    <a:pt x="50" y="224"/>
                    <a:pt x="24" y="224"/>
                  </a:cubicBezTo>
                  <a:cubicBezTo>
                    <a:pt x="10" y="224"/>
                    <a:pt x="1" y="224"/>
                    <a:pt x="0" y="224"/>
                  </a:cubicBezTo>
                  <a:lnTo>
                    <a:pt x="2" y="209"/>
                  </a:lnTo>
                  <a:close/>
                </a:path>
              </a:pathLst>
            </a:custGeom>
            <a:solidFill>
              <a:srgbClr val="2027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500" name="iṩḻïdè">
              <a:extLst>
                <a:ext uri="{FF2B5EF4-FFF2-40B4-BE49-F238E27FC236}">
                  <a16:creationId xmlns:a16="http://schemas.microsoft.com/office/drawing/2014/main" id="{EF7DB912-9B49-41EB-B054-0F306C4A4812}"/>
                </a:ext>
              </a:extLst>
            </p:cNvPr>
            <p:cNvSpPr/>
            <p:nvPr userDrawn="1"/>
          </p:nvSpPr>
          <p:spPr bwMode="auto">
            <a:xfrm>
              <a:off x="5994400" y="5611813"/>
              <a:ext cx="200025" cy="201613"/>
            </a:xfrm>
            <a:prstGeom prst="ellipse">
              <a:avLst/>
            </a:prstGeom>
            <a:solidFill>
              <a:srgbClr val="2027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501" name="íṧḻíḋe">
              <a:extLst>
                <a:ext uri="{FF2B5EF4-FFF2-40B4-BE49-F238E27FC236}">
                  <a16:creationId xmlns:a16="http://schemas.microsoft.com/office/drawing/2014/main" id="{33CCAEBA-612A-42AC-BA81-AE941F910FCA}"/>
                </a:ext>
              </a:extLst>
            </p:cNvPr>
            <p:cNvSpPr/>
            <p:nvPr userDrawn="1"/>
          </p:nvSpPr>
          <p:spPr bwMode="auto">
            <a:xfrm>
              <a:off x="5994400" y="4054475"/>
              <a:ext cx="200025" cy="201613"/>
            </a:xfrm>
            <a:prstGeom prst="ellipse">
              <a:avLst/>
            </a:prstGeom>
            <a:solidFill>
              <a:srgbClr val="2027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502" name="ïş1ïḓê">
              <a:extLst>
                <a:ext uri="{FF2B5EF4-FFF2-40B4-BE49-F238E27FC236}">
                  <a16:creationId xmlns:a16="http://schemas.microsoft.com/office/drawing/2014/main" id="{5B972618-293F-4550-A1A5-6F1ADEBFF5CA}"/>
                </a:ext>
              </a:extLst>
            </p:cNvPr>
            <p:cNvSpPr/>
            <p:nvPr userDrawn="1"/>
          </p:nvSpPr>
          <p:spPr bwMode="auto">
            <a:xfrm>
              <a:off x="5659438" y="5611813"/>
              <a:ext cx="203200" cy="201613"/>
            </a:xfrm>
            <a:prstGeom prst="ellipse">
              <a:avLst/>
            </a:prstGeom>
            <a:solidFill>
              <a:srgbClr val="2027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503" name="iṥḷïdé">
              <a:extLst>
                <a:ext uri="{FF2B5EF4-FFF2-40B4-BE49-F238E27FC236}">
                  <a16:creationId xmlns:a16="http://schemas.microsoft.com/office/drawing/2014/main" id="{A33E5FAA-7EE3-4655-8B96-50B25FCD10FB}"/>
                </a:ext>
              </a:extLst>
            </p:cNvPr>
            <p:cNvSpPr/>
            <p:nvPr userDrawn="1"/>
          </p:nvSpPr>
          <p:spPr bwMode="auto">
            <a:xfrm>
              <a:off x="6326188" y="5611813"/>
              <a:ext cx="203200" cy="201613"/>
            </a:xfrm>
            <a:prstGeom prst="ellipse">
              <a:avLst/>
            </a:prstGeom>
            <a:solidFill>
              <a:srgbClr val="2027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sp>
          <p:nvSpPr>
            <p:cNvPr id="504" name="îṩľîde">
              <a:extLst>
                <a:ext uri="{FF2B5EF4-FFF2-40B4-BE49-F238E27FC236}">
                  <a16:creationId xmlns:a16="http://schemas.microsoft.com/office/drawing/2014/main" id="{79DA4745-2D3A-467A-ADB1-48DE97A435A2}"/>
                </a:ext>
              </a:extLst>
            </p:cNvPr>
            <p:cNvSpPr/>
            <p:nvPr userDrawn="1"/>
          </p:nvSpPr>
          <p:spPr bwMode="auto">
            <a:xfrm>
              <a:off x="5788025" y="5600700"/>
              <a:ext cx="612775" cy="69850"/>
            </a:xfrm>
            <a:prstGeom prst="rect">
              <a:avLst/>
            </a:prstGeom>
            <a:solidFill>
              <a:srgbClr val="20273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dirty="0">
                <a:latin typeface="Arial" panose="020B0604020202020204" pitchFamily="34" charset="0"/>
                <a:ea typeface="微軟正黑體" panose="020B0604030504040204" pitchFamily="34" charset="-120"/>
              </a:endParaRPr>
            </a:p>
          </p:txBody>
        </p:sp>
      </p:grpSp>
      <p:sp>
        <p:nvSpPr>
          <p:cNvPr id="15" name="文本占位符 62"/>
          <p:cNvSpPr>
            <a:spLocks noGrp="1"/>
          </p:cNvSpPr>
          <p:nvPr userDrawn="1">
            <p:ph type="body" sz="quarter" idx="18" hasCustomPrompt="1"/>
          </p:nvPr>
        </p:nvSpPr>
        <p:spPr>
          <a:xfrm>
            <a:off x="6487784" y="4225335"/>
            <a:ext cx="4470400" cy="310871"/>
          </a:xfrm>
        </p:spPr>
        <p:txBody>
          <a:bodyPr vert="horz" lIns="91440" tIns="45720" rIns="91440" bIns="45720" rtlCol="0">
            <a:normAutofit/>
          </a:bodyPr>
          <a:lstStyle>
            <a:lvl1pPr marL="0" indent="0" algn="l">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13">
            <a:extLst>
              <a:ext uri="{FF2B5EF4-FFF2-40B4-BE49-F238E27FC236}">
                <a16:creationId xmlns:a16="http://schemas.microsoft.com/office/drawing/2014/main" id="{05EBDA4F-7210-4CAE-8333-80DB24212E78}"/>
              </a:ext>
            </a:extLst>
          </p:cNvPr>
          <p:cNvSpPr>
            <a:spLocks noGrp="1"/>
          </p:cNvSpPr>
          <p:nvPr userDrawn="1">
            <p:ph type="body" sz="quarter" idx="10" hasCustomPrompt="1"/>
          </p:nvPr>
        </p:nvSpPr>
        <p:spPr>
          <a:xfrm>
            <a:off x="6487784" y="3929064"/>
            <a:ext cx="4470400"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标题 1"/>
          <p:cNvSpPr>
            <a:spLocks noGrp="1"/>
          </p:cNvSpPr>
          <p:nvPr userDrawn="1">
            <p:ph type="ctrTitle" hasCustomPrompt="1"/>
          </p:nvPr>
        </p:nvSpPr>
        <p:spPr>
          <a:xfrm>
            <a:off x="6487785" y="1189668"/>
            <a:ext cx="4470400" cy="2263775"/>
          </a:xfrm>
        </p:spPr>
        <p:txBody>
          <a:bodyPr anchor="b">
            <a:normAutofit/>
          </a:bodyPr>
          <a:lstStyle>
            <a:lvl1pPr marL="0" indent="0" algn="l">
              <a:buFont typeface="Arial" panose="020B0604020202020204" pitchFamily="34" charset="0"/>
              <a:buNone/>
              <a:defRPr sz="3600">
                <a:solidFill>
                  <a:schemeClr val="tx1"/>
                </a:solidFill>
              </a:defRPr>
            </a:lvl1pPr>
          </a:lstStyle>
          <a:p>
            <a:r>
              <a:rPr lang="en-US" altLang="zh-CN" dirty="0"/>
              <a:t>Conclusion</a:t>
            </a:r>
            <a:endParaRPr lang="zh-CN" altLang="en-US" dirty="0"/>
          </a:p>
        </p:txBody>
      </p:sp>
    </p:spTree>
    <p:extLst>
      <p:ext uri="{BB962C8B-B14F-4D97-AF65-F5344CB8AC3E}">
        <p14:creationId xmlns:p14="http://schemas.microsoft.com/office/powerpoint/2010/main" val="143010507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chemeClr val="bg1"/>
        </a:solidFill>
        <a:effectLst/>
      </p:bgPr>
    </p:bg>
    <p:spTree>
      <p:nvGrpSpPr>
        <p:cNvPr id="1" name=""/>
        <p:cNvGrpSpPr/>
        <p:nvPr/>
      </p:nvGrpSpPr>
      <p:grpSpPr>
        <a:xfrm>
          <a:off x="0" y="0"/>
          <a:ext cx="0" cy="0"/>
          <a:chOff x="0" y="0"/>
          <a:chExt cx="0" cy="0"/>
        </a:xfrm>
      </p:grpSpPr>
      <p:sp>
        <p:nvSpPr>
          <p:cNvPr id="209" name="矩形 208">
            <a:extLst>
              <a:ext uri="{FF2B5EF4-FFF2-40B4-BE49-F238E27FC236}">
                <a16:creationId xmlns:a16="http://schemas.microsoft.com/office/drawing/2014/main" id="{8C37FE3A-6A6F-4D83-8E68-1ACB1353CE3B}"/>
              </a:ext>
            </a:extLst>
          </p:cNvPr>
          <p:cNvSpPr/>
          <p:nvPr userDrawn="1"/>
        </p:nvSpPr>
        <p:spPr>
          <a:xfrm>
            <a:off x="0" y="3501445"/>
            <a:ext cx="12192000" cy="33643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0" name="组合 20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1E61662C-3B31-49F7-B7A6-4C83CFB01F0B}"/>
              </a:ext>
            </a:extLst>
          </p:cNvPr>
          <p:cNvGrpSpPr/>
          <p:nvPr userDrawn="1"/>
        </p:nvGrpSpPr>
        <p:grpSpPr>
          <a:xfrm>
            <a:off x="2566182" y="1205559"/>
            <a:ext cx="3529818" cy="3435378"/>
            <a:chOff x="3660775" y="974725"/>
            <a:chExt cx="5043488" cy="4908550"/>
          </a:xfrm>
        </p:grpSpPr>
        <p:sp>
          <p:nvSpPr>
            <p:cNvPr id="211" name="îṣḷïde">
              <a:extLst>
                <a:ext uri="{FF2B5EF4-FFF2-40B4-BE49-F238E27FC236}">
                  <a16:creationId xmlns:a16="http://schemas.microsoft.com/office/drawing/2014/main" id="{9F815CED-9F4A-4838-B283-7E3090059E38}"/>
                </a:ext>
              </a:extLst>
            </p:cNvPr>
            <p:cNvSpPr/>
            <p:nvPr userDrawn="1"/>
          </p:nvSpPr>
          <p:spPr bwMode="auto">
            <a:xfrm>
              <a:off x="4000500" y="2686050"/>
              <a:ext cx="625475" cy="1471613"/>
            </a:xfrm>
            <a:custGeom>
              <a:avLst/>
              <a:gdLst>
                <a:gd name="T0" fmla="*/ 65 w 394"/>
                <a:gd name="T1" fmla="*/ 927 h 927"/>
                <a:gd name="T2" fmla="*/ 394 w 394"/>
                <a:gd name="T3" fmla="*/ 153 h 927"/>
                <a:gd name="T4" fmla="*/ 394 w 394"/>
                <a:gd name="T5" fmla="*/ 0 h 927"/>
                <a:gd name="T6" fmla="*/ 0 w 394"/>
                <a:gd name="T7" fmla="*/ 927 h 927"/>
                <a:gd name="T8" fmla="*/ 65 w 394"/>
                <a:gd name="T9" fmla="*/ 927 h 927"/>
              </a:gdLst>
              <a:ahLst/>
              <a:cxnLst>
                <a:cxn ang="0">
                  <a:pos x="T0" y="T1"/>
                </a:cxn>
                <a:cxn ang="0">
                  <a:pos x="T2" y="T3"/>
                </a:cxn>
                <a:cxn ang="0">
                  <a:pos x="T4" y="T5"/>
                </a:cxn>
                <a:cxn ang="0">
                  <a:pos x="T6" y="T7"/>
                </a:cxn>
                <a:cxn ang="0">
                  <a:pos x="T8" y="T9"/>
                </a:cxn>
              </a:cxnLst>
              <a:rect l="0" t="0" r="r" b="b"/>
              <a:pathLst>
                <a:path w="394" h="927">
                  <a:moveTo>
                    <a:pt x="65" y="927"/>
                  </a:moveTo>
                  <a:lnTo>
                    <a:pt x="394" y="153"/>
                  </a:lnTo>
                  <a:lnTo>
                    <a:pt x="394" y="0"/>
                  </a:lnTo>
                  <a:lnTo>
                    <a:pt x="0" y="927"/>
                  </a:lnTo>
                  <a:lnTo>
                    <a:pt x="65" y="927"/>
                  </a:lnTo>
                  <a:close/>
                </a:path>
              </a:pathLst>
            </a:custGeom>
            <a:solidFill>
              <a:srgbClr val="D69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 name="ïšḻíḍê">
              <a:extLst>
                <a:ext uri="{FF2B5EF4-FFF2-40B4-BE49-F238E27FC236}">
                  <a16:creationId xmlns:a16="http://schemas.microsoft.com/office/drawing/2014/main" id="{67DE7ED1-1B08-4F80-9FC2-6F89A9EE9CBF}"/>
                </a:ext>
              </a:extLst>
            </p:cNvPr>
            <p:cNvSpPr/>
            <p:nvPr userDrawn="1"/>
          </p:nvSpPr>
          <p:spPr bwMode="auto">
            <a:xfrm>
              <a:off x="4522788" y="2686050"/>
              <a:ext cx="103188" cy="246063"/>
            </a:xfrm>
            <a:custGeom>
              <a:avLst/>
              <a:gdLst>
                <a:gd name="T0" fmla="*/ 19 w 65"/>
                <a:gd name="T1" fmla="*/ 143 h 155"/>
                <a:gd name="T2" fmla="*/ 65 w 65"/>
                <a:gd name="T3" fmla="*/ 153 h 155"/>
                <a:gd name="T4" fmla="*/ 65 w 65"/>
                <a:gd name="T5" fmla="*/ 0 h 155"/>
                <a:gd name="T6" fmla="*/ 10 w 65"/>
                <a:gd name="T7" fmla="*/ 132 h 155"/>
                <a:gd name="T8" fmla="*/ 0 w 65"/>
                <a:gd name="T9" fmla="*/ 155 h 155"/>
                <a:gd name="T10" fmla="*/ 19 w 65"/>
                <a:gd name="T11" fmla="*/ 143 h 155"/>
              </a:gdLst>
              <a:ahLst/>
              <a:cxnLst>
                <a:cxn ang="0">
                  <a:pos x="T0" y="T1"/>
                </a:cxn>
                <a:cxn ang="0">
                  <a:pos x="T2" y="T3"/>
                </a:cxn>
                <a:cxn ang="0">
                  <a:pos x="T4" y="T5"/>
                </a:cxn>
                <a:cxn ang="0">
                  <a:pos x="T6" y="T7"/>
                </a:cxn>
                <a:cxn ang="0">
                  <a:pos x="T8" y="T9"/>
                </a:cxn>
                <a:cxn ang="0">
                  <a:pos x="T10" y="T11"/>
                </a:cxn>
              </a:cxnLst>
              <a:rect l="0" t="0" r="r" b="b"/>
              <a:pathLst>
                <a:path w="65" h="155">
                  <a:moveTo>
                    <a:pt x="19" y="143"/>
                  </a:moveTo>
                  <a:lnTo>
                    <a:pt x="65" y="153"/>
                  </a:lnTo>
                  <a:lnTo>
                    <a:pt x="65" y="0"/>
                  </a:lnTo>
                  <a:lnTo>
                    <a:pt x="10" y="132"/>
                  </a:lnTo>
                  <a:lnTo>
                    <a:pt x="0" y="155"/>
                  </a:lnTo>
                  <a:lnTo>
                    <a:pt x="19" y="143"/>
                  </a:lnTo>
                  <a:close/>
                </a:path>
              </a:pathLst>
            </a:custGeom>
            <a:solidFill>
              <a:srgbClr val="B57B3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 name="íšḷiḑe">
              <a:extLst>
                <a:ext uri="{FF2B5EF4-FFF2-40B4-BE49-F238E27FC236}">
                  <a16:creationId xmlns:a16="http://schemas.microsoft.com/office/drawing/2014/main" id="{7CE1EB59-FDFC-4B41-A456-22EA5FCC9CF9}"/>
                </a:ext>
              </a:extLst>
            </p:cNvPr>
            <p:cNvSpPr/>
            <p:nvPr userDrawn="1"/>
          </p:nvSpPr>
          <p:spPr bwMode="auto">
            <a:xfrm>
              <a:off x="6607175" y="1352550"/>
              <a:ext cx="1404938" cy="1403350"/>
            </a:xfrm>
            <a:custGeom>
              <a:avLst/>
              <a:gdLst>
                <a:gd name="T0" fmla="*/ 90 w 381"/>
                <a:gd name="T1" fmla="*/ 25 h 381"/>
                <a:gd name="T2" fmla="*/ 34 w 381"/>
                <a:gd name="T3" fmla="*/ 78 h 381"/>
                <a:gd name="T4" fmla="*/ 53 w 381"/>
                <a:gd name="T5" fmla="*/ 107 h 381"/>
                <a:gd name="T6" fmla="*/ 54 w 381"/>
                <a:gd name="T7" fmla="*/ 128 h 381"/>
                <a:gd name="T8" fmla="*/ 54 w 381"/>
                <a:gd name="T9" fmla="*/ 128 h 381"/>
                <a:gd name="T10" fmla="*/ 38 w 381"/>
                <a:gd name="T11" fmla="*/ 140 h 381"/>
                <a:gd name="T12" fmla="*/ 3 w 381"/>
                <a:gd name="T13" fmla="*/ 145 h 381"/>
                <a:gd name="T14" fmla="*/ 0 w 381"/>
                <a:gd name="T15" fmla="*/ 222 h 381"/>
                <a:gd name="T16" fmla="*/ 35 w 381"/>
                <a:gd name="T17" fmla="*/ 229 h 381"/>
                <a:gd name="T18" fmla="*/ 50 w 381"/>
                <a:gd name="T19" fmla="*/ 242 h 381"/>
                <a:gd name="T20" fmla="*/ 50 w 381"/>
                <a:gd name="T21" fmla="*/ 242 h 381"/>
                <a:gd name="T22" fmla="*/ 47 w 381"/>
                <a:gd name="T23" fmla="*/ 263 h 381"/>
                <a:gd name="T24" fmla="*/ 26 w 381"/>
                <a:gd name="T25" fmla="*/ 291 h 381"/>
                <a:gd name="T26" fmla="*/ 52 w 381"/>
                <a:gd name="T27" fmla="*/ 319 h 381"/>
                <a:gd name="T28" fmla="*/ 78 w 381"/>
                <a:gd name="T29" fmla="*/ 347 h 381"/>
                <a:gd name="T30" fmla="*/ 108 w 381"/>
                <a:gd name="T31" fmla="*/ 328 h 381"/>
                <a:gd name="T32" fmla="*/ 128 w 381"/>
                <a:gd name="T33" fmla="*/ 326 h 381"/>
                <a:gd name="T34" fmla="*/ 128 w 381"/>
                <a:gd name="T35" fmla="*/ 326 h 381"/>
                <a:gd name="T36" fmla="*/ 140 w 381"/>
                <a:gd name="T37" fmla="*/ 343 h 381"/>
                <a:gd name="T38" fmla="*/ 145 w 381"/>
                <a:gd name="T39" fmla="*/ 378 h 381"/>
                <a:gd name="T40" fmla="*/ 222 w 381"/>
                <a:gd name="T41" fmla="*/ 381 h 381"/>
                <a:gd name="T42" fmla="*/ 229 w 381"/>
                <a:gd name="T43" fmla="*/ 346 h 381"/>
                <a:gd name="T44" fmla="*/ 243 w 381"/>
                <a:gd name="T45" fmla="*/ 331 h 381"/>
                <a:gd name="T46" fmla="*/ 243 w 381"/>
                <a:gd name="T47" fmla="*/ 331 h 381"/>
                <a:gd name="T48" fmla="*/ 263 w 381"/>
                <a:gd name="T49" fmla="*/ 333 h 381"/>
                <a:gd name="T50" fmla="*/ 291 w 381"/>
                <a:gd name="T51" fmla="*/ 355 h 381"/>
                <a:gd name="T52" fmla="*/ 347 w 381"/>
                <a:gd name="T53" fmla="*/ 303 h 381"/>
                <a:gd name="T54" fmla="*/ 328 w 381"/>
                <a:gd name="T55" fmla="*/ 273 h 381"/>
                <a:gd name="T56" fmla="*/ 327 w 381"/>
                <a:gd name="T57" fmla="*/ 253 h 381"/>
                <a:gd name="T58" fmla="*/ 327 w 381"/>
                <a:gd name="T59" fmla="*/ 253 h 381"/>
                <a:gd name="T60" fmla="*/ 343 w 381"/>
                <a:gd name="T61" fmla="*/ 240 h 381"/>
                <a:gd name="T62" fmla="*/ 378 w 381"/>
                <a:gd name="T63" fmla="*/ 236 h 381"/>
                <a:gd name="T64" fmla="*/ 381 w 381"/>
                <a:gd name="T65" fmla="*/ 159 h 381"/>
                <a:gd name="T66" fmla="*/ 346 w 381"/>
                <a:gd name="T67" fmla="*/ 152 h 381"/>
                <a:gd name="T68" fmla="*/ 331 w 381"/>
                <a:gd name="T69" fmla="*/ 138 h 381"/>
                <a:gd name="T70" fmla="*/ 331 w 381"/>
                <a:gd name="T71" fmla="*/ 138 h 381"/>
                <a:gd name="T72" fmla="*/ 334 w 381"/>
                <a:gd name="T73" fmla="*/ 118 h 381"/>
                <a:gd name="T74" fmla="*/ 355 w 381"/>
                <a:gd name="T75" fmla="*/ 90 h 381"/>
                <a:gd name="T76" fmla="*/ 329 w 381"/>
                <a:gd name="T77" fmla="*/ 62 h 381"/>
                <a:gd name="T78" fmla="*/ 303 w 381"/>
                <a:gd name="T79" fmla="*/ 33 h 381"/>
                <a:gd name="T80" fmla="*/ 273 w 381"/>
                <a:gd name="T81" fmla="*/ 53 h 381"/>
                <a:gd name="T82" fmla="*/ 253 w 381"/>
                <a:gd name="T83" fmla="*/ 54 h 381"/>
                <a:gd name="T84" fmla="*/ 253 w 381"/>
                <a:gd name="T85" fmla="*/ 54 h 381"/>
                <a:gd name="T86" fmla="*/ 241 w 381"/>
                <a:gd name="T87" fmla="*/ 38 h 381"/>
                <a:gd name="T88" fmla="*/ 236 w 381"/>
                <a:gd name="T89" fmla="*/ 3 h 381"/>
                <a:gd name="T90" fmla="*/ 159 w 381"/>
                <a:gd name="T91" fmla="*/ 0 h 381"/>
                <a:gd name="T92" fmla="*/ 152 w 381"/>
                <a:gd name="T93" fmla="*/ 34 h 381"/>
                <a:gd name="T94" fmla="*/ 138 w 381"/>
                <a:gd name="T95" fmla="*/ 50 h 381"/>
                <a:gd name="T96" fmla="*/ 138 w 381"/>
                <a:gd name="T97" fmla="*/ 50 h 381"/>
                <a:gd name="T98" fmla="*/ 118 w 381"/>
                <a:gd name="T99" fmla="*/ 47 h 381"/>
                <a:gd name="T100" fmla="*/ 90 w 381"/>
                <a:gd name="T101" fmla="*/ 25 h 381"/>
                <a:gd name="T102" fmla="*/ 274 w 381"/>
                <a:gd name="T103" fmla="*/ 113 h 381"/>
                <a:gd name="T104" fmla="*/ 268 w 381"/>
                <a:gd name="T105" fmla="*/ 273 h 381"/>
                <a:gd name="T106" fmla="*/ 107 w 381"/>
                <a:gd name="T107" fmla="*/ 268 h 381"/>
                <a:gd name="T108" fmla="*/ 113 w 381"/>
                <a:gd name="T109" fmla="*/ 107 h 381"/>
                <a:gd name="T110" fmla="*/ 274 w 381"/>
                <a:gd name="T111" fmla="*/ 113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81" h="381">
                  <a:moveTo>
                    <a:pt x="90" y="25"/>
                  </a:moveTo>
                  <a:cubicBezTo>
                    <a:pt x="34" y="78"/>
                    <a:pt x="34" y="78"/>
                    <a:pt x="34" y="78"/>
                  </a:cubicBezTo>
                  <a:cubicBezTo>
                    <a:pt x="53" y="107"/>
                    <a:pt x="53" y="107"/>
                    <a:pt x="53" y="107"/>
                  </a:cubicBezTo>
                  <a:cubicBezTo>
                    <a:pt x="57" y="113"/>
                    <a:pt x="57" y="121"/>
                    <a:pt x="54" y="128"/>
                  </a:cubicBezTo>
                  <a:cubicBezTo>
                    <a:pt x="54" y="128"/>
                    <a:pt x="54" y="128"/>
                    <a:pt x="54" y="128"/>
                  </a:cubicBezTo>
                  <a:cubicBezTo>
                    <a:pt x="51" y="134"/>
                    <a:pt x="45" y="139"/>
                    <a:pt x="38" y="140"/>
                  </a:cubicBezTo>
                  <a:cubicBezTo>
                    <a:pt x="3" y="145"/>
                    <a:pt x="3" y="145"/>
                    <a:pt x="3" y="145"/>
                  </a:cubicBezTo>
                  <a:cubicBezTo>
                    <a:pt x="0" y="222"/>
                    <a:pt x="0" y="222"/>
                    <a:pt x="0" y="222"/>
                  </a:cubicBezTo>
                  <a:cubicBezTo>
                    <a:pt x="35" y="229"/>
                    <a:pt x="35" y="229"/>
                    <a:pt x="35" y="229"/>
                  </a:cubicBezTo>
                  <a:cubicBezTo>
                    <a:pt x="42" y="230"/>
                    <a:pt x="47" y="235"/>
                    <a:pt x="50" y="242"/>
                  </a:cubicBezTo>
                  <a:cubicBezTo>
                    <a:pt x="50" y="242"/>
                    <a:pt x="50" y="242"/>
                    <a:pt x="50" y="242"/>
                  </a:cubicBezTo>
                  <a:cubicBezTo>
                    <a:pt x="53" y="249"/>
                    <a:pt x="52" y="257"/>
                    <a:pt x="47" y="263"/>
                  </a:cubicBezTo>
                  <a:cubicBezTo>
                    <a:pt x="26" y="291"/>
                    <a:pt x="26" y="291"/>
                    <a:pt x="26" y="291"/>
                  </a:cubicBezTo>
                  <a:cubicBezTo>
                    <a:pt x="52" y="319"/>
                    <a:pt x="52" y="319"/>
                    <a:pt x="52" y="319"/>
                  </a:cubicBezTo>
                  <a:cubicBezTo>
                    <a:pt x="78" y="347"/>
                    <a:pt x="78" y="347"/>
                    <a:pt x="78" y="347"/>
                  </a:cubicBezTo>
                  <a:cubicBezTo>
                    <a:pt x="108" y="328"/>
                    <a:pt x="108" y="328"/>
                    <a:pt x="108" y="328"/>
                  </a:cubicBezTo>
                  <a:cubicBezTo>
                    <a:pt x="114" y="324"/>
                    <a:pt x="121" y="323"/>
                    <a:pt x="128" y="326"/>
                  </a:cubicBezTo>
                  <a:cubicBezTo>
                    <a:pt x="128" y="326"/>
                    <a:pt x="128" y="326"/>
                    <a:pt x="128" y="326"/>
                  </a:cubicBezTo>
                  <a:cubicBezTo>
                    <a:pt x="135" y="329"/>
                    <a:pt x="139" y="335"/>
                    <a:pt x="140" y="343"/>
                  </a:cubicBezTo>
                  <a:cubicBezTo>
                    <a:pt x="145" y="378"/>
                    <a:pt x="145" y="378"/>
                    <a:pt x="145" y="378"/>
                  </a:cubicBezTo>
                  <a:cubicBezTo>
                    <a:pt x="222" y="381"/>
                    <a:pt x="222" y="381"/>
                    <a:pt x="222" y="381"/>
                  </a:cubicBezTo>
                  <a:cubicBezTo>
                    <a:pt x="229" y="346"/>
                    <a:pt x="229" y="346"/>
                    <a:pt x="229" y="346"/>
                  </a:cubicBezTo>
                  <a:cubicBezTo>
                    <a:pt x="231" y="339"/>
                    <a:pt x="236" y="333"/>
                    <a:pt x="243" y="331"/>
                  </a:cubicBezTo>
                  <a:cubicBezTo>
                    <a:pt x="243" y="331"/>
                    <a:pt x="243" y="331"/>
                    <a:pt x="243" y="331"/>
                  </a:cubicBezTo>
                  <a:cubicBezTo>
                    <a:pt x="250" y="328"/>
                    <a:pt x="257" y="329"/>
                    <a:pt x="263" y="333"/>
                  </a:cubicBezTo>
                  <a:cubicBezTo>
                    <a:pt x="291" y="355"/>
                    <a:pt x="291" y="355"/>
                    <a:pt x="291" y="355"/>
                  </a:cubicBezTo>
                  <a:cubicBezTo>
                    <a:pt x="347" y="303"/>
                    <a:pt x="347" y="303"/>
                    <a:pt x="347" y="303"/>
                  </a:cubicBezTo>
                  <a:cubicBezTo>
                    <a:pt x="328" y="273"/>
                    <a:pt x="328" y="273"/>
                    <a:pt x="328" y="273"/>
                  </a:cubicBezTo>
                  <a:cubicBezTo>
                    <a:pt x="324" y="267"/>
                    <a:pt x="324" y="259"/>
                    <a:pt x="327" y="253"/>
                  </a:cubicBezTo>
                  <a:cubicBezTo>
                    <a:pt x="327" y="253"/>
                    <a:pt x="327" y="253"/>
                    <a:pt x="327" y="253"/>
                  </a:cubicBezTo>
                  <a:cubicBezTo>
                    <a:pt x="330" y="246"/>
                    <a:pt x="336" y="241"/>
                    <a:pt x="343" y="240"/>
                  </a:cubicBezTo>
                  <a:cubicBezTo>
                    <a:pt x="378" y="236"/>
                    <a:pt x="378" y="236"/>
                    <a:pt x="378" y="236"/>
                  </a:cubicBezTo>
                  <a:cubicBezTo>
                    <a:pt x="381" y="159"/>
                    <a:pt x="381" y="159"/>
                    <a:pt x="381" y="159"/>
                  </a:cubicBezTo>
                  <a:cubicBezTo>
                    <a:pt x="346" y="152"/>
                    <a:pt x="346" y="152"/>
                    <a:pt x="346" y="152"/>
                  </a:cubicBezTo>
                  <a:cubicBezTo>
                    <a:pt x="339" y="150"/>
                    <a:pt x="333" y="145"/>
                    <a:pt x="331" y="138"/>
                  </a:cubicBezTo>
                  <a:cubicBezTo>
                    <a:pt x="331" y="138"/>
                    <a:pt x="331" y="138"/>
                    <a:pt x="331" y="138"/>
                  </a:cubicBezTo>
                  <a:cubicBezTo>
                    <a:pt x="328" y="131"/>
                    <a:pt x="329" y="124"/>
                    <a:pt x="334" y="118"/>
                  </a:cubicBezTo>
                  <a:cubicBezTo>
                    <a:pt x="355" y="90"/>
                    <a:pt x="355" y="90"/>
                    <a:pt x="355" y="90"/>
                  </a:cubicBezTo>
                  <a:cubicBezTo>
                    <a:pt x="329" y="62"/>
                    <a:pt x="329" y="62"/>
                    <a:pt x="329" y="62"/>
                  </a:cubicBezTo>
                  <a:cubicBezTo>
                    <a:pt x="303" y="33"/>
                    <a:pt x="303" y="33"/>
                    <a:pt x="303" y="33"/>
                  </a:cubicBezTo>
                  <a:cubicBezTo>
                    <a:pt x="273" y="53"/>
                    <a:pt x="273" y="53"/>
                    <a:pt x="273" y="53"/>
                  </a:cubicBezTo>
                  <a:cubicBezTo>
                    <a:pt x="267" y="57"/>
                    <a:pt x="260" y="57"/>
                    <a:pt x="253" y="54"/>
                  </a:cubicBezTo>
                  <a:cubicBezTo>
                    <a:pt x="253" y="54"/>
                    <a:pt x="253" y="54"/>
                    <a:pt x="253" y="54"/>
                  </a:cubicBezTo>
                  <a:cubicBezTo>
                    <a:pt x="246" y="51"/>
                    <a:pt x="242" y="45"/>
                    <a:pt x="241" y="38"/>
                  </a:cubicBezTo>
                  <a:cubicBezTo>
                    <a:pt x="236" y="3"/>
                    <a:pt x="236" y="3"/>
                    <a:pt x="236" y="3"/>
                  </a:cubicBezTo>
                  <a:cubicBezTo>
                    <a:pt x="159" y="0"/>
                    <a:pt x="159" y="0"/>
                    <a:pt x="159" y="0"/>
                  </a:cubicBezTo>
                  <a:cubicBezTo>
                    <a:pt x="152" y="34"/>
                    <a:pt x="152" y="34"/>
                    <a:pt x="152" y="34"/>
                  </a:cubicBezTo>
                  <a:cubicBezTo>
                    <a:pt x="150" y="42"/>
                    <a:pt x="145" y="47"/>
                    <a:pt x="138" y="50"/>
                  </a:cubicBezTo>
                  <a:cubicBezTo>
                    <a:pt x="138" y="50"/>
                    <a:pt x="138" y="50"/>
                    <a:pt x="138" y="50"/>
                  </a:cubicBezTo>
                  <a:cubicBezTo>
                    <a:pt x="131" y="52"/>
                    <a:pt x="124" y="51"/>
                    <a:pt x="118" y="47"/>
                  </a:cubicBezTo>
                  <a:lnTo>
                    <a:pt x="90" y="25"/>
                  </a:lnTo>
                  <a:close/>
                  <a:moveTo>
                    <a:pt x="274" y="113"/>
                  </a:moveTo>
                  <a:cubicBezTo>
                    <a:pt x="316" y="159"/>
                    <a:pt x="314" y="231"/>
                    <a:pt x="268" y="273"/>
                  </a:cubicBezTo>
                  <a:cubicBezTo>
                    <a:pt x="222" y="316"/>
                    <a:pt x="150" y="313"/>
                    <a:pt x="107" y="268"/>
                  </a:cubicBezTo>
                  <a:cubicBezTo>
                    <a:pt x="65" y="222"/>
                    <a:pt x="67" y="150"/>
                    <a:pt x="113" y="107"/>
                  </a:cubicBezTo>
                  <a:cubicBezTo>
                    <a:pt x="159" y="64"/>
                    <a:pt x="231" y="67"/>
                    <a:pt x="274" y="113"/>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 name="îṩ1iḑé">
              <a:extLst>
                <a:ext uri="{FF2B5EF4-FFF2-40B4-BE49-F238E27FC236}">
                  <a16:creationId xmlns:a16="http://schemas.microsoft.com/office/drawing/2014/main" id="{693233A4-2E2D-4FEC-981E-F5A43CDC2A0D}"/>
                </a:ext>
              </a:extLst>
            </p:cNvPr>
            <p:cNvSpPr/>
            <p:nvPr userDrawn="1"/>
          </p:nvSpPr>
          <p:spPr bwMode="auto">
            <a:xfrm>
              <a:off x="8085138" y="1735138"/>
              <a:ext cx="619125" cy="619125"/>
            </a:xfrm>
            <a:custGeom>
              <a:avLst/>
              <a:gdLst>
                <a:gd name="T0" fmla="*/ 40 w 168"/>
                <a:gd name="T1" fmla="*/ 11 h 168"/>
                <a:gd name="T2" fmla="*/ 15 w 168"/>
                <a:gd name="T3" fmla="*/ 34 h 168"/>
                <a:gd name="T4" fmla="*/ 23 w 168"/>
                <a:gd name="T5" fmla="*/ 47 h 168"/>
                <a:gd name="T6" fmla="*/ 24 w 168"/>
                <a:gd name="T7" fmla="*/ 56 h 168"/>
                <a:gd name="T8" fmla="*/ 24 w 168"/>
                <a:gd name="T9" fmla="*/ 56 h 168"/>
                <a:gd name="T10" fmla="*/ 17 w 168"/>
                <a:gd name="T11" fmla="*/ 62 h 168"/>
                <a:gd name="T12" fmla="*/ 1 w 168"/>
                <a:gd name="T13" fmla="*/ 64 h 168"/>
                <a:gd name="T14" fmla="*/ 0 w 168"/>
                <a:gd name="T15" fmla="*/ 98 h 168"/>
                <a:gd name="T16" fmla="*/ 15 w 168"/>
                <a:gd name="T17" fmla="*/ 101 h 168"/>
                <a:gd name="T18" fmla="*/ 22 w 168"/>
                <a:gd name="T19" fmla="*/ 107 h 168"/>
                <a:gd name="T20" fmla="*/ 22 w 168"/>
                <a:gd name="T21" fmla="*/ 107 h 168"/>
                <a:gd name="T22" fmla="*/ 21 w 168"/>
                <a:gd name="T23" fmla="*/ 116 h 168"/>
                <a:gd name="T24" fmla="*/ 11 w 168"/>
                <a:gd name="T25" fmla="*/ 128 h 168"/>
                <a:gd name="T26" fmla="*/ 23 w 168"/>
                <a:gd name="T27" fmla="*/ 140 h 168"/>
                <a:gd name="T28" fmla="*/ 35 w 168"/>
                <a:gd name="T29" fmla="*/ 153 h 168"/>
                <a:gd name="T30" fmla="*/ 48 w 168"/>
                <a:gd name="T31" fmla="*/ 144 h 168"/>
                <a:gd name="T32" fmla="*/ 57 w 168"/>
                <a:gd name="T33" fmla="*/ 144 h 168"/>
                <a:gd name="T34" fmla="*/ 57 w 168"/>
                <a:gd name="T35" fmla="*/ 144 h 168"/>
                <a:gd name="T36" fmla="*/ 62 w 168"/>
                <a:gd name="T37" fmla="*/ 151 h 168"/>
                <a:gd name="T38" fmla="*/ 64 w 168"/>
                <a:gd name="T39" fmla="*/ 166 h 168"/>
                <a:gd name="T40" fmla="*/ 98 w 168"/>
                <a:gd name="T41" fmla="*/ 168 h 168"/>
                <a:gd name="T42" fmla="*/ 101 w 168"/>
                <a:gd name="T43" fmla="*/ 152 h 168"/>
                <a:gd name="T44" fmla="*/ 107 w 168"/>
                <a:gd name="T45" fmla="*/ 146 h 168"/>
                <a:gd name="T46" fmla="*/ 107 w 168"/>
                <a:gd name="T47" fmla="*/ 146 h 168"/>
                <a:gd name="T48" fmla="*/ 116 w 168"/>
                <a:gd name="T49" fmla="*/ 147 h 168"/>
                <a:gd name="T50" fmla="*/ 129 w 168"/>
                <a:gd name="T51" fmla="*/ 156 h 168"/>
                <a:gd name="T52" fmla="*/ 153 w 168"/>
                <a:gd name="T53" fmla="*/ 133 h 168"/>
                <a:gd name="T54" fmla="*/ 145 w 168"/>
                <a:gd name="T55" fmla="*/ 120 h 168"/>
                <a:gd name="T56" fmla="*/ 144 w 168"/>
                <a:gd name="T57" fmla="*/ 111 h 168"/>
                <a:gd name="T58" fmla="*/ 144 w 168"/>
                <a:gd name="T59" fmla="*/ 111 h 168"/>
                <a:gd name="T60" fmla="*/ 152 w 168"/>
                <a:gd name="T61" fmla="*/ 106 h 168"/>
                <a:gd name="T62" fmla="*/ 167 w 168"/>
                <a:gd name="T63" fmla="*/ 104 h 168"/>
                <a:gd name="T64" fmla="*/ 168 w 168"/>
                <a:gd name="T65" fmla="*/ 70 h 168"/>
                <a:gd name="T66" fmla="*/ 153 w 168"/>
                <a:gd name="T67" fmla="*/ 67 h 168"/>
                <a:gd name="T68" fmla="*/ 146 w 168"/>
                <a:gd name="T69" fmla="*/ 61 h 168"/>
                <a:gd name="T70" fmla="*/ 146 w 168"/>
                <a:gd name="T71" fmla="*/ 61 h 168"/>
                <a:gd name="T72" fmla="*/ 147 w 168"/>
                <a:gd name="T73" fmla="*/ 52 h 168"/>
                <a:gd name="T74" fmla="*/ 157 w 168"/>
                <a:gd name="T75" fmla="*/ 39 h 168"/>
                <a:gd name="T76" fmla="*/ 145 w 168"/>
                <a:gd name="T77" fmla="*/ 27 h 168"/>
                <a:gd name="T78" fmla="*/ 134 w 168"/>
                <a:gd name="T79" fmla="*/ 14 h 168"/>
                <a:gd name="T80" fmla="*/ 121 w 168"/>
                <a:gd name="T81" fmla="*/ 23 h 168"/>
                <a:gd name="T82" fmla="*/ 112 w 168"/>
                <a:gd name="T83" fmla="*/ 24 h 168"/>
                <a:gd name="T84" fmla="*/ 112 w 168"/>
                <a:gd name="T85" fmla="*/ 23 h 168"/>
                <a:gd name="T86" fmla="*/ 106 w 168"/>
                <a:gd name="T87" fmla="*/ 16 h 168"/>
                <a:gd name="T88" fmla="*/ 104 w 168"/>
                <a:gd name="T89" fmla="*/ 1 h 168"/>
                <a:gd name="T90" fmla="*/ 70 w 168"/>
                <a:gd name="T91" fmla="*/ 0 h 168"/>
                <a:gd name="T92" fmla="*/ 67 w 168"/>
                <a:gd name="T93" fmla="*/ 15 h 168"/>
                <a:gd name="T94" fmla="*/ 61 w 168"/>
                <a:gd name="T95" fmla="*/ 22 h 168"/>
                <a:gd name="T96" fmla="*/ 61 w 168"/>
                <a:gd name="T97" fmla="*/ 22 h 168"/>
                <a:gd name="T98" fmla="*/ 52 w 168"/>
                <a:gd name="T99" fmla="*/ 20 h 168"/>
                <a:gd name="T100" fmla="*/ 40 w 168"/>
                <a:gd name="T101" fmla="*/ 11 h 168"/>
                <a:gd name="T102" fmla="*/ 121 w 168"/>
                <a:gd name="T103" fmla="*/ 49 h 168"/>
                <a:gd name="T104" fmla="*/ 118 w 168"/>
                <a:gd name="T105" fmla="*/ 120 h 168"/>
                <a:gd name="T106" fmla="*/ 47 w 168"/>
                <a:gd name="T107" fmla="*/ 118 h 168"/>
                <a:gd name="T108" fmla="*/ 50 w 168"/>
                <a:gd name="T109" fmla="*/ 47 h 168"/>
                <a:gd name="T110" fmla="*/ 121 w 168"/>
                <a:gd name="T111" fmla="*/ 49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8" h="168">
                  <a:moveTo>
                    <a:pt x="40" y="11"/>
                  </a:moveTo>
                  <a:cubicBezTo>
                    <a:pt x="15" y="34"/>
                    <a:pt x="15" y="34"/>
                    <a:pt x="15" y="34"/>
                  </a:cubicBezTo>
                  <a:cubicBezTo>
                    <a:pt x="23" y="47"/>
                    <a:pt x="23" y="47"/>
                    <a:pt x="23" y="47"/>
                  </a:cubicBezTo>
                  <a:cubicBezTo>
                    <a:pt x="25" y="50"/>
                    <a:pt x="25" y="53"/>
                    <a:pt x="24" y="56"/>
                  </a:cubicBezTo>
                  <a:cubicBezTo>
                    <a:pt x="24" y="56"/>
                    <a:pt x="24" y="56"/>
                    <a:pt x="24" y="56"/>
                  </a:cubicBezTo>
                  <a:cubicBezTo>
                    <a:pt x="23" y="59"/>
                    <a:pt x="20" y="61"/>
                    <a:pt x="17" y="62"/>
                  </a:cubicBezTo>
                  <a:cubicBezTo>
                    <a:pt x="1" y="64"/>
                    <a:pt x="1" y="64"/>
                    <a:pt x="1" y="64"/>
                  </a:cubicBezTo>
                  <a:cubicBezTo>
                    <a:pt x="0" y="98"/>
                    <a:pt x="0" y="98"/>
                    <a:pt x="0" y="98"/>
                  </a:cubicBezTo>
                  <a:cubicBezTo>
                    <a:pt x="15" y="101"/>
                    <a:pt x="15" y="101"/>
                    <a:pt x="15" y="101"/>
                  </a:cubicBezTo>
                  <a:cubicBezTo>
                    <a:pt x="19" y="101"/>
                    <a:pt x="21" y="104"/>
                    <a:pt x="22" y="107"/>
                  </a:cubicBezTo>
                  <a:cubicBezTo>
                    <a:pt x="22" y="107"/>
                    <a:pt x="22" y="107"/>
                    <a:pt x="22" y="107"/>
                  </a:cubicBezTo>
                  <a:cubicBezTo>
                    <a:pt x="23" y="110"/>
                    <a:pt x="23" y="113"/>
                    <a:pt x="21" y="116"/>
                  </a:cubicBezTo>
                  <a:cubicBezTo>
                    <a:pt x="11" y="128"/>
                    <a:pt x="11" y="128"/>
                    <a:pt x="11" y="128"/>
                  </a:cubicBezTo>
                  <a:cubicBezTo>
                    <a:pt x="23" y="140"/>
                    <a:pt x="23" y="140"/>
                    <a:pt x="23" y="140"/>
                  </a:cubicBezTo>
                  <a:cubicBezTo>
                    <a:pt x="35" y="153"/>
                    <a:pt x="35" y="153"/>
                    <a:pt x="35" y="153"/>
                  </a:cubicBezTo>
                  <a:cubicBezTo>
                    <a:pt x="48" y="144"/>
                    <a:pt x="48" y="144"/>
                    <a:pt x="48" y="144"/>
                  </a:cubicBezTo>
                  <a:cubicBezTo>
                    <a:pt x="50" y="143"/>
                    <a:pt x="54" y="142"/>
                    <a:pt x="57" y="144"/>
                  </a:cubicBezTo>
                  <a:cubicBezTo>
                    <a:pt x="57" y="144"/>
                    <a:pt x="57" y="144"/>
                    <a:pt x="57" y="144"/>
                  </a:cubicBezTo>
                  <a:cubicBezTo>
                    <a:pt x="60" y="145"/>
                    <a:pt x="62" y="148"/>
                    <a:pt x="62" y="151"/>
                  </a:cubicBezTo>
                  <a:cubicBezTo>
                    <a:pt x="64" y="166"/>
                    <a:pt x="64" y="166"/>
                    <a:pt x="64" y="166"/>
                  </a:cubicBezTo>
                  <a:cubicBezTo>
                    <a:pt x="98" y="168"/>
                    <a:pt x="98" y="168"/>
                    <a:pt x="98" y="168"/>
                  </a:cubicBezTo>
                  <a:cubicBezTo>
                    <a:pt x="101" y="152"/>
                    <a:pt x="101" y="152"/>
                    <a:pt x="101" y="152"/>
                  </a:cubicBezTo>
                  <a:cubicBezTo>
                    <a:pt x="102" y="149"/>
                    <a:pt x="104" y="147"/>
                    <a:pt x="107" y="146"/>
                  </a:cubicBezTo>
                  <a:cubicBezTo>
                    <a:pt x="107" y="146"/>
                    <a:pt x="107" y="146"/>
                    <a:pt x="107" y="146"/>
                  </a:cubicBezTo>
                  <a:cubicBezTo>
                    <a:pt x="110" y="145"/>
                    <a:pt x="114" y="145"/>
                    <a:pt x="116" y="147"/>
                  </a:cubicBezTo>
                  <a:cubicBezTo>
                    <a:pt x="129" y="156"/>
                    <a:pt x="129" y="156"/>
                    <a:pt x="129" y="156"/>
                  </a:cubicBezTo>
                  <a:cubicBezTo>
                    <a:pt x="153" y="133"/>
                    <a:pt x="153" y="133"/>
                    <a:pt x="153" y="133"/>
                  </a:cubicBezTo>
                  <a:cubicBezTo>
                    <a:pt x="145" y="120"/>
                    <a:pt x="145" y="120"/>
                    <a:pt x="145" y="120"/>
                  </a:cubicBezTo>
                  <a:cubicBezTo>
                    <a:pt x="143" y="118"/>
                    <a:pt x="143" y="114"/>
                    <a:pt x="144" y="111"/>
                  </a:cubicBezTo>
                  <a:cubicBezTo>
                    <a:pt x="144" y="111"/>
                    <a:pt x="144" y="111"/>
                    <a:pt x="144" y="111"/>
                  </a:cubicBezTo>
                  <a:cubicBezTo>
                    <a:pt x="146" y="108"/>
                    <a:pt x="148" y="106"/>
                    <a:pt x="152" y="106"/>
                  </a:cubicBezTo>
                  <a:cubicBezTo>
                    <a:pt x="167" y="104"/>
                    <a:pt x="167" y="104"/>
                    <a:pt x="167" y="104"/>
                  </a:cubicBezTo>
                  <a:cubicBezTo>
                    <a:pt x="168" y="70"/>
                    <a:pt x="168" y="70"/>
                    <a:pt x="168" y="70"/>
                  </a:cubicBezTo>
                  <a:cubicBezTo>
                    <a:pt x="153" y="67"/>
                    <a:pt x="153" y="67"/>
                    <a:pt x="153" y="67"/>
                  </a:cubicBezTo>
                  <a:cubicBezTo>
                    <a:pt x="150" y="66"/>
                    <a:pt x="147" y="64"/>
                    <a:pt x="146" y="61"/>
                  </a:cubicBezTo>
                  <a:cubicBezTo>
                    <a:pt x="146" y="61"/>
                    <a:pt x="146" y="61"/>
                    <a:pt x="146" y="61"/>
                  </a:cubicBezTo>
                  <a:cubicBezTo>
                    <a:pt x="145" y="58"/>
                    <a:pt x="145" y="54"/>
                    <a:pt x="147" y="52"/>
                  </a:cubicBezTo>
                  <a:cubicBezTo>
                    <a:pt x="157" y="39"/>
                    <a:pt x="157" y="39"/>
                    <a:pt x="157" y="39"/>
                  </a:cubicBezTo>
                  <a:cubicBezTo>
                    <a:pt x="145" y="27"/>
                    <a:pt x="145" y="27"/>
                    <a:pt x="145" y="27"/>
                  </a:cubicBezTo>
                  <a:cubicBezTo>
                    <a:pt x="134" y="14"/>
                    <a:pt x="134" y="14"/>
                    <a:pt x="134" y="14"/>
                  </a:cubicBezTo>
                  <a:cubicBezTo>
                    <a:pt x="121" y="23"/>
                    <a:pt x="121" y="23"/>
                    <a:pt x="121" y="23"/>
                  </a:cubicBezTo>
                  <a:cubicBezTo>
                    <a:pt x="118" y="25"/>
                    <a:pt x="115" y="25"/>
                    <a:pt x="112" y="24"/>
                  </a:cubicBezTo>
                  <a:cubicBezTo>
                    <a:pt x="112" y="23"/>
                    <a:pt x="112" y="23"/>
                    <a:pt x="112" y="23"/>
                  </a:cubicBezTo>
                  <a:cubicBezTo>
                    <a:pt x="109" y="22"/>
                    <a:pt x="107" y="19"/>
                    <a:pt x="106" y="16"/>
                  </a:cubicBezTo>
                  <a:cubicBezTo>
                    <a:pt x="104" y="1"/>
                    <a:pt x="104" y="1"/>
                    <a:pt x="104" y="1"/>
                  </a:cubicBezTo>
                  <a:cubicBezTo>
                    <a:pt x="70" y="0"/>
                    <a:pt x="70" y="0"/>
                    <a:pt x="70" y="0"/>
                  </a:cubicBezTo>
                  <a:cubicBezTo>
                    <a:pt x="67" y="15"/>
                    <a:pt x="67" y="15"/>
                    <a:pt x="67" y="15"/>
                  </a:cubicBezTo>
                  <a:cubicBezTo>
                    <a:pt x="66" y="18"/>
                    <a:pt x="64" y="20"/>
                    <a:pt x="61" y="22"/>
                  </a:cubicBezTo>
                  <a:cubicBezTo>
                    <a:pt x="61" y="22"/>
                    <a:pt x="61" y="22"/>
                    <a:pt x="61" y="22"/>
                  </a:cubicBezTo>
                  <a:cubicBezTo>
                    <a:pt x="58" y="23"/>
                    <a:pt x="55" y="22"/>
                    <a:pt x="52" y="20"/>
                  </a:cubicBezTo>
                  <a:lnTo>
                    <a:pt x="40" y="11"/>
                  </a:lnTo>
                  <a:close/>
                  <a:moveTo>
                    <a:pt x="121" y="49"/>
                  </a:moveTo>
                  <a:cubicBezTo>
                    <a:pt x="140" y="70"/>
                    <a:pt x="139" y="102"/>
                    <a:pt x="118" y="120"/>
                  </a:cubicBezTo>
                  <a:cubicBezTo>
                    <a:pt x="98" y="139"/>
                    <a:pt x="66" y="138"/>
                    <a:pt x="47" y="118"/>
                  </a:cubicBezTo>
                  <a:cubicBezTo>
                    <a:pt x="29" y="97"/>
                    <a:pt x="30" y="66"/>
                    <a:pt x="50" y="47"/>
                  </a:cubicBezTo>
                  <a:cubicBezTo>
                    <a:pt x="70" y="28"/>
                    <a:pt x="102" y="29"/>
                    <a:pt x="121" y="49"/>
                  </a:cubicBezTo>
                  <a:close/>
                </a:path>
              </a:pathLst>
            </a:custGeom>
            <a:solidFill>
              <a:srgbClr val="D69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 name="ïṧ1îďê">
              <a:extLst>
                <a:ext uri="{FF2B5EF4-FFF2-40B4-BE49-F238E27FC236}">
                  <a16:creationId xmlns:a16="http://schemas.microsoft.com/office/drawing/2014/main" id="{82077191-990F-46EB-AC7D-3BD85432FB73}"/>
                </a:ext>
              </a:extLst>
            </p:cNvPr>
            <p:cNvSpPr/>
            <p:nvPr userDrawn="1"/>
          </p:nvSpPr>
          <p:spPr bwMode="auto">
            <a:xfrm>
              <a:off x="5824538" y="974725"/>
              <a:ext cx="914400" cy="911225"/>
            </a:xfrm>
            <a:custGeom>
              <a:avLst/>
              <a:gdLst>
                <a:gd name="T0" fmla="*/ 59 w 248"/>
                <a:gd name="T1" fmla="*/ 17 h 248"/>
                <a:gd name="T2" fmla="*/ 22 w 248"/>
                <a:gd name="T3" fmla="*/ 51 h 248"/>
                <a:gd name="T4" fmla="*/ 35 w 248"/>
                <a:gd name="T5" fmla="*/ 70 h 248"/>
                <a:gd name="T6" fmla="*/ 36 w 248"/>
                <a:gd name="T7" fmla="*/ 83 h 248"/>
                <a:gd name="T8" fmla="*/ 36 w 248"/>
                <a:gd name="T9" fmla="*/ 83 h 248"/>
                <a:gd name="T10" fmla="*/ 25 w 248"/>
                <a:gd name="T11" fmla="*/ 91 h 248"/>
                <a:gd name="T12" fmla="*/ 2 w 248"/>
                <a:gd name="T13" fmla="*/ 94 h 248"/>
                <a:gd name="T14" fmla="*/ 0 w 248"/>
                <a:gd name="T15" fmla="*/ 144 h 248"/>
                <a:gd name="T16" fmla="*/ 23 w 248"/>
                <a:gd name="T17" fmla="*/ 149 h 248"/>
                <a:gd name="T18" fmla="*/ 33 w 248"/>
                <a:gd name="T19" fmla="*/ 158 h 248"/>
                <a:gd name="T20" fmla="*/ 33 w 248"/>
                <a:gd name="T21" fmla="*/ 158 h 248"/>
                <a:gd name="T22" fmla="*/ 31 w 248"/>
                <a:gd name="T23" fmla="*/ 171 h 248"/>
                <a:gd name="T24" fmla="*/ 17 w 248"/>
                <a:gd name="T25" fmla="*/ 189 h 248"/>
                <a:gd name="T26" fmla="*/ 34 w 248"/>
                <a:gd name="T27" fmla="*/ 207 h 248"/>
                <a:gd name="T28" fmla="*/ 51 w 248"/>
                <a:gd name="T29" fmla="*/ 226 h 248"/>
                <a:gd name="T30" fmla="*/ 70 w 248"/>
                <a:gd name="T31" fmla="*/ 213 h 248"/>
                <a:gd name="T32" fmla="*/ 84 w 248"/>
                <a:gd name="T33" fmla="*/ 212 h 248"/>
                <a:gd name="T34" fmla="*/ 84 w 248"/>
                <a:gd name="T35" fmla="*/ 212 h 248"/>
                <a:gd name="T36" fmla="*/ 92 w 248"/>
                <a:gd name="T37" fmla="*/ 223 h 248"/>
                <a:gd name="T38" fmla="*/ 95 w 248"/>
                <a:gd name="T39" fmla="*/ 246 h 248"/>
                <a:gd name="T40" fmla="*/ 145 w 248"/>
                <a:gd name="T41" fmla="*/ 248 h 248"/>
                <a:gd name="T42" fmla="*/ 149 w 248"/>
                <a:gd name="T43" fmla="*/ 225 h 248"/>
                <a:gd name="T44" fmla="*/ 158 w 248"/>
                <a:gd name="T45" fmla="*/ 215 h 248"/>
                <a:gd name="T46" fmla="*/ 158 w 248"/>
                <a:gd name="T47" fmla="*/ 215 h 248"/>
                <a:gd name="T48" fmla="*/ 171 w 248"/>
                <a:gd name="T49" fmla="*/ 217 h 248"/>
                <a:gd name="T50" fmla="*/ 189 w 248"/>
                <a:gd name="T51" fmla="*/ 231 h 248"/>
                <a:gd name="T52" fmla="*/ 226 w 248"/>
                <a:gd name="T53" fmla="*/ 197 h 248"/>
                <a:gd name="T54" fmla="*/ 213 w 248"/>
                <a:gd name="T55" fmla="*/ 178 h 248"/>
                <a:gd name="T56" fmla="*/ 213 w 248"/>
                <a:gd name="T57" fmla="*/ 165 h 248"/>
                <a:gd name="T58" fmla="*/ 213 w 248"/>
                <a:gd name="T59" fmla="*/ 164 h 248"/>
                <a:gd name="T60" fmla="*/ 223 w 248"/>
                <a:gd name="T61" fmla="*/ 156 h 248"/>
                <a:gd name="T62" fmla="*/ 246 w 248"/>
                <a:gd name="T63" fmla="*/ 153 h 248"/>
                <a:gd name="T64" fmla="*/ 248 w 248"/>
                <a:gd name="T65" fmla="*/ 103 h 248"/>
                <a:gd name="T66" fmla="*/ 225 w 248"/>
                <a:gd name="T67" fmla="*/ 99 h 248"/>
                <a:gd name="T68" fmla="*/ 215 w 248"/>
                <a:gd name="T69" fmla="*/ 90 h 248"/>
                <a:gd name="T70" fmla="*/ 215 w 248"/>
                <a:gd name="T71" fmla="*/ 90 h 248"/>
                <a:gd name="T72" fmla="*/ 217 w 248"/>
                <a:gd name="T73" fmla="*/ 77 h 248"/>
                <a:gd name="T74" fmla="*/ 231 w 248"/>
                <a:gd name="T75" fmla="*/ 59 h 248"/>
                <a:gd name="T76" fmla="*/ 214 w 248"/>
                <a:gd name="T77" fmla="*/ 40 h 248"/>
                <a:gd name="T78" fmla="*/ 197 w 248"/>
                <a:gd name="T79" fmla="*/ 22 h 248"/>
                <a:gd name="T80" fmla="*/ 178 w 248"/>
                <a:gd name="T81" fmla="*/ 35 h 248"/>
                <a:gd name="T82" fmla="*/ 165 w 248"/>
                <a:gd name="T83" fmla="*/ 35 h 248"/>
                <a:gd name="T84" fmla="*/ 165 w 248"/>
                <a:gd name="T85" fmla="*/ 35 h 248"/>
                <a:gd name="T86" fmla="*/ 157 w 248"/>
                <a:gd name="T87" fmla="*/ 25 h 248"/>
                <a:gd name="T88" fmla="*/ 154 w 248"/>
                <a:gd name="T89" fmla="*/ 2 h 248"/>
                <a:gd name="T90" fmla="*/ 104 w 248"/>
                <a:gd name="T91" fmla="*/ 0 h 248"/>
                <a:gd name="T92" fmla="*/ 99 w 248"/>
                <a:gd name="T93" fmla="*/ 23 h 248"/>
                <a:gd name="T94" fmla="*/ 90 w 248"/>
                <a:gd name="T95" fmla="*/ 33 h 248"/>
                <a:gd name="T96" fmla="*/ 90 w 248"/>
                <a:gd name="T97" fmla="*/ 33 h 248"/>
                <a:gd name="T98" fmla="*/ 77 w 248"/>
                <a:gd name="T99" fmla="*/ 31 h 248"/>
                <a:gd name="T100" fmla="*/ 59 w 248"/>
                <a:gd name="T101" fmla="*/ 17 h 248"/>
                <a:gd name="T102" fmla="*/ 178 w 248"/>
                <a:gd name="T103" fmla="*/ 74 h 248"/>
                <a:gd name="T104" fmla="*/ 174 w 248"/>
                <a:gd name="T105" fmla="*/ 178 h 248"/>
                <a:gd name="T106" fmla="*/ 70 w 248"/>
                <a:gd name="T107" fmla="*/ 174 h 248"/>
                <a:gd name="T108" fmla="*/ 74 w 248"/>
                <a:gd name="T109" fmla="*/ 70 h 248"/>
                <a:gd name="T110" fmla="*/ 178 w 248"/>
                <a:gd name="T111" fmla="*/ 74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48" h="248">
                  <a:moveTo>
                    <a:pt x="59" y="17"/>
                  </a:moveTo>
                  <a:cubicBezTo>
                    <a:pt x="22" y="51"/>
                    <a:pt x="22" y="51"/>
                    <a:pt x="22" y="51"/>
                  </a:cubicBezTo>
                  <a:cubicBezTo>
                    <a:pt x="35" y="70"/>
                    <a:pt x="35" y="70"/>
                    <a:pt x="35" y="70"/>
                  </a:cubicBezTo>
                  <a:cubicBezTo>
                    <a:pt x="37" y="74"/>
                    <a:pt x="38" y="79"/>
                    <a:pt x="36" y="83"/>
                  </a:cubicBezTo>
                  <a:cubicBezTo>
                    <a:pt x="36" y="83"/>
                    <a:pt x="36" y="83"/>
                    <a:pt x="36" y="83"/>
                  </a:cubicBezTo>
                  <a:cubicBezTo>
                    <a:pt x="34" y="88"/>
                    <a:pt x="30" y="91"/>
                    <a:pt x="25" y="91"/>
                  </a:cubicBezTo>
                  <a:cubicBezTo>
                    <a:pt x="2" y="94"/>
                    <a:pt x="2" y="94"/>
                    <a:pt x="2" y="94"/>
                  </a:cubicBezTo>
                  <a:cubicBezTo>
                    <a:pt x="0" y="144"/>
                    <a:pt x="0" y="144"/>
                    <a:pt x="0" y="144"/>
                  </a:cubicBezTo>
                  <a:cubicBezTo>
                    <a:pt x="23" y="149"/>
                    <a:pt x="23" y="149"/>
                    <a:pt x="23" y="149"/>
                  </a:cubicBezTo>
                  <a:cubicBezTo>
                    <a:pt x="28" y="150"/>
                    <a:pt x="31" y="153"/>
                    <a:pt x="33" y="158"/>
                  </a:cubicBezTo>
                  <a:cubicBezTo>
                    <a:pt x="33" y="158"/>
                    <a:pt x="33" y="158"/>
                    <a:pt x="33" y="158"/>
                  </a:cubicBezTo>
                  <a:cubicBezTo>
                    <a:pt x="35" y="162"/>
                    <a:pt x="34" y="167"/>
                    <a:pt x="31" y="171"/>
                  </a:cubicBezTo>
                  <a:cubicBezTo>
                    <a:pt x="17" y="189"/>
                    <a:pt x="17" y="189"/>
                    <a:pt x="17" y="189"/>
                  </a:cubicBezTo>
                  <a:cubicBezTo>
                    <a:pt x="34" y="207"/>
                    <a:pt x="34" y="207"/>
                    <a:pt x="34" y="207"/>
                  </a:cubicBezTo>
                  <a:cubicBezTo>
                    <a:pt x="51" y="226"/>
                    <a:pt x="51" y="226"/>
                    <a:pt x="51" y="226"/>
                  </a:cubicBezTo>
                  <a:cubicBezTo>
                    <a:pt x="70" y="213"/>
                    <a:pt x="70" y="213"/>
                    <a:pt x="70" y="213"/>
                  </a:cubicBezTo>
                  <a:cubicBezTo>
                    <a:pt x="74" y="211"/>
                    <a:pt x="79" y="210"/>
                    <a:pt x="84" y="212"/>
                  </a:cubicBezTo>
                  <a:cubicBezTo>
                    <a:pt x="84" y="212"/>
                    <a:pt x="84" y="212"/>
                    <a:pt x="84" y="212"/>
                  </a:cubicBezTo>
                  <a:cubicBezTo>
                    <a:pt x="88" y="214"/>
                    <a:pt x="91" y="218"/>
                    <a:pt x="92" y="223"/>
                  </a:cubicBezTo>
                  <a:cubicBezTo>
                    <a:pt x="95" y="246"/>
                    <a:pt x="95" y="246"/>
                    <a:pt x="95" y="246"/>
                  </a:cubicBezTo>
                  <a:cubicBezTo>
                    <a:pt x="145" y="248"/>
                    <a:pt x="145" y="248"/>
                    <a:pt x="145" y="248"/>
                  </a:cubicBezTo>
                  <a:cubicBezTo>
                    <a:pt x="149" y="225"/>
                    <a:pt x="149" y="225"/>
                    <a:pt x="149" y="225"/>
                  </a:cubicBezTo>
                  <a:cubicBezTo>
                    <a:pt x="150" y="220"/>
                    <a:pt x="154" y="217"/>
                    <a:pt x="158" y="215"/>
                  </a:cubicBezTo>
                  <a:cubicBezTo>
                    <a:pt x="158" y="215"/>
                    <a:pt x="158" y="215"/>
                    <a:pt x="158" y="215"/>
                  </a:cubicBezTo>
                  <a:cubicBezTo>
                    <a:pt x="163" y="213"/>
                    <a:pt x="167" y="214"/>
                    <a:pt x="171" y="217"/>
                  </a:cubicBezTo>
                  <a:cubicBezTo>
                    <a:pt x="189" y="231"/>
                    <a:pt x="189" y="231"/>
                    <a:pt x="189" y="231"/>
                  </a:cubicBezTo>
                  <a:cubicBezTo>
                    <a:pt x="226" y="197"/>
                    <a:pt x="226" y="197"/>
                    <a:pt x="226" y="197"/>
                  </a:cubicBezTo>
                  <a:cubicBezTo>
                    <a:pt x="213" y="178"/>
                    <a:pt x="213" y="178"/>
                    <a:pt x="213" y="178"/>
                  </a:cubicBezTo>
                  <a:cubicBezTo>
                    <a:pt x="211" y="174"/>
                    <a:pt x="211" y="169"/>
                    <a:pt x="213" y="165"/>
                  </a:cubicBezTo>
                  <a:cubicBezTo>
                    <a:pt x="213" y="164"/>
                    <a:pt x="213" y="164"/>
                    <a:pt x="213" y="164"/>
                  </a:cubicBezTo>
                  <a:cubicBezTo>
                    <a:pt x="215" y="160"/>
                    <a:pt x="219" y="157"/>
                    <a:pt x="223" y="156"/>
                  </a:cubicBezTo>
                  <a:cubicBezTo>
                    <a:pt x="246" y="153"/>
                    <a:pt x="246" y="153"/>
                    <a:pt x="246" y="153"/>
                  </a:cubicBezTo>
                  <a:cubicBezTo>
                    <a:pt x="248" y="103"/>
                    <a:pt x="248" y="103"/>
                    <a:pt x="248" y="103"/>
                  </a:cubicBezTo>
                  <a:cubicBezTo>
                    <a:pt x="225" y="99"/>
                    <a:pt x="225" y="99"/>
                    <a:pt x="225" y="99"/>
                  </a:cubicBezTo>
                  <a:cubicBezTo>
                    <a:pt x="221" y="98"/>
                    <a:pt x="217" y="94"/>
                    <a:pt x="215" y="90"/>
                  </a:cubicBezTo>
                  <a:cubicBezTo>
                    <a:pt x="215" y="90"/>
                    <a:pt x="215" y="90"/>
                    <a:pt x="215" y="90"/>
                  </a:cubicBezTo>
                  <a:cubicBezTo>
                    <a:pt x="214" y="86"/>
                    <a:pt x="214" y="81"/>
                    <a:pt x="217" y="77"/>
                  </a:cubicBezTo>
                  <a:cubicBezTo>
                    <a:pt x="231" y="59"/>
                    <a:pt x="231" y="59"/>
                    <a:pt x="231" y="59"/>
                  </a:cubicBezTo>
                  <a:cubicBezTo>
                    <a:pt x="214" y="40"/>
                    <a:pt x="214" y="40"/>
                    <a:pt x="214" y="40"/>
                  </a:cubicBezTo>
                  <a:cubicBezTo>
                    <a:pt x="197" y="22"/>
                    <a:pt x="197" y="22"/>
                    <a:pt x="197" y="22"/>
                  </a:cubicBezTo>
                  <a:cubicBezTo>
                    <a:pt x="178" y="35"/>
                    <a:pt x="178" y="35"/>
                    <a:pt x="178" y="35"/>
                  </a:cubicBezTo>
                  <a:cubicBezTo>
                    <a:pt x="174" y="37"/>
                    <a:pt x="169" y="37"/>
                    <a:pt x="165" y="35"/>
                  </a:cubicBezTo>
                  <a:cubicBezTo>
                    <a:pt x="165" y="35"/>
                    <a:pt x="165" y="35"/>
                    <a:pt x="165" y="35"/>
                  </a:cubicBezTo>
                  <a:cubicBezTo>
                    <a:pt x="160" y="33"/>
                    <a:pt x="157" y="30"/>
                    <a:pt x="157" y="25"/>
                  </a:cubicBezTo>
                  <a:cubicBezTo>
                    <a:pt x="154" y="2"/>
                    <a:pt x="154" y="2"/>
                    <a:pt x="154" y="2"/>
                  </a:cubicBezTo>
                  <a:cubicBezTo>
                    <a:pt x="104" y="0"/>
                    <a:pt x="104" y="0"/>
                    <a:pt x="104" y="0"/>
                  </a:cubicBezTo>
                  <a:cubicBezTo>
                    <a:pt x="99" y="23"/>
                    <a:pt x="99" y="23"/>
                    <a:pt x="99" y="23"/>
                  </a:cubicBezTo>
                  <a:cubicBezTo>
                    <a:pt x="98" y="27"/>
                    <a:pt x="95" y="31"/>
                    <a:pt x="90" y="33"/>
                  </a:cubicBezTo>
                  <a:cubicBezTo>
                    <a:pt x="90" y="33"/>
                    <a:pt x="90" y="33"/>
                    <a:pt x="90" y="33"/>
                  </a:cubicBezTo>
                  <a:cubicBezTo>
                    <a:pt x="86" y="34"/>
                    <a:pt x="81" y="34"/>
                    <a:pt x="77" y="31"/>
                  </a:cubicBezTo>
                  <a:lnTo>
                    <a:pt x="59" y="17"/>
                  </a:lnTo>
                  <a:close/>
                  <a:moveTo>
                    <a:pt x="178" y="74"/>
                  </a:moveTo>
                  <a:cubicBezTo>
                    <a:pt x="206" y="104"/>
                    <a:pt x="204" y="150"/>
                    <a:pt x="174" y="178"/>
                  </a:cubicBezTo>
                  <a:cubicBezTo>
                    <a:pt x="145" y="206"/>
                    <a:pt x="98" y="204"/>
                    <a:pt x="70" y="174"/>
                  </a:cubicBezTo>
                  <a:cubicBezTo>
                    <a:pt x="42" y="144"/>
                    <a:pt x="44" y="98"/>
                    <a:pt x="74" y="70"/>
                  </a:cubicBezTo>
                  <a:cubicBezTo>
                    <a:pt x="104" y="42"/>
                    <a:pt x="151" y="44"/>
                    <a:pt x="178" y="74"/>
                  </a:cubicBezTo>
                  <a:close/>
                </a:path>
              </a:pathLst>
            </a:custGeom>
            <a:solidFill>
              <a:srgbClr val="D69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 name="íşlïďê">
              <a:extLst>
                <a:ext uri="{FF2B5EF4-FFF2-40B4-BE49-F238E27FC236}">
                  <a16:creationId xmlns:a16="http://schemas.microsoft.com/office/drawing/2014/main" id="{C238C2D4-A315-4A67-AF83-E608C0C4D71E}"/>
                </a:ext>
              </a:extLst>
            </p:cNvPr>
            <p:cNvSpPr/>
            <p:nvPr userDrawn="1"/>
          </p:nvSpPr>
          <p:spPr bwMode="auto">
            <a:xfrm>
              <a:off x="3660775" y="4157663"/>
              <a:ext cx="4867275" cy="125413"/>
            </a:xfrm>
            <a:custGeom>
              <a:avLst/>
              <a:gdLst>
                <a:gd name="T0" fmla="*/ 17 w 1320"/>
                <a:gd name="T1" fmla="*/ 34 h 34"/>
                <a:gd name="T2" fmla="*/ 1303 w 1320"/>
                <a:gd name="T3" fmla="*/ 34 h 34"/>
                <a:gd name="T4" fmla="*/ 1320 w 1320"/>
                <a:gd name="T5" fmla="*/ 17 h 34"/>
                <a:gd name="T6" fmla="*/ 1303 w 1320"/>
                <a:gd name="T7" fmla="*/ 0 h 34"/>
                <a:gd name="T8" fmla="*/ 17 w 1320"/>
                <a:gd name="T9" fmla="*/ 0 h 34"/>
                <a:gd name="T10" fmla="*/ 0 w 1320"/>
                <a:gd name="T11" fmla="*/ 17 h 34"/>
                <a:gd name="T12" fmla="*/ 17 w 1320"/>
                <a:gd name="T13" fmla="*/ 34 h 34"/>
              </a:gdLst>
              <a:ahLst/>
              <a:cxnLst>
                <a:cxn ang="0">
                  <a:pos x="T0" y="T1"/>
                </a:cxn>
                <a:cxn ang="0">
                  <a:pos x="T2" y="T3"/>
                </a:cxn>
                <a:cxn ang="0">
                  <a:pos x="T4" y="T5"/>
                </a:cxn>
                <a:cxn ang="0">
                  <a:pos x="T6" y="T7"/>
                </a:cxn>
                <a:cxn ang="0">
                  <a:pos x="T8" y="T9"/>
                </a:cxn>
                <a:cxn ang="0">
                  <a:pos x="T10" y="T11"/>
                </a:cxn>
                <a:cxn ang="0">
                  <a:pos x="T12" y="T13"/>
                </a:cxn>
              </a:cxnLst>
              <a:rect l="0" t="0" r="r" b="b"/>
              <a:pathLst>
                <a:path w="1320" h="34">
                  <a:moveTo>
                    <a:pt x="17" y="34"/>
                  </a:moveTo>
                  <a:cubicBezTo>
                    <a:pt x="1303" y="34"/>
                    <a:pt x="1303" y="34"/>
                    <a:pt x="1303" y="34"/>
                  </a:cubicBezTo>
                  <a:cubicBezTo>
                    <a:pt x="1313" y="34"/>
                    <a:pt x="1320" y="27"/>
                    <a:pt x="1320" y="17"/>
                  </a:cubicBezTo>
                  <a:cubicBezTo>
                    <a:pt x="1320" y="8"/>
                    <a:pt x="1313" y="0"/>
                    <a:pt x="1303" y="0"/>
                  </a:cubicBezTo>
                  <a:cubicBezTo>
                    <a:pt x="17" y="0"/>
                    <a:pt x="17" y="0"/>
                    <a:pt x="17" y="0"/>
                  </a:cubicBezTo>
                  <a:cubicBezTo>
                    <a:pt x="7" y="0"/>
                    <a:pt x="0" y="8"/>
                    <a:pt x="0" y="17"/>
                  </a:cubicBezTo>
                  <a:cubicBezTo>
                    <a:pt x="0" y="27"/>
                    <a:pt x="7" y="34"/>
                    <a:pt x="17" y="34"/>
                  </a:cubicBezTo>
                  <a:close/>
                </a:path>
              </a:pathLst>
            </a:custGeom>
            <a:solidFill>
              <a:srgbClr val="8686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7" name="íśḷïdè">
              <a:extLst>
                <a:ext uri="{FF2B5EF4-FFF2-40B4-BE49-F238E27FC236}">
                  <a16:creationId xmlns:a16="http://schemas.microsoft.com/office/drawing/2014/main" id="{FB21D5AA-DD86-4396-9505-2B9F47F0C2CC}"/>
                </a:ext>
              </a:extLst>
            </p:cNvPr>
            <p:cNvSpPr/>
            <p:nvPr userDrawn="1"/>
          </p:nvSpPr>
          <p:spPr bwMode="auto">
            <a:xfrm>
              <a:off x="3663950" y="4246563"/>
              <a:ext cx="4859338" cy="36513"/>
            </a:xfrm>
            <a:custGeom>
              <a:avLst/>
              <a:gdLst>
                <a:gd name="T0" fmla="*/ 0 w 1318"/>
                <a:gd name="T1" fmla="*/ 0 h 10"/>
                <a:gd name="T2" fmla="*/ 16 w 1318"/>
                <a:gd name="T3" fmla="*/ 10 h 10"/>
                <a:gd name="T4" fmla="*/ 1302 w 1318"/>
                <a:gd name="T5" fmla="*/ 10 h 10"/>
                <a:gd name="T6" fmla="*/ 1318 w 1318"/>
                <a:gd name="T7" fmla="*/ 0 h 10"/>
                <a:gd name="T8" fmla="*/ 0 w 1318"/>
                <a:gd name="T9" fmla="*/ 0 h 10"/>
              </a:gdLst>
              <a:ahLst/>
              <a:cxnLst>
                <a:cxn ang="0">
                  <a:pos x="T0" y="T1"/>
                </a:cxn>
                <a:cxn ang="0">
                  <a:pos x="T2" y="T3"/>
                </a:cxn>
                <a:cxn ang="0">
                  <a:pos x="T4" y="T5"/>
                </a:cxn>
                <a:cxn ang="0">
                  <a:pos x="T6" y="T7"/>
                </a:cxn>
                <a:cxn ang="0">
                  <a:pos x="T8" y="T9"/>
                </a:cxn>
              </a:cxnLst>
              <a:rect l="0" t="0" r="r" b="b"/>
              <a:pathLst>
                <a:path w="1318" h="10">
                  <a:moveTo>
                    <a:pt x="0" y="0"/>
                  </a:moveTo>
                  <a:cubicBezTo>
                    <a:pt x="3" y="6"/>
                    <a:pt x="9" y="10"/>
                    <a:pt x="16" y="10"/>
                  </a:cubicBezTo>
                  <a:cubicBezTo>
                    <a:pt x="1302" y="10"/>
                    <a:pt x="1302" y="10"/>
                    <a:pt x="1302" y="10"/>
                  </a:cubicBezTo>
                  <a:cubicBezTo>
                    <a:pt x="1309" y="10"/>
                    <a:pt x="1315" y="6"/>
                    <a:pt x="1318" y="0"/>
                  </a:cubicBezTo>
                  <a:lnTo>
                    <a:pt x="0" y="0"/>
                  </a:ln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8" name="îṥlïḋê">
              <a:extLst>
                <a:ext uri="{FF2B5EF4-FFF2-40B4-BE49-F238E27FC236}">
                  <a16:creationId xmlns:a16="http://schemas.microsoft.com/office/drawing/2014/main" id="{881A9875-ABC3-430C-8E2C-3A83041D85FA}"/>
                </a:ext>
              </a:extLst>
            </p:cNvPr>
            <p:cNvSpPr/>
            <p:nvPr userDrawn="1"/>
          </p:nvSpPr>
          <p:spPr bwMode="auto">
            <a:xfrm>
              <a:off x="5121275" y="4090988"/>
              <a:ext cx="1758950" cy="66675"/>
            </a:xfrm>
            <a:prstGeom prst="rect">
              <a:avLst/>
            </a:prstGeom>
            <a:solidFill>
              <a:srgbClr val="C5C4D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19" name="îṣľíḑê">
              <a:extLst>
                <a:ext uri="{FF2B5EF4-FFF2-40B4-BE49-F238E27FC236}">
                  <a16:creationId xmlns:a16="http://schemas.microsoft.com/office/drawing/2014/main" id="{034FC554-C133-4260-ABC8-1DCA170091B6}"/>
                </a:ext>
              </a:extLst>
            </p:cNvPr>
            <p:cNvSpPr/>
            <p:nvPr userDrawn="1"/>
          </p:nvSpPr>
          <p:spPr bwMode="auto">
            <a:xfrm>
              <a:off x="5300663" y="4090988"/>
              <a:ext cx="1758950" cy="66675"/>
            </a:xfrm>
            <a:prstGeom prst="rect">
              <a:avLst/>
            </a:prstGeom>
            <a:solidFill>
              <a:srgbClr val="A5A5AD"/>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0" name="iṩ1idè">
              <a:extLst>
                <a:ext uri="{FF2B5EF4-FFF2-40B4-BE49-F238E27FC236}">
                  <a16:creationId xmlns:a16="http://schemas.microsoft.com/office/drawing/2014/main" id="{135256E0-6AD7-489D-B654-3212BD3B17C6}"/>
                </a:ext>
              </a:extLst>
            </p:cNvPr>
            <p:cNvSpPr/>
            <p:nvPr userDrawn="1"/>
          </p:nvSpPr>
          <p:spPr bwMode="auto">
            <a:xfrm>
              <a:off x="4689475" y="1924050"/>
              <a:ext cx="2824163" cy="1762125"/>
            </a:xfrm>
            <a:custGeom>
              <a:avLst/>
              <a:gdLst>
                <a:gd name="T0" fmla="*/ 738 w 766"/>
                <a:gd name="T1" fmla="*/ 479 h 479"/>
                <a:gd name="T2" fmla="*/ 28 w 766"/>
                <a:gd name="T3" fmla="*/ 479 h 479"/>
                <a:gd name="T4" fmla="*/ 0 w 766"/>
                <a:gd name="T5" fmla="*/ 451 h 479"/>
                <a:gd name="T6" fmla="*/ 0 w 766"/>
                <a:gd name="T7" fmla="*/ 28 h 479"/>
                <a:gd name="T8" fmla="*/ 28 w 766"/>
                <a:gd name="T9" fmla="*/ 0 h 479"/>
                <a:gd name="T10" fmla="*/ 738 w 766"/>
                <a:gd name="T11" fmla="*/ 0 h 479"/>
                <a:gd name="T12" fmla="*/ 766 w 766"/>
                <a:gd name="T13" fmla="*/ 28 h 479"/>
                <a:gd name="T14" fmla="*/ 766 w 766"/>
                <a:gd name="T15" fmla="*/ 451 h 479"/>
                <a:gd name="T16" fmla="*/ 738 w 766"/>
                <a:gd name="T17" fmla="*/ 479 h 4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6" h="479">
                  <a:moveTo>
                    <a:pt x="738" y="479"/>
                  </a:moveTo>
                  <a:cubicBezTo>
                    <a:pt x="28" y="479"/>
                    <a:pt x="28" y="479"/>
                    <a:pt x="28" y="479"/>
                  </a:cubicBezTo>
                  <a:cubicBezTo>
                    <a:pt x="12" y="479"/>
                    <a:pt x="0" y="467"/>
                    <a:pt x="0" y="451"/>
                  </a:cubicBezTo>
                  <a:cubicBezTo>
                    <a:pt x="0" y="28"/>
                    <a:pt x="0" y="28"/>
                    <a:pt x="0" y="28"/>
                  </a:cubicBezTo>
                  <a:cubicBezTo>
                    <a:pt x="0" y="13"/>
                    <a:pt x="12" y="0"/>
                    <a:pt x="28" y="0"/>
                  </a:cubicBezTo>
                  <a:cubicBezTo>
                    <a:pt x="738" y="0"/>
                    <a:pt x="738" y="0"/>
                    <a:pt x="738" y="0"/>
                  </a:cubicBezTo>
                  <a:cubicBezTo>
                    <a:pt x="753" y="0"/>
                    <a:pt x="766" y="13"/>
                    <a:pt x="766" y="28"/>
                  </a:cubicBezTo>
                  <a:cubicBezTo>
                    <a:pt x="766" y="451"/>
                    <a:pt x="766" y="451"/>
                    <a:pt x="766" y="451"/>
                  </a:cubicBezTo>
                  <a:cubicBezTo>
                    <a:pt x="766" y="467"/>
                    <a:pt x="753" y="479"/>
                    <a:pt x="738" y="479"/>
                  </a:cubicBezTo>
                </a:path>
              </a:pathLst>
            </a:custGeom>
            <a:solidFill>
              <a:srgbClr val="172F4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 name="ï$1iďè">
              <a:extLst>
                <a:ext uri="{FF2B5EF4-FFF2-40B4-BE49-F238E27FC236}">
                  <a16:creationId xmlns:a16="http://schemas.microsoft.com/office/drawing/2014/main" id="{F6AA95AF-CFE7-468E-B732-26B1BD4D19EE}"/>
                </a:ext>
              </a:extLst>
            </p:cNvPr>
            <p:cNvSpPr/>
            <p:nvPr userDrawn="1"/>
          </p:nvSpPr>
          <p:spPr bwMode="auto">
            <a:xfrm>
              <a:off x="6083300" y="2189163"/>
              <a:ext cx="36513" cy="1231900"/>
            </a:xfrm>
            <a:prstGeom prst="rect">
              <a:avLst/>
            </a:prstGeom>
            <a:solidFill>
              <a:srgbClr val="20273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2" name="ïŝḻïḓè">
              <a:extLst>
                <a:ext uri="{FF2B5EF4-FFF2-40B4-BE49-F238E27FC236}">
                  <a16:creationId xmlns:a16="http://schemas.microsoft.com/office/drawing/2014/main" id="{34614279-AE0A-42EB-BD13-292D920E2637}"/>
                </a:ext>
              </a:extLst>
            </p:cNvPr>
            <p:cNvSpPr/>
            <p:nvPr userDrawn="1"/>
          </p:nvSpPr>
          <p:spPr bwMode="auto">
            <a:xfrm>
              <a:off x="4689475" y="1924050"/>
              <a:ext cx="2824163" cy="184150"/>
            </a:xfrm>
            <a:custGeom>
              <a:avLst/>
              <a:gdLst>
                <a:gd name="T0" fmla="*/ 766 w 766"/>
                <a:gd name="T1" fmla="*/ 50 h 50"/>
                <a:gd name="T2" fmla="*/ 766 w 766"/>
                <a:gd name="T3" fmla="*/ 26 h 50"/>
                <a:gd name="T4" fmla="*/ 740 w 766"/>
                <a:gd name="T5" fmla="*/ 0 h 50"/>
                <a:gd name="T6" fmla="*/ 25 w 766"/>
                <a:gd name="T7" fmla="*/ 0 h 50"/>
                <a:gd name="T8" fmla="*/ 0 w 766"/>
                <a:gd name="T9" fmla="*/ 26 h 50"/>
                <a:gd name="T10" fmla="*/ 0 w 766"/>
                <a:gd name="T11" fmla="*/ 50 h 50"/>
                <a:gd name="T12" fmla="*/ 766 w 766"/>
                <a:gd name="T13" fmla="*/ 50 h 50"/>
              </a:gdLst>
              <a:ahLst/>
              <a:cxnLst>
                <a:cxn ang="0">
                  <a:pos x="T0" y="T1"/>
                </a:cxn>
                <a:cxn ang="0">
                  <a:pos x="T2" y="T3"/>
                </a:cxn>
                <a:cxn ang="0">
                  <a:pos x="T4" y="T5"/>
                </a:cxn>
                <a:cxn ang="0">
                  <a:pos x="T6" y="T7"/>
                </a:cxn>
                <a:cxn ang="0">
                  <a:pos x="T8" y="T9"/>
                </a:cxn>
                <a:cxn ang="0">
                  <a:pos x="T10" y="T11"/>
                </a:cxn>
                <a:cxn ang="0">
                  <a:pos x="T12" y="T13"/>
                </a:cxn>
              </a:cxnLst>
              <a:rect l="0" t="0" r="r" b="b"/>
              <a:pathLst>
                <a:path w="766" h="50">
                  <a:moveTo>
                    <a:pt x="766" y="50"/>
                  </a:moveTo>
                  <a:cubicBezTo>
                    <a:pt x="766" y="26"/>
                    <a:pt x="766" y="26"/>
                    <a:pt x="766" y="26"/>
                  </a:cubicBezTo>
                  <a:cubicBezTo>
                    <a:pt x="766" y="12"/>
                    <a:pt x="754" y="0"/>
                    <a:pt x="740" y="0"/>
                  </a:cubicBezTo>
                  <a:cubicBezTo>
                    <a:pt x="25" y="0"/>
                    <a:pt x="25" y="0"/>
                    <a:pt x="25" y="0"/>
                  </a:cubicBezTo>
                  <a:cubicBezTo>
                    <a:pt x="11" y="0"/>
                    <a:pt x="0" y="12"/>
                    <a:pt x="0" y="26"/>
                  </a:cubicBezTo>
                  <a:cubicBezTo>
                    <a:pt x="0" y="50"/>
                    <a:pt x="0" y="50"/>
                    <a:pt x="0" y="50"/>
                  </a:cubicBezTo>
                  <a:lnTo>
                    <a:pt x="766" y="50"/>
                  </a:lnTo>
                  <a:close/>
                </a:path>
              </a:pathLst>
            </a:custGeom>
            <a:solidFill>
              <a:srgbClr val="A7A6B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3" name="íṧľîḑe">
              <a:extLst>
                <a:ext uri="{FF2B5EF4-FFF2-40B4-BE49-F238E27FC236}">
                  <a16:creationId xmlns:a16="http://schemas.microsoft.com/office/drawing/2014/main" id="{298945AC-65AD-4286-BA45-E7C81CABBA4A}"/>
                </a:ext>
              </a:extLst>
            </p:cNvPr>
            <p:cNvSpPr/>
            <p:nvPr userDrawn="1"/>
          </p:nvSpPr>
          <p:spPr bwMode="auto">
            <a:xfrm>
              <a:off x="6323013" y="2828925"/>
              <a:ext cx="390525" cy="666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4" name="ísļídè">
              <a:extLst>
                <a:ext uri="{FF2B5EF4-FFF2-40B4-BE49-F238E27FC236}">
                  <a16:creationId xmlns:a16="http://schemas.microsoft.com/office/drawing/2014/main" id="{29689A9A-61E9-4824-81B3-A2A002BA92BD}"/>
                </a:ext>
              </a:extLst>
            </p:cNvPr>
            <p:cNvSpPr/>
            <p:nvPr userDrawn="1"/>
          </p:nvSpPr>
          <p:spPr bwMode="auto">
            <a:xfrm>
              <a:off x="6323013" y="2957513"/>
              <a:ext cx="485775" cy="66675"/>
            </a:xfrm>
            <a:prstGeom prst="rect">
              <a:avLst/>
            </a:prstGeom>
            <a:solidFill>
              <a:srgbClr val="FD7C3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5" name="îSlíḑè">
              <a:extLst>
                <a:ext uri="{FF2B5EF4-FFF2-40B4-BE49-F238E27FC236}">
                  <a16:creationId xmlns:a16="http://schemas.microsoft.com/office/drawing/2014/main" id="{B0B64C9E-6C96-4267-87EC-BA99FC6A8F1A}"/>
                </a:ext>
              </a:extLst>
            </p:cNvPr>
            <p:cNvSpPr/>
            <p:nvPr userDrawn="1"/>
          </p:nvSpPr>
          <p:spPr bwMode="auto">
            <a:xfrm>
              <a:off x="6858000" y="2957513"/>
              <a:ext cx="239713" cy="666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6" name="ïslíďê">
              <a:extLst>
                <a:ext uri="{FF2B5EF4-FFF2-40B4-BE49-F238E27FC236}">
                  <a16:creationId xmlns:a16="http://schemas.microsoft.com/office/drawing/2014/main" id="{595D0915-7554-4636-B827-D4D6168C24E9}"/>
                </a:ext>
              </a:extLst>
            </p:cNvPr>
            <p:cNvSpPr/>
            <p:nvPr userDrawn="1"/>
          </p:nvSpPr>
          <p:spPr bwMode="auto">
            <a:xfrm>
              <a:off x="6323013" y="3086100"/>
              <a:ext cx="192088" cy="666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7" name="íṥļïďé">
              <a:extLst>
                <a:ext uri="{FF2B5EF4-FFF2-40B4-BE49-F238E27FC236}">
                  <a16:creationId xmlns:a16="http://schemas.microsoft.com/office/drawing/2014/main" id="{528FE62F-C06E-494D-890A-E500CB0FA152}"/>
                </a:ext>
              </a:extLst>
            </p:cNvPr>
            <p:cNvSpPr/>
            <p:nvPr userDrawn="1"/>
          </p:nvSpPr>
          <p:spPr bwMode="auto">
            <a:xfrm>
              <a:off x="6580188" y="3086100"/>
              <a:ext cx="715963" cy="666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8" name="ïṧḻiďê">
              <a:extLst>
                <a:ext uri="{FF2B5EF4-FFF2-40B4-BE49-F238E27FC236}">
                  <a16:creationId xmlns:a16="http://schemas.microsoft.com/office/drawing/2014/main" id="{8B84DC9C-E176-480B-8065-BCFEF8896A50}"/>
                </a:ext>
              </a:extLst>
            </p:cNvPr>
            <p:cNvSpPr/>
            <p:nvPr userDrawn="1"/>
          </p:nvSpPr>
          <p:spPr bwMode="auto">
            <a:xfrm>
              <a:off x="6580188" y="3086100"/>
              <a:ext cx="715963" cy="66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9" name="îṩḻiḓê">
              <a:extLst>
                <a:ext uri="{FF2B5EF4-FFF2-40B4-BE49-F238E27FC236}">
                  <a16:creationId xmlns:a16="http://schemas.microsoft.com/office/drawing/2014/main" id="{C0870957-D403-4800-B4B0-C7C51FF56F3D}"/>
                </a:ext>
              </a:extLst>
            </p:cNvPr>
            <p:cNvSpPr/>
            <p:nvPr userDrawn="1"/>
          </p:nvSpPr>
          <p:spPr bwMode="auto">
            <a:xfrm>
              <a:off x="6802438" y="2828925"/>
              <a:ext cx="223838" cy="66675"/>
            </a:xfrm>
            <a:prstGeom prst="rect">
              <a:avLst/>
            </a:prstGeom>
            <a:solidFill>
              <a:srgbClr val="004DB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0" name="îŝ1îḍê">
              <a:extLst>
                <a:ext uri="{FF2B5EF4-FFF2-40B4-BE49-F238E27FC236}">
                  <a16:creationId xmlns:a16="http://schemas.microsoft.com/office/drawing/2014/main" id="{7A1C70C2-D69C-44C8-B8DC-90B30B3FDED9}"/>
                </a:ext>
              </a:extLst>
            </p:cNvPr>
            <p:cNvSpPr/>
            <p:nvPr userDrawn="1"/>
          </p:nvSpPr>
          <p:spPr bwMode="auto">
            <a:xfrm>
              <a:off x="6323013" y="2220913"/>
              <a:ext cx="390525" cy="666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1" name="iṩ1îďé">
              <a:extLst>
                <a:ext uri="{FF2B5EF4-FFF2-40B4-BE49-F238E27FC236}">
                  <a16:creationId xmlns:a16="http://schemas.microsoft.com/office/drawing/2014/main" id="{5B66572D-DFEB-44A8-BCB9-6D2A59AFB190}"/>
                </a:ext>
              </a:extLst>
            </p:cNvPr>
            <p:cNvSpPr/>
            <p:nvPr userDrawn="1"/>
          </p:nvSpPr>
          <p:spPr bwMode="auto">
            <a:xfrm>
              <a:off x="6323013" y="2351088"/>
              <a:ext cx="485775" cy="65088"/>
            </a:xfrm>
            <a:prstGeom prst="rect">
              <a:avLst/>
            </a:prstGeom>
            <a:solidFill>
              <a:srgbClr val="FD7C3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2" name="iSḻíḍe">
              <a:extLst>
                <a:ext uri="{FF2B5EF4-FFF2-40B4-BE49-F238E27FC236}">
                  <a16:creationId xmlns:a16="http://schemas.microsoft.com/office/drawing/2014/main" id="{D984DE33-B66B-4605-B722-BDA90EFA2831}"/>
                </a:ext>
              </a:extLst>
            </p:cNvPr>
            <p:cNvSpPr/>
            <p:nvPr userDrawn="1"/>
          </p:nvSpPr>
          <p:spPr bwMode="auto">
            <a:xfrm>
              <a:off x="6858000" y="2351088"/>
              <a:ext cx="239713" cy="6508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3" name="íṥ1iḍè">
              <a:extLst>
                <a:ext uri="{FF2B5EF4-FFF2-40B4-BE49-F238E27FC236}">
                  <a16:creationId xmlns:a16="http://schemas.microsoft.com/office/drawing/2014/main" id="{F0B0A692-2AA2-49A8-8776-54DE8F97BD1C}"/>
                </a:ext>
              </a:extLst>
            </p:cNvPr>
            <p:cNvSpPr/>
            <p:nvPr userDrawn="1"/>
          </p:nvSpPr>
          <p:spPr bwMode="auto">
            <a:xfrm>
              <a:off x="6323013" y="2479675"/>
              <a:ext cx="192088" cy="6508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4" name="íṡ1íḓe">
              <a:extLst>
                <a:ext uri="{FF2B5EF4-FFF2-40B4-BE49-F238E27FC236}">
                  <a16:creationId xmlns:a16="http://schemas.microsoft.com/office/drawing/2014/main" id="{BEFC73D3-5675-4EB0-B738-8D4610EC0F81}"/>
                </a:ext>
              </a:extLst>
            </p:cNvPr>
            <p:cNvSpPr/>
            <p:nvPr userDrawn="1"/>
          </p:nvSpPr>
          <p:spPr bwMode="auto">
            <a:xfrm>
              <a:off x="6580188" y="2479675"/>
              <a:ext cx="715963" cy="6508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5" name="íŝľíḑe">
              <a:extLst>
                <a:ext uri="{FF2B5EF4-FFF2-40B4-BE49-F238E27FC236}">
                  <a16:creationId xmlns:a16="http://schemas.microsoft.com/office/drawing/2014/main" id="{97EFC203-7A3E-48BB-A2FD-D90A595525E0}"/>
                </a:ext>
              </a:extLst>
            </p:cNvPr>
            <p:cNvSpPr/>
            <p:nvPr userDrawn="1"/>
          </p:nvSpPr>
          <p:spPr bwMode="auto">
            <a:xfrm>
              <a:off x="6802438" y="2220913"/>
              <a:ext cx="223838" cy="66675"/>
            </a:xfrm>
            <a:prstGeom prst="rect">
              <a:avLst/>
            </a:prstGeom>
            <a:solidFill>
              <a:srgbClr val="004DB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6" name="ïṥ1îḓè">
              <a:extLst>
                <a:ext uri="{FF2B5EF4-FFF2-40B4-BE49-F238E27FC236}">
                  <a16:creationId xmlns:a16="http://schemas.microsoft.com/office/drawing/2014/main" id="{6B048252-4BA1-459A-8E21-21E8ABB24328}"/>
                </a:ext>
              </a:extLst>
            </p:cNvPr>
            <p:cNvSpPr/>
            <p:nvPr userDrawn="1"/>
          </p:nvSpPr>
          <p:spPr bwMode="auto">
            <a:xfrm>
              <a:off x="5002213" y="2828925"/>
              <a:ext cx="392113" cy="666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7" name="íṡḷidê">
              <a:extLst>
                <a:ext uri="{FF2B5EF4-FFF2-40B4-BE49-F238E27FC236}">
                  <a16:creationId xmlns:a16="http://schemas.microsoft.com/office/drawing/2014/main" id="{03A25EA9-7DDA-4805-9FEC-F058B82DA08B}"/>
                </a:ext>
              </a:extLst>
            </p:cNvPr>
            <p:cNvSpPr/>
            <p:nvPr userDrawn="1"/>
          </p:nvSpPr>
          <p:spPr bwMode="auto">
            <a:xfrm>
              <a:off x="5002213" y="2957513"/>
              <a:ext cx="484188" cy="66675"/>
            </a:xfrm>
            <a:prstGeom prst="rect">
              <a:avLst/>
            </a:prstGeom>
            <a:solidFill>
              <a:srgbClr val="FD7C3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8" name="ïSḻïḑe">
              <a:extLst>
                <a:ext uri="{FF2B5EF4-FFF2-40B4-BE49-F238E27FC236}">
                  <a16:creationId xmlns:a16="http://schemas.microsoft.com/office/drawing/2014/main" id="{D9AA68E9-86CB-48C9-B761-014F222EFC4A}"/>
                </a:ext>
              </a:extLst>
            </p:cNvPr>
            <p:cNvSpPr/>
            <p:nvPr userDrawn="1"/>
          </p:nvSpPr>
          <p:spPr bwMode="auto">
            <a:xfrm>
              <a:off x="5537200" y="2957513"/>
              <a:ext cx="239713" cy="666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39" name="ïŝlîḋe">
              <a:extLst>
                <a:ext uri="{FF2B5EF4-FFF2-40B4-BE49-F238E27FC236}">
                  <a16:creationId xmlns:a16="http://schemas.microsoft.com/office/drawing/2014/main" id="{DF610359-D451-47FC-B413-07CEFB9F9C35}"/>
                </a:ext>
              </a:extLst>
            </p:cNvPr>
            <p:cNvSpPr/>
            <p:nvPr userDrawn="1"/>
          </p:nvSpPr>
          <p:spPr bwMode="auto">
            <a:xfrm>
              <a:off x="5002213" y="3086100"/>
              <a:ext cx="192088" cy="666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40" name="ïṣḷidè">
              <a:extLst>
                <a:ext uri="{FF2B5EF4-FFF2-40B4-BE49-F238E27FC236}">
                  <a16:creationId xmlns:a16="http://schemas.microsoft.com/office/drawing/2014/main" id="{86EE2074-5A4B-4337-8775-5260608E4AE3}"/>
                </a:ext>
              </a:extLst>
            </p:cNvPr>
            <p:cNvSpPr/>
            <p:nvPr userDrawn="1"/>
          </p:nvSpPr>
          <p:spPr bwMode="auto">
            <a:xfrm>
              <a:off x="5260975" y="3086100"/>
              <a:ext cx="711200" cy="666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41" name="íṧľîḓê">
              <a:extLst>
                <a:ext uri="{FF2B5EF4-FFF2-40B4-BE49-F238E27FC236}">
                  <a16:creationId xmlns:a16="http://schemas.microsoft.com/office/drawing/2014/main" id="{6EC69D07-7976-4CBC-A4D7-08893777C416}"/>
                </a:ext>
              </a:extLst>
            </p:cNvPr>
            <p:cNvSpPr/>
            <p:nvPr userDrawn="1"/>
          </p:nvSpPr>
          <p:spPr bwMode="auto">
            <a:xfrm>
              <a:off x="5481638" y="2828925"/>
              <a:ext cx="225425" cy="66675"/>
            </a:xfrm>
            <a:prstGeom prst="rect">
              <a:avLst/>
            </a:prstGeom>
            <a:solidFill>
              <a:srgbClr val="004DB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42" name="ïšḷîḓe">
              <a:extLst>
                <a:ext uri="{FF2B5EF4-FFF2-40B4-BE49-F238E27FC236}">
                  <a16:creationId xmlns:a16="http://schemas.microsoft.com/office/drawing/2014/main" id="{E2772D90-51F0-4204-B851-A02DEE86D856}"/>
                </a:ext>
              </a:extLst>
            </p:cNvPr>
            <p:cNvSpPr/>
            <p:nvPr userDrawn="1"/>
          </p:nvSpPr>
          <p:spPr bwMode="auto">
            <a:xfrm>
              <a:off x="5002213" y="2220913"/>
              <a:ext cx="392113" cy="66675"/>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43" name="îśliḍé">
              <a:extLst>
                <a:ext uri="{FF2B5EF4-FFF2-40B4-BE49-F238E27FC236}">
                  <a16:creationId xmlns:a16="http://schemas.microsoft.com/office/drawing/2014/main" id="{44D1F172-0703-47BB-83D1-B7A21C244CE8}"/>
                </a:ext>
              </a:extLst>
            </p:cNvPr>
            <p:cNvSpPr/>
            <p:nvPr userDrawn="1"/>
          </p:nvSpPr>
          <p:spPr bwMode="auto">
            <a:xfrm>
              <a:off x="5002213" y="2351088"/>
              <a:ext cx="484188" cy="65088"/>
            </a:xfrm>
            <a:prstGeom prst="rect">
              <a:avLst/>
            </a:prstGeom>
            <a:solidFill>
              <a:srgbClr val="FD7C3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44" name="iṥ1iḍê">
              <a:extLst>
                <a:ext uri="{FF2B5EF4-FFF2-40B4-BE49-F238E27FC236}">
                  <a16:creationId xmlns:a16="http://schemas.microsoft.com/office/drawing/2014/main" id="{C1846154-6A09-41D4-A7EF-0CB356236893}"/>
                </a:ext>
              </a:extLst>
            </p:cNvPr>
            <p:cNvSpPr/>
            <p:nvPr userDrawn="1"/>
          </p:nvSpPr>
          <p:spPr bwMode="auto">
            <a:xfrm>
              <a:off x="5537200" y="2351088"/>
              <a:ext cx="239713" cy="6508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45" name="ïSlïḑe">
              <a:extLst>
                <a:ext uri="{FF2B5EF4-FFF2-40B4-BE49-F238E27FC236}">
                  <a16:creationId xmlns:a16="http://schemas.microsoft.com/office/drawing/2014/main" id="{9128667E-8000-48E0-BD9C-7C3A79C24791}"/>
                </a:ext>
              </a:extLst>
            </p:cNvPr>
            <p:cNvSpPr/>
            <p:nvPr userDrawn="1"/>
          </p:nvSpPr>
          <p:spPr bwMode="auto">
            <a:xfrm>
              <a:off x="5002213" y="2479675"/>
              <a:ext cx="192088" cy="6508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46" name="ïśľîďe">
              <a:extLst>
                <a:ext uri="{FF2B5EF4-FFF2-40B4-BE49-F238E27FC236}">
                  <a16:creationId xmlns:a16="http://schemas.microsoft.com/office/drawing/2014/main" id="{951096FD-1D28-4525-A0BE-386E83D0C537}"/>
                </a:ext>
              </a:extLst>
            </p:cNvPr>
            <p:cNvSpPr/>
            <p:nvPr userDrawn="1"/>
          </p:nvSpPr>
          <p:spPr bwMode="auto">
            <a:xfrm>
              <a:off x="5260975" y="2479675"/>
              <a:ext cx="711200" cy="65088"/>
            </a:xfrm>
            <a:prstGeom prst="rect">
              <a:avLst/>
            </a:prstGeom>
            <a:solidFill>
              <a:srgbClr val="FEFE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47" name="îṡľiďé">
              <a:extLst>
                <a:ext uri="{FF2B5EF4-FFF2-40B4-BE49-F238E27FC236}">
                  <a16:creationId xmlns:a16="http://schemas.microsoft.com/office/drawing/2014/main" id="{170BF2D8-5469-447F-AFAD-C77832D6C9D9}"/>
                </a:ext>
              </a:extLst>
            </p:cNvPr>
            <p:cNvSpPr/>
            <p:nvPr userDrawn="1"/>
          </p:nvSpPr>
          <p:spPr bwMode="auto">
            <a:xfrm>
              <a:off x="5481638" y="2220913"/>
              <a:ext cx="225425" cy="66675"/>
            </a:xfrm>
            <a:prstGeom prst="rect">
              <a:avLst/>
            </a:prstGeom>
            <a:solidFill>
              <a:srgbClr val="004DB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48" name="ís1iḋê">
              <a:extLst>
                <a:ext uri="{FF2B5EF4-FFF2-40B4-BE49-F238E27FC236}">
                  <a16:creationId xmlns:a16="http://schemas.microsoft.com/office/drawing/2014/main" id="{EA9A0FDE-4252-4FEC-9150-2157D1EEEDE9}"/>
                </a:ext>
              </a:extLst>
            </p:cNvPr>
            <p:cNvSpPr/>
            <p:nvPr userDrawn="1"/>
          </p:nvSpPr>
          <p:spPr bwMode="auto">
            <a:xfrm>
              <a:off x="4625975" y="1865313"/>
              <a:ext cx="2946400" cy="1879600"/>
            </a:xfrm>
            <a:custGeom>
              <a:avLst/>
              <a:gdLst>
                <a:gd name="T0" fmla="*/ 745 w 799"/>
                <a:gd name="T1" fmla="*/ 511 h 511"/>
                <a:gd name="T2" fmla="*/ 54 w 799"/>
                <a:gd name="T3" fmla="*/ 511 h 511"/>
                <a:gd name="T4" fmla="*/ 0 w 799"/>
                <a:gd name="T5" fmla="*/ 458 h 511"/>
                <a:gd name="T6" fmla="*/ 0 w 799"/>
                <a:gd name="T7" fmla="*/ 54 h 511"/>
                <a:gd name="T8" fmla="*/ 54 w 799"/>
                <a:gd name="T9" fmla="*/ 0 h 511"/>
                <a:gd name="T10" fmla="*/ 745 w 799"/>
                <a:gd name="T11" fmla="*/ 0 h 511"/>
                <a:gd name="T12" fmla="*/ 799 w 799"/>
                <a:gd name="T13" fmla="*/ 54 h 511"/>
                <a:gd name="T14" fmla="*/ 799 w 799"/>
                <a:gd name="T15" fmla="*/ 458 h 511"/>
                <a:gd name="T16" fmla="*/ 745 w 799"/>
                <a:gd name="T17" fmla="*/ 511 h 511"/>
                <a:gd name="T18" fmla="*/ 54 w 799"/>
                <a:gd name="T19" fmla="*/ 32 h 511"/>
                <a:gd name="T20" fmla="*/ 33 w 799"/>
                <a:gd name="T21" fmla="*/ 54 h 511"/>
                <a:gd name="T22" fmla="*/ 33 w 799"/>
                <a:gd name="T23" fmla="*/ 386 h 511"/>
                <a:gd name="T24" fmla="*/ 54 w 799"/>
                <a:gd name="T25" fmla="*/ 408 h 511"/>
                <a:gd name="T26" fmla="*/ 745 w 799"/>
                <a:gd name="T27" fmla="*/ 408 h 511"/>
                <a:gd name="T28" fmla="*/ 767 w 799"/>
                <a:gd name="T29" fmla="*/ 386 h 511"/>
                <a:gd name="T30" fmla="*/ 767 w 799"/>
                <a:gd name="T31" fmla="*/ 54 h 511"/>
                <a:gd name="T32" fmla="*/ 745 w 799"/>
                <a:gd name="T33" fmla="*/ 32 h 511"/>
                <a:gd name="T34" fmla="*/ 54 w 799"/>
                <a:gd name="T35" fmla="*/ 32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9" h="511">
                  <a:moveTo>
                    <a:pt x="745" y="511"/>
                  </a:moveTo>
                  <a:cubicBezTo>
                    <a:pt x="54" y="511"/>
                    <a:pt x="54" y="511"/>
                    <a:pt x="54" y="511"/>
                  </a:cubicBezTo>
                  <a:cubicBezTo>
                    <a:pt x="25" y="511"/>
                    <a:pt x="0" y="487"/>
                    <a:pt x="0" y="458"/>
                  </a:cubicBezTo>
                  <a:cubicBezTo>
                    <a:pt x="0" y="54"/>
                    <a:pt x="0" y="54"/>
                    <a:pt x="0" y="54"/>
                  </a:cubicBezTo>
                  <a:cubicBezTo>
                    <a:pt x="0" y="24"/>
                    <a:pt x="25" y="0"/>
                    <a:pt x="54" y="0"/>
                  </a:cubicBezTo>
                  <a:cubicBezTo>
                    <a:pt x="745" y="0"/>
                    <a:pt x="745" y="0"/>
                    <a:pt x="745" y="0"/>
                  </a:cubicBezTo>
                  <a:cubicBezTo>
                    <a:pt x="775" y="0"/>
                    <a:pt x="799" y="24"/>
                    <a:pt x="799" y="54"/>
                  </a:cubicBezTo>
                  <a:cubicBezTo>
                    <a:pt x="799" y="458"/>
                    <a:pt x="799" y="458"/>
                    <a:pt x="799" y="458"/>
                  </a:cubicBezTo>
                  <a:cubicBezTo>
                    <a:pt x="799" y="487"/>
                    <a:pt x="775" y="511"/>
                    <a:pt x="745" y="511"/>
                  </a:cubicBezTo>
                  <a:moveTo>
                    <a:pt x="54" y="32"/>
                  </a:moveTo>
                  <a:cubicBezTo>
                    <a:pt x="42" y="32"/>
                    <a:pt x="33" y="42"/>
                    <a:pt x="33" y="54"/>
                  </a:cubicBezTo>
                  <a:cubicBezTo>
                    <a:pt x="33" y="386"/>
                    <a:pt x="33" y="386"/>
                    <a:pt x="33" y="386"/>
                  </a:cubicBezTo>
                  <a:cubicBezTo>
                    <a:pt x="33" y="398"/>
                    <a:pt x="42" y="408"/>
                    <a:pt x="54" y="408"/>
                  </a:cubicBezTo>
                  <a:cubicBezTo>
                    <a:pt x="745" y="408"/>
                    <a:pt x="745" y="408"/>
                    <a:pt x="745" y="408"/>
                  </a:cubicBezTo>
                  <a:cubicBezTo>
                    <a:pt x="757" y="408"/>
                    <a:pt x="767" y="398"/>
                    <a:pt x="767" y="386"/>
                  </a:cubicBezTo>
                  <a:cubicBezTo>
                    <a:pt x="767" y="54"/>
                    <a:pt x="767" y="54"/>
                    <a:pt x="767" y="54"/>
                  </a:cubicBezTo>
                  <a:cubicBezTo>
                    <a:pt x="767" y="42"/>
                    <a:pt x="757" y="32"/>
                    <a:pt x="745" y="32"/>
                  </a:cubicBezTo>
                  <a:cubicBezTo>
                    <a:pt x="54" y="32"/>
                    <a:pt x="54" y="32"/>
                    <a:pt x="54" y="32"/>
                  </a:cubicBezTo>
                </a:path>
              </a:pathLst>
            </a:custGeom>
            <a:solidFill>
              <a:srgbClr val="8686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9" name="ïš1idè">
              <a:extLst>
                <a:ext uri="{FF2B5EF4-FFF2-40B4-BE49-F238E27FC236}">
                  <a16:creationId xmlns:a16="http://schemas.microsoft.com/office/drawing/2014/main" id="{218FF8F3-475B-49BC-BBE5-70957A769500}"/>
                </a:ext>
              </a:extLst>
            </p:cNvPr>
            <p:cNvSpPr/>
            <p:nvPr userDrawn="1"/>
          </p:nvSpPr>
          <p:spPr bwMode="auto">
            <a:xfrm>
              <a:off x="6919913" y="3152775"/>
              <a:ext cx="409575" cy="212725"/>
            </a:xfrm>
            <a:custGeom>
              <a:avLst/>
              <a:gdLst>
                <a:gd name="T0" fmla="*/ 2 w 111"/>
                <a:gd name="T1" fmla="*/ 37 h 58"/>
                <a:gd name="T2" fmla="*/ 2 w 111"/>
                <a:gd name="T3" fmla="*/ 41 h 58"/>
                <a:gd name="T4" fmla="*/ 0 w 111"/>
                <a:gd name="T5" fmla="*/ 58 h 58"/>
                <a:gd name="T6" fmla="*/ 24 w 111"/>
                <a:gd name="T7" fmla="*/ 58 h 58"/>
                <a:gd name="T8" fmla="*/ 2 w 111"/>
                <a:gd name="T9" fmla="*/ 37 h 58"/>
                <a:gd name="T10" fmla="*/ 69 w 111"/>
                <a:gd name="T11" fmla="*/ 0 h 58"/>
                <a:gd name="T12" fmla="*/ 41 w 111"/>
                <a:gd name="T13" fmla="*/ 0 h 58"/>
                <a:gd name="T14" fmla="*/ 39 w 111"/>
                <a:gd name="T15" fmla="*/ 1 h 58"/>
                <a:gd name="T16" fmla="*/ 36 w 111"/>
                <a:gd name="T17" fmla="*/ 2 h 58"/>
                <a:gd name="T18" fmla="*/ 77 w 111"/>
                <a:gd name="T19" fmla="*/ 40 h 58"/>
                <a:gd name="T20" fmla="*/ 73 w 111"/>
                <a:gd name="T21" fmla="*/ 58 h 58"/>
                <a:gd name="T22" fmla="*/ 110 w 111"/>
                <a:gd name="T23" fmla="*/ 58 h 58"/>
                <a:gd name="T24" fmla="*/ 92 w 111"/>
                <a:gd name="T25" fmla="*/ 13 h 58"/>
                <a:gd name="T26" fmla="*/ 92 w 111"/>
                <a:gd name="T27" fmla="*/ 13 h 58"/>
                <a:gd name="T28" fmla="*/ 69 w 111"/>
                <a:gd name="T29"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1" h="58">
                  <a:moveTo>
                    <a:pt x="2" y="37"/>
                  </a:moveTo>
                  <a:cubicBezTo>
                    <a:pt x="2" y="41"/>
                    <a:pt x="2" y="41"/>
                    <a:pt x="2" y="41"/>
                  </a:cubicBezTo>
                  <a:cubicBezTo>
                    <a:pt x="0" y="46"/>
                    <a:pt x="0" y="52"/>
                    <a:pt x="0" y="58"/>
                  </a:cubicBezTo>
                  <a:cubicBezTo>
                    <a:pt x="24" y="58"/>
                    <a:pt x="24" y="58"/>
                    <a:pt x="24" y="58"/>
                  </a:cubicBezTo>
                  <a:cubicBezTo>
                    <a:pt x="2" y="37"/>
                    <a:pt x="2" y="37"/>
                    <a:pt x="2" y="37"/>
                  </a:cubicBezTo>
                  <a:moveTo>
                    <a:pt x="69" y="0"/>
                  </a:moveTo>
                  <a:cubicBezTo>
                    <a:pt x="41" y="0"/>
                    <a:pt x="41" y="0"/>
                    <a:pt x="41" y="0"/>
                  </a:cubicBezTo>
                  <a:cubicBezTo>
                    <a:pt x="40" y="0"/>
                    <a:pt x="39" y="0"/>
                    <a:pt x="39" y="1"/>
                  </a:cubicBezTo>
                  <a:cubicBezTo>
                    <a:pt x="36" y="2"/>
                    <a:pt x="36" y="2"/>
                    <a:pt x="36" y="2"/>
                  </a:cubicBezTo>
                  <a:cubicBezTo>
                    <a:pt x="77" y="40"/>
                    <a:pt x="77" y="40"/>
                    <a:pt x="77" y="40"/>
                  </a:cubicBezTo>
                  <a:cubicBezTo>
                    <a:pt x="73" y="58"/>
                    <a:pt x="73" y="58"/>
                    <a:pt x="73" y="58"/>
                  </a:cubicBezTo>
                  <a:cubicBezTo>
                    <a:pt x="110" y="58"/>
                    <a:pt x="110" y="58"/>
                    <a:pt x="110" y="58"/>
                  </a:cubicBezTo>
                  <a:cubicBezTo>
                    <a:pt x="111" y="41"/>
                    <a:pt x="105" y="24"/>
                    <a:pt x="92" y="13"/>
                  </a:cubicBezTo>
                  <a:cubicBezTo>
                    <a:pt x="92" y="13"/>
                    <a:pt x="92" y="13"/>
                    <a:pt x="92" y="13"/>
                  </a:cubicBezTo>
                  <a:cubicBezTo>
                    <a:pt x="86" y="7"/>
                    <a:pt x="78" y="2"/>
                    <a:pt x="69" y="0"/>
                  </a:cubicBezTo>
                </a:path>
              </a:pathLst>
            </a:custGeom>
            <a:solidFill>
              <a:srgbClr val="13273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0" name="iSľíḑé">
              <a:extLst>
                <a:ext uri="{FF2B5EF4-FFF2-40B4-BE49-F238E27FC236}">
                  <a16:creationId xmlns:a16="http://schemas.microsoft.com/office/drawing/2014/main" id="{6DBF8FCE-4C76-4049-971D-EADCFACCF652}"/>
                </a:ext>
              </a:extLst>
            </p:cNvPr>
            <p:cNvSpPr/>
            <p:nvPr userDrawn="1"/>
          </p:nvSpPr>
          <p:spPr bwMode="auto">
            <a:xfrm>
              <a:off x="7070725" y="3144838"/>
              <a:ext cx="103188" cy="7938"/>
            </a:xfrm>
            <a:custGeom>
              <a:avLst/>
              <a:gdLst>
                <a:gd name="T0" fmla="*/ 14 w 28"/>
                <a:gd name="T1" fmla="*/ 0 h 2"/>
                <a:gd name="T2" fmla="*/ 0 w 28"/>
                <a:gd name="T3" fmla="*/ 2 h 2"/>
                <a:gd name="T4" fmla="*/ 28 w 28"/>
                <a:gd name="T5" fmla="*/ 2 h 2"/>
                <a:gd name="T6" fmla="*/ 14 w 28"/>
                <a:gd name="T7" fmla="*/ 0 h 2"/>
              </a:gdLst>
              <a:ahLst/>
              <a:cxnLst>
                <a:cxn ang="0">
                  <a:pos x="T0" y="T1"/>
                </a:cxn>
                <a:cxn ang="0">
                  <a:pos x="T2" y="T3"/>
                </a:cxn>
                <a:cxn ang="0">
                  <a:pos x="T4" y="T5"/>
                </a:cxn>
                <a:cxn ang="0">
                  <a:pos x="T6" y="T7"/>
                </a:cxn>
              </a:cxnLst>
              <a:rect l="0" t="0" r="r" b="b"/>
              <a:pathLst>
                <a:path w="28" h="2">
                  <a:moveTo>
                    <a:pt x="14" y="0"/>
                  </a:moveTo>
                  <a:cubicBezTo>
                    <a:pt x="9" y="0"/>
                    <a:pt x="4" y="1"/>
                    <a:pt x="0" y="2"/>
                  </a:cubicBezTo>
                  <a:cubicBezTo>
                    <a:pt x="28" y="2"/>
                    <a:pt x="28" y="2"/>
                    <a:pt x="28" y="2"/>
                  </a:cubicBezTo>
                  <a:cubicBezTo>
                    <a:pt x="24" y="1"/>
                    <a:pt x="19" y="0"/>
                    <a:pt x="14" y="0"/>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1" name="îslîďè">
              <a:extLst>
                <a:ext uri="{FF2B5EF4-FFF2-40B4-BE49-F238E27FC236}">
                  <a16:creationId xmlns:a16="http://schemas.microsoft.com/office/drawing/2014/main" id="{B83FFC27-5F09-4196-80BF-7A724DEBA8DE}"/>
                </a:ext>
              </a:extLst>
            </p:cNvPr>
            <p:cNvSpPr/>
            <p:nvPr userDrawn="1"/>
          </p:nvSpPr>
          <p:spPr bwMode="auto">
            <a:xfrm>
              <a:off x="6919913" y="3365500"/>
              <a:ext cx="630238" cy="373063"/>
            </a:xfrm>
            <a:custGeom>
              <a:avLst/>
              <a:gdLst>
                <a:gd name="T0" fmla="*/ 110 w 171"/>
                <a:gd name="T1" fmla="*/ 0 h 101"/>
                <a:gd name="T2" fmla="*/ 73 w 171"/>
                <a:gd name="T3" fmla="*/ 0 h 101"/>
                <a:gd name="T4" fmla="*/ 70 w 171"/>
                <a:gd name="T5" fmla="*/ 9 h 101"/>
                <a:gd name="T6" fmla="*/ 44 w 171"/>
                <a:gd name="T7" fmla="*/ 18 h 101"/>
                <a:gd name="T8" fmla="*/ 24 w 171"/>
                <a:gd name="T9" fmla="*/ 0 h 101"/>
                <a:gd name="T10" fmla="*/ 0 w 171"/>
                <a:gd name="T11" fmla="*/ 0 h 101"/>
                <a:gd name="T12" fmla="*/ 18 w 171"/>
                <a:gd name="T13" fmla="*/ 35 h 101"/>
                <a:gd name="T14" fmla="*/ 55 w 171"/>
                <a:gd name="T15" fmla="*/ 50 h 101"/>
                <a:gd name="T16" fmla="*/ 71 w 171"/>
                <a:gd name="T17" fmla="*/ 47 h 101"/>
                <a:gd name="T18" fmla="*/ 78 w 171"/>
                <a:gd name="T19" fmla="*/ 45 h 101"/>
                <a:gd name="T20" fmla="*/ 138 w 171"/>
                <a:gd name="T21" fmla="*/ 101 h 101"/>
                <a:gd name="T22" fmla="*/ 171 w 171"/>
                <a:gd name="T23" fmla="*/ 74 h 101"/>
                <a:gd name="T24" fmla="*/ 107 w 171"/>
                <a:gd name="T25" fmla="*/ 14 h 101"/>
                <a:gd name="T26" fmla="*/ 108 w 171"/>
                <a:gd name="T27" fmla="*/ 7 h 101"/>
                <a:gd name="T28" fmla="*/ 110 w 171"/>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1" h="101">
                  <a:moveTo>
                    <a:pt x="110" y="0"/>
                  </a:moveTo>
                  <a:cubicBezTo>
                    <a:pt x="73" y="0"/>
                    <a:pt x="73" y="0"/>
                    <a:pt x="73" y="0"/>
                  </a:cubicBezTo>
                  <a:cubicBezTo>
                    <a:pt x="70" y="9"/>
                    <a:pt x="70" y="9"/>
                    <a:pt x="70" y="9"/>
                  </a:cubicBezTo>
                  <a:cubicBezTo>
                    <a:pt x="44" y="18"/>
                    <a:pt x="44" y="18"/>
                    <a:pt x="44" y="18"/>
                  </a:cubicBezTo>
                  <a:cubicBezTo>
                    <a:pt x="24" y="0"/>
                    <a:pt x="24" y="0"/>
                    <a:pt x="24" y="0"/>
                  </a:cubicBezTo>
                  <a:cubicBezTo>
                    <a:pt x="0" y="0"/>
                    <a:pt x="0" y="0"/>
                    <a:pt x="0" y="0"/>
                  </a:cubicBezTo>
                  <a:cubicBezTo>
                    <a:pt x="2" y="13"/>
                    <a:pt x="8" y="26"/>
                    <a:pt x="18" y="35"/>
                  </a:cubicBezTo>
                  <a:cubicBezTo>
                    <a:pt x="28" y="45"/>
                    <a:pt x="41" y="50"/>
                    <a:pt x="55" y="50"/>
                  </a:cubicBezTo>
                  <a:cubicBezTo>
                    <a:pt x="60" y="50"/>
                    <a:pt x="66" y="49"/>
                    <a:pt x="71" y="47"/>
                  </a:cubicBezTo>
                  <a:cubicBezTo>
                    <a:pt x="78" y="45"/>
                    <a:pt x="78" y="45"/>
                    <a:pt x="78" y="45"/>
                  </a:cubicBezTo>
                  <a:cubicBezTo>
                    <a:pt x="138" y="101"/>
                    <a:pt x="138" y="101"/>
                    <a:pt x="138" y="101"/>
                  </a:cubicBezTo>
                  <a:cubicBezTo>
                    <a:pt x="153" y="97"/>
                    <a:pt x="165" y="87"/>
                    <a:pt x="171" y="74"/>
                  </a:cubicBezTo>
                  <a:cubicBezTo>
                    <a:pt x="107" y="14"/>
                    <a:pt x="107" y="14"/>
                    <a:pt x="107" y="14"/>
                  </a:cubicBezTo>
                  <a:cubicBezTo>
                    <a:pt x="108" y="7"/>
                    <a:pt x="108" y="7"/>
                    <a:pt x="108" y="7"/>
                  </a:cubicBezTo>
                  <a:cubicBezTo>
                    <a:pt x="109" y="5"/>
                    <a:pt x="109" y="2"/>
                    <a:pt x="110" y="0"/>
                  </a:cubicBezTo>
                </a:path>
              </a:pathLst>
            </a:custGeom>
            <a:solidFill>
              <a:srgbClr val="6F6F7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2" name="îSľiḑe">
              <a:extLst>
                <a:ext uri="{FF2B5EF4-FFF2-40B4-BE49-F238E27FC236}">
                  <a16:creationId xmlns:a16="http://schemas.microsoft.com/office/drawing/2014/main" id="{8107D903-1D25-48EF-8568-1D05CA595CBE}"/>
                </a:ext>
              </a:extLst>
            </p:cNvPr>
            <p:cNvSpPr/>
            <p:nvPr userDrawn="1"/>
          </p:nvSpPr>
          <p:spPr bwMode="auto">
            <a:xfrm>
              <a:off x="4748213" y="1952625"/>
              <a:ext cx="2706688" cy="111125"/>
            </a:xfrm>
            <a:custGeom>
              <a:avLst/>
              <a:gdLst>
                <a:gd name="T0" fmla="*/ 712 w 734"/>
                <a:gd name="T1" fmla="*/ 0 h 30"/>
                <a:gd name="T2" fmla="*/ 21 w 734"/>
                <a:gd name="T3" fmla="*/ 0 h 30"/>
                <a:gd name="T4" fmla="*/ 0 w 734"/>
                <a:gd name="T5" fmla="*/ 22 h 30"/>
                <a:gd name="T6" fmla="*/ 0 w 734"/>
                <a:gd name="T7" fmla="*/ 30 h 30"/>
                <a:gd name="T8" fmla="*/ 21 w 734"/>
                <a:gd name="T9" fmla="*/ 8 h 30"/>
                <a:gd name="T10" fmla="*/ 712 w 734"/>
                <a:gd name="T11" fmla="*/ 8 h 30"/>
                <a:gd name="T12" fmla="*/ 734 w 734"/>
                <a:gd name="T13" fmla="*/ 30 h 30"/>
                <a:gd name="T14" fmla="*/ 734 w 734"/>
                <a:gd name="T15" fmla="*/ 22 h 30"/>
                <a:gd name="T16" fmla="*/ 712 w 734"/>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4" h="30">
                  <a:moveTo>
                    <a:pt x="712" y="0"/>
                  </a:moveTo>
                  <a:cubicBezTo>
                    <a:pt x="21" y="0"/>
                    <a:pt x="21" y="0"/>
                    <a:pt x="21" y="0"/>
                  </a:cubicBezTo>
                  <a:cubicBezTo>
                    <a:pt x="9" y="0"/>
                    <a:pt x="0" y="10"/>
                    <a:pt x="0" y="22"/>
                  </a:cubicBezTo>
                  <a:cubicBezTo>
                    <a:pt x="0" y="30"/>
                    <a:pt x="0" y="30"/>
                    <a:pt x="0" y="30"/>
                  </a:cubicBezTo>
                  <a:cubicBezTo>
                    <a:pt x="0" y="18"/>
                    <a:pt x="9" y="8"/>
                    <a:pt x="21" y="8"/>
                  </a:cubicBezTo>
                  <a:cubicBezTo>
                    <a:pt x="712" y="8"/>
                    <a:pt x="712" y="8"/>
                    <a:pt x="712" y="8"/>
                  </a:cubicBezTo>
                  <a:cubicBezTo>
                    <a:pt x="724" y="8"/>
                    <a:pt x="734" y="18"/>
                    <a:pt x="734" y="30"/>
                  </a:cubicBezTo>
                  <a:cubicBezTo>
                    <a:pt x="734" y="22"/>
                    <a:pt x="734" y="22"/>
                    <a:pt x="734" y="22"/>
                  </a:cubicBezTo>
                  <a:cubicBezTo>
                    <a:pt x="734" y="10"/>
                    <a:pt x="724" y="0"/>
                    <a:pt x="712" y="0"/>
                  </a:cubicBez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3" name="íSļíḓè">
              <a:extLst>
                <a:ext uri="{FF2B5EF4-FFF2-40B4-BE49-F238E27FC236}">
                  <a16:creationId xmlns:a16="http://schemas.microsoft.com/office/drawing/2014/main" id="{07D4F4CD-7559-4DD8-9AA1-FC0E49095616}"/>
                </a:ext>
              </a:extLst>
            </p:cNvPr>
            <p:cNvSpPr/>
            <p:nvPr userDrawn="1"/>
          </p:nvSpPr>
          <p:spPr bwMode="auto">
            <a:xfrm>
              <a:off x="4625975" y="3521075"/>
              <a:ext cx="2946400" cy="223838"/>
            </a:xfrm>
            <a:custGeom>
              <a:avLst/>
              <a:gdLst>
                <a:gd name="T0" fmla="*/ 745 w 799"/>
                <a:gd name="T1" fmla="*/ 54 h 61"/>
                <a:gd name="T2" fmla="*/ 54 w 799"/>
                <a:gd name="T3" fmla="*/ 54 h 61"/>
                <a:gd name="T4" fmla="*/ 0 w 799"/>
                <a:gd name="T5" fmla="*/ 0 h 61"/>
                <a:gd name="T6" fmla="*/ 0 w 799"/>
                <a:gd name="T7" fmla="*/ 8 h 61"/>
                <a:gd name="T8" fmla="*/ 54 w 799"/>
                <a:gd name="T9" fmla="*/ 61 h 61"/>
                <a:gd name="T10" fmla="*/ 745 w 799"/>
                <a:gd name="T11" fmla="*/ 61 h 61"/>
                <a:gd name="T12" fmla="*/ 799 w 799"/>
                <a:gd name="T13" fmla="*/ 8 h 61"/>
                <a:gd name="T14" fmla="*/ 799 w 799"/>
                <a:gd name="T15" fmla="*/ 0 h 61"/>
                <a:gd name="T16" fmla="*/ 745 w 799"/>
                <a:gd name="T17" fmla="*/ 54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9" h="61">
                  <a:moveTo>
                    <a:pt x="745" y="54"/>
                  </a:moveTo>
                  <a:cubicBezTo>
                    <a:pt x="54" y="54"/>
                    <a:pt x="54" y="54"/>
                    <a:pt x="54" y="54"/>
                  </a:cubicBezTo>
                  <a:cubicBezTo>
                    <a:pt x="25" y="54"/>
                    <a:pt x="0" y="29"/>
                    <a:pt x="0" y="0"/>
                  </a:cubicBezTo>
                  <a:cubicBezTo>
                    <a:pt x="0" y="8"/>
                    <a:pt x="0" y="8"/>
                    <a:pt x="0" y="8"/>
                  </a:cubicBezTo>
                  <a:cubicBezTo>
                    <a:pt x="0" y="37"/>
                    <a:pt x="25" y="61"/>
                    <a:pt x="54" y="61"/>
                  </a:cubicBezTo>
                  <a:cubicBezTo>
                    <a:pt x="745" y="61"/>
                    <a:pt x="745" y="61"/>
                    <a:pt x="745" y="61"/>
                  </a:cubicBezTo>
                  <a:cubicBezTo>
                    <a:pt x="775" y="61"/>
                    <a:pt x="799" y="37"/>
                    <a:pt x="799" y="8"/>
                  </a:cubicBezTo>
                  <a:cubicBezTo>
                    <a:pt x="799" y="0"/>
                    <a:pt x="799" y="0"/>
                    <a:pt x="799" y="0"/>
                  </a:cubicBezTo>
                  <a:cubicBezTo>
                    <a:pt x="799" y="29"/>
                    <a:pt x="775" y="54"/>
                    <a:pt x="745" y="54"/>
                  </a:cubicBezTo>
                  <a:close/>
                </a:path>
              </a:pathLst>
            </a:custGeom>
            <a:solidFill>
              <a:srgbClr val="6D6D6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4" name="ïṧḻídé">
              <a:extLst>
                <a:ext uri="{FF2B5EF4-FFF2-40B4-BE49-F238E27FC236}">
                  <a16:creationId xmlns:a16="http://schemas.microsoft.com/office/drawing/2014/main" id="{6B3E522A-87EC-47CB-B706-8551808E4479}"/>
                </a:ext>
              </a:extLst>
            </p:cNvPr>
            <p:cNvSpPr/>
            <p:nvPr userDrawn="1"/>
          </p:nvSpPr>
          <p:spPr bwMode="auto">
            <a:xfrm>
              <a:off x="7265988" y="2019300"/>
              <a:ext cx="60325" cy="58738"/>
            </a:xfrm>
            <a:prstGeom prst="ellipse">
              <a:avLst/>
            </a:pr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5" name="iṧlïḋê">
              <a:extLst>
                <a:ext uri="{FF2B5EF4-FFF2-40B4-BE49-F238E27FC236}">
                  <a16:creationId xmlns:a16="http://schemas.microsoft.com/office/drawing/2014/main" id="{FD7F2B50-0576-4B48-BD67-409BDF61A3B4}"/>
                </a:ext>
              </a:extLst>
            </p:cNvPr>
            <p:cNvSpPr/>
            <p:nvPr userDrawn="1"/>
          </p:nvSpPr>
          <p:spPr bwMode="auto">
            <a:xfrm>
              <a:off x="7162800" y="2019300"/>
              <a:ext cx="60325" cy="58738"/>
            </a:xfrm>
            <a:prstGeom prst="ellipse">
              <a:avLst/>
            </a:prstGeom>
            <a:solidFill>
              <a:srgbClr val="2027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6" name="ïSḷîḍê">
              <a:extLst>
                <a:ext uri="{FF2B5EF4-FFF2-40B4-BE49-F238E27FC236}">
                  <a16:creationId xmlns:a16="http://schemas.microsoft.com/office/drawing/2014/main" id="{0A250E1E-80BB-4887-BF8C-BCF42B27425D}"/>
                </a:ext>
              </a:extLst>
            </p:cNvPr>
            <p:cNvSpPr/>
            <p:nvPr userDrawn="1"/>
          </p:nvSpPr>
          <p:spPr bwMode="auto">
            <a:xfrm>
              <a:off x="7059613" y="2019300"/>
              <a:ext cx="60325" cy="58738"/>
            </a:xfrm>
            <a:prstGeom prst="ellipse">
              <a:avLst/>
            </a:prstGeom>
            <a:solidFill>
              <a:srgbClr val="FD7C3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7" name="íşlîḍe">
              <a:extLst>
                <a:ext uri="{FF2B5EF4-FFF2-40B4-BE49-F238E27FC236}">
                  <a16:creationId xmlns:a16="http://schemas.microsoft.com/office/drawing/2014/main" id="{BF9DF52F-9D83-4851-96C1-B1756C6635CA}"/>
                </a:ext>
              </a:extLst>
            </p:cNvPr>
            <p:cNvSpPr/>
            <p:nvPr userDrawn="1"/>
          </p:nvSpPr>
          <p:spPr bwMode="auto">
            <a:xfrm>
              <a:off x="4438650" y="2619375"/>
              <a:ext cx="741363" cy="1538288"/>
            </a:xfrm>
            <a:custGeom>
              <a:avLst/>
              <a:gdLst>
                <a:gd name="T0" fmla="*/ 65 w 467"/>
                <a:gd name="T1" fmla="*/ 969 h 969"/>
                <a:gd name="T2" fmla="*/ 467 w 467"/>
                <a:gd name="T3" fmla="*/ 23 h 969"/>
                <a:gd name="T4" fmla="*/ 413 w 467"/>
                <a:gd name="T5" fmla="*/ 0 h 969"/>
                <a:gd name="T6" fmla="*/ 0 w 467"/>
                <a:gd name="T7" fmla="*/ 969 h 969"/>
                <a:gd name="T8" fmla="*/ 65 w 467"/>
                <a:gd name="T9" fmla="*/ 969 h 969"/>
              </a:gdLst>
              <a:ahLst/>
              <a:cxnLst>
                <a:cxn ang="0">
                  <a:pos x="T0" y="T1"/>
                </a:cxn>
                <a:cxn ang="0">
                  <a:pos x="T2" y="T3"/>
                </a:cxn>
                <a:cxn ang="0">
                  <a:pos x="T4" y="T5"/>
                </a:cxn>
                <a:cxn ang="0">
                  <a:pos x="T6" y="T7"/>
                </a:cxn>
                <a:cxn ang="0">
                  <a:pos x="T8" y="T9"/>
                </a:cxn>
              </a:cxnLst>
              <a:rect l="0" t="0" r="r" b="b"/>
              <a:pathLst>
                <a:path w="467" h="969">
                  <a:moveTo>
                    <a:pt x="65" y="969"/>
                  </a:moveTo>
                  <a:lnTo>
                    <a:pt x="467" y="23"/>
                  </a:lnTo>
                  <a:lnTo>
                    <a:pt x="413" y="0"/>
                  </a:lnTo>
                  <a:lnTo>
                    <a:pt x="0" y="969"/>
                  </a:lnTo>
                  <a:lnTo>
                    <a:pt x="65" y="969"/>
                  </a:lnTo>
                  <a:close/>
                </a:path>
              </a:pathLst>
            </a:custGeom>
            <a:solidFill>
              <a:srgbClr val="D69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8" name="îṧliḓe">
              <a:extLst>
                <a:ext uri="{FF2B5EF4-FFF2-40B4-BE49-F238E27FC236}">
                  <a16:creationId xmlns:a16="http://schemas.microsoft.com/office/drawing/2014/main" id="{9DE8548E-3E05-4B67-927D-31DC785333E5}"/>
                </a:ext>
              </a:extLst>
            </p:cNvPr>
            <p:cNvSpPr/>
            <p:nvPr userDrawn="1"/>
          </p:nvSpPr>
          <p:spPr bwMode="auto">
            <a:xfrm>
              <a:off x="4545013" y="2887663"/>
              <a:ext cx="457200" cy="95250"/>
            </a:xfrm>
            <a:custGeom>
              <a:avLst/>
              <a:gdLst>
                <a:gd name="T0" fmla="*/ 0 w 124"/>
                <a:gd name="T1" fmla="*/ 13 h 26"/>
                <a:gd name="T2" fmla="*/ 0 w 124"/>
                <a:gd name="T3" fmla="*/ 13 h 26"/>
                <a:gd name="T4" fmla="*/ 13 w 124"/>
                <a:gd name="T5" fmla="*/ 0 h 26"/>
                <a:gd name="T6" fmla="*/ 124 w 124"/>
                <a:gd name="T7" fmla="*/ 0 h 26"/>
                <a:gd name="T8" fmla="*/ 124 w 124"/>
                <a:gd name="T9" fmla="*/ 26 h 26"/>
                <a:gd name="T10" fmla="*/ 13 w 124"/>
                <a:gd name="T11" fmla="*/ 26 h 26"/>
                <a:gd name="T12" fmla="*/ 0 w 124"/>
                <a:gd name="T13" fmla="*/ 13 h 26"/>
              </a:gdLst>
              <a:ahLst/>
              <a:cxnLst>
                <a:cxn ang="0">
                  <a:pos x="T0" y="T1"/>
                </a:cxn>
                <a:cxn ang="0">
                  <a:pos x="T2" y="T3"/>
                </a:cxn>
                <a:cxn ang="0">
                  <a:pos x="T4" y="T5"/>
                </a:cxn>
                <a:cxn ang="0">
                  <a:pos x="T6" y="T7"/>
                </a:cxn>
                <a:cxn ang="0">
                  <a:pos x="T8" y="T9"/>
                </a:cxn>
                <a:cxn ang="0">
                  <a:pos x="T10" y="T11"/>
                </a:cxn>
                <a:cxn ang="0">
                  <a:pos x="T12" y="T13"/>
                </a:cxn>
              </a:cxnLst>
              <a:rect l="0" t="0" r="r" b="b"/>
              <a:pathLst>
                <a:path w="124" h="26">
                  <a:moveTo>
                    <a:pt x="0" y="13"/>
                  </a:moveTo>
                  <a:cubicBezTo>
                    <a:pt x="0" y="13"/>
                    <a:pt x="0" y="13"/>
                    <a:pt x="0" y="13"/>
                  </a:cubicBezTo>
                  <a:cubicBezTo>
                    <a:pt x="0" y="6"/>
                    <a:pt x="6" y="0"/>
                    <a:pt x="13" y="0"/>
                  </a:cubicBezTo>
                  <a:cubicBezTo>
                    <a:pt x="124" y="0"/>
                    <a:pt x="124" y="0"/>
                    <a:pt x="124" y="0"/>
                  </a:cubicBezTo>
                  <a:cubicBezTo>
                    <a:pt x="124" y="26"/>
                    <a:pt x="124" y="26"/>
                    <a:pt x="124" y="26"/>
                  </a:cubicBezTo>
                  <a:cubicBezTo>
                    <a:pt x="13" y="26"/>
                    <a:pt x="13" y="26"/>
                    <a:pt x="13" y="26"/>
                  </a:cubicBezTo>
                  <a:cubicBezTo>
                    <a:pt x="6" y="26"/>
                    <a:pt x="0" y="20"/>
                    <a:pt x="0" y="13"/>
                  </a:cubicBezTo>
                  <a:close/>
                </a:path>
              </a:pathLst>
            </a:custGeom>
            <a:solidFill>
              <a:srgbClr val="D6953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9" name="ïšľïḍê">
              <a:extLst>
                <a:ext uri="{FF2B5EF4-FFF2-40B4-BE49-F238E27FC236}">
                  <a16:creationId xmlns:a16="http://schemas.microsoft.com/office/drawing/2014/main" id="{9DDB46BA-311A-4A6B-957B-4EC8F71B0C47}"/>
                </a:ext>
              </a:extLst>
            </p:cNvPr>
            <p:cNvSpPr/>
            <p:nvPr userDrawn="1"/>
          </p:nvSpPr>
          <p:spPr bwMode="auto">
            <a:xfrm>
              <a:off x="4419600" y="3225800"/>
              <a:ext cx="454025" cy="96838"/>
            </a:xfrm>
            <a:prstGeom prst="rect">
              <a:avLst/>
            </a:prstGeom>
            <a:solidFill>
              <a:srgbClr val="D6953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0" name="ïṡ1îḍe">
              <a:extLst>
                <a:ext uri="{FF2B5EF4-FFF2-40B4-BE49-F238E27FC236}">
                  <a16:creationId xmlns:a16="http://schemas.microsoft.com/office/drawing/2014/main" id="{2B840719-EFA3-4C12-8F06-BF63030F9294}"/>
                </a:ext>
              </a:extLst>
            </p:cNvPr>
            <p:cNvSpPr/>
            <p:nvPr userDrawn="1"/>
          </p:nvSpPr>
          <p:spPr bwMode="auto">
            <a:xfrm>
              <a:off x="4271963" y="3565525"/>
              <a:ext cx="465138" cy="95250"/>
            </a:xfrm>
            <a:prstGeom prst="rect">
              <a:avLst/>
            </a:prstGeom>
            <a:solidFill>
              <a:srgbClr val="D6953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1" name="iṧḷídè">
              <a:extLst>
                <a:ext uri="{FF2B5EF4-FFF2-40B4-BE49-F238E27FC236}">
                  <a16:creationId xmlns:a16="http://schemas.microsoft.com/office/drawing/2014/main" id="{B11A465F-18FD-41B1-BBE5-D466DE4FBADA}"/>
                </a:ext>
              </a:extLst>
            </p:cNvPr>
            <p:cNvSpPr/>
            <p:nvPr userDrawn="1"/>
          </p:nvSpPr>
          <p:spPr bwMode="auto">
            <a:xfrm>
              <a:off x="4137025" y="3903663"/>
              <a:ext cx="449263" cy="95250"/>
            </a:xfrm>
            <a:prstGeom prst="rect">
              <a:avLst/>
            </a:prstGeom>
            <a:solidFill>
              <a:srgbClr val="D6953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62" name="íṥļïďê">
              <a:extLst>
                <a:ext uri="{FF2B5EF4-FFF2-40B4-BE49-F238E27FC236}">
                  <a16:creationId xmlns:a16="http://schemas.microsoft.com/office/drawing/2014/main" id="{A5D40688-4178-488D-A401-C63E9F9901D1}"/>
                </a:ext>
              </a:extLst>
            </p:cNvPr>
            <p:cNvSpPr/>
            <p:nvPr userDrawn="1"/>
          </p:nvSpPr>
          <p:spPr bwMode="auto">
            <a:xfrm>
              <a:off x="6978650" y="2998788"/>
              <a:ext cx="919163" cy="1169988"/>
            </a:xfrm>
            <a:custGeom>
              <a:avLst/>
              <a:gdLst>
                <a:gd name="T0" fmla="*/ 242 w 249"/>
                <a:gd name="T1" fmla="*/ 282 h 318"/>
                <a:gd name="T2" fmla="*/ 104 w 249"/>
                <a:gd name="T3" fmla="*/ 86 h 318"/>
                <a:gd name="T4" fmla="*/ 107 w 249"/>
                <a:gd name="T5" fmla="*/ 79 h 318"/>
                <a:gd name="T6" fmla="*/ 102 w 249"/>
                <a:gd name="T7" fmla="*/ 25 h 318"/>
                <a:gd name="T8" fmla="*/ 53 w 249"/>
                <a:gd name="T9" fmla="*/ 2 h 318"/>
                <a:gd name="T10" fmla="*/ 49 w 249"/>
                <a:gd name="T11" fmla="*/ 2 h 318"/>
                <a:gd name="T12" fmla="*/ 81 w 249"/>
                <a:gd name="T13" fmla="*/ 48 h 318"/>
                <a:gd name="T14" fmla="*/ 70 w 249"/>
                <a:gd name="T15" fmla="*/ 73 h 318"/>
                <a:gd name="T16" fmla="*/ 42 w 249"/>
                <a:gd name="T17" fmla="*/ 76 h 318"/>
                <a:gd name="T18" fmla="*/ 9 w 249"/>
                <a:gd name="T19" fmla="*/ 30 h 318"/>
                <a:gd name="T20" fmla="*/ 8 w 249"/>
                <a:gd name="T21" fmla="*/ 33 h 318"/>
                <a:gd name="T22" fmla="*/ 13 w 249"/>
                <a:gd name="T23" fmla="*/ 88 h 318"/>
                <a:gd name="T24" fmla="*/ 62 w 249"/>
                <a:gd name="T25" fmla="*/ 111 h 318"/>
                <a:gd name="T26" fmla="*/ 69 w 249"/>
                <a:gd name="T27" fmla="*/ 110 h 318"/>
                <a:gd name="T28" fmla="*/ 208 w 249"/>
                <a:gd name="T29" fmla="*/ 306 h 318"/>
                <a:gd name="T30" fmla="*/ 237 w 249"/>
                <a:gd name="T31" fmla="*/ 311 h 318"/>
                <a:gd name="T32" fmla="*/ 242 w 249"/>
                <a:gd name="T33" fmla="*/ 28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9" h="318">
                  <a:moveTo>
                    <a:pt x="242" y="282"/>
                  </a:moveTo>
                  <a:cubicBezTo>
                    <a:pt x="104" y="86"/>
                    <a:pt x="104" y="86"/>
                    <a:pt x="104" y="86"/>
                  </a:cubicBezTo>
                  <a:cubicBezTo>
                    <a:pt x="107" y="79"/>
                    <a:pt x="107" y="79"/>
                    <a:pt x="107" y="79"/>
                  </a:cubicBezTo>
                  <a:cubicBezTo>
                    <a:pt x="115" y="61"/>
                    <a:pt x="113" y="41"/>
                    <a:pt x="102" y="25"/>
                  </a:cubicBezTo>
                  <a:cubicBezTo>
                    <a:pt x="91" y="9"/>
                    <a:pt x="72" y="0"/>
                    <a:pt x="53" y="2"/>
                  </a:cubicBezTo>
                  <a:cubicBezTo>
                    <a:pt x="49" y="2"/>
                    <a:pt x="49" y="2"/>
                    <a:pt x="49" y="2"/>
                  </a:cubicBezTo>
                  <a:cubicBezTo>
                    <a:pt x="81" y="48"/>
                    <a:pt x="81" y="48"/>
                    <a:pt x="81" y="48"/>
                  </a:cubicBezTo>
                  <a:cubicBezTo>
                    <a:pt x="70" y="73"/>
                    <a:pt x="70" y="73"/>
                    <a:pt x="70" y="73"/>
                  </a:cubicBezTo>
                  <a:cubicBezTo>
                    <a:pt x="42" y="76"/>
                    <a:pt x="42" y="76"/>
                    <a:pt x="42" y="76"/>
                  </a:cubicBezTo>
                  <a:cubicBezTo>
                    <a:pt x="9" y="30"/>
                    <a:pt x="9" y="30"/>
                    <a:pt x="9" y="30"/>
                  </a:cubicBezTo>
                  <a:cubicBezTo>
                    <a:pt x="8" y="33"/>
                    <a:pt x="8" y="33"/>
                    <a:pt x="8" y="33"/>
                  </a:cubicBezTo>
                  <a:cubicBezTo>
                    <a:pt x="0" y="51"/>
                    <a:pt x="1" y="72"/>
                    <a:pt x="13" y="88"/>
                  </a:cubicBezTo>
                  <a:cubicBezTo>
                    <a:pt x="24" y="104"/>
                    <a:pt x="43" y="113"/>
                    <a:pt x="62" y="111"/>
                  </a:cubicBezTo>
                  <a:cubicBezTo>
                    <a:pt x="69" y="110"/>
                    <a:pt x="69" y="110"/>
                    <a:pt x="69" y="110"/>
                  </a:cubicBezTo>
                  <a:cubicBezTo>
                    <a:pt x="208" y="306"/>
                    <a:pt x="208" y="306"/>
                    <a:pt x="208" y="306"/>
                  </a:cubicBezTo>
                  <a:cubicBezTo>
                    <a:pt x="214" y="316"/>
                    <a:pt x="228" y="318"/>
                    <a:pt x="237" y="311"/>
                  </a:cubicBezTo>
                  <a:cubicBezTo>
                    <a:pt x="247" y="305"/>
                    <a:pt x="249" y="291"/>
                    <a:pt x="242" y="282"/>
                  </a:cubicBezTo>
                  <a:close/>
                </a:path>
              </a:pathLst>
            </a:custGeom>
            <a:solidFill>
              <a:srgbClr val="ADADA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3" name="iṡlîḑe">
              <a:extLst>
                <a:ext uri="{FF2B5EF4-FFF2-40B4-BE49-F238E27FC236}">
                  <a16:creationId xmlns:a16="http://schemas.microsoft.com/office/drawing/2014/main" id="{2CF9FD8F-7AB9-4413-BA6D-0AEC3AAA703B}"/>
                </a:ext>
              </a:extLst>
            </p:cNvPr>
            <p:cNvSpPr/>
            <p:nvPr userDrawn="1"/>
          </p:nvSpPr>
          <p:spPr bwMode="auto">
            <a:xfrm>
              <a:off x="7304088" y="3384550"/>
              <a:ext cx="515938" cy="692150"/>
            </a:xfrm>
            <a:custGeom>
              <a:avLst/>
              <a:gdLst>
                <a:gd name="T0" fmla="*/ 134 w 140"/>
                <a:gd name="T1" fmla="*/ 184 h 188"/>
                <a:gd name="T2" fmla="*/ 134 w 140"/>
                <a:gd name="T3" fmla="*/ 184 h 188"/>
                <a:gd name="T4" fmla="*/ 119 w 140"/>
                <a:gd name="T5" fmla="*/ 182 h 188"/>
                <a:gd name="T6" fmla="*/ 3 w 140"/>
                <a:gd name="T7" fmla="*/ 18 h 188"/>
                <a:gd name="T8" fmla="*/ 6 w 140"/>
                <a:gd name="T9" fmla="*/ 3 h 188"/>
                <a:gd name="T10" fmla="*/ 20 w 140"/>
                <a:gd name="T11" fmla="*/ 5 h 188"/>
                <a:gd name="T12" fmla="*/ 136 w 140"/>
                <a:gd name="T13" fmla="*/ 170 h 188"/>
                <a:gd name="T14" fmla="*/ 134 w 140"/>
                <a:gd name="T15" fmla="*/ 184 h 18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0" h="188">
                  <a:moveTo>
                    <a:pt x="134" y="184"/>
                  </a:moveTo>
                  <a:cubicBezTo>
                    <a:pt x="134" y="184"/>
                    <a:pt x="134" y="184"/>
                    <a:pt x="134" y="184"/>
                  </a:cubicBezTo>
                  <a:cubicBezTo>
                    <a:pt x="129" y="188"/>
                    <a:pt x="122" y="187"/>
                    <a:pt x="119" y="182"/>
                  </a:cubicBezTo>
                  <a:cubicBezTo>
                    <a:pt x="3" y="18"/>
                    <a:pt x="3" y="18"/>
                    <a:pt x="3" y="18"/>
                  </a:cubicBezTo>
                  <a:cubicBezTo>
                    <a:pt x="0" y="13"/>
                    <a:pt x="1" y="6"/>
                    <a:pt x="6" y="3"/>
                  </a:cubicBezTo>
                  <a:cubicBezTo>
                    <a:pt x="11" y="0"/>
                    <a:pt x="17" y="1"/>
                    <a:pt x="20" y="5"/>
                  </a:cubicBezTo>
                  <a:cubicBezTo>
                    <a:pt x="136" y="170"/>
                    <a:pt x="136" y="170"/>
                    <a:pt x="136" y="170"/>
                  </a:cubicBezTo>
                  <a:cubicBezTo>
                    <a:pt x="140" y="175"/>
                    <a:pt x="138" y="181"/>
                    <a:pt x="134" y="184"/>
                  </a:cubicBezTo>
                  <a:close/>
                </a:path>
              </a:pathLst>
            </a:custGeom>
            <a:solidFill>
              <a:srgbClr val="86868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5" name="îşļïďê">
              <a:extLst>
                <a:ext uri="{FF2B5EF4-FFF2-40B4-BE49-F238E27FC236}">
                  <a16:creationId xmlns:a16="http://schemas.microsoft.com/office/drawing/2014/main" id="{0A260C92-F3B0-4023-85C8-AE243717C868}"/>
                </a:ext>
              </a:extLst>
            </p:cNvPr>
            <p:cNvSpPr/>
            <p:nvPr userDrawn="1"/>
          </p:nvSpPr>
          <p:spPr bwMode="auto">
            <a:xfrm>
              <a:off x="5035550" y="5718175"/>
              <a:ext cx="2116138" cy="165100"/>
            </a:xfrm>
            <a:custGeom>
              <a:avLst/>
              <a:gdLst>
                <a:gd name="T0" fmla="*/ 552 w 574"/>
                <a:gd name="T1" fmla="*/ 45 h 45"/>
                <a:gd name="T2" fmla="*/ 22 w 574"/>
                <a:gd name="T3" fmla="*/ 45 h 45"/>
                <a:gd name="T4" fmla="*/ 0 w 574"/>
                <a:gd name="T5" fmla="*/ 22 h 45"/>
                <a:gd name="T6" fmla="*/ 22 w 574"/>
                <a:gd name="T7" fmla="*/ 0 h 45"/>
                <a:gd name="T8" fmla="*/ 552 w 574"/>
                <a:gd name="T9" fmla="*/ 0 h 45"/>
                <a:gd name="T10" fmla="*/ 574 w 574"/>
                <a:gd name="T11" fmla="*/ 22 h 45"/>
                <a:gd name="T12" fmla="*/ 552 w 574"/>
                <a:gd name="T13" fmla="*/ 45 h 45"/>
              </a:gdLst>
              <a:ahLst/>
              <a:cxnLst>
                <a:cxn ang="0">
                  <a:pos x="T0" y="T1"/>
                </a:cxn>
                <a:cxn ang="0">
                  <a:pos x="T2" y="T3"/>
                </a:cxn>
                <a:cxn ang="0">
                  <a:pos x="T4" y="T5"/>
                </a:cxn>
                <a:cxn ang="0">
                  <a:pos x="T6" y="T7"/>
                </a:cxn>
                <a:cxn ang="0">
                  <a:pos x="T8" y="T9"/>
                </a:cxn>
                <a:cxn ang="0">
                  <a:pos x="T10" y="T11"/>
                </a:cxn>
                <a:cxn ang="0">
                  <a:pos x="T12" y="T13"/>
                </a:cxn>
              </a:cxnLst>
              <a:rect l="0" t="0" r="r" b="b"/>
              <a:pathLst>
                <a:path w="574" h="45">
                  <a:moveTo>
                    <a:pt x="552" y="45"/>
                  </a:moveTo>
                  <a:cubicBezTo>
                    <a:pt x="22" y="45"/>
                    <a:pt x="22" y="45"/>
                    <a:pt x="22" y="45"/>
                  </a:cubicBezTo>
                  <a:cubicBezTo>
                    <a:pt x="10" y="45"/>
                    <a:pt x="0" y="35"/>
                    <a:pt x="0" y="22"/>
                  </a:cubicBezTo>
                  <a:cubicBezTo>
                    <a:pt x="0" y="10"/>
                    <a:pt x="10" y="0"/>
                    <a:pt x="22" y="0"/>
                  </a:cubicBezTo>
                  <a:cubicBezTo>
                    <a:pt x="552" y="0"/>
                    <a:pt x="552" y="0"/>
                    <a:pt x="552" y="0"/>
                  </a:cubicBezTo>
                  <a:cubicBezTo>
                    <a:pt x="564" y="0"/>
                    <a:pt x="574" y="10"/>
                    <a:pt x="574" y="22"/>
                  </a:cubicBezTo>
                  <a:cubicBezTo>
                    <a:pt x="574" y="35"/>
                    <a:pt x="564" y="45"/>
                    <a:pt x="552" y="45"/>
                  </a:cubicBezTo>
                  <a:close/>
                </a:path>
              </a:pathLst>
            </a:custGeom>
            <a:solidFill>
              <a:srgbClr val="C5C4D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6" name="îšļiḍé">
              <a:extLst>
                <a:ext uri="{FF2B5EF4-FFF2-40B4-BE49-F238E27FC236}">
                  <a16:creationId xmlns:a16="http://schemas.microsoft.com/office/drawing/2014/main" id="{8C93FE08-C1DB-4C63-A6F7-045825FBC507}"/>
                </a:ext>
              </a:extLst>
            </p:cNvPr>
            <p:cNvSpPr/>
            <p:nvPr userDrawn="1"/>
          </p:nvSpPr>
          <p:spPr bwMode="auto">
            <a:xfrm>
              <a:off x="6083300" y="4378325"/>
              <a:ext cx="755650" cy="1222375"/>
            </a:xfrm>
            <a:custGeom>
              <a:avLst/>
              <a:gdLst>
                <a:gd name="T0" fmla="*/ 0 w 205"/>
                <a:gd name="T1" fmla="*/ 0 h 332"/>
                <a:gd name="T2" fmla="*/ 126 w 205"/>
                <a:gd name="T3" fmla="*/ 0 h 332"/>
                <a:gd name="T4" fmla="*/ 133 w 205"/>
                <a:gd name="T5" fmla="*/ 1 h 332"/>
                <a:gd name="T6" fmla="*/ 195 w 205"/>
                <a:gd name="T7" fmla="*/ 90 h 332"/>
                <a:gd name="T8" fmla="*/ 143 w 205"/>
                <a:gd name="T9" fmla="*/ 332 h 332"/>
                <a:gd name="T10" fmla="*/ 68 w 205"/>
                <a:gd name="T11" fmla="*/ 332 h 332"/>
                <a:gd name="T12" fmla="*/ 104 w 205"/>
                <a:gd name="T13" fmla="*/ 102 h 332"/>
                <a:gd name="T14" fmla="*/ 0 w 205"/>
                <a:gd name="T15" fmla="*/ 102 h 332"/>
                <a:gd name="T16" fmla="*/ 0 w 205"/>
                <a:gd name="T17"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 h="332">
                  <a:moveTo>
                    <a:pt x="0" y="0"/>
                  </a:moveTo>
                  <a:cubicBezTo>
                    <a:pt x="126" y="0"/>
                    <a:pt x="126" y="0"/>
                    <a:pt x="126" y="0"/>
                  </a:cubicBezTo>
                  <a:cubicBezTo>
                    <a:pt x="128" y="0"/>
                    <a:pt x="131" y="0"/>
                    <a:pt x="133" y="1"/>
                  </a:cubicBezTo>
                  <a:cubicBezTo>
                    <a:pt x="176" y="5"/>
                    <a:pt x="205" y="48"/>
                    <a:pt x="195" y="90"/>
                  </a:cubicBezTo>
                  <a:cubicBezTo>
                    <a:pt x="143" y="332"/>
                    <a:pt x="143" y="332"/>
                    <a:pt x="143" y="332"/>
                  </a:cubicBezTo>
                  <a:cubicBezTo>
                    <a:pt x="68" y="332"/>
                    <a:pt x="68" y="332"/>
                    <a:pt x="68" y="332"/>
                  </a:cubicBezTo>
                  <a:cubicBezTo>
                    <a:pt x="104" y="102"/>
                    <a:pt x="104" y="102"/>
                    <a:pt x="104" y="102"/>
                  </a:cubicBezTo>
                  <a:cubicBezTo>
                    <a:pt x="0" y="102"/>
                    <a:pt x="0" y="102"/>
                    <a:pt x="0" y="102"/>
                  </a:cubicBezTo>
                  <a:cubicBezTo>
                    <a:pt x="0" y="0"/>
                    <a:pt x="0" y="0"/>
                    <a:pt x="0" y="0"/>
                  </a:cubicBezTo>
                </a:path>
              </a:pathLst>
            </a:custGeom>
            <a:solidFill>
              <a:srgbClr val="89776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7" name="í$ḷïḑe">
              <a:extLst>
                <a:ext uri="{FF2B5EF4-FFF2-40B4-BE49-F238E27FC236}">
                  <a16:creationId xmlns:a16="http://schemas.microsoft.com/office/drawing/2014/main" id="{268228F1-6F0B-4E91-AE44-C2016832ECA0}"/>
                </a:ext>
              </a:extLst>
            </p:cNvPr>
            <p:cNvSpPr/>
            <p:nvPr userDrawn="1"/>
          </p:nvSpPr>
          <p:spPr bwMode="auto">
            <a:xfrm>
              <a:off x="6334125" y="5600700"/>
              <a:ext cx="474663" cy="184150"/>
            </a:xfrm>
            <a:custGeom>
              <a:avLst/>
              <a:gdLst>
                <a:gd name="T0" fmla="*/ 0 w 129"/>
                <a:gd name="T1" fmla="*/ 0 h 50"/>
                <a:gd name="T2" fmla="*/ 62 w 129"/>
                <a:gd name="T3" fmla="*/ 0 h 50"/>
                <a:gd name="T4" fmla="*/ 129 w 129"/>
                <a:gd name="T5" fmla="*/ 50 h 50"/>
                <a:gd name="T6" fmla="*/ 0 w 129"/>
                <a:gd name="T7" fmla="*/ 50 h 50"/>
                <a:gd name="T8" fmla="*/ 0 w 129"/>
                <a:gd name="T9" fmla="*/ 0 h 50"/>
              </a:gdLst>
              <a:ahLst/>
              <a:cxnLst>
                <a:cxn ang="0">
                  <a:pos x="T0" y="T1"/>
                </a:cxn>
                <a:cxn ang="0">
                  <a:pos x="T2" y="T3"/>
                </a:cxn>
                <a:cxn ang="0">
                  <a:pos x="T4" y="T5"/>
                </a:cxn>
                <a:cxn ang="0">
                  <a:pos x="T6" y="T7"/>
                </a:cxn>
                <a:cxn ang="0">
                  <a:pos x="T8" y="T9"/>
                </a:cxn>
              </a:cxnLst>
              <a:rect l="0" t="0" r="r" b="b"/>
              <a:pathLst>
                <a:path w="129" h="50">
                  <a:moveTo>
                    <a:pt x="0" y="0"/>
                  </a:moveTo>
                  <a:cubicBezTo>
                    <a:pt x="62" y="0"/>
                    <a:pt x="62" y="0"/>
                    <a:pt x="62" y="0"/>
                  </a:cubicBezTo>
                  <a:cubicBezTo>
                    <a:pt x="62" y="0"/>
                    <a:pt x="129" y="6"/>
                    <a:pt x="129" y="50"/>
                  </a:cubicBezTo>
                  <a:cubicBezTo>
                    <a:pt x="0" y="50"/>
                    <a:pt x="0" y="50"/>
                    <a:pt x="0" y="50"/>
                  </a:cubicBezTo>
                  <a:lnTo>
                    <a:pt x="0" y="0"/>
                  </a:lnTo>
                  <a:close/>
                </a:path>
              </a:pathLst>
            </a:custGeom>
            <a:solidFill>
              <a:srgbClr val="331D0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8" name="ís1îḓe">
              <a:extLst>
                <a:ext uri="{FF2B5EF4-FFF2-40B4-BE49-F238E27FC236}">
                  <a16:creationId xmlns:a16="http://schemas.microsoft.com/office/drawing/2014/main" id="{1397C844-D6C2-4182-B960-D55C92040818}"/>
                </a:ext>
              </a:extLst>
            </p:cNvPr>
            <p:cNvSpPr/>
            <p:nvPr userDrawn="1"/>
          </p:nvSpPr>
          <p:spPr bwMode="auto">
            <a:xfrm>
              <a:off x="5353050" y="4378325"/>
              <a:ext cx="755650" cy="1222375"/>
            </a:xfrm>
            <a:custGeom>
              <a:avLst/>
              <a:gdLst>
                <a:gd name="T0" fmla="*/ 205 w 205"/>
                <a:gd name="T1" fmla="*/ 0 h 332"/>
                <a:gd name="T2" fmla="*/ 78 w 205"/>
                <a:gd name="T3" fmla="*/ 0 h 332"/>
                <a:gd name="T4" fmla="*/ 71 w 205"/>
                <a:gd name="T5" fmla="*/ 1 h 332"/>
                <a:gd name="T6" fmla="*/ 10 w 205"/>
                <a:gd name="T7" fmla="*/ 90 h 332"/>
                <a:gd name="T8" fmla="*/ 62 w 205"/>
                <a:gd name="T9" fmla="*/ 332 h 332"/>
                <a:gd name="T10" fmla="*/ 136 w 205"/>
                <a:gd name="T11" fmla="*/ 332 h 332"/>
                <a:gd name="T12" fmla="*/ 100 w 205"/>
                <a:gd name="T13" fmla="*/ 102 h 332"/>
                <a:gd name="T14" fmla="*/ 205 w 205"/>
                <a:gd name="T15" fmla="*/ 102 h 332"/>
                <a:gd name="T16" fmla="*/ 205 w 205"/>
                <a:gd name="T17"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 h="332">
                  <a:moveTo>
                    <a:pt x="205" y="0"/>
                  </a:moveTo>
                  <a:cubicBezTo>
                    <a:pt x="78" y="0"/>
                    <a:pt x="78" y="0"/>
                    <a:pt x="78" y="0"/>
                  </a:cubicBezTo>
                  <a:cubicBezTo>
                    <a:pt x="76" y="0"/>
                    <a:pt x="74" y="0"/>
                    <a:pt x="71" y="1"/>
                  </a:cubicBezTo>
                  <a:cubicBezTo>
                    <a:pt x="28" y="5"/>
                    <a:pt x="0" y="48"/>
                    <a:pt x="10" y="90"/>
                  </a:cubicBezTo>
                  <a:cubicBezTo>
                    <a:pt x="62" y="332"/>
                    <a:pt x="62" y="332"/>
                    <a:pt x="62" y="332"/>
                  </a:cubicBezTo>
                  <a:cubicBezTo>
                    <a:pt x="136" y="332"/>
                    <a:pt x="136" y="332"/>
                    <a:pt x="136" y="332"/>
                  </a:cubicBezTo>
                  <a:cubicBezTo>
                    <a:pt x="100" y="102"/>
                    <a:pt x="100" y="102"/>
                    <a:pt x="100" y="102"/>
                  </a:cubicBezTo>
                  <a:cubicBezTo>
                    <a:pt x="205" y="102"/>
                    <a:pt x="205" y="102"/>
                    <a:pt x="205" y="102"/>
                  </a:cubicBezTo>
                  <a:cubicBezTo>
                    <a:pt x="205" y="0"/>
                    <a:pt x="205" y="0"/>
                    <a:pt x="205" y="0"/>
                  </a:cubicBezTo>
                </a:path>
              </a:pathLst>
            </a:custGeom>
            <a:solidFill>
              <a:srgbClr val="89776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9" name="îsḷïdè">
              <a:extLst>
                <a:ext uri="{FF2B5EF4-FFF2-40B4-BE49-F238E27FC236}">
                  <a16:creationId xmlns:a16="http://schemas.microsoft.com/office/drawing/2014/main" id="{C1840427-BBE8-46E9-9A0F-1A164B34FF92}"/>
                </a:ext>
              </a:extLst>
            </p:cNvPr>
            <p:cNvSpPr/>
            <p:nvPr userDrawn="1"/>
          </p:nvSpPr>
          <p:spPr bwMode="auto">
            <a:xfrm>
              <a:off x="6083300" y="4651375"/>
              <a:ext cx="611188" cy="949325"/>
            </a:xfrm>
            <a:custGeom>
              <a:avLst/>
              <a:gdLst>
                <a:gd name="T0" fmla="*/ 112 w 166"/>
                <a:gd name="T1" fmla="*/ 258 h 258"/>
                <a:gd name="T2" fmla="*/ 113 w 166"/>
                <a:gd name="T3" fmla="*/ 255 h 258"/>
                <a:gd name="T4" fmla="*/ 137 w 166"/>
                <a:gd name="T5" fmla="*/ 130 h 258"/>
                <a:gd name="T6" fmla="*/ 160 w 166"/>
                <a:gd name="T7" fmla="*/ 37 h 258"/>
                <a:gd name="T8" fmla="*/ 164 w 166"/>
                <a:gd name="T9" fmla="*/ 18 h 258"/>
                <a:gd name="T10" fmla="*/ 164 w 166"/>
                <a:gd name="T11" fmla="*/ 12 h 258"/>
                <a:gd name="T12" fmla="*/ 165 w 166"/>
                <a:gd name="T13" fmla="*/ 2 h 258"/>
                <a:gd name="T14" fmla="*/ 166 w 166"/>
                <a:gd name="T15" fmla="*/ 0 h 258"/>
                <a:gd name="T16" fmla="*/ 0 w 166"/>
                <a:gd name="T17" fmla="*/ 0 h 258"/>
                <a:gd name="T18" fmla="*/ 0 w 166"/>
                <a:gd name="T19" fmla="*/ 28 h 258"/>
                <a:gd name="T20" fmla="*/ 104 w 166"/>
                <a:gd name="T21" fmla="*/ 28 h 258"/>
                <a:gd name="T22" fmla="*/ 68 w 166"/>
                <a:gd name="T23" fmla="*/ 258 h 258"/>
                <a:gd name="T24" fmla="*/ 112 w 166"/>
                <a:gd name="T25" fmla="*/ 258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6" h="258">
                  <a:moveTo>
                    <a:pt x="112" y="258"/>
                  </a:moveTo>
                  <a:cubicBezTo>
                    <a:pt x="112" y="257"/>
                    <a:pt x="112" y="256"/>
                    <a:pt x="113" y="255"/>
                  </a:cubicBezTo>
                  <a:cubicBezTo>
                    <a:pt x="121" y="227"/>
                    <a:pt x="129" y="159"/>
                    <a:pt x="137" y="130"/>
                  </a:cubicBezTo>
                  <a:cubicBezTo>
                    <a:pt x="146" y="99"/>
                    <a:pt x="154" y="69"/>
                    <a:pt x="160" y="37"/>
                  </a:cubicBezTo>
                  <a:cubicBezTo>
                    <a:pt x="161" y="31"/>
                    <a:pt x="162" y="24"/>
                    <a:pt x="164" y="18"/>
                  </a:cubicBezTo>
                  <a:cubicBezTo>
                    <a:pt x="164" y="15"/>
                    <a:pt x="164" y="13"/>
                    <a:pt x="164" y="12"/>
                  </a:cubicBezTo>
                  <a:cubicBezTo>
                    <a:pt x="165" y="9"/>
                    <a:pt x="165" y="5"/>
                    <a:pt x="165" y="2"/>
                  </a:cubicBezTo>
                  <a:cubicBezTo>
                    <a:pt x="166" y="1"/>
                    <a:pt x="166" y="1"/>
                    <a:pt x="166" y="0"/>
                  </a:cubicBezTo>
                  <a:cubicBezTo>
                    <a:pt x="0" y="0"/>
                    <a:pt x="0" y="0"/>
                    <a:pt x="0" y="0"/>
                  </a:cubicBezTo>
                  <a:cubicBezTo>
                    <a:pt x="0" y="28"/>
                    <a:pt x="0" y="28"/>
                    <a:pt x="0" y="28"/>
                  </a:cubicBezTo>
                  <a:cubicBezTo>
                    <a:pt x="104" y="28"/>
                    <a:pt x="104" y="28"/>
                    <a:pt x="104" y="28"/>
                  </a:cubicBezTo>
                  <a:cubicBezTo>
                    <a:pt x="68" y="258"/>
                    <a:pt x="68" y="258"/>
                    <a:pt x="68" y="258"/>
                  </a:cubicBezTo>
                  <a:cubicBezTo>
                    <a:pt x="112" y="258"/>
                    <a:pt x="112" y="258"/>
                    <a:pt x="112" y="258"/>
                  </a:cubicBezTo>
                </a:path>
              </a:pathLst>
            </a:custGeom>
            <a:solidFill>
              <a:srgbClr val="63514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0" name="işḷíďe">
              <a:extLst>
                <a:ext uri="{FF2B5EF4-FFF2-40B4-BE49-F238E27FC236}">
                  <a16:creationId xmlns:a16="http://schemas.microsoft.com/office/drawing/2014/main" id="{DF7F48BD-91E0-490D-B049-E7838B62C56D}"/>
                </a:ext>
              </a:extLst>
            </p:cNvPr>
            <p:cNvSpPr/>
            <p:nvPr userDrawn="1"/>
          </p:nvSpPr>
          <p:spPr bwMode="auto">
            <a:xfrm>
              <a:off x="5518150" y="4651375"/>
              <a:ext cx="590550" cy="949325"/>
            </a:xfrm>
            <a:custGeom>
              <a:avLst/>
              <a:gdLst>
                <a:gd name="T0" fmla="*/ 160 w 160"/>
                <a:gd name="T1" fmla="*/ 0 h 258"/>
                <a:gd name="T2" fmla="*/ 0 w 160"/>
                <a:gd name="T3" fmla="*/ 0 h 258"/>
                <a:gd name="T4" fmla="*/ 2 w 160"/>
                <a:gd name="T5" fmla="*/ 9 h 258"/>
                <a:gd name="T6" fmla="*/ 28 w 160"/>
                <a:gd name="T7" fmla="*/ 91 h 258"/>
                <a:gd name="T8" fmla="*/ 52 w 160"/>
                <a:gd name="T9" fmla="*/ 171 h 258"/>
                <a:gd name="T10" fmla="*/ 63 w 160"/>
                <a:gd name="T11" fmla="*/ 258 h 258"/>
                <a:gd name="T12" fmla="*/ 91 w 160"/>
                <a:gd name="T13" fmla="*/ 258 h 258"/>
                <a:gd name="T14" fmla="*/ 55 w 160"/>
                <a:gd name="T15" fmla="*/ 28 h 258"/>
                <a:gd name="T16" fmla="*/ 160 w 160"/>
                <a:gd name="T17" fmla="*/ 28 h 258"/>
                <a:gd name="T18" fmla="*/ 160 w 160"/>
                <a:gd name="T1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0" h="258">
                  <a:moveTo>
                    <a:pt x="160" y="0"/>
                  </a:moveTo>
                  <a:cubicBezTo>
                    <a:pt x="0" y="0"/>
                    <a:pt x="0" y="0"/>
                    <a:pt x="0" y="0"/>
                  </a:cubicBezTo>
                  <a:cubicBezTo>
                    <a:pt x="1" y="3"/>
                    <a:pt x="2" y="6"/>
                    <a:pt x="2" y="9"/>
                  </a:cubicBezTo>
                  <a:cubicBezTo>
                    <a:pt x="9" y="37"/>
                    <a:pt x="19" y="64"/>
                    <a:pt x="28" y="91"/>
                  </a:cubicBezTo>
                  <a:cubicBezTo>
                    <a:pt x="36" y="117"/>
                    <a:pt x="46" y="144"/>
                    <a:pt x="52" y="171"/>
                  </a:cubicBezTo>
                  <a:cubicBezTo>
                    <a:pt x="56" y="186"/>
                    <a:pt x="59" y="242"/>
                    <a:pt x="63" y="258"/>
                  </a:cubicBezTo>
                  <a:cubicBezTo>
                    <a:pt x="91" y="258"/>
                    <a:pt x="91" y="258"/>
                    <a:pt x="91" y="258"/>
                  </a:cubicBezTo>
                  <a:cubicBezTo>
                    <a:pt x="55" y="28"/>
                    <a:pt x="55" y="28"/>
                    <a:pt x="55" y="28"/>
                  </a:cubicBezTo>
                  <a:cubicBezTo>
                    <a:pt x="160" y="28"/>
                    <a:pt x="160" y="28"/>
                    <a:pt x="160" y="28"/>
                  </a:cubicBezTo>
                  <a:cubicBezTo>
                    <a:pt x="160" y="0"/>
                    <a:pt x="160" y="0"/>
                    <a:pt x="160" y="0"/>
                  </a:cubicBezTo>
                </a:path>
              </a:pathLst>
            </a:custGeom>
            <a:solidFill>
              <a:srgbClr val="63514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1" name="ïṥļîdê">
              <a:extLst>
                <a:ext uri="{FF2B5EF4-FFF2-40B4-BE49-F238E27FC236}">
                  <a16:creationId xmlns:a16="http://schemas.microsoft.com/office/drawing/2014/main" id="{135D0D4C-D18D-4EA1-8E4B-F3F3E061127A}"/>
                </a:ext>
              </a:extLst>
            </p:cNvPr>
            <p:cNvSpPr/>
            <p:nvPr userDrawn="1"/>
          </p:nvSpPr>
          <p:spPr bwMode="auto">
            <a:xfrm>
              <a:off x="5634038" y="2728913"/>
              <a:ext cx="190500" cy="284163"/>
            </a:xfrm>
            <a:custGeom>
              <a:avLst/>
              <a:gdLst>
                <a:gd name="T0" fmla="*/ 52 w 52"/>
                <a:gd name="T1" fmla="*/ 25 h 77"/>
                <a:gd name="T2" fmla="*/ 18 w 52"/>
                <a:gd name="T3" fmla="*/ 14 h 77"/>
                <a:gd name="T4" fmla="*/ 52 w 52"/>
                <a:gd name="T5" fmla="*/ 69 h 77"/>
                <a:gd name="T6" fmla="*/ 52 w 52"/>
                <a:gd name="T7" fmla="*/ 25 h 77"/>
              </a:gdLst>
              <a:ahLst/>
              <a:cxnLst>
                <a:cxn ang="0">
                  <a:pos x="T0" y="T1"/>
                </a:cxn>
                <a:cxn ang="0">
                  <a:pos x="T2" y="T3"/>
                </a:cxn>
                <a:cxn ang="0">
                  <a:pos x="T4" y="T5"/>
                </a:cxn>
                <a:cxn ang="0">
                  <a:pos x="T6" y="T7"/>
                </a:cxn>
              </a:cxnLst>
              <a:rect l="0" t="0" r="r" b="b"/>
              <a:pathLst>
                <a:path w="52" h="77">
                  <a:moveTo>
                    <a:pt x="52" y="25"/>
                  </a:moveTo>
                  <a:cubicBezTo>
                    <a:pt x="52" y="25"/>
                    <a:pt x="36" y="0"/>
                    <a:pt x="18" y="14"/>
                  </a:cubicBezTo>
                  <a:cubicBezTo>
                    <a:pt x="0" y="27"/>
                    <a:pt x="19" y="77"/>
                    <a:pt x="52" y="69"/>
                  </a:cubicBezTo>
                  <a:lnTo>
                    <a:pt x="52" y="25"/>
                  </a:lnTo>
                  <a:close/>
                </a:path>
              </a:pathLst>
            </a:custGeom>
            <a:solidFill>
              <a:srgbClr val="EDAC7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2" name="isḻîḋè">
              <a:extLst>
                <a:ext uri="{FF2B5EF4-FFF2-40B4-BE49-F238E27FC236}">
                  <a16:creationId xmlns:a16="http://schemas.microsoft.com/office/drawing/2014/main" id="{711F711D-E110-421D-933F-4C10A1A62617}"/>
                </a:ext>
              </a:extLst>
            </p:cNvPr>
            <p:cNvSpPr/>
            <p:nvPr userDrawn="1"/>
          </p:nvSpPr>
          <p:spPr bwMode="auto">
            <a:xfrm>
              <a:off x="5676900" y="2798763"/>
              <a:ext cx="147638" cy="177800"/>
            </a:xfrm>
            <a:custGeom>
              <a:avLst/>
              <a:gdLst>
                <a:gd name="T0" fmla="*/ 40 w 40"/>
                <a:gd name="T1" fmla="*/ 23 h 48"/>
                <a:gd name="T2" fmla="*/ 40 w 40"/>
                <a:gd name="T3" fmla="*/ 45 h 48"/>
                <a:gd name="T4" fmla="*/ 13 w 40"/>
                <a:gd name="T5" fmla="*/ 3 h 48"/>
                <a:gd name="T6" fmla="*/ 40 w 40"/>
                <a:gd name="T7" fmla="*/ 23 h 48"/>
              </a:gdLst>
              <a:ahLst/>
              <a:cxnLst>
                <a:cxn ang="0">
                  <a:pos x="T0" y="T1"/>
                </a:cxn>
                <a:cxn ang="0">
                  <a:pos x="T2" y="T3"/>
                </a:cxn>
                <a:cxn ang="0">
                  <a:pos x="T4" y="T5"/>
                </a:cxn>
                <a:cxn ang="0">
                  <a:pos x="T6" y="T7"/>
                </a:cxn>
              </a:cxnLst>
              <a:rect l="0" t="0" r="r" b="b"/>
              <a:pathLst>
                <a:path w="40" h="48">
                  <a:moveTo>
                    <a:pt x="40" y="23"/>
                  </a:moveTo>
                  <a:cubicBezTo>
                    <a:pt x="40" y="45"/>
                    <a:pt x="40" y="45"/>
                    <a:pt x="40" y="45"/>
                  </a:cubicBezTo>
                  <a:cubicBezTo>
                    <a:pt x="12" y="48"/>
                    <a:pt x="0" y="8"/>
                    <a:pt x="13" y="3"/>
                  </a:cubicBezTo>
                  <a:cubicBezTo>
                    <a:pt x="24" y="0"/>
                    <a:pt x="35" y="15"/>
                    <a:pt x="40" y="23"/>
                  </a:cubicBezTo>
                  <a:close/>
                </a:path>
              </a:pathLst>
            </a:custGeom>
            <a:solidFill>
              <a:srgbClr val="F7A58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3" name="íṥľïḓê">
              <a:extLst>
                <a:ext uri="{FF2B5EF4-FFF2-40B4-BE49-F238E27FC236}">
                  <a16:creationId xmlns:a16="http://schemas.microsoft.com/office/drawing/2014/main" id="{7070EA34-2784-4362-8DF0-EA6726DC0BD9}"/>
                </a:ext>
              </a:extLst>
            </p:cNvPr>
            <p:cNvSpPr/>
            <p:nvPr userDrawn="1"/>
          </p:nvSpPr>
          <p:spPr bwMode="auto">
            <a:xfrm>
              <a:off x="5707063" y="2803525"/>
              <a:ext cx="117475" cy="80963"/>
            </a:xfrm>
            <a:custGeom>
              <a:avLst/>
              <a:gdLst>
                <a:gd name="T0" fmla="*/ 0 w 32"/>
                <a:gd name="T1" fmla="*/ 10 h 22"/>
                <a:gd name="T2" fmla="*/ 0 w 32"/>
                <a:gd name="T3" fmla="*/ 10 h 22"/>
                <a:gd name="T4" fmla="*/ 0 w 32"/>
                <a:gd name="T5" fmla="*/ 8 h 22"/>
                <a:gd name="T6" fmla="*/ 3 w 32"/>
                <a:gd name="T7" fmla="*/ 5 h 22"/>
                <a:gd name="T8" fmla="*/ 4 w 32"/>
                <a:gd name="T9" fmla="*/ 4 h 22"/>
                <a:gd name="T10" fmla="*/ 5 w 32"/>
                <a:gd name="T11" fmla="*/ 4 h 22"/>
                <a:gd name="T12" fmla="*/ 5 w 32"/>
                <a:gd name="T13" fmla="*/ 4 h 22"/>
                <a:gd name="T14" fmla="*/ 5 w 32"/>
                <a:gd name="T15" fmla="*/ 4 h 22"/>
                <a:gd name="T16" fmla="*/ 5 w 32"/>
                <a:gd name="T17" fmla="*/ 4 h 22"/>
                <a:gd name="T18" fmla="*/ 5 w 32"/>
                <a:gd name="T19" fmla="*/ 4 h 22"/>
                <a:gd name="T20" fmla="*/ 5 w 32"/>
                <a:gd name="T21" fmla="*/ 4 h 22"/>
                <a:gd name="T22" fmla="*/ 5 w 32"/>
                <a:gd name="T23" fmla="*/ 4 h 22"/>
                <a:gd name="T24" fmla="*/ 6 w 32"/>
                <a:gd name="T25" fmla="*/ 4 h 22"/>
                <a:gd name="T26" fmla="*/ 7 w 32"/>
                <a:gd name="T27" fmla="*/ 4 h 22"/>
                <a:gd name="T28" fmla="*/ 8 w 32"/>
                <a:gd name="T29" fmla="*/ 4 h 22"/>
                <a:gd name="T30" fmla="*/ 8 w 32"/>
                <a:gd name="T31" fmla="*/ 4 h 22"/>
                <a:gd name="T32" fmla="*/ 9 w 32"/>
                <a:gd name="T33" fmla="*/ 4 h 22"/>
                <a:gd name="T34" fmla="*/ 16 w 32"/>
                <a:gd name="T35" fmla="*/ 7 h 22"/>
                <a:gd name="T36" fmla="*/ 19 w 32"/>
                <a:gd name="T37" fmla="*/ 9 h 22"/>
                <a:gd name="T38" fmla="*/ 22 w 32"/>
                <a:gd name="T39" fmla="*/ 12 h 22"/>
                <a:gd name="T40" fmla="*/ 27 w 32"/>
                <a:gd name="T41" fmla="*/ 17 h 22"/>
                <a:gd name="T42" fmla="*/ 32 w 32"/>
                <a:gd name="T43" fmla="*/ 22 h 22"/>
                <a:gd name="T44" fmla="*/ 31 w 32"/>
                <a:gd name="T45" fmla="*/ 20 h 22"/>
                <a:gd name="T46" fmla="*/ 29 w 32"/>
                <a:gd name="T47" fmla="*/ 15 h 22"/>
                <a:gd name="T48" fmla="*/ 27 w 32"/>
                <a:gd name="T49" fmla="*/ 12 h 22"/>
                <a:gd name="T50" fmla="*/ 25 w 32"/>
                <a:gd name="T51" fmla="*/ 9 h 22"/>
                <a:gd name="T52" fmla="*/ 18 w 32"/>
                <a:gd name="T53" fmla="*/ 4 h 22"/>
                <a:gd name="T54" fmla="*/ 14 w 32"/>
                <a:gd name="T55" fmla="*/ 1 h 22"/>
                <a:gd name="T56" fmla="*/ 10 w 32"/>
                <a:gd name="T57" fmla="*/ 0 h 22"/>
                <a:gd name="T58" fmla="*/ 8 w 32"/>
                <a:gd name="T59" fmla="*/ 0 h 22"/>
                <a:gd name="T60" fmla="*/ 7 w 32"/>
                <a:gd name="T61" fmla="*/ 0 h 22"/>
                <a:gd name="T62" fmla="*/ 6 w 32"/>
                <a:gd name="T63" fmla="*/ 1 h 22"/>
                <a:gd name="T64" fmla="*/ 5 w 32"/>
                <a:gd name="T65" fmla="*/ 1 h 22"/>
                <a:gd name="T66" fmla="*/ 5 w 32"/>
                <a:gd name="T67" fmla="*/ 1 h 22"/>
                <a:gd name="T68" fmla="*/ 4 w 32"/>
                <a:gd name="T69" fmla="*/ 1 h 22"/>
                <a:gd name="T70" fmla="*/ 4 w 32"/>
                <a:gd name="T71" fmla="*/ 1 h 22"/>
                <a:gd name="T72" fmla="*/ 3 w 32"/>
                <a:gd name="T73" fmla="*/ 2 h 22"/>
                <a:gd name="T74" fmla="*/ 2 w 32"/>
                <a:gd name="T75" fmla="*/ 3 h 22"/>
                <a:gd name="T76" fmla="*/ 0 w 32"/>
                <a:gd name="T77" fmla="*/ 6 h 22"/>
                <a:gd name="T78" fmla="*/ 0 w 32"/>
                <a:gd name="T79" fmla="*/ 8 h 22"/>
                <a:gd name="T80" fmla="*/ 0 w 32"/>
                <a:gd name="T81" fmla="*/ 10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2" h="22">
                  <a:moveTo>
                    <a:pt x="0" y="10"/>
                  </a:moveTo>
                  <a:cubicBezTo>
                    <a:pt x="0" y="10"/>
                    <a:pt x="0" y="10"/>
                    <a:pt x="0" y="10"/>
                  </a:cubicBezTo>
                  <a:cubicBezTo>
                    <a:pt x="0" y="9"/>
                    <a:pt x="0" y="9"/>
                    <a:pt x="0" y="8"/>
                  </a:cubicBezTo>
                  <a:cubicBezTo>
                    <a:pt x="1" y="7"/>
                    <a:pt x="2" y="6"/>
                    <a:pt x="3" y="5"/>
                  </a:cubicBezTo>
                  <a:cubicBezTo>
                    <a:pt x="4" y="4"/>
                    <a:pt x="4" y="4"/>
                    <a:pt x="4"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5" y="4"/>
                    <a:pt x="5" y="4"/>
                    <a:pt x="5" y="4"/>
                  </a:cubicBezTo>
                  <a:cubicBezTo>
                    <a:pt x="6" y="4"/>
                    <a:pt x="6" y="4"/>
                    <a:pt x="6" y="4"/>
                  </a:cubicBezTo>
                  <a:cubicBezTo>
                    <a:pt x="7" y="4"/>
                    <a:pt x="7" y="4"/>
                    <a:pt x="7" y="4"/>
                  </a:cubicBezTo>
                  <a:cubicBezTo>
                    <a:pt x="8" y="4"/>
                    <a:pt x="8" y="4"/>
                    <a:pt x="8" y="4"/>
                  </a:cubicBezTo>
                  <a:cubicBezTo>
                    <a:pt x="8" y="4"/>
                    <a:pt x="8" y="4"/>
                    <a:pt x="8" y="4"/>
                  </a:cubicBezTo>
                  <a:cubicBezTo>
                    <a:pt x="9" y="4"/>
                    <a:pt x="9" y="4"/>
                    <a:pt x="9" y="4"/>
                  </a:cubicBezTo>
                  <a:cubicBezTo>
                    <a:pt x="11" y="4"/>
                    <a:pt x="14" y="5"/>
                    <a:pt x="16" y="7"/>
                  </a:cubicBezTo>
                  <a:cubicBezTo>
                    <a:pt x="17" y="7"/>
                    <a:pt x="18" y="8"/>
                    <a:pt x="19" y="9"/>
                  </a:cubicBezTo>
                  <a:cubicBezTo>
                    <a:pt x="20" y="10"/>
                    <a:pt x="21" y="11"/>
                    <a:pt x="22" y="12"/>
                  </a:cubicBezTo>
                  <a:cubicBezTo>
                    <a:pt x="24" y="13"/>
                    <a:pt x="26" y="15"/>
                    <a:pt x="27" y="17"/>
                  </a:cubicBezTo>
                  <a:cubicBezTo>
                    <a:pt x="30" y="20"/>
                    <a:pt x="32" y="22"/>
                    <a:pt x="32" y="22"/>
                  </a:cubicBezTo>
                  <a:cubicBezTo>
                    <a:pt x="32" y="22"/>
                    <a:pt x="32" y="21"/>
                    <a:pt x="31" y="20"/>
                  </a:cubicBezTo>
                  <a:cubicBezTo>
                    <a:pt x="31" y="19"/>
                    <a:pt x="30" y="17"/>
                    <a:pt x="29" y="15"/>
                  </a:cubicBezTo>
                  <a:cubicBezTo>
                    <a:pt x="28" y="14"/>
                    <a:pt x="28" y="13"/>
                    <a:pt x="27" y="12"/>
                  </a:cubicBezTo>
                  <a:cubicBezTo>
                    <a:pt x="26" y="11"/>
                    <a:pt x="25" y="10"/>
                    <a:pt x="25" y="9"/>
                  </a:cubicBezTo>
                  <a:cubicBezTo>
                    <a:pt x="23" y="7"/>
                    <a:pt x="21" y="5"/>
                    <a:pt x="18" y="4"/>
                  </a:cubicBezTo>
                  <a:cubicBezTo>
                    <a:pt x="17" y="3"/>
                    <a:pt x="15" y="2"/>
                    <a:pt x="14" y="1"/>
                  </a:cubicBezTo>
                  <a:cubicBezTo>
                    <a:pt x="13" y="1"/>
                    <a:pt x="11" y="1"/>
                    <a:pt x="10" y="0"/>
                  </a:cubicBezTo>
                  <a:cubicBezTo>
                    <a:pt x="9" y="0"/>
                    <a:pt x="9" y="0"/>
                    <a:pt x="8" y="0"/>
                  </a:cubicBezTo>
                  <a:cubicBezTo>
                    <a:pt x="8" y="0"/>
                    <a:pt x="8" y="0"/>
                    <a:pt x="7" y="0"/>
                  </a:cubicBezTo>
                  <a:cubicBezTo>
                    <a:pt x="7" y="1"/>
                    <a:pt x="7" y="1"/>
                    <a:pt x="6" y="1"/>
                  </a:cubicBezTo>
                  <a:cubicBezTo>
                    <a:pt x="6" y="1"/>
                    <a:pt x="5" y="1"/>
                    <a:pt x="5" y="1"/>
                  </a:cubicBezTo>
                  <a:cubicBezTo>
                    <a:pt x="5" y="1"/>
                    <a:pt x="5" y="1"/>
                    <a:pt x="5" y="1"/>
                  </a:cubicBezTo>
                  <a:cubicBezTo>
                    <a:pt x="4" y="1"/>
                    <a:pt x="4" y="1"/>
                    <a:pt x="4" y="1"/>
                  </a:cubicBezTo>
                  <a:cubicBezTo>
                    <a:pt x="4" y="1"/>
                    <a:pt x="4" y="1"/>
                    <a:pt x="4" y="1"/>
                  </a:cubicBezTo>
                  <a:cubicBezTo>
                    <a:pt x="3" y="2"/>
                    <a:pt x="3" y="2"/>
                    <a:pt x="3" y="2"/>
                  </a:cubicBezTo>
                  <a:cubicBezTo>
                    <a:pt x="3" y="2"/>
                    <a:pt x="2" y="3"/>
                    <a:pt x="2" y="3"/>
                  </a:cubicBezTo>
                  <a:cubicBezTo>
                    <a:pt x="1" y="4"/>
                    <a:pt x="0" y="5"/>
                    <a:pt x="0" y="6"/>
                  </a:cubicBezTo>
                  <a:cubicBezTo>
                    <a:pt x="0" y="7"/>
                    <a:pt x="0" y="7"/>
                    <a:pt x="0" y="8"/>
                  </a:cubicBezTo>
                  <a:cubicBezTo>
                    <a:pt x="0" y="9"/>
                    <a:pt x="0" y="9"/>
                    <a:pt x="0" y="10"/>
                  </a:cubicBezTo>
                  <a:close/>
                </a:path>
              </a:pathLst>
            </a:custGeom>
            <a:solidFill>
              <a:srgbClr val="CF91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4" name="íş1íḋê">
              <a:extLst>
                <a:ext uri="{FF2B5EF4-FFF2-40B4-BE49-F238E27FC236}">
                  <a16:creationId xmlns:a16="http://schemas.microsoft.com/office/drawing/2014/main" id="{491A23F2-4EB6-4B83-9630-37BEFCB7E628}"/>
                </a:ext>
              </a:extLst>
            </p:cNvPr>
            <p:cNvSpPr/>
            <p:nvPr userDrawn="1"/>
          </p:nvSpPr>
          <p:spPr bwMode="auto">
            <a:xfrm>
              <a:off x="6418263" y="2795588"/>
              <a:ext cx="214313" cy="287338"/>
            </a:xfrm>
            <a:custGeom>
              <a:avLst/>
              <a:gdLst>
                <a:gd name="T0" fmla="*/ 7 w 58"/>
                <a:gd name="T1" fmla="*/ 22 h 78"/>
                <a:gd name="T2" fmla="*/ 43 w 58"/>
                <a:gd name="T3" fmla="*/ 16 h 78"/>
                <a:gd name="T4" fmla="*/ 0 w 58"/>
                <a:gd name="T5" fmla="*/ 65 h 78"/>
                <a:gd name="T6" fmla="*/ 7 w 58"/>
                <a:gd name="T7" fmla="*/ 22 h 78"/>
              </a:gdLst>
              <a:ahLst/>
              <a:cxnLst>
                <a:cxn ang="0">
                  <a:pos x="T0" y="T1"/>
                </a:cxn>
                <a:cxn ang="0">
                  <a:pos x="T2" y="T3"/>
                </a:cxn>
                <a:cxn ang="0">
                  <a:pos x="T4" y="T5"/>
                </a:cxn>
                <a:cxn ang="0">
                  <a:pos x="T6" y="T7"/>
                </a:cxn>
              </a:cxnLst>
              <a:rect l="0" t="0" r="r" b="b"/>
              <a:pathLst>
                <a:path w="58" h="78">
                  <a:moveTo>
                    <a:pt x="7" y="22"/>
                  </a:moveTo>
                  <a:cubicBezTo>
                    <a:pt x="7" y="22"/>
                    <a:pt x="27" y="0"/>
                    <a:pt x="43" y="16"/>
                  </a:cubicBezTo>
                  <a:cubicBezTo>
                    <a:pt x="58" y="33"/>
                    <a:pt x="31" y="78"/>
                    <a:pt x="0" y="65"/>
                  </a:cubicBezTo>
                  <a:lnTo>
                    <a:pt x="7" y="22"/>
                  </a:lnTo>
                  <a:close/>
                </a:path>
              </a:pathLst>
            </a:custGeom>
            <a:solidFill>
              <a:srgbClr val="EDAC7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5" name="íṧḷíďè">
              <a:extLst>
                <a:ext uri="{FF2B5EF4-FFF2-40B4-BE49-F238E27FC236}">
                  <a16:creationId xmlns:a16="http://schemas.microsoft.com/office/drawing/2014/main" id="{322F4DD9-730D-4544-A7DE-3350831769B1}"/>
                </a:ext>
              </a:extLst>
            </p:cNvPr>
            <p:cNvSpPr/>
            <p:nvPr userDrawn="1"/>
          </p:nvSpPr>
          <p:spPr bwMode="auto">
            <a:xfrm>
              <a:off x="6418263" y="2865438"/>
              <a:ext cx="173038" cy="176213"/>
            </a:xfrm>
            <a:custGeom>
              <a:avLst/>
              <a:gdLst>
                <a:gd name="T0" fmla="*/ 4 w 47"/>
                <a:gd name="T1" fmla="*/ 19 h 48"/>
                <a:gd name="T2" fmla="*/ 0 w 47"/>
                <a:gd name="T3" fmla="*/ 41 h 48"/>
                <a:gd name="T4" fmla="*/ 34 w 47"/>
                <a:gd name="T5" fmla="*/ 5 h 48"/>
                <a:gd name="T6" fmla="*/ 4 w 47"/>
                <a:gd name="T7" fmla="*/ 19 h 48"/>
              </a:gdLst>
              <a:ahLst/>
              <a:cxnLst>
                <a:cxn ang="0">
                  <a:pos x="T0" y="T1"/>
                </a:cxn>
                <a:cxn ang="0">
                  <a:pos x="T2" y="T3"/>
                </a:cxn>
                <a:cxn ang="0">
                  <a:pos x="T4" y="T5"/>
                </a:cxn>
                <a:cxn ang="0">
                  <a:pos x="T6" y="T7"/>
                </a:cxn>
              </a:cxnLst>
              <a:rect l="0" t="0" r="r" b="b"/>
              <a:pathLst>
                <a:path w="47" h="48">
                  <a:moveTo>
                    <a:pt x="4" y="19"/>
                  </a:moveTo>
                  <a:cubicBezTo>
                    <a:pt x="0" y="41"/>
                    <a:pt x="0" y="41"/>
                    <a:pt x="0" y="41"/>
                  </a:cubicBezTo>
                  <a:cubicBezTo>
                    <a:pt x="28" y="48"/>
                    <a:pt x="47" y="11"/>
                    <a:pt x="34" y="5"/>
                  </a:cubicBezTo>
                  <a:cubicBezTo>
                    <a:pt x="24" y="0"/>
                    <a:pt x="10" y="12"/>
                    <a:pt x="4" y="19"/>
                  </a:cubicBezTo>
                  <a:close/>
                </a:path>
              </a:pathLst>
            </a:custGeom>
            <a:solidFill>
              <a:srgbClr val="F7A58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6" name="ïşlíďe">
              <a:extLst>
                <a:ext uri="{FF2B5EF4-FFF2-40B4-BE49-F238E27FC236}">
                  <a16:creationId xmlns:a16="http://schemas.microsoft.com/office/drawing/2014/main" id="{1DB26175-BBC7-4751-8986-01AC218C0414}"/>
                </a:ext>
              </a:extLst>
            </p:cNvPr>
            <p:cNvSpPr/>
            <p:nvPr userDrawn="1"/>
          </p:nvSpPr>
          <p:spPr bwMode="auto">
            <a:xfrm>
              <a:off x="6434138" y="2873375"/>
              <a:ext cx="123825" cy="61913"/>
            </a:xfrm>
            <a:custGeom>
              <a:avLst/>
              <a:gdLst>
                <a:gd name="T0" fmla="*/ 34 w 34"/>
                <a:gd name="T1" fmla="*/ 11 h 17"/>
                <a:gd name="T2" fmla="*/ 34 w 34"/>
                <a:gd name="T3" fmla="*/ 10 h 17"/>
                <a:gd name="T4" fmla="*/ 34 w 34"/>
                <a:gd name="T5" fmla="*/ 9 h 17"/>
                <a:gd name="T6" fmla="*/ 31 w 34"/>
                <a:gd name="T7" fmla="*/ 5 h 17"/>
                <a:gd name="T8" fmla="*/ 30 w 34"/>
                <a:gd name="T9" fmla="*/ 4 h 17"/>
                <a:gd name="T10" fmla="*/ 30 w 34"/>
                <a:gd name="T11" fmla="*/ 4 h 17"/>
                <a:gd name="T12" fmla="*/ 30 w 34"/>
                <a:gd name="T13" fmla="*/ 4 h 17"/>
                <a:gd name="T14" fmla="*/ 30 w 34"/>
                <a:gd name="T15" fmla="*/ 4 h 17"/>
                <a:gd name="T16" fmla="*/ 30 w 34"/>
                <a:gd name="T17" fmla="*/ 4 h 17"/>
                <a:gd name="T18" fmla="*/ 30 w 34"/>
                <a:gd name="T19" fmla="*/ 4 h 17"/>
                <a:gd name="T20" fmla="*/ 30 w 34"/>
                <a:gd name="T21" fmla="*/ 4 h 17"/>
                <a:gd name="T22" fmla="*/ 29 w 34"/>
                <a:gd name="T23" fmla="*/ 4 h 17"/>
                <a:gd name="T24" fmla="*/ 29 w 34"/>
                <a:gd name="T25" fmla="*/ 4 h 17"/>
                <a:gd name="T26" fmla="*/ 28 w 34"/>
                <a:gd name="T27" fmla="*/ 3 h 17"/>
                <a:gd name="T28" fmla="*/ 27 w 34"/>
                <a:gd name="T29" fmla="*/ 3 h 17"/>
                <a:gd name="T30" fmla="*/ 27 w 34"/>
                <a:gd name="T31" fmla="*/ 3 h 17"/>
                <a:gd name="T32" fmla="*/ 26 w 34"/>
                <a:gd name="T33" fmla="*/ 3 h 17"/>
                <a:gd name="T34" fmla="*/ 19 w 34"/>
                <a:gd name="T35" fmla="*/ 5 h 17"/>
                <a:gd name="T36" fmla="*/ 15 w 34"/>
                <a:gd name="T37" fmla="*/ 7 h 17"/>
                <a:gd name="T38" fmla="*/ 12 w 34"/>
                <a:gd name="T39" fmla="*/ 9 h 17"/>
                <a:gd name="T40" fmla="*/ 6 w 34"/>
                <a:gd name="T41" fmla="*/ 13 h 17"/>
                <a:gd name="T42" fmla="*/ 0 w 34"/>
                <a:gd name="T43" fmla="*/ 17 h 17"/>
                <a:gd name="T44" fmla="*/ 1 w 34"/>
                <a:gd name="T45" fmla="*/ 15 h 17"/>
                <a:gd name="T46" fmla="*/ 4 w 34"/>
                <a:gd name="T47" fmla="*/ 11 h 17"/>
                <a:gd name="T48" fmla="*/ 7 w 34"/>
                <a:gd name="T49" fmla="*/ 9 h 17"/>
                <a:gd name="T50" fmla="*/ 10 w 34"/>
                <a:gd name="T51" fmla="*/ 6 h 17"/>
                <a:gd name="T52" fmla="*/ 17 w 34"/>
                <a:gd name="T53" fmla="*/ 1 h 17"/>
                <a:gd name="T54" fmla="*/ 21 w 34"/>
                <a:gd name="T55" fmla="*/ 0 h 17"/>
                <a:gd name="T56" fmla="*/ 26 w 34"/>
                <a:gd name="T57" fmla="*/ 0 h 17"/>
                <a:gd name="T58" fmla="*/ 27 w 34"/>
                <a:gd name="T59" fmla="*/ 0 h 17"/>
                <a:gd name="T60" fmla="*/ 28 w 34"/>
                <a:gd name="T61" fmla="*/ 0 h 17"/>
                <a:gd name="T62" fmla="*/ 29 w 34"/>
                <a:gd name="T63" fmla="*/ 1 h 17"/>
                <a:gd name="T64" fmla="*/ 30 w 34"/>
                <a:gd name="T65" fmla="*/ 1 h 17"/>
                <a:gd name="T66" fmla="*/ 31 w 34"/>
                <a:gd name="T67" fmla="*/ 1 h 17"/>
                <a:gd name="T68" fmla="*/ 31 w 34"/>
                <a:gd name="T69" fmla="*/ 1 h 17"/>
                <a:gd name="T70" fmla="*/ 31 w 34"/>
                <a:gd name="T71" fmla="*/ 2 h 17"/>
                <a:gd name="T72" fmla="*/ 32 w 34"/>
                <a:gd name="T73" fmla="*/ 2 h 17"/>
                <a:gd name="T74" fmla="*/ 33 w 34"/>
                <a:gd name="T75" fmla="*/ 4 h 17"/>
                <a:gd name="T76" fmla="*/ 34 w 34"/>
                <a:gd name="T77" fmla="*/ 7 h 17"/>
                <a:gd name="T78" fmla="*/ 34 w 34"/>
                <a:gd name="T79" fmla="*/ 9 h 17"/>
                <a:gd name="T80" fmla="*/ 34 w 34"/>
                <a:gd name="T81" fmla="*/ 10 h 17"/>
                <a:gd name="T82" fmla="*/ 34 w 34"/>
                <a:gd name="T83" fmla="*/ 11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4" h="17">
                  <a:moveTo>
                    <a:pt x="34" y="11"/>
                  </a:moveTo>
                  <a:cubicBezTo>
                    <a:pt x="34" y="10"/>
                    <a:pt x="34" y="10"/>
                    <a:pt x="34" y="10"/>
                  </a:cubicBezTo>
                  <a:cubicBezTo>
                    <a:pt x="34" y="10"/>
                    <a:pt x="34" y="10"/>
                    <a:pt x="34" y="9"/>
                  </a:cubicBezTo>
                  <a:cubicBezTo>
                    <a:pt x="33" y="8"/>
                    <a:pt x="33" y="6"/>
                    <a:pt x="31" y="5"/>
                  </a:cubicBezTo>
                  <a:cubicBezTo>
                    <a:pt x="31" y="5"/>
                    <a:pt x="31"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30" y="4"/>
                    <a:pt x="30" y="4"/>
                    <a:pt x="30" y="4"/>
                  </a:cubicBezTo>
                  <a:cubicBezTo>
                    <a:pt x="29" y="4"/>
                    <a:pt x="29" y="4"/>
                    <a:pt x="29" y="4"/>
                  </a:cubicBezTo>
                  <a:cubicBezTo>
                    <a:pt x="29" y="4"/>
                    <a:pt x="29" y="4"/>
                    <a:pt x="29" y="4"/>
                  </a:cubicBezTo>
                  <a:cubicBezTo>
                    <a:pt x="28" y="3"/>
                    <a:pt x="28" y="3"/>
                    <a:pt x="28" y="3"/>
                  </a:cubicBezTo>
                  <a:cubicBezTo>
                    <a:pt x="27" y="3"/>
                    <a:pt x="27" y="3"/>
                    <a:pt x="27" y="3"/>
                  </a:cubicBezTo>
                  <a:cubicBezTo>
                    <a:pt x="27" y="3"/>
                    <a:pt x="27" y="3"/>
                    <a:pt x="27" y="3"/>
                  </a:cubicBezTo>
                  <a:cubicBezTo>
                    <a:pt x="26" y="3"/>
                    <a:pt x="26" y="3"/>
                    <a:pt x="26" y="3"/>
                  </a:cubicBezTo>
                  <a:cubicBezTo>
                    <a:pt x="23" y="3"/>
                    <a:pt x="21" y="4"/>
                    <a:pt x="19" y="5"/>
                  </a:cubicBezTo>
                  <a:cubicBezTo>
                    <a:pt x="17" y="5"/>
                    <a:pt x="16" y="6"/>
                    <a:pt x="15" y="7"/>
                  </a:cubicBezTo>
                  <a:cubicBezTo>
                    <a:pt x="14" y="7"/>
                    <a:pt x="13" y="8"/>
                    <a:pt x="12" y="9"/>
                  </a:cubicBezTo>
                  <a:cubicBezTo>
                    <a:pt x="10" y="10"/>
                    <a:pt x="8" y="12"/>
                    <a:pt x="6" y="13"/>
                  </a:cubicBezTo>
                  <a:cubicBezTo>
                    <a:pt x="3" y="15"/>
                    <a:pt x="0" y="17"/>
                    <a:pt x="0" y="17"/>
                  </a:cubicBezTo>
                  <a:cubicBezTo>
                    <a:pt x="0" y="17"/>
                    <a:pt x="1" y="16"/>
                    <a:pt x="1" y="15"/>
                  </a:cubicBezTo>
                  <a:cubicBezTo>
                    <a:pt x="2" y="14"/>
                    <a:pt x="3" y="13"/>
                    <a:pt x="4" y="11"/>
                  </a:cubicBezTo>
                  <a:cubicBezTo>
                    <a:pt x="5" y="10"/>
                    <a:pt x="6" y="10"/>
                    <a:pt x="7" y="9"/>
                  </a:cubicBezTo>
                  <a:cubicBezTo>
                    <a:pt x="8" y="8"/>
                    <a:pt x="9" y="7"/>
                    <a:pt x="10" y="6"/>
                  </a:cubicBezTo>
                  <a:cubicBezTo>
                    <a:pt x="12" y="4"/>
                    <a:pt x="14" y="3"/>
                    <a:pt x="17" y="1"/>
                  </a:cubicBezTo>
                  <a:cubicBezTo>
                    <a:pt x="18" y="1"/>
                    <a:pt x="20" y="0"/>
                    <a:pt x="21" y="0"/>
                  </a:cubicBezTo>
                  <a:cubicBezTo>
                    <a:pt x="23" y="0"/>
                    <a:pt x="24" y="0"/>
                    <a:pt x="26" y="0"/>
                  </a:cubicBezTo>
                  <a:cubicBezTo>
                    <a:pt x="26" y="0"/>
                    <a:pt x="27" y="0"/>
                    <a:pt x="27" y="0"/>
                  </a:cubicBezTo>
                  <a:cubicBezTo>
                    <a:pt x="27" y="0"/>
                    <a:pt x="28" y="0"/>
                    <a:pt x="28" y="0"/>
                  </a:cubicBezTo>
                  <a:cubicBezTo>
                    <a:pt x="29" y="1"/>
                    <a:pt x="29" y="1"/>
                    <a:pt x="29" y="1"/>
                  </a:cubicBezTo>
                  <a:cubicBezTo>
                    <a:pt x="30" y="1"/>
                    <a:pt x="30" y="1"/>
                    <a:pt x="30" y="1"/>
                  </a:cubicBezTo>
                  <a:cubicBezTo>
                    <a:pt x="31" y="1"/>
                    <a:pt x="31" y="1"/>
                    <a:pt x="31" y="1"/>
                  </a:cubicBezTo>
                  <a:cubicBezTo>
                    <a:pt x="31" y="1"/>
                    <a:pt x="31" y="1"/>
                    <a:pt x="31" y="1"/>
                  </a:cubicBezTo>
                  <a:cubicBezTo>
                    <a:pt x="31" y="2"/>
                    <a:pt x="31" y="2"/>
                    <a:pt x="31" y="2"/>
                  </a:cubicBezTo>
                  <a:cubicBezTo>
                    <a:pt x="32" y="2"/>
                    <a:pt x="32" y="2"/>
                    <a:pt x="32" y="2"/>
                  </a:cubicBezTo>
                  <a:cubicBezTo>
                    <a:pt x="32" y="3"/>
                    <a:pt x="33" y="3"/>
                    <a:pt x="33" y="4"/>
                  </a:cubicBezTo>
                  <a:cubicBezTo>
                    <a:pt x="34" y="5"/>
                    <a:pt x="34" y="6"/>
                    <a:pt x="34" y="7"/>
                  </a:cubicBezTo>
                  <a:cubicBezTo>
                    <a:pt x="34" y="8"/>
                    <a:pt x="34" y="8"/>
                    <a:pt x="34" y="9"/>
                  </a:cubicBezTo>
                  <a:cubicBezTo>
                    <a:pt x="34" y="10"/>
                    <a:pt x="34" y="10"/>
                    <a:pt x="34" y="10"/>
                  </a:cubicBezTo>
                  <a:lnTo>
                    <a:pt x="34" y="11"/>
                  </a:lnTo>
                  <a:close/>
                </a:path>
              </a:pathLst>
            </a:custGeom>
            <a:solidFill>
              <a:srgbClr val="CF91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7" name="íṧ1iḍé">
              <a:extLst>
                <a:ext uri="{FF2B5EF4-FFF2-40B4-BE49-F238E27FC236}">
                  <a16:creationId xmlns:a16="http://schemas.microsoft.com/office/drawing/2014/main" id="{39926ECE-6B6B-4858-B85D-CBDFEBE5E3E2}"/>
                </a:ext>
              </a:extLst>
            </p:cNvPr>
            <p:cNvSpPr/>
            <p:nvPr userDrawn="1"/>
          </p:nvSpPr>
          <p:spPr bwMode="auto">
            <a:xfrm>
              <a:off x="6019800" y="3116263"/>
              <a:ext cx="180975" cy="319088"/>
            </a:xfrm>
            <a:custGeom>
              <a:avLst/>
              <a:gdLst>
                <a:gd name="T0" fmla="*/ 1 w 49"/>
                <a:gd name="T1" fmla="*/ 0 h 87"/>
                <a:gd name="T2" fmla="*/ 47 w 49"/>
                <a:gd name="T3" fmla="*/ 0 h 87"/>
                <a:gd name="T4" fmla="*/ 49 w 49"/>
                <a:gd name="T5" fmla="*/ 72 h 87"/>
                <a:gd name="T6" fmla="*/ 25 w 49"/>
                <a:gd name="T7" fmla="*/ 86 h 87"/>
                <a:gd name="T8" fmla="*/ 0 w 49"/>
                <a:gd name="T9" fmla="*/ 72 h 87"/>
                <a:gd name="T10" fmla="*/ 1 w 49"/>
                <a:gd name="T11" fmla="*/ 0 h 87"/>
              </a:gdLst>
              <a:ahLst/>
              <a:cxnLst>
                <a:cxn ang="0">
                  <a:pos x="T0" y="T1"/>
                </a:cxn>
                <a:cxn ang="0">
                  <a:pos x="T2" y="T3"/>
                </a:cxn>
                <a:cxn ang="0">
                  <a:pos x="T4" y="T5"/>
                </a:cxn>
                <a:cxn ang="0">
                  <a:pos x="T6" y="T7"/>
                </a:cxn>
                <a:cxn ang="0">
                  <a:pos x="T8" y="T9"/>
                </a:cxn>
                <a:cxn ang="0">
                  <a:pos x="T10" y="T11"/>
                </a:cxn>
              </a:cxnLst>
              <a:rect l="0" t="0" r="r" b="b"/>
              <a:pathLst>
                <a:path w="49" h="87">
                  <a:moveTo>
                    <a:pt x="1" y="0"/>
                  </a:moveTo>
                  <a:cubicBezTo>
                    <a:pt x="47" y="0"/>
                    <a:pt x="47" y="0"/>
                    <a:pt x="47" y="0"/>
                  </a:cubicBezTo>
                  <a:cubicBezTo>
                    <a:pt x="49" y="72"/>
                    <a:pt x="49" y="72"/>
                    <a:pt x="49" y="72"/>
                  </a:cubicBezTo>
                  <a:cubicBezTo>
                    <a:pt x="49" y="72"/>
                    <a:pt x="45" y="86"/>
                    <a:pt x="25" y="86"/>
                  </a:cubicBezTo>
                  <a:cubicBezTo>
                    <a:pt x="5" y="87"/>
                    <a:pt x="0" y="72"/>
                    <a:pt x="0" y="72"/>
                  </a:cubicBezTo>
                  <a:cubicBezTo>
                    <a:pt x="0" y="71"/>
                    <a:pt x="1" y="0"/>
                    <a:pt x="1" y="0"/>
                  </a:cubicBezTo>
                  <a:close/>
                </a:path>
              </a:pathLst>
            </a:custGeom>
            <a:solidFill>
              <a:srgbClr val="EDAC7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8" name="íSḷíḍé">
              <a:extLst>
                <a:ext uri="{FF2B5EF4-FFF2-40B4-BE49-F238E27FC236}">
                  <a16:creationId xmlns:a16="http://schemas.microsoft.com/office/drawing/2014/main" id="{543C7DE3-45FE-4694-A597-44516AF0D109}"/>
                </a:ext>
              </a:extLst>
            </p:cNvPr>
            <p:cNvSpPr/>
            <p:nvPr userDrawn="1"/>
          </p:nvSpPr>
          <p:spPr bwMode="auto">
            <a:xfrm>
              <a:off x="6019800" y="3116263"/>
              <a:ext cx="180975" cy="319088"/>
            </a:xfrm>
            <a:custGeom>
              <a:avLst/>
              <a:gdLst>
                <a:gd name="T0" fmla="*/ 1 w 49"/>
                <a:gd name="T1" fmla="*/ 0 h 87"/>
                <a:gd name="T2" fmla="*/ 47 w 49"/>
                <a:gd name="T3" fmla="*/ 0 h 87"/>
                <a:gd name="T4" fmla="*/ 49 w 49"/>
                <a:gd name="T5" fmla="*/ 72 h 87"/>
                <a:gd name="T6" fmla="*/ 25 w 49"/>
                <a:gd name="T7" fmla="*/ 86 h 87"/>
                <a:gd name="T8" fmla="*/ 0 w 49"/>
                <a:gd name="T9" fmla="*/ 72 h 87"/>
                <a:gd name="T10" fmla="*/ 1 w 49"/>
                <a:gd name="T11" fmla="*/ 0 h 87"/>
              </a:gdLst>
              <a:ahLst/>
              <a:cxnLst>
                <a:cxn ang="0">
                  <a:pos x="T0" y="T1"/>
                </a:cxn>
                <a:cxn ang="0">
                  <a:pos x="T2" y="T3"/>
                </a:cxn>
                <a:cxn ang="0">
                  <a:pos x="T4" y="T5"/>
                </a:cxn>
                <a:cxn ang="0">
                  <a:pos x="T6" y="T7"/>
                </a:cxn>
                <a:cxn ang="0">
                  <a:pos x="T8" y="T9"/>
                </a:cxn>
                <a:cxn ang="0">
                  <a:pos x="T10" y="T11"/>
                </a:cxn>
              </a:cxnLst>
              <a:rect l="0" t="0" r="r" b="b"/>
              <a:pathLst>
                <a:path w="49" h="87">
                  <a:moveTo>
                    <a:pt x="1" y="0"/>
                  </a:moveTo>
                  <a:cubicBezTo>
                    <a:pt x="47" y="0"/>
                    <a:pt x="47" y="0"/>
                    <a:pt x="47" y="0"/>
                  </a:cubicBezTo>
                  <a:cubicBezTo>
                    <a:pt x="49" y="72"/>
                    <a:pt x="49" y="72"/>
                    <a:pt x="49" y="72"/>
                  </a:cubicBezTo>
                  <a:cubicBezTo>
                    <a:pt x="49" y="72"/>
                    <a:pt x="45" y="86"/>
                    <a:pt x="25" y="86"/>
                  </a:cubicBezTo>
                  <a:cubicBezTo>
                    <a:pt x="5" y="87"/>
                    <a:pt x="0" y="72"/>
                    <a:pt x="0" y="72"/>
                  </a:cubicBezTo>
                  <a:cubicBezTo>
                    <a:pt x="0" y="71"/>
                    <a:pt x="1" y="0"/>
                    <a:pt x="1" y="0"/>
                  </a:cubicBezTo>
                  <a:close/>
                </a:path>
              </a:pathLst>
            </a:custGeom>
            <a:solidFill>
              <a:srgbClr val="CF91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9" name="ï$lïďê">
              <a:extLst>
                <a:ext uri="{FF2B5EF4-FFF2-40B4-BE49-F238E27FC236}">
                  <a16:creationId xmlns:a16="http://schemas.microsoft.com/office/drawing/2014/main" id="{56903C60-43D1-41B4-A06B-5D4321B26180}"/>
                </a:ext>
              </a:extLst>
            </p:cNvPr>
            <p:cNvSpPr/>
            <p:nvPr userDrawn="1"/>
          </p:nvSpPr>
          <p:spPr bwMode="auto">
            <a:xfrm>
              <a:off x="6024563" y="3155950"/>
              <a:ext cx="176213" cy="88900"/>
            </a:xfrm>
            <a:custGeom>
              <a:avLst/>
              <a:gdLst>
                <a:gd name="T0" fmla="*/ 3 w 48"/>
                <a:gd name="T1" fmla="*/ 0 h 24"/>
                <a:gd name="T2" fmla="*/ 48 w 48"/>
                <a:gd name="T3" fmla="*/ 4 h 24"/>
                <a:gd name="T4" fmla="*/ 48 w 48"/>
                <a:gd name="T5" fmla="*/ 21 h 24"/>
                <a:gd name="T6" fmla="*/ 33 w 48"/>
                <a:gd name="T7" fmla="*/ 23 h 24"/>
                <a:gd name="T8" fmla="*/ 0 w 48"/>
                <a:gd name="T9" fmla="*/ 18 h 24"/>
                <a:gd name="T10" fmla="*/ 3 w 48"/>
                <a:gd name="T11" fmla="*/ 0 h 24"/>
              </a:gdLst>
              <a:ahLst/>
              <a:cxnLst>
                <a:cxn ang="0">
                  <a:pos x="T0" y="T1"/>
                </a:cxn>
                <a:cxn ang="0">
                  <a:pos x="T2" y="T3"/>
                </a:cxn>
                <a:cxn ang="0">
                  <a:pos x="T4" y="T5"/>
                </a:cxn>
                <a:cxn ang="0">
                  <a:pos x="T6" y="T7"/>
                </a:cxn>
                <a:cxn ang="0">
                  <a:pos x="T8" y="T9"/>
                </a:cxn>
                <a:cxn ang="0">
                  <a:pos x="T10" y="T11"/>
                </a:cxn>
              </a:cxnLst>
              <a:rect l="0" t="0" r="r" b="b"/>
              <a:pathLst>
                <a:path w="48" h="24">
                  <a:moveTo>
                    <a:pt x="3" y="0"/>
                  </a:moveTo>
                  <a:cubicBezTo>
                    <a:pt x="48" y="4"/>
                    <a:pt x="48" y="4"/>
                    <a:pt x="48" y="4"/>
                  </a:cubicBezTo>
                  <a:cubicBezTo>
                    <a:pt x="48" y="4"/>
                    <a:pt x="48" y="13"/>
                    <a:pt x="48" y="21"/>
                  </a:cubicBezTo>
                  <a:cubicBezTo>
                    <a:pt x="48" y="22"/>
                    <a:pt x="34" y="23"/>
                    <a:pt x="33" y="23"/>
                  </a:cubicBezTo>
                  <a:cubicBezTo>
                    <a:pt x="22" y="24"/>
                    <a:pt x="11" y="22"/>
                    <a:pt x="0" y="18"/>
                  </a:cubicBezTo>
                  <a:cubicBezTo>
                    <a:pt x="1" y="10"/>
                    <a:pt x="3" y="0"/>
                    <a:pt x="3" y="0"/>
                  </a:cubicBezTo>
                  <a:close/>
                </a:path>
              </a:pathLst>
            </a:custGeom>
            <a:solidFill>
              <a:srgbClr val="CF91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0" name="iṩlïḍe">
              <a:extLst>
                <a:ext uri="{FF2B5EF4-FFF2-40B4-BE49-F238E27FC236}">
                  <a16:creationId xmlns:a16="http://schemas.microsoft.com/office/drawing/2014/main" id="{58D298C8-779C-40AB-AEB2-79554B903AA5}"/>
                </a:ext>
              </a:extLst>
            </p:cNvPr>
            <p:cNvSpPr/>
            <p:nvPr userDrawn="1"/>
          </p:nvSpPr>
          <p:spPr bwMode="auto">
            <a:xfrm>
              <a:off x="5780088" y="2468563"/>
              <a:ext cx="723900" cy="784225"/>
            </a:xfrm>
            <a:custGeom>
              <a:avLst/>
              <a:gdLst>
                <a:gd name="T0" fmla="*/ 2 w 196"/>
                <a:gd name="T1" fmla="*/ 75 h 213"/>
                <a:gd name="T2" fmla="*/ 55 w 196"/>
                <a:gd name="T3" fmla="*/ 5 h 213"/>
                <a:gd name="T4" fmla="*/ 106 w 196"/>
                <a:gd name="T5" fmla="*/ 2 h 213"/>
                <a:gd name="T6" fmla="*/ 156 w 196"/>
                <a:gd name="T7" fmla="*/ 14 h 213"/>
                <a:gd name="T8" fmla="*/ 178 w 196"/>
                <a:gd name="T9" fmla="*/ 70 h 213"/>
                <a:gd name="T10" fmla="*/ 196 w 196"/>
                <a:gd name="T11" fmla="*/ 92 h 213"/>
                <a:gd name="T12" fmla="*/ 195 w 196"/>
                <a:gd name="T13" fmla="*/ 111 h 213"/>
                <a:gd name="T14" fmla="*/ 183 w 196"/>
                <a:gd name="T15" fmla="*/ 154 h 213"/>
                <a:gd name="T16" fmla="*/ 150 w 196"/>
                <a:gd name="T17" fmla="*/ 196 h 213"/>
                <a:gd name="T18" fmla="*/ 121 w 196"/>
                <a:gd name="T19" fmla="*/ 208 h 213"/>
                <a:gd name="T20" fmla="*/ 72 w 196"/>
                <a:gd name="T21" fmla="*/ 209 h 213"/>
                <a:gd name="T22" fmla="*/ 41 w 196"/>
                <a:gd name="T23" fmla="*/ 194 h 213"/>
                <a:gd name="T24" fmla="*/ 7 w 196"/>
                <a:gd name="T25" fmla="*/ 149 h 213"/>
                <a:gd name="T26" fmla="*/ 0 w 196"/>
                <a:gd name="T27" fmla="*/ 102 h 213"/>
                <a:gd name="T28" fmla="*/ 2 w 196"/>
                <a:gd name="T29" fmla="*/ 76 h 213"/>
                <a:gd name="T30" fmla="*/ 2 w 196"/>
                <a:gd name="T31" fmla="*/ 75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6" h="213">
                  <a:moveTo>
                    <a:pt x="2" y="75"/>
                  </a:moveTo>
                  <a:cubicBezTo>
                    <a:pt x="6" y="43"/>
                    <a:pt x="22" y="15"/>
                    <a:pt x="55" y="5"/>
                  </a:cubicBezTo>
                  <a:cubicBezTo>
                    <a:pt x="71" y="0"/>
                    <a:pt x="89" y="0"/>
                    <a:pt x="106" y="2"/>
                  </a:cubicBezTo>
                  <a:cubicBezTo>
                    <a:pt x="123" y="3"/>
                    <a:pt x="140" y="6"/>
                    <a:pt x="156" y="14"/>
                  </a:cubicBezTo>
                  <a:cubicBezTo>
                    <a:pt x="183" y="27"/>
                    <a:pt x="178" y="41"/>
                    <a:pt x="178" y="70"/>
                  </a:cubicBezTo>
                  <a:cubicBezTo>
                    <a:pt x="178" y="73"/>
                    <a:pt x="196" y="89"/>
                    <a:pt x="196" y="92"/>
                  </a:cubicBezTo>
                  <a:cubicBezTo>
                    <a:pt x="195" y="98"/>
                    <a:pt x="195" y="105"/>
                    <a:pt x="195" y="111"/>
                  </a:cubicBezTo>
                  <a:cubicBezTo>
                    <a:pt x="193" y="126"/>
                    <a:pt x="189" y="140"/>
                    <a:pt x="183" y="154"/>
                  </a:cubicBezTo>
                  <a:cubicBezTo>
                    <a:pt x="176" y="171"/>
                    <a:pt x="165" y="185"/>
                    <a:pt x="150" y="196"/>
                  </a:cubicBezTo>
                  <a:cubicBezTo>
                    <a:pt x="141" y="202"/>
                    <a:pt x="131" y="206"/>
                    <a:pt x="121" y="208"/>
                  </a:cubicBezTo>
                  <a:cubicBezTo>
                    <a:pt x="105" y="213"/>
                    <a:pt x="89" y="213"/>
                    <a:pt x="72" y="209"/>
                  </a:cubicBezTo>
                  <a:cubicBezTo>
                    <a:pt x="61" y="206"/>
                    <a:pt x="50" y="201"/>
                    <a:pt x="41" y="194"/>
                  </a:cubicBezTo>
                  <a:cubicBezTo>
                    <a:pt x="25" y="183"/>
                    <a:pt x="13" y="167"/>
                    <a:pt x="7" y="149"/>
                  </a:cubicBezTo>
                  <a:cubicBezTo>
                    <a:pt x="2" y="134"/>
                    <a:pt x="0" y="118"/>
                    <a:pt x="0" y="102"/>
                  </a:cubicBezTo>
                  <a:cubicBezTo>
                    <a:pt x="0" y="93"/>
                    <a:pt x="0" y="84"/>
                    <a:pt x="2" y="76"/>
                  </a:cubicBezTo>
                  <a:lnTo>
                    <a:pt x="2" y="75"/>
                  </a:lnTo>
                  <a:close/>
                </a:path>
              </a:pathLst>
            </a:custGeom>
            <a:solidFill>
              <a:srgbClr val="CF91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1" name="iš1íḓè">
              <a:extLst>
                <a:ext uri="{FF2B5EF4-FFF2-40B4-BE49-F238E27FC236}">
                  <a16:creationId xmlns:a16="http://schemas.microsoft.com/office/drawing/2014/main" id="{54D6F5CC-D071-4394-BC18-281B7DFF3181}"/>
                </a:ext>
              </a:extLst>
            </p:cNvPr>
            <p:cNvSpPr/>
            <p:nvPr userDrawn="1"/>
          </p:nvSpPr>
          <p:spPr bwMode="auto">
            <a:xfrm>
              <a:off x="5780088" y="2644775"/>
              <a:ext cx="4763" cy="103188"/>
            </a:xfrm>
            <a:custGeom>
              <a:avLst/>
              <a:gdLst>
                <a:gd name="T0" fmla="*/ 0 w 1"/>
                <a:gd name="T1" fmla="*/ 28 h 28"/>
                <a:gd name="T2" fmla="*/ 1 w 1"/>
                <a:gd name="T3" fmla="*/ 0 h 28"/>
                <a:gd name="T4" fmla="*/ 0 w 1"/>
                <a:gd name="T5" fmla="*/ 28 h 28"/>
              </a:gdLst>
              <a:ahLst/>
              <a:cxnLst>
                <a:cxn ang="0">
                  <a:pos x="T0" y="T1"/>
                </a:cxn>
                <a:cxn ang="0">
                  <a:pos x="T2" y="T3"/>
                </a:cxn>
                <a:cxn ang="0">
                  <a:pos x="T4" y="T5"/>
                </a:cxn>
              </a:cxnLst>
              <a:rect l="0" t="0" r="r" b="b"/>
              <a:pathLst>
                <a:path w="1" h="28">
                  <a:moveTo>
                    <a:pt x="0" y="28"/>
                  </a:moveTo>
                  <a:cubicBezTo>
                    <a:pt x="0" y="28"/>
                    <a:pt x="0" y="15"/>
                    <a:pt x="1" y="0"/>
                  </a:cubicBezTo>
                  <a:cubicBezTo>
                    <a:pt x="0" y="16"/>
                    <a:pt x="0" y="28"/>
                    <a:pt x="0" y="28"/>
                  </a:cubicBezTo>
                  <a:close/>
                </a:path>
              </a:pathLst>
            </a:custGeom>
            <a:solidFill>
              <a:srgbClr val="CF916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2" name="işļíḍê">
              <a:extLst>
                <a:ext uri="{FF2B5EF4-FFF2-40B4-BE49-F238E27FC236}">
                  <a16:creationId xmlns:a16="http://schemas.microsoft.com/office/drawing/2014/main" id="{3218969E-AA7B-40DC-8260-8CE831764568}"/>
                </a:ext>
              </a:extLst>
            </p:cNvPr>
            <p:cNvSpPr/>
            <p:nvPr userDrawn="1"/>
          </p:nvSpPr>
          <p:spPr bwMode="auto">
            <a:xfrm>
              <a:off x="5570538" y="2301875"/>
              <a:ext cx="1014413" cy="971550"/>
            </a:xfrm>
            <a:custGeom>
              <a:avLst/>
              <a:gdLst>
                <a:gd name="T0" fmla="*/ 76 w 275"/>
                <a:gd name="T1" fmla="*/ 56 h 264"/>
                <a:gd name="T2" fmla="*/ 267 w 275"/>
                <a:gd name="T3" fmla="*/ 145 h 264"/>
                <a:gd name="T4" fmla="*/ 98 w 275"/>
                <a:gd name="T5" fmla="*/ 239 h 264"/>
                <a:gd name="T6" fmla="*/ 76 w 275"/>
                <a:gd name="T7" fmla="*/ 56 h 264"/>
              </a:gdLst>
              <a:ahLst/>
              <a:cxnLst>
                <a:cxn ang="0">
                  <a:pos x="T0" y="T1"/>
                </a:cxn>
                <a:cxn ang="0">
                  <a:pos x="T2" y="T3"/>
                </a:cxn>
                <a:cxn ang="0">
                  <a:pos x="T4" y="T5"/>
                </a:cxn>
                <a:cxn ang="0">
                  <a:pos x="T6" y="T7"/>
                </a:cxn>
              </a:cxnLst>
              <a:rect l="0" t="0" r="r" b="b"/>
              <a:pathLst>
                <a:path w="275" h="264">
                  <a:moveTo>
                    <a:pt x="76" y="56"/>
                  </a:moveTo>
                  <a:cubicBezTo>
                    <a:pt x="104" y="13"/>
                    <a:pt x="258" y="0"/>
                    <a:pt x="267" y="145"/>
                  </a:cubicBezTo>
                  <a:cubicBezTo>
                    <a:pt x="275" y="251"/>
                    <a:pt x="155" y="264"/>
                    <a:pt x="98" y="239"/>
                  </a:cubicBezTo>
                  <a:cubicBezTo>
                    <a:pt x="0" y="197"/>
                    <a:pt x="47" y="99"/>
                    <a:pt x="76" y="56"/>
                  </a:cubicBezTo>
                  <a:close/>
                </a:path>
              </a:pathLst>
            </a:custGeom>
            <a:solidFill>
              <a:srgbClr val="B572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3" name="ïṡļíḋe">
              <a:extLst>
                <a:ext uri="{FF2B5EF4-FFF2-40B4-BE49-F238E27FC236}">
                  <a16:creationId xmlns:a16="http://schemas.microsoft.com/office/drawing/2014/main" id="{C315C162-743C-4C8A-A730-B6F554292C8F}"/>
                </a:ext>
              </a:extLst>
            </p:cNvPr>
            <p:cNvSpPr/>
            <p:nvPr userDrawn="1"/>
          </p:nvSpPr>
          <p:spPr bwMode="auto">
            <a:xfrm>
              <a:off x="5676900" y="2189163"/>
              <a:ext cx="860425" cy="717550"/>
            </a:xfrm>
            <a:custGeom>
              <a:avLst/>
              <a:gdLst>
                <a:gd name="T0" fmla="*/ 27 w 233"/>
                <a:gd name="T1" fmla="*/ 195 h 195"/>
                <a:gd name="T2" fmla="*/ 6 w 233"/>
                <a:gd name="T3" fmla="*/ 161 h 195"/>
                <a:gd name="T4" fmla="*/ 32 w 233"/>
                <a:gd name="T5" fmla="*/ 75 h 195"/>
                <a:gd name="T6" fmla="*/ 51 w 233"/>
                <a:gd name="T7" fmla="*/ 68 h 195"/>
                <a:gd name="T8" fmla="*/ 84 w 233"/>
                <a:gd name="T9" fmla="*/ 41 h 195"/>
                <a:gd name="T10" fmla="*/ 215 w 233"/>
                <a:gd name="T11" fmla="*/ 81 h 195"/>
                <a:gd name="T12" fmla="*/ 126 w 233"/>
                <a:gd name="T13" fmla="*/ 136 h 195"/>
                <a:gd name="T14" fmla="*/ 61 w 233"/>
                <a:gd name="T15" fmla="*/ 116 h 195"/>
                <a:gd name="T16" fmla="*/ 54 w 233"/>
                <a:gd name="T17" fmla="*/ 147 h 195"/>
                <a:gd name="T18" fmla="*/ 27 w 233"/>
                <a:gd name="T19" fmla="*/ 185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95">
                  <a:moveTo>
                    <a:pt x="27" y="195"/>
                  </a:moveTo>
                  <a:cubicBezTo>
                    <a:pt x="27" y="195"/>
                    <a:pt x="13" y="191"/>
                    <a:pt x="6" y="161"/>
                  </a:cubicBezTo>
                  <a:cubicBezTo>
                    <a:pt x="0" y="140"/>
                    <a:pt x="6" y="96"/>
                    <a:pt x="32" y="75"/>
                  </a:cubicBezTo>
                  <a:cubicBezTo>
                    <a:pt x="47" y="62"/>
                    <a:pt x="51" y="68"/>
                    <a:pt x="51" y="68"/>
                  </a:cubicBezTo>
                  <a:cubicBezTo>
                    <a:pt x="51" y="68"/>
                    <a:pt x="55" y="53"/>
                    <a:pt x="84" y="41"/>
                  </a:cubicBezTo>
                  <a:cubicBezTo>
                    <a:pt x="178" y="0"/>
                    <a:pt x="201" y="44"/>
                    <a:pt x="215" y="81"/>
                  </a:cubicBezTo>
                  <a:cubicBezTo>
                    <a:pt x="233" y="131"/>
                    <a:pt x="224" y="168"/>
                    <a:pt x="126" y="136"/>
                  </a:cubicBezTo>
                  <a:cubicBezTo>
                    <a:pt x="86" y="123"/>
                    <a:pt x="61" y="116"/>
                    <a:pt x="61" y="116"/>
                  </a:cubicBezTo>
                  <a:cubicBezTo>
                    <a:pt x="61" y="116"/>
                    <a:pt x="62" y="129"/>
                    <a:pt x="54" y="147"/>
                  </a:cubicBezTo>
                  <a:cubicBezTo>
                    <a:pt x="46" y="165"/>
                    <a:pt x="27" y="185"/>
                    <a:pt x="27" y="185"/>
                  </a:cubicBezTo>
                </a:path>
              </a:pathLst>
            </a:custGeom>
            <a:solidFill>
              <a:srgbClr val="B572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4" name="işľiḍê">
              <a:extLst>
                <a:ext uri="{FF2B5EF4-FFF2-40B4-BE49-F238E27FC236}">
                  <a16:creationId xmlns:a16="http://schemas.microsoft.com/office/drawing/2014/main" id="{681D4D48-80AB-4D9A-81C9-D092F448528A}"/>
                </a:ext>
              </a:extLst>
            </p:cNvPr>
            <p:cNvSpPr/>
            <p:nvPr userDrawn="1"/>
          </p:nvSpPr>
          <p:spPr bwMode="auto">
            <a:xfrm>
              <a:off x="5411788" y="3370263"/>
              <a:ext cx="1390650" cy="784225"/>
            </a:xfrm>
            <a:custGeom>
              <a:avLst/>
              <a:gdLst>
                <a:gd name="T0" fmla="*/ 365 w 377"/>
                <a:gd name="T1" fmla="*/ 154 h 213"/>
                <a:gd name="T2" fmla="*/ 310 w 377"/>
                <a:gd name="T3" fmla="*/ 30 h 213"/>
                <a:gd name="T4" fmla="*/ 258 w 377"/>
                <a:gd name="T5" fmla="*/ 0 h 213"/>
                <a:gd name="T6" fmla="*/ 192 w 377"/>
                <a:gd name="T7" fmla="*/ 0 h 213"/>
                <a:gd name="T8" fmla="*/ 185 w 377"/>
                <a:gd name="T9" fmla="*/ 0 h 213"/>
                <a:gd name="T10" fmla="*/ 120 w 377"/>
                <a:gd name="T11" fmla="*/ 0 h 213"/>
                <a:gd name="T12" fmla="*/ 68 w 377"/>
                <a:gd name="T13" fmla="*/ 30 h 213"/>
                <a:gd name="T14" fmla="*/ 13 w 377"/>
                <a:gd name="T15" fmla="*/ 154 h 213"/>
                <a:gd name="T16" fmla="*/ 65 w 377"/>
                <a:gd name="T17" fmla="*/ 213 h 213"/>
                <a:gd name="T18" fmla="*/ 185 w 377"/>
                <a:gd name="T19" fmla="*/ 213 h 213"/>
                <a:gd name="T20" fmla="*/ 192 w 377"/>
                <a:gd name="T21" fmla="*/ 213 h 213"/>
                <a:gd name="T22" fmla="*/ 312 w 377"/>
                <a:gd name="T23" fmla="*/ 213 h 213"/>
                <a:gd name="T24" fmla="*/ 365 w 377"/>
                <a:gd name="T25" fmla="*/ 154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77" h="213">
                  <a:moveTo>
                    <a:pt x="365" y="154"/>
                  </a:moveTo>
                  <a:cubicBezTo>
                    <a:pt x="310" y="30"/>
                    <a:pt x="310" y="30"/>
                    <a:pt x="310" y="30"/>
                  </a:cubicBezTo>
                  <a:cubicBezTo>
                    <a:pt x="302" y="12"/>
                    <a:pt x="281" y="0"/>
                    <a:pt x="258" y="0"/>
                  </a:cubicBezTo>
                  <a:cubicBezTo>
                    <a:pt x="192" y="0"/>
                    <a:pt x="192" y="0"/>
                    <a:pt x="192" y="0"/>
                  </a:cubicBezTo>
                  <a:cubicBezTo>
                    <a:pt x="185" y="0"/>
                    <a:pt x="185" y="0"/>
                    <a:pt x="185" y="0"/>
                  </a:cubicBezTo>
                  <a:cubicBezTo>
                    <a:pt x="120" y="0"/>
                    <a:pt x="120" y="0"/>
                    <a:pt x="120" y="0"/>
                  </a:cubicBezTo>
                  <a:cubicBezTo>
                    <a:pt x="96" y="0"/>
                    <a:pt x="75" y="12"/>
                    <a:pt x="68" y="30"/>
                  </a:cubicBezTo>
                  <a:cubicBezTo>
                    <a:pt x="13" y="154"/>
                    <a:pt x="13" y="154"/>
                    <a:pt x="13" y="154"/>
                  </a:cubicBezTo>
                  <a:cubicBezTo>
                    <a:pt x="0" y="183"/>
                    <a:pt x="27" y="213"/>
                    <a:pt x="65" y="213"/>
                  </a:cubicBezTo>
                  <a:cubicBezTo>
                    <a:pt x="185" y="213"/>
                    <a:pt x="185" y="213"/>
                    <a:pt x="185" y="213"/>
                  </a:cubicBezTo>
                  <a:cubicBezTo>
                    <a:pt x="192" y="213"/>
                    <a:pt x="192" y="213"/>
                    <a:pt x="192" y="213"/>
                  </a:cubicBezTo>
                  <a:cubicBezTo>
                    <a:pt x="312" y="213"/>
                    <a:pt x="312" y="213"/>
                    <a:pt x="312" y="213"/>
                  </a:cubicBezTo>
                  <a:cubicBezTo>
                    <a:pt x="350" y="213"/>
                    <a:pt x="377" y="183"/>
                    <a:pt x="365" y="154"/>
                  </a:cubicBezTo>
                  <a:close/>
                </a:path>
              </a:pathLst>
            </a:custGeom>
            <a:solidFill>
              <a:srgbClr val="004DB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5" name="işḻíḍé">
              <a:extLst>
                <a:ext uri="{FF2B5EF4-FFF2-40B4-BE49-F238E27FC236}">
                  <a16:creationId xmlns:a16="http://schemas.microsoft.com/office/drawing/2014/main" id="{1ADB9D3C-96A2-46FB-A786-A013523138CA}"/>
                </a:ext>
              </a:extLst>
            </p:cNvPr>
            <p:cNvSpPr/>
            <p:nvPr userDrawn="1"/>
          </p:nvSpPr>
          <p:spPr bwMode="auto">
            <a:xfrm>
              <a:off x="5611813" y="3451225"/>
              <a:ext cx="1001713" cy="1181100"/>
            </a:xfrm>
            <a:custGeom>
              <a:avLst/>
              <a:gdLst>
                <a:gd name="T0" fmla="*/ 216 w 272"/>
                <a:gd name="T1" fmla="*/ 321 h 321"/>
                <a:gd name="T2" fmla="*/ 57 w 272"/>
                <a:gd name="T3" fmla="*/ 321 h 321"/>
                <a:gd name="T4" fmla="*/ 0 w 272"/>
                <a:gd name="T5" fmla="*/ 265 h 321"/>
                <a:gd name="T6" fmla="*/ 0 w 272"/>
                <a:gd name="T7" fmla="*/ 56 h 321"/>
                <a:gd name="T8" fmla="*/ 57 w 272"/>
                <a:gd name="T9" fmla="*/ 0 h 321"/>
                <a:gd name="T10" fmla="*/ 216 w 272"/>
                <a:gd name="T11" fmla="*/ 0 h 321"/>
                <a:gd name="T12" fmla="*/ 272 w 272"/>
                <a:gd name="T13" fmla="*/ 56 h 321"/>
                <a:gd name="T14" fmla="*/ 272 w 272"/>
                <a:gd name="T15" fmla="*/ 265 h 321"/>
                <a:gd name="T16" fmla="*/ 216 w 272"/>
                <a:gd name="T17" fmla="*/ 321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2" h="321">
                  <a:moveTo>
                    <a:pt x="216" y="321"/>
                  </a:moveTo>
                  <a:cubicBezTo>
                    <a:pt x="57" y="321"/>
                    <a:pt x="57" y="321"/>
                    <a:pt x="57" y="321"/>
                  </a:cubicBezTo>
                  <a:cubicBezTo>
                    <a:pt x="25" y="321"/>
                    <a:pt x="0" y="296"/>
                    <a:pt x="0" y="265"/>
                  </a:cubicBezTo>
                  <a:cubicBezTo>
                    <a:pt x="0" y="56"/>
                    <a:pt x="0" y="56"/>
                    <a:pt x="0" y="56"/>
                  </a:cubicBezTo>
                  <a:cubicBezTo>
                    <a:pt x="0" y="25"/>
                    <a:pt x="25" y="0"/>
                    <a:pt x="57" y="0"/>
                  </a:cubicBezTo>
                  <a:cubicBezTo>
                    <a:pt x="216" y="0"/>
                    <a:pt x="216" y="0"/>
                    <a:pt x="216" y="0"/>
                  </a:cubicBezTo>
                  <a:cubicBezTo>
                    <a:pt x="247" y="0"/>
                    <a:pt x="272" y="25"/>
                    <a:pt x="272" y="56"/>
                  </a:cubicBezTo>
                  <a:cubicBezTo>
                    <a:pt x="272" y="265"/>
                    <a:pt x="272" y="265"/>
                    <a:pt x="272" y="265"/>
                  </a:cubicBezTo>
                  <a:cubicBezTo>
                    <a:pt x="272" y="296"/>
                    <a:pt x="247" y="321"/>
                    <a:pt x="216" y="321"/>
                  </a:cubicBezTo>
                  <a:close/>
                </a:path>
              </a:pathLst>
            </a:custGeom>
            <a:solidFill>
              <a:srgbClr val="3974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6" name="ïṣľïḓè">
              <a:extLst>
                <a:ext uri="{FF2B5EF4-FFF2-40B4-BE49-F238E27FC236}">
                  <a16:creationId xmlns:a16="http://schemas.microsoft.com/office/drawing/2014/main" id="{20762A78-0255-406C-BC46-61DC0D1674CB}"/>
                </a:ext>
              </a:extLst>
            </p:cNvPr>
            <p:cNvSpPr/>
            <p:nvPr userDrawn="1"/>
          </p:nvSpPr>
          <p:spPr bwMode="auto">
            <a:xfrm>
              <a:off x="5659438" y="3451225"/>
              <a:ext cx="906463" cy="1111250"/>
            </a:xfrm>
            <a:custGeom>
              <a:avLst/>
              <a:gdLst>
                <a:gd name="T0" fmla="*/ 190 w 246"/>
                <a:gd name="T1" fmla="*/ 302 h 302"/>
                <a:gd name="T2" fmla="*/ 57 w 246"/>
                <a:gd name="T3" fmla="*/ 302 h 302"/>
                <a:gd name="T4" fmla="*/ 0 w 246"/>
                <a:gd name="T5" fmla="*/ 245 h 302"/>
                <a:gd name="T6" fmla="*/ 0 w 246"/>
                <a:gd name="T7" fmla="*/ 56 h 302"/>
                <a:gd name="T8" fmla="*/ 57 w 246"/>
                <a:gd name="T9" fmla="*/ 0 h 302"/>
                <a:gd name="T10" fmla="*/ 190 w 246"/>
                <a:gd name="T11" fmla="*/ 0 h 302"/>
                <a:gd name="T12" fmla="*/ 246 w 246"/>
                <a:gd name="T13" fmla="*/ 56 h 302"/>
                <a:gd name="T14" fmla="*/ 246 w 246"/>
                <a:gd name="T15" fmla="*/ 245 h 302"/>
                <a:gd name="T16" fmla="*/ 190 w 246"/>
                <a:gd name="T17" fmla="*/ 30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302">
                  <a:moveTo>
                    <a:pt x="190" y="302"/>
                  </a:moveTo>
                  <a:cubicBezTo>
                    <a:pt x="57" y="302"/>
                    <a:pt x="57" y="302"/>
                    <a:pt x="57" y="302"/>
                  </a:cubicBezTo>
                  <a:cubicBezTo>
                    <a:pt x="26" y="302"/>
                    <a:pt x="0" y="276"/>
                    <a:pt x="0" y="245"/>
                  </a:cubicBezTo>
                  <a:cubicBezTo>
                    <a:pt x="0" y="56"/>
                    <a:pt x="0" y="56"/>
                    <a:pt x="0" y="56"/>
                  </a:cubicBezTo>
                  <a:cubicBezTo>
                    <a:pt x="0" y="25"/>
                    <a:pt x="26" y="0"/>
                    <a:pt x="57" y="0"/>
                  </a:cubicBezTo>
                  <a:cubicBezTo>
                    <a:pt x="190" y="0"/>
                    <a:pt x="190" y="0"/>
                    <a:pt x="190" y="0"/>
                  </a:cubicBezTo>
                  <a:cubicBezTo>
                    <a:pt x="221" y="0"/>
                    <a:pt x="246" y="25"/>
                    <a:pt x="246" y="56"/>
                  </a:cubicBezTo>
                  <a:cubicBezTo>
                    <a:pt x="246" y="245"/>
                    <a:pt x="246" y="245"/>
                    <a:pt x="246" y="245"/>
                  </a:cubicBezTo>
                  <a:cubicBezTo>
                    <a:pt x="246" y="276"/>
                    <a:pt x="221" y="302"/>
                    <a:pt x="190" y="302"/>
                  </a:cubicBezTo>
                  <a:close/>
                </a:path>
              </a:pathLst>
            </a:custGeom>
            <a:solidFill>
              <a:srgbClr val="285C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7" name="îšlídè">
              <a:extLst>
                <a:ext uri="{FF2B5EF4-FFF2-40B4-BE49-F238E27FC236}">
                  <a16:creationId xmlns:a16="http://schemas.microsoft.com/office/drawing/2014/main" id="{26DA3A76-D916-4ACF-BB4B-09703FA851A3}"/>
                </a:ext>
              </a:extLst>
            </p:cNvPr>
            <p:cNvSpPr/>
            <p:nvPr userDrawn="1"/>
          </p:nvSpPr>
          <p:spPr bwMode="auto">
            <a:xfrm>
              <a:off x="5643563" y="2725738"/>
              <a:ext cx="908050" cy="588963"/>
            </a:xfrm>
            <a:custGeom>
              <a:avLst/>
              <a:gdLst>
                <a:gd name="T0" fmla="*/ 190 w 246"/>
                <a:gd name="T1" fmla="*/ 160 h 160"/>
                <a:gd name="T2" fmla="*/ 57 w 246"/>
                <a:gd name="T3" fmla="*/ 160 h 160"/>
                <a:gd name="T4" fmla="*/ 0 w 246"/>
                <a:gd name="T5" fmla="*/ 104 h 160"/>
                <a:gd name="T6" fmla="*/ 0 w 246"/>
                <a:gd name="T7" fmla="*/ 57 h 160"/>
                <a:gd name="T8" fmla="*/ 57 w 246"/>
                <a:gd name="T9" fmla="*/ 0 h 160"/>
                <a:gd name="T10" fmla="*/ 190 w 246"/>
                <a:gd name="T11" fmla="*/ 0 h 160"/>
                <a:gd name="T12" fmla="*/ 246 w 246"/>
                <a:gd name="T13" fmla="*/ 57 h 160"/>
                <a:gd name="T14" fmla="*/ 246 w 246"/>
                <a:gd name="T15" fmla="*/ 104 h 160"/>
                <a:gd name="T16" fmla="*/ 190 w 246"/>
                <a:gd name="T17"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6" h="160">
                  <a:moveTo>
                    <a:pt x="190" y="160"/>
                  </a:moveTo>
                  <a:cubicBezTo>
                    <a:pt x="57" y="160"/>
                    <a:pt x="57" y="160"/>
                    <a:pt x="57" y="160"/>
                  </a:cubicBezTo>
                  <a:cubicBezTo>
                    <a:pt x="26" y="160"/>
                    <a:pt x="0" y="135"/>
                    <a:pt x="0" y="104"/>
                  </a:cubicBezTo>
                  <a:cubicBezTo>
                    <a:pt x="0" y="57"/>
                    <a:pt x="0" y="57"/>
                    <a:pt x="0" y="57"/>
                  </a:cubicBezTo>
                  <a:cubicBezTo>
                    <a:pt x="0" y="26"/>
                    <a:pt x="26" y="0"/>
                    <a:pt x="57" y="0"/>
                  </a:cubicBezTo>
                  <a:cubicBezTo>
                    <a:pt x="190" y="0"/>
                    <a:pt x="190" y="0"/>
                    <a:pt x="190" y="0"/>
                  </a:cubicBezTo>
                  <a:cubicBezTo>
                    <a:pt x="221" y="0"/>
                    <a:pt x="246" y="26"/>
                    <a:pt x="246" y="57"/>
                  </a:cubicBezTo>
                  <a:cubicBezTo>
                    <a:pt x="246" y="104"/>
                    <a:pt x="246" y="104"/>
                    <a:pt x="246" y="104"/>
                  </a:cubicBezTo>
                  <a:cubicBezTo>
                    <a:pt x="246" y="135"/>
                    <a:pt x="221" y="160"/>
                    <a:pt x="190" y="160"/>
                  </a:cubicBezTo>
                  <a:close/>
                </a:path>
              </a:pathLst>
            </a:custGeom>
            <a:solidFill>
              <a:srgbClr val="3974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8" name="ïṩḷídé">
              <a:extLst>
                <a:ext uri="{FF2B5EF4-FFF2-40B4-BE49-F238E27FC236}">
                  <a16:creationId xmlns:a16="http://schemas.microsoft.com/office/drawing/2014/main" id="{A677A730-02C2-487B-8977-4809A9059ABE}"/>
                </a:ext>
              </a:extLst>
            </p:cNvPr>
            <p:cNvSpPr/>
            <p:nvPr userDrawn="1"/>
          </p:nvSpPr>
          <p:spPr bwMode="auto">
            <a:xfrm>
              <a:off x="5703888" y="2747963"/>
              <a:ext cx="792163" cy="515938"/>
            </a:xfrm>
            <a:custGeom>
              <a:avLst/>
              <a:gdLst>
                <a:gd name="T0" fmla="*/ 169 w 215"/>
                <a:gd name="T1" fmla="*/ 140 h 140"/>
                <a:gd name="T2" fmla="*/ 45 w 215"/>
                <a:gd name="T3" fmla="*/ 140 h 140"/>
                <a:gd name="T4" fmla="*/ 0 w 215"/>
                <a:gd name="T5" fmla="*/ 95 h 140"/>
                <a:gd name="T6" fmla="*/ 0 w 215"/>
                <a:gd name="T7" fmla="*/ 46 h 140"/>
                <a:gd name="T8" fmla="*/ 45 w 215"/>
                <a:gd name="T9" fmla="*/ 0 h 140"/>
                <a:gd name="T10" fmla="*/ 169 w 215"/>
                <a:gd name="T11" fmla="*/ 0 h 140"/>
                <a:gd name="T12" fmla="*/ 215 w 215"/>
                <a:gd name="T13" fmla="*/ 46 h 140"/>
                <a:gd name="T14" fmla="*/ 215 w 215"/>
                <a:gd name="T15" fmla="*/ 95 h 140"/>
                <a:gd name="T16" fmla="*/ 169 w 215"/>
                <a:gd name="T17"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 h="140">
                  <a:moveTo>
                    <a:pt x="169" y="140"/>
                  </a:moveTo>
                  <a:cubicBezTo>
                    <a:pt x="45" y="140"/>
                    <a:pt x="45" y="140"/>
                    <a:pt x="45" y="140"/>
                  </a:cubicBezTo>
                  <a:cubicBezTo>
                    <a:pt x="20" y="140"/>
                    <a:pt x="0" y="120"/>
                    <a:pt x="0" y="95"/>
                  </a:cubicBezTo>
                  <a:cubicBezTo>
                    <a:pt x="0" y="46"/>
                    <a:pt x="0" y="46"/>
                    <a:pt x="0" y="46"/>
                  </a:cubicBezTo>
                  <a:cubicBezTo>
                    <a:pt x="0" y="20"/>
                    <a:pt x="20" y="0"/>
                    <a:pt x="45" y="0"/>
                  </a:cubicBezTo>
                  <a:cubicBezTo>
                    <a:pt x="169" y="0"/>
                    <a:pt x="169" y="0"/>
                    <a:pt x="169" y="0"/>
                  </a:cubicBezTo>
                  <a:cubicBezTo>
                    <a:pt x="194" y="0"/>
                    <a:pt x="215" y="20"/>
                    <a:pt x="215" y="46"/>
                  </a:cubicBezTo>
                  <a:cubicBezTo>
                    <a:pt x="215" y="95"/>
                    <a:pt x="215" y="95"/>
                    <a:pt x="215" y="95"/>
                  </a:cubicBezTo>
                  <a:cubicBezTo>
                    <a:pt x="215" y="120"/>
                    <a:pt x="194" y="140"/>
                    <a:pt x="169" y="140"/>
                  </a:cubicBezTo>
                  <a:close/>
                </a:path>
              </a:pathLst>
            </a:custGeom>
            <a:solidFill>
              <a:srgbClr val="285C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9" name="íŝliḓè">
              <a:extLst>
                <a:ext uri="{FF2B5EF4-FFF2-40B4-BE49-F238E27FC236}">
                  <a16:creationId xmlns:a16="http://schemas.microsoft.com/office/drawing/2014/main" id="{DD6D326A-2354-4C03-AB6B-49C16EF157C8}"/>
                </a:ext>
              </a:extLst>
            </p:cNvPr>
            <p:cNvSpPr/>
            <p:nvPr userDrawn="1"/>
          </p:nvSpPr>
          <p:spPr bwMode="auto">
            <a:xfrm>
              <a:off x="5508625" y="4651375"/>
              <a:ext cx="1171575" cy="274638"/>
            </a:xfrm>
            <a:prstGeom prst="ellipse">
              <a:avLst/>
            </a:prstGeom>
            <a:solidFill>
              <a:srgbClr val="285C7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0" name="ïSľíḋê">
              <a:extLst>
                <a:ext uri="{FF2B5EF4-FFF2-40B4-BE49-F238E27FC236}">
                  <a16:creationId xmlns:a16="http://schemas.microsoft.com/office/drawing/2014/main" id="{40A34E5A-796D-4746-AB6A-658AAC78E751}"/>
                </a:ext>
              </a:extLst>
            </p:cNvPr>
            <p:cNvSpPr/>
            <p:nvPr userDrawn="1"/>
          </p:nvSpPr>
          <p:spPr bwMode="auto">
            <a:xfrm>
              <a:off x="5643563" y="4651375"/>
              <a:ext cx="896938" cy="69850"/>
            </a:xfrm>
            <a:custGeom>
              <a:avLst/>
              <a:gdLst>
                <a:gd name="T0" fmla="*/ 0 w 243"/>
                <a:gd name="T1" fmla="*/ 14 h 19"/>
                <a:gd name="T2" fmla="*/ 122 w 243"/>
                <a:gd name="T3" fmla="*/ 19 h 19"/>
                <a:gd name="T4" fmla="*/ 243 w 243"/>
                <a:gd name="T5" fmla="*/ 14 h 19"/>
                <a:gd name="T6" fmla="*/ 122 w 243"/>
                <a:gd name="T7" fmla="*/ 0 h 19"/>
                <a:gd name="T8" fmla="*/ 0 w 243"/>
                <a:gd name="T9" fmla="*/ 14 h 19"/>
              </a:gdLst>
              <a:ahLst/>
              <a:cxnLst>
                <a:cxn ang="0">
                  <a:pos x="T0" y="T1"/>
                </a:cxn>
                <a:cxn ang="0">
                  <a:pos x="T2" y="T3"/>
                </a:cxn>
                <a:cxn ang="0">
                  <a:pos x="T4" y="T5"/>
                </a:cxn>
                <a:cxn ang="0">
                  <a:pos x="T6" y="T7"/>
                </a:cxn>
                <a:cxn ang="0">
                  <a:pos x="T8" y="T9"/>
                </a:cxn>
              </a:cxnLst>
              <a:rect l="0" t="0" r="r" b="b"/>
              <a:pathLst>
                <a:path w="243" h="19">
                  <a:moveTo>
                    <a:pt x="0" y="14"/>
                  </a:moveTo>
                  <a:cubicBezTo>
                    <a:pt x="30" y="17"/>
                    <a:pt x="73" y="19"/>
                    <a:pt x="122" y="19"/>
                  </a:cubicBezTo>
                  <a:cubicBezTo>
                    <a:pt x="171" y="19"/>
                    <a:pt x="214" y="17"/>
                    <a:pt x="243" y="14"/>
                  </a:cubicBezTo>
                  <a:cubicBezTo>
                    <a:pt x="214" y="6"/>
                    <a:pt x="171" y="0"/>
                    <a:pt x="122" y="0"/>
                  </a:cubicBezTo>
                  <a:cubicBezTo>
                    <a:pt x="73" y="0"/>
                    <a:pt x="30" y="6"/>
                    <a:pt x="0" y="14"/>
                  </a:cubicBezTo>
                  <a:close/>
                </a:path>
              </a:pathLst>
            </a:custGeom>
            <a:solidFill>
              <a:srgbClr val="39748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1" name="íšļiḑê">
              <a:extLst>
                <a:ext uri="{FF2B5EF4-FFF2-40B4-BE49-F238E27FC236}">
                  <a16:creationId xmlns:a16="http://schemas.microsoft.com/office/drawing/2014/main" id="{BF761B53-9819-4981-B06C-5F03C421569A}"/>
                </a:ext>
              </a:extLst>
            </p:cNvPr>
            <p:cNvSpPr/>
            <p:nvPr userDrawn="1"/>
          </p:nvSpPr>
          <p:spPr bwMode="auto">
            <a:xfrm>
              <a:off x="6035675" y="4926013"/>
              <a:ext cx="109538" cy="0"/>
            </a:xfrm>
            <a:custGeom>
              <a:avLst/>
              <a:gdLst>
                <a:gd name="T0" fmla="*/ 16 w 30"/>
                <a:gd name="T1" fmla="*/ 15 w 30"/>
                <a:gd name="T2" fmla="*/ 17 w 30"/>
                <a:gd name="T3" fmla="*/ 17 w 30"/>
                <a:gd name="T4" fmla="*/ 17 w 30"/>
                <a:gd name="T5" fmla="*/ 15 w 30"/>
                <a:gd name="T6" fmla="*/ 15 w 30"/>
                <a:gd name="T7" fmla="*/ 14 w 30"/>
                <a:gd name="T8" fmla="*/ 18 w 30"/>
                <a:gd name="T9" fmla="*/ 18 w 30"/>
                <a:gd name="T10" fmla="*/ 19 w 30"/>
                <a:gd name="T11" fmla="*/ 13 w 30"/>
                <a:gd name="T12" fmla="*/ 13 w 30"/>
                <a:gd name="T13" fmla="*/ 13 w 30"/>
                <a:gd name="T14" fmla="*/ 19 w 30"/>
                <a:gd name="T15" fmla="*/ 19 w 30"/>
                <a:gd name="T16" fmla="*/ 20 w 30"/>
                <a:gd name="T17" fmla="*/ 12 w 30"/>
                <a:gd name="T18" fmla="*/ 12 w 30"/>
                <a:gd name="T19" fmla="*/ 11 w 30"/>
                <a:gd name="T20" fmla="*/ 21 w 30"/>
                <a:gd name="T21" fmla="*/ 21 w 30"/>
                <a:gd name="T22" fmla="*/ 21 w 30"/>
                <a:gd name="T23" fmla="*/ 11 w 30"/>
                <a:gd name="T24" fmla="*/ 10 w 30"/>
                <a:gd name="T25" fmla="*/ 10 w 30"/>
                <a:gd name="T26" fmla="*/ 22 w 30"/>
                <a:gd name="T27" fmla="*/ 22 w 30"/>
                <a:gd name="T28" fmla="*/ 22 w 30"/>
                <a:gd name="T29" fmla="*/ 9 w 30"/>
                <a:gd name="T30" fmla="*/ 9 w 30"/>
                <a:gd name="T31" fmla="*/ 9 w 30"/>
                <a:gd name="T32" fmla="*/ 23 w 30"/>
                <a:gd name="T33" fmla="*/ 23 w 30"/>
                <a:gd name="T34" fmla="*/ 24 w 30"/>
                <a:gd name="T35" fmla="*/ 8 w 30"/>
                <a:gd name="T36" fmla="*/ 8 w 30"/>
                <a:gd name="T37" fmla="*/ 7 w 30"/>
                <a:gd name="T38" fmla="*/ 24 w 30"/>
                <a:gd name="T39" fmla="*/ 25 w 30"/>
                <a:gd name="T40" fmla="*/ 25 w 30"/>
                <a:gd name="T41" fmla="*/ 7 w 30"/>
                <a:gd name="T42" fmla="*/ 25 w 30"/>
                <a:gd name="T43" fmla="*/ 26 w 30"/>
                <a:gd name="T44" fmla="*/ 6 w 30"/>
                <a:gd name="T45" fmla="*/ 6 w 30"/>
                <a:gd name="T46" fmla="*/ 5 w 30"/>
                <a:gd name="T47" fmla="*/ 26 w 30"/>
                <a:gd name="T48" fmla="*/ 27 w 30"/>
                <a:gd name="T49" fmla="*/ 4 w 30"/>
                <a:gd name="T50" fmla="*/ 28 w 30"/>
                <a:gd name="T51" fmla="*/ 28 w 30"/>
                <a:gd name="T52" fmla="*/ 28 w 30"/>
                <a:gd name="T53" fmla="*/ 4 w 30"/>
                <a:gd name="T54" fmla="*/ 3 w 30"/>
                <a:gd name="T55" fmla="*/ 2 w 30"/>
                <a:gd name="T56" fmla="*/ 2 w 30"/>
                <a:gd name="T57" fmla="*/ 2 w 30"/>
                <a:gd name="T58" fmla="*/ 2 w 30"/>
                <a:gd name="T59" fmla="*/ 1 w 30"/>
                <a:gd name="T60" fmla="*/ 0 w 30"/>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 ang="0">
                  <a:pos x="T10" y="0"/>
                </a:cxn>
                <a:cxn ang="0">
                  <a:pos x="T11" y="0"/>
                </a:cxn>
                <a:cxn ang="0">
                  <a:pos x="T12" y="0"/>
                </a:cxn>
                <a:cxn ang="0">
                  <a:pos x="T13" y="0"/>
                </a:cxn>
                <a:cxn ang="0">
                  <a:pos x="T14" y="0"/>
                </a:cxn>
                <a:cxn ang="0">
                  <a:pos x="T15" y="0"/>
                </a:cxn>
                <a:cxn ang="0">
                  <a:pos x="T16" y="0"/>
                </a:cxn>
                <a:cxn ang="0">
                  <a:pos x="T17" y="0"/>
                </a:cxn>
                <a:cxn ang="0">
                  <a:pos x="T18" y="0"/>
                </a:cxn>
                <a:cxn ang="0">
                  <a:pos x="T19" y="0"/>
                </a:cxn>
                <a:cxn ang="0">
                  <a:pos x="T20" y="0"/>
                </a:cxn>
                <a:cxn ang="0">
                  <a:pos x="T21" y="0"/>
                </a:cxn>
                <a:cxn ang="0">
                  <a:pos x="T22" y="0"/>
                </a:cxn>
                <a:cxn ang="0">
                  <a:pos x="T23" y="0"/>
                </a:cxn>
                <a:cxn ang="0">
                  <a:pos x="T24" y="0"/>
                </a:cxn>
                <a:cxn ang="0">
                  <a:pos x="T25" y="0"/>
                </a:cxn>
                <a:cxn ang="0">
                  <a:pos x="T26" y="0"/>
                </a:cxn>
                <a:cxn ang="0">
                  <a:pos x="T27" y="0"/>
                </a:cxn>
                <a:cxn ang="0">
                  <a:pos x="T28" y="0"/>
                </a:cxn>
                <a:cxn ang="0">
                  <a:pos x="T29" y="0"/>
                </a:cxn>
                <a:cxn ang="0">
                  <a:pos x="T30" y="0"/>
                </a:cxn>
                <a:cxn ang="0">
                  <a:pos x="T31" y="0"/>
                </a:cxn>
                <a:cxn ang="0">
                  <a:pos x="T32" y="0"/>
                </a:cxn>
                <a:cxn ang="0">
                  <a:pos x="T33" y="0"/>
                </a:cxn>
                <a:cxn ang="0">
                  <a:pos x="T34" y="0"/>
                </a:cxn>
                <a:cxn ang="0">
                  <a:pos x="T35" y="0"/>
                </a:cxn>
                <a:cxn ang="0">
                  <a:pos x="T36" y="0"/>
                </a:cxn>
                <a:cxn ang="0">
                  <a:pos x="T37" y="0"/>
                </a:cxn>
                <a:cxn ang="0">
                  <a:pos x="T38" y="0"/>
                </a:cxn>
                <a:cxn ang="0">
                  <a:pos x="T39" y="0"/>
                </a:cxn>
                <a:cxn ang="0">
                  <a:pos x="T40" y="0"/>
                </a:cxn>
                <a:cxn ang="0">
                  <a:pos x="T41" y="0"/>
                </a:cxn>
                <a:cxn ang="0">
                  <a:pos x="T42" y="0"/>
                </a:cxn>
                <a:cxn ang="0">
                  <a:pos x="T43" y="0"/>
                </a:cxn>
                <a:cxn ang="0">
                  <a:pos x="T44" y="0"/>
                </a:cxn>
                <a:cxn ang="0">
                  <a:pos x="T45" y="0"/>
                </a:cxn>
                <a:cxn ang="0">
                  <a:pos x="T46" y="0"/>
                </a:cxn>
                <a:cxn ang="0">
                  <a:pos x="T47" y="0"/>
                </a:cxn>
                <a:cxn ang="0">
                  <a:pos x="T48" y="0"/>
                </a:cxn>
                <a:cxn ang="0">
                  <a:pos x="T49" y="0"/>
                </a:cxn>
                <a:cxn ang="0">
                  <a:pos x="T50" y="0"/>
                </a:cxn>
                <a:cxn ang="0">
                  <a:pos x="T51" y="0"/>
                </a:cxn>
                <a:cxn ang="0">
                  <a:pos x="T52" y="0"/>
                </a:cxn>
                <a:cxn ang="0">
                  <a:pos x="T53" y="0"/>
                </a:cxn>
                <a:cxn ang="0">
                  <a:pos x="T54" y="0"/>
                </a:cxn>
                <a:cxn ang="0">
                  <a:pos x="T55" y="0"/>
                </a:cxn>
                <a:cxn ang="0">
                  <a:pos x="T56" y="0"/>
                </a:cxn>
                <a:cxn ang="0">
                  <a:pos x="T57" y="0"/>
                </a:cxn>
                <a:cxn ang="0">
                  <a:pos x="T58" y="0"/>
                </a:cxn>
                <a:cxn ang="0">
                  <a:pos x="T59" y="0"/>
                </a:cxn>
                <a:cxn ang="0">
                  <a:pos x="T60" y="0"/>
                </a:cxn>
              </a:cxnLst>
              <a:rect l="0" t="0" r="r" b="b"/>
              <a:pathLst>
                <a:path w="30">
                  <a:moveTo>
                    <a:pt x="16" y="0"/>
                  </a:moveTo>
                  <a:cubicBezTo>
                    <a:pt x="16" y="0"/>
                    <a:pt x="16" y="0"/>
                    <a:pt x="16" y="0"/>
                  </a:cubicBezTo>
                  <a:cubicBezTo>
                    <a:pt x="16" y="0"/>
                    <a:pt x="16" y="0"/>
                    <a:pt x="16" y="0"/>
                  </a:cubicBezTo>
                  <a:moveTo>
                    <a:pt x="16" y="0"/>
                  </a:moveTo>
                  <a:cubicBezTo>
                    <a:pt x="16" y="0"/>
                    <a:pt x="16" y="0"/>
                    <a:pt x="16" y="0"/>
                  </a:cubicBezTo>
                  <a:cubicBezTo>
                    <a:pt x="16" y="0"/>
                    <a:pt x="16" y="0"/>
                    <a:pt x="16" y="0"/>
                  </a:cubicBezTo>
                  <a:moveTo>
                    <a:pt x="16" y="0"/>
                  </a:moveTo>
                  <a:cubicBezTo>
                    <a:pt x="16" y="0"/>
                    <a:pt x="16" y="0"/>
                    <a:pt x="16" y="0"/>
                  </a:cubicBezTo>
                  <a:cubicBezTo>
                    <a:pt x="16" y="0"/>
                    <a:pt x="16" y="0"/>
                    <a:pt x="16" y="0"/>
                  </a:cubicBezTo>
                  <a:moveTo>
                    <a:pt x="15" y="0"/>
                  </a:moveTo>
                  <a:cubicBezTo>
                    <a:pt x="15" y="0"/>
                    <a:pt x="15" y="0"/>
                    <a:pt x="16" y="0"/>
                  </a:cubicBezTo>
                  <a:cubicBezTo>
                    <a:pt x="15" y="0"/>
                    <a:pt x="15" y="0"/>
                    <a:pt x="15" y="0"/>
                  </a:cubicBezTo>
                  <a:moveTo>
                    <a:pt x="17" y="0"/>
                  </a:moveTo>
                  <a:cubicBezTo>
                    <a:pt x="17" y="0"/>
                    <a:pt x="16" y="0"/>
                    <a:pt x="16" y="0"/>
                  </a:cubicBezTo>
                  <a:cubicBezTo>
                    <a:pt x="16" y="0"/>
                    <a:pt x="17" y="0"/>
                    <a:pt x="17" y="0"/>
                  </a:cubicBezTo>
                  <a:moveTo>
                    <a:pt x="15" y="0"/>
                  </a:moveTo>
                  <a:cubicBezTo>
                    <a:pt x="15" y="0"/>
                    <a:pt x="15" y="0"/>
                    <a:pt x="15" y="0"/>
                  </a:cubicBezTo>
                  <a:cubicBezTo>
                    <a:pt x="15" y="0"/>
                    <a:pt x="15" y="0"/>
                    <a:pt x="15" y="0"/>
                  </a:cubicBezTo>
                  <a:moveTo>
                    <a:pt x="17" y="0"/>
                  </a:moveTo>
                  <a:cubicBezTo>
                    <a:pt x="17" y="0"/>
                    <a:pt x="17" y="0"/>
                    <a:pt x="17" y="0"/>
                  </a:cubicBezTo>
                  <a:cubicBezTo>
                    <a:pt x="17" y="0"/>
                    <a:pt x="17" y="0"/>
                    <a:pt x="17" y="0"/>
                  </a:cubicBezTo>
                  <a:moveTo>
                    <a:pt x="15" y="0"/>
                  </a:moveTo>
                  <a:cubicBezTo>
                    <a:pt x="15" y="0"/>
                    <a:pt x="15" y="0"/>
                    <a:pt x="15" y="0"/>
                  </a:cubicBezTo>
                  <a:cubicBezTo>
                    <a:pt x="15" y="0"/>
                    <a:pt x="15" y="0"/>
                    <a:pt x="15" y="0"/>
                  </a:cubicBezTo>
                  <a:moveTo>
                    <a:pt x="17" y="0"/>
                  </a:moveTo>
                  <a:cubicBezTo>
                    <a:pt x="17" y="0"/>
                    <a:pt x="17" y="0"/>
                    <a:pt x="17" y="0"/>
                  </a:cubicBezTo>
                  <a:cubicBezTo>
                    <a:pt x="17" y="0"/>
                    <a:pt x="17" y="0"/>
                    <a:pt x="17" y="0"/>
                  </a:cubicBezTo>
                  <a:moveTo>
                    <a:pt x="15" y="0"/>
                  </a:moveTo>
                  <a:cubicBezTo>
                    <a:pt x="15" y="0"/>
                    <a:pt x="15" y="0"/>
                    <a:pt x="15" y="0"/>
                  </a:cubicBezTo>
                  <a:cubicBezTo>
                    <a:pt x="15" y="0"/>
                    <a:pt x="15" y="0"/>
                    <a:pt x="15" y="0"/>
                  </a:cubicBezTo>
                  <a:moveTo>
                    <a:pt x="17" y="0"/>
                  </a:moveTo>
                  <a:cubicBezTo>
                    <a:pt x="17" y="0"/>
                    <a:pt x="17" y="0"/>
                    <a:pt x="17" y="0"/>
                  </a:cubicBezTo>
                  <a:cubicBezTo>
                    <a:pt x="17" y="0"/>
                    <a:pt x="17" y="0"/>
                    <a:pt x="17" y="0"/>
                  </a:cubicBezTo>
                  <a:moveTo>
                    <a:pt x="14" y="0"/>
                  </a:moveTo>
                  <a:cubicBezTo>
                    <a:pt x="14" y="0"/>
                    <a:pt x="14" y="0"/>
                    <a:pt x="15" y="0"/>
                  </a:cubicBezTo>
                  <a:cubicBezTo>
                    <a:pt x="14" y="0"/>
                    <a:pt x="14" y="0"/>
                    <a:pt x="14" y="0"/>
                  </a:cubicBezTo>
                  <a:moveTo>
                    <a:pt x="18" y="0"/>
                  </a:moveTo>
                  <a:cubicBezTo>
                    <a:pt x="18" y="0"/>
                    <a:pt x="18" y="0"/>
                    <a:pt x="17" y="0"/>
                  </a:cubicBezTo>
                  <a:cubicBezTo>
                    <a:pt x="18" y="0"/>
                    <a:pt x="18" y="0"/>
                    <a:pt x="18" y="0"/>
                  </a:cubicBezTo>
                  <a:moveTo>
                    <a:pt x="14" y="0"/>
                  </a:moveTo>
                  <a:cubicBezTo>
                    <a:pt x="14" y="0"/>
                    <a:pt x="14" y="0"/>
                    <a:pt x="14" y="0"/>
                  </a:cubicBezTo>
                  <a:cubicBezTo>
                    <a:pt x="14" y="0"/>
                    <a:pt x="14" y="0"/>
                    <a:pt x="14" y="0"/>
                  </a:cubicBezTo>
                  <a:moveTo>
                    <a:pt x="18" y="0"/>
                  </a:moveTo>
                  <a:cubicBezTo>
                    <a:pt x="18" y="0"/>
                    <a:pt x="18" y="0"/>
                    <a:pt x="18" y="0"/>
                  </a:cubicBezTo>
                  <a:cubicBezTo>
                    <a:pt x="18" y="0"/>
                    <a:pt x="18" y="0"/>
                    <a:pt x="18" y="0"/>
                  </a:cubicBezTo>
                  <a:moveTo>
                    <a:pt x="14" y="0"/>
                  </a:moveTo>
                  <a:cubicBezTo>
                    <a:pt x="14" y="0"/>
                    <a:pt x="14" y="0"/>
                    <a:pt x="14" y="0"/>
                  </a:cubicBezTo>
                  <a:cubicBezTo>
                    <a:pt x="14" y="0"/>
                    <a:pt x="14" y="0"/>
                    <a:pt x="14" y="0"/>
                  </a:cubicBezTo>
                  <a:moveTo>
                    <a:pt x="18" y="0"/>
                  </a:moveTo>
                  <a:cubicBezTo>
                    <a:pt x="18" y="0"/>
                    <a:pt x="18" y="0"/>
                    <a:pt x="18" y="0"/>
                  </a:cubicBezTo>
                  <a:cubicBezTo>
                    <a:pt x="18" y="0"/>
                    <a:pt x="18" y="0"/>
                    <a:pt x="18" y="0"/>
                  </a:cubicBezTo>
                  <a:moveTo>
                    <a:pt x="13" y="0"/>
                  </a:moveTo>
                  <a:cubicBezTo>
                    <a:pt x="13" y="0"/>
                    <a:pt x="13" y="0"/>
                    <a:pt x="13" y="0"/>
                  </a:cubicBezTo>
                  <a:cubicBezTo>
                    <a:pt x="13" y="0"/>
                    <a:pt x="13" y="0"/>
                    <a:pt x="13" y="0"/>
                  </a:cubicBezTo>
                  <a:moveTo>
                    <a:pt x="19" y="0"/>
                  </a:moveTo>
                  <a:cubicBezTo>
                    <a:pt x="19" y="0"/>
                    <a:pt x="19" y="0"/>
                    <a:pt x="18" y="0"/>
                  </a:cubicBezTo>
                  <a:cubicBezTo>
                    <a:pt x="19" y="0"/>
                    <a:pt x="19" y="0"/>
                    <a:pt x="19" y="0"/>
                  </a:cubicBezTo>
                  <a:moveTo>
                    <a:pt x="13" y="0"/>
                  </a:moveTo>
                  <a:cubicBezTo>
                    <a:pt x="13" y="0"/>
                    <a:pt x="13" y="0"/>
                    <a:pt x="13" y="0"/>
                  </a:cubicBezTo>
                  <a:cubicBezTo>
                    <a:pt x="13" y="0"/>
                    <a:pt x="13" y="0"/>
                    <a:pt x="13" y="0"/>
                  </a:cubicBezTo>
                  <a:moveTo>
                    <a:pt x="19" y="0"/>
                  </a:moveTo>
                  <a:cubicBezTo>
                    <a:pt x="19" y="0"/>
                    <a:pt x="19" y="0"/>
                    <a:pt x="19" y="0"/>
                  </a:cubicBezTo>
                  <a:cubicBezTo>
                    <a:pt x="19" y="0"/>
                    <a:pt x="19" y="0"/>
                    <a:pt x="19" y="0"/>
                  </a:cubicBezTo>
                  <a:moveTo>
                    <a:pt x="13" y="0"/>
                  </a:moveTo>
                  <a:cubicBezTo>
                    <a:pt x="13" y="0"/>
                    <a:pt x="13" y="0"/>
                    <a:pt x="13" y="0"/>
                  </a:cubicBezTo>
                  <a:cubicBezTo>
                    <a:pt x="13" y="0"/>
                    <a:pt x="13" y="0"/>
                    <a:pt x="13" y="0"/>
                  </a:cubicBezTo>
                  <a:moveTo>
                    <a:pt x="19" y="0"/>
                  </a:moveTo>
                  <a:cubicBezTo>
                    <a:pt x="19" y="0"/>
                    <a:pt x="19" y="0"/>
                    <a:pt x="19" y="0"/>
                  </a:cubicBezTo>
                  <a:cubicBezTo>
                    <a:pt x="19" y="0"/>
                    <a:pt x="19" y="0"/>
                    <a:pt x="19" y="0"/>
                  </a:cubicBezTo>
                  <a:moveTo>
                    <a:pt x="13" y="0"/>
                  </a:moveTo>
                  <a:cubicBezTo>
                    <a:pt x="13" y="0"/>
                    <a:pt x="13" y="0"/>
                    <a:pt x="13" y="0"/>
                  </a:cubicBezTo>
                  <a:cubicBezTo>
                    <a:pt x="13" y="0"/>
                    <a:pt x="13" y="0"/>
                    <a:pt x="13" y="0"/>
                  </a:cubicBezTo>
                  <a:moveTo>
                    <a:pt x="19" y="0"/>
                  </a:moveTo>
                  <a:cubicBezTo>
                    <a:pt x="19" y="0"/>
                    <a:pt x="19" y="0"/>
                    <a:pt x="19" y="0"/>
                  </a:cubicBezTo>
                  <a:cubicBezTo>
                    <a:pt x="19" y="0"/>
                    <a:pt x="19" y="0"/>
                    <a:pt x="19" y="0"/>
                  </a:cubicBezTo>
                  <a:moveTo>
                    <a:pt x="12" y="0"/>
                  </a:moveTo>
                  <a:cubicBezTo>
                    <a:pt x="12" y="0"/>
                    <a:pt x="12" y="0"/>
                    <a:pt x="12" y="0"/>
                  </a:cubicBezTo>
                  <a:cubicBezTo>
                    <a:pt x="12" y="0"/>
                    <a:pt x="12" y="0"/>
                    <a:pt x="12" y="0"/>
                  </a:cubicBezTo>
                  <a:moveTo>
                    <a:pt x="20" y="0"/>
                  </a:moveTo>
                  <a:cubicBezTo>
                    <a:pt x="20" y="0"/>
                    <a:pt x="20" y="0"/>
                    <a:pt x="19" y="0"/>
                  </a:cubicBezTo>
                  <a:cubicBezTo>
                    <a:pt x="20" y="0"/>
                    <a:pt x="20" y="0"/>
                    <a:pt x="20" y="0"/>
                  </a:cubicBezTo>
                  <a:moveTo>
                    <a:pt x="12" y="0"/>
                  </a:moveTo>
                  <a:cubicBezTo>
                    <a:pt x="12" y="0"/>
                    <a:pt x="12" y="0"/>
                    <a:pt x="12" y="0"/>
                  </a:cubicBezTo>
                  <a:cubicBezTo>
                    <a:pt x="12" y="0"/>
                    <a:pt x="12" y="0"/>
                    <a:pt x="12" y="0"/>
                  </a:cubicBezTo>
                  <a:moveTo>
                    <a:pt x="20" y="0"/>
                  </a:moveTo>
                  <a:cubicBezTo>
                    <a:pt x="20" y="0"/>
                    <a:pt x="20" y="0"/>
                    <a:pt x="20" y="0"/>
                  </a:cubicBezTo>
                  <a:cubicBezTo>
                    <a:pt x="20" y="0"/>
                    <a:pt x="20" y="0"/>
                    <a:pt x="20" y="0"/>
                  </a:cubicBezTo>
                  <a:moveTo>
                    <a:pt x="12" y="0"/>
                  </a:moveTo>
                  <a:cubicBezTo>
                    <a:pt x="12" y="0"/>
                    <a:pt x="12" y="0"/>
                    <a:pt x="12" y="0"/>
                  </a:cubicBezTo>
                  <a:cubicBezTo>
                    <a:pt x="12" y="0"/>
                    <a:pt x="12" y="0"/>
                    <a:pt x="12" y="0"/>
                  </a:cubicBezTo>
                  <a:moveTo>
                    <a:pt x="20" y="0"/>
                  </a:moveTo>
                  <a:cubicBezTo>
                    <a:pt x="20" y="0"/>
                    <a:pt x="20" y="0"/>
                    <a:pt x="20" y="0"/>
                  </a:cubicBezTo>
                  <a:cubicBezTo>
                    <a:pt x="20" y="0"/>
                    <a:pt x="20" y="0"/>
                    <a:pt x="20" y="0"/>
                  </a:cubicBezTo>
                  <a:moveTo>
                    <a:pt x="12" y="0"/>
                  </a:moveTo>
                  <a:cubicBezTo>
                    <a:pt x="12" y="0"/>
                    <a:pt x="12" y="0"/>
                    <a:pt x="12" y="0"/>
                  </a:cubicBezTo>
                  <a:cubicBezTo>
                    <a:pt x="12" y="0"/>
                    <a:pt x="12" y="0"/>
                    <a:pt x="12" y="0"/>
                  </a:cubicBezTo>
                  <a:moveTo>
                    <a:pt x="20" y="0"/>
                  </a:moveTo>
                  <a:cubicBezTo>
                    <a:pt x="20" y="0"/>
                    <a:pt x="20" y="0"/>
                    <a:pt x="20" y="0"/>
                  </a:cubicBezTo>
                  <a:cubicBezTo>
                    <a:pt x="20" y="0"/>
                    <a:pt x="20" y="0"/>
                    <a:pt x="20" y="0"/>
                  </a:cubicBezTo>
                  <a:moveTo>
                    <a:pt x="11" y="0"/>
                  </a:moveTo>
                  <a:cubicBezTo>
                    <a:pt x="11" y="0"/>
                    <a:pt x="11" y="0"/>
                    <a:pt x="11" y="0"/>
                  </a:cubicBezTo>
                  <a:cubicBezTo>
                    <a:pt x="11" y="0"/>
                    <a:pt x="11" y="0"/>
                    <a:pt x="11" y="0"/>
                  </a:cubicBezTo>
                  <a:moveTo>
                    <a:pt x="21" y="0"/>
                  </a:moveTo>
                  <a:cubicBezTo>
                    <a:pt x="21" y="0"/>
                    <a:pt x="21" y="0"/>
                    <a:pt x="21" y="0"/>
                  </a:cubicBezTo>
                  <a:cubicBezTo>
                    <a:pt x="21" y="0"/>
                    <a:pt x="21" y="0"/>
                    <a:pt x="21" y="0"/>
                  </a:cubicBezTo>
                  <a:moveTo>
                    <a:pt x="11" y="0"/>
                  </a:moveTo>
                  <a:cubicBezTo>
                    <a:pt x="11" y="0"/>
                    <a:pt x="11" y="0"/>
                    <a:pt x="11" y="0"/>
                  </a:cubicBezTo>
                  <a:cubicBezTo>
                    <a:pt x="11" y="0"/>
                    <a:pt x="11" y="0"/>
                    <a:pt x="11" y="0"/>
                  </a:cubicBezTo>
                  <a:moveTo>
                    <a:pt x="21" y="0"/>
                  </a:moveTo>
                  <a:cubicBezTo>
                    <a:pt x="21" y="0"/>
                    <a:pt x="21" y="0"/>
                    <a:pt x="21" y="0"/>
                  </a:cubicBezTo>
                  <a:cubicBezTo>
                    <a:pt x="21" y="0"/>
                    <a:pt x="21" y="0"/>
                    <a:pt x="21" y="0"/>
                  </a:cubicBezTo>
                  <a:moveTo>
                    <a:pt x="11" y="0"/>
                  </a:moveTo>
                  <a:cubicBezTo>
                    <a:pt x="11" y="0"/>
                    <a:pt x="11" y="0"/>
                    <a:pt x="11" y="0"/>
                  </a:cubicBezTo>
                  <a:cubicBezTo>
                    <a:pt x="11" y="0"/>
                    <a:pt x="11" y="0"/>
                    <a:pt x="11" y="0"/>
                  </a:cubicBezTo>
                  <a:moveTo>
                    <a:pt x="21" y="0"/>
                  </a:moveTo>
                  <a:cubicBezTo>
                    <a:pt x="21" y="0"/>
                    <a:pt x="21" y="0"/>
                    <a:pt x="21" y="0"/>
                  </a:cubicBezTo>
                  <a:cubicBezTo>
                    <a:pt x="21" y="0"/>
                    <a:pt x="21" y="0"/>
                    <a:pt x="21" y="0"/>
                  </a:cubicBezTo>
                  <a:moveTo>
                    <a:pt x="11" y="0"/>
                  </a:moveTo>
                  <a:cubicBezTo>
                    <a:pt x="11" y="0"/>
                    <a:pt x="11" y="0"/>
                    <a:pt x="11" y="0"/>
                  </a:cubicBezTo>
                  <a:cubicBezTo>
                    <a:pt x="11" y="0"/>
                    <a:pt x="11" y="0"/>
                    <a:pt x="11" y="0"/>
                  </a:cubicBezTo>
                  <a:moveTo>
                    <a:pt x="21" y="0"/>
                  </a:moveTo>
                  <a:cubicBezTo>
                    <a:pt x="21" y="0"/>
                    <a:pt x="21" y="0"/>
                    <a:pt x="21" y="0"/>
                  </a:cubicBezTo>
                  <a:cubicBezTo>
                    <a:pt x="21" y="0"/>
                    <a:pt x="21" y="0"/>
                    <a:pt x="21" y="0"/>
                  </a:cubicBezTo>
                  <a:moveTo>
                    <a:pt x="10" y="0"/>
                  </a:moveTo>
                  <a:cubicBezTo>
                    <a:pt x="10" y="0"/>
                    <a:pt x="10" y="0"/>
                    <a:pt x="10" y="0"/>
                  </a:cubicBezTo>
                  <a:cubicBezTo>
                    <a:pt x="10" y="0"/>
                    <a:pt x="10" y="0"/>
                    <a:pt x="10" y="0"/>
                  </a:cubicBezTo>
                  <a:moveTo>
                    <a:pt x="22" y="0"/>
                  </a:moveTo>
                  <a:cubicBezTo>
                    <a:pt x="22" y="0"/>
                    <a:pt x="22" y="0"/>
                    <a:pt x="22" y="0"/>
                  </a:cubicBezTo>
                  <a:cubicBezTo>
                    <a:pt x="22" y="0"/>
                    <a:pt x="22" y="0"/>
                    <a:pt x="22" y="0"/>
                  </a:cubicBezTo>
                  <a:moveTo>
                    <a:pt x="10" y="0"/>
                  </a:moveTo>
                  <a:cubicBezTo>
                    <a:pt x="10" y="0"/>
                    <a:pt x="10" y="0"/>
                    <a:pt x="10" y="0"/>
                  </a:cubicBezTo>
                  <a:cubicBezTo>
                    <a:pt x="10" y="0"/>
                    <a:pt x="10" y="0"/>
                    <a:pt x="10" y="0"/>
                  </a:cubicBezTo>
                  <a:moveTo>
                    <a:pt x="22" y="0"/>
                  </a:moveTo>
                  <a:cubicBezTo>
                    <a:pt x="22" y="0"/>
                    <a:pt x="22" y="0"/>
                    <a:pt x="22" y="0"/>
                  </a:cubicBezTo>
                  <a:cubicBezTo>
                    <a:pt x="22" y="0"/>
                    <a:pt x="22" y="0"/>
                    <a:pt x="22" y="0"/>
                  </a:cubicBezTo>
                  <a:moveTo>
                    <a:pt x="10" y="0"/>
                  </a:moveTo>
                  <a:cubicBezTo>
                    <a:pt x="10" y="0"/>
                    <a:pt x="10" y="0"/>
                    <a:pt x="10" y="0"/>
                  </a:cubicBezTo>
                  <a:cubicBezTo>
                    <a:pt x="10" y="0"/>
                    <a:pt x="10" y="0"/>
                    <a:pt x="10" y="0"/>
                  </a:cubicBezTo>
                  <a:moveTo>
                    <a:pt x="22" y="0"/>
                  </a:moveTo>
                  <a:cubicBezTo>
                    <a:pt x="22" y="0"/>
                    <a:pt x="22" y="0"/>
                    <a:pt x="22" y="0"/>
                  </a:cubicBezTo>
                  <a:cubicBezTo>
                    <a:pt x="22" y="0"/>
                    <a:pt x="22" y="0"/>
                    <a:pt x="22" y="0"/>
                  </a:cubicBezTo>
                  <a:moveTo>
                    <a:pt x="9" y="0"/>
                  </a:moveTo>
                  <a:cubicBezTo>
                    <a:pt x="10" y="0"/>
                    <a:pt x="10" y="0"/>
                    <a:pt x="10" y="0"/>
                  </a:cubicBezTo>
                  <a:cubicBezTo>
                    <a:pt x="10" y="0"/>
                    <a:pt x="10" y="0"/>
                    <a:pt x="9" y="0"/>
                  </a:cubicBezTo>
                  <a:moveTo>
                    <a:pt x="22" y="0"/>
                  </a:moveTo>
                  <a:cubicBezTo>
                    <a:pt x="22" y="0"/>
                    <a:pt x="22" y="0"/>
                    <a:pt x="22" y="0"/>
                  </a:cubicBezTo>
                  <a:cubicBezTo>
                    <a:pt x="22" y="0"/>
                    <a:pt x="22" y="0"/>
                    <a:pt x="22" y="0"/>
                  </a:cubicBezTo>
                  <a:moveTo>
                    <a:pt x="9" y="0"/>
                  </a:moveTo>
                  <a:cubicBezTo>
                    <a:pt x="9" y="0"/>
                    <a:pt x="9" y="0"/>
                    <a:pt x="9" y="0"/>
                  </a:cubicBezTo>
                  <a:cubicBezTo>
                    <a:pt x="9" y="0"/>
                    <a:pt x="9" y="0"/>
                    <a:pt x="9" y="0"/>
                  </a:cubicBezTo>
                  <a:moveTo>
                    <a:pt x="23" y="0"/>
                  </a:moveTo>
                  <a:cubicBezTo>
                    <a:pt x="23" y="0"/>
                    <a:pt x="23" y="0"/>
                    <a:pt x="23" y="0"/>
                  </a:cubicBezTo>
                  <a:cubicBezTo>
                    <a:pt x="23" y="0"/>
                    <a:pt x="23" y="0"/>
                    <a:pt x="23" y="0"/>
                  </a:cubicBezTo>
                  <a:moveTo>
                    <a:pt x="9" y="0"/>
                  </a:moveTo>
                  <a:cubicBezTo>
                    <a:pt x="9" y="0"/>
                    <a:pt x="9" y="0"/>
                    <a:pt x="9" y="0"/>
                  </a:cubicBezTo>
                  <a:cubicBezTo>
                    <a:pt x="9" y="0"/>
                    <a:pt x="9" y="0"/>
                    <a:pt x="9" y="0"/>
                  </a:cubicBezTo>
                  <a:moveTo>
                    <a:pt x="23" y="0"/>
                  </a:moveTo>
                  <a:cubicBezTo>
                    <a:pt x="23" y="0"/>
                    <a:pt x="23" y="0"/>
                    <a:pt x="23" y="0"/>
                  </a:cubicBezTo>
                  <a:cubicBezTo>
                    <a:pt x="23" y="0"/>
                    <a:pt x="23" y="0"/>
                    <a:pt x="23" y="0"/>
                  </a:cubicBezTo>
                  <a:moveTo>
                    <a:pt x="9" y="0"/>
                  </a:moveTo>
                  <a:cubicBezTo>
                    <a:pt x="9" y="0"/>
                    <a:pt x="9" y="0"/>
                    <a:pt x="9" y="0"/>
                  </a:cubicBezTo>
                  <a:cubicBezTo>
                    <a:pt x="9" y="0"/>
                    <a:pt x="9" y="0"/>
                    <a:pt x="9" y="0"/>
                  </a:cubicBezTo>
                  <a:moveTo>
                    <a:pt x="23" y="0"/>
                  </a:moveTo>
                  <a:cubicBezTo>
                    <a:pt x="23" y="0"/>
                    <a:pt x="23" y="0"/>
                    <a:pt x="23" y="0"/>
                  </a:cubicBezTo>
                  <a:cubicBezTo>
                    <a:pt x="23" y="0"/>
                    <a:pt x="23" y="0"/>
                    <a:pt x="23" y="0"/>
                  </a:cubicBezTo>
                  <a:moveTo>
                    <a:pt x="8" y="0"/>
                  </a:moveTo>
                  <a:cubicBezTo>
                    <a:pt x="9" y="0"/>
                    <a:pt x="9" y="0"/>
                    <a:pt x="9" y="0"/>
                  </a:cubicBezTo>
                  <a:cubicBezTo>
                    <a:pt x="9" y="0"/>
                    <a:pt x="9" y="0"/>
                    <a:pt x="8" y="0"/>
                  </a:cubicBezTo>
                  <a:moveTo>
                    <a:pt x="23" y="0"/>
                  </a:moveTo>
                  <a:cubicBezTo>
                    <a:pt x="23" y="0"/>
                    <a:pt x="23" y="0"/>
                    <a:pt x="23" y="0"/>
                  </a:cubicBezTo>
                  <a:cubicBezTo>
                    <a:pt x="23" y="0"/>
                    <a:pt x="23" y="0"/>
                    <a:pt x="23" y="0"/>
                  </a:cubicBezTo>
                  <a:moveTo>
                    <a:pt x="8" y="0"/>
                  </a:moveTo>
                  <a:cubicBezTo>
                    <a:pt x="8" y="0"/>
                    <a:pt x="8" y="0"/>
                    <a:pt x="8" y="0"/>
                  </a:cubicBezTo>
                  <a:cubicBezTo>
                    <a:pt x="8" y="0"/>
                    <a:pt x="8" y="0"/>
                    <a:pt x="8" y="0"/>
                  </a:cubicBezTo>
                  <a:moveTo>
                    <a:pt x="24" y="0"/>
                  </a:moveTo>
                  <a:cubicBezTo>
                    <a:pt x="24" y="0"/>
                    <a:pt x="24" y="0"/>
                    <a:pt x="24" y="0"/>
                  </a:cubicBezTo>
                  <a:cubicBezTo>
                    <a:pt x="24" y="0"/>
                    <a:pt x="24" y="0"/>
                    <a:pt x="24" y="0"/>
                  </a:cubicBezTo>
                  <a:moveTo>
                    <a:pt x="8" y="0"/>
                  </a:moveTo>
                  <a:cubicBezTo>
                    <a:pt x="8" y="0"/>
                    <a:pt x="8" y="0"/>
                    <a:pt x="8" y="0"/>
                  </a:cubicBezTo>
                  <a:cubicBezTo>
                    <a:pt x="8" y="0"/>
                    <a:pt x="8" y="0"/>
                    <a:pt x="8" y="0"/>
                  </a:cubicBezTo>
                  <a:moveTo>
                    <a:pt x="24" y="0"/>
                  </a:moveTo>
                  <a:cubicBezTo>
                    <a:pt x="24" y="0"/>
                    <a:pt x="24" y="0"/>
                    <a:pt x="24" y="0"/>
                  </a:cubicBezTo>
                  <a:cubicBezTo>
                    <a:pt x="24" y="0"/>
                    <a:pt x="24" y="0"/>
                    <a:pt x="24" y="0"/>
                  </a:cubicBezTo>
                  <a:moveTo>
                    <a:pt x="8" y="0"/>
                  </a:moveTo>
                  <a:cubicBezTo>
                    <a:pt x="8" y="0"/>
                    <a:pt x="8" y="0"/>
                    <a:pt x="8" y="0"/>
                  </a:cubicBezTo>
                  <a:cubicBezTo>
                    <a:pt x="8" y="0"/>
                    <a:pt x="8" y="0"/>
                    <a:pt x="8" y="0"/>
                  </a:cubicBezTo>
                  <a:moveTo>
                    <a:pt x="24" y="0"/>
                  </a:moveTo>
                  <a:cubicBezTo>
                    <a:pt x="24" y="0"/>
                    <a:pt x="24" y="0"/>
                    <a:pt x="24" y="0"/>
                  </a:cubicBezTo>
                  <a:cubicBezTo>
                    <a:pt x="24" y="0"/>
                    <a:pt x="24" y="0"/>
                    <a:pt x="24" y="0"/>
                  </a:cubicBezTo>
                  <a:moveTo>
                    <a:pt x="7" y="0"/>
                  </a:moveTo>
                  <a:cubicBezTo>
                    <a:pt x="7" y="0"/>
                    <a:pt x="8" y="0"/>
                    <a:pt x="8" y="0"/>
                  </a:cubicBezTo>
                  <a:cubicBezTo>
                    <a:pt x="8" y="0"/>
                    <a:pt x="7" y="0"/>
                    <a:pt x="7" y="0"/>
                  </a:cubicBezTo>
                  <a:moveTo>
                    <a:pt x="24" y="0"/>
                  </a:moveTo>
                  <a:cubicBezTo>
                    <a:pt x="24" y="0"/>
                    <a:pt x="24" y="0"/>
                    <a:pt x="24" y="0"/>
                  </a:cubicBezTo>
                  <a:cubicBezTo>
                    <a:pt x="24" y="0"/>
                    <a:pt x="24" y="0"/>
                    <a:pt x="24" y="0"/>
                  </a:cubicBezTo>
                  <a:moveTo>
                    <a:pt x="7" y="0"/>
                  </a:moveTo>
                  <a:cubicBezTo>
                    <a:pt x="7" y="0"/>
                    <a:pt x="7" y="0"/>
                    <a:pt x="7" y="0"/>
                  </a:cubicBezTo>
                  <a:cubicBezTo>
                    <a:pt x="7" y="0"/>
                    <a:pt x="7" y="0"/>
                    <a:pt x="7" y="0"/>
                  </a:cubicBezTo>
                  <a:moveTo>
                    <a:pt x="25" y="0"/>
                  </a:moveTo>
                  <a:cubicBezTo>
                    <a:pt x="25" y="0"/>
                    <a:pt x="25" y="0"/>
                    <a:pt x="25" y="0"/>
                  </a:cubicBezTo>
                  <a:cubicBezTo>
                    <a:pt x="25" y="0"/>
                    <a:pt x="25" y="0"/>
                    <a:pt x="25" y="0"/>
                  </a:cubicBezTo>
                  <a:moveTo>
                    <a:pt x="7" y="0"/>
                  </a:moveTo>
                  <a:cubicBezTo>
                    <a:pt x="7" y="0"/>
                    <a:pt x="7" y="0"/>
                    <a:pt x="7" y="0"/>
                  </a:cubicBezTo>
                  <a:cubicBezTo>
                    <a:pt x="7" y="0"/>
                    <a:pt x="7" y="0"/>
                    <a:pt x="7" y="0"/>
                  </a:cubicBezTo>
                  <a:moveTo>
                    <a:pt x="25" y="0"/>
                  </a:moveTo>
                  <a:cubicBezTo>
                    <a:pt x="25" y="0"/>
                    <a:pt x="25" y="0"/>
                    <a:pt x="25" y="0"/>
                  </a:cubicBezTo>
                  <a:cubicBezTo>
                    <a:pt x="25" y="0"/>
                    <a:pt x="25" y="0"/>
                    <a:pt x="25" y="0"/>
                  </a:cubicBezTo>
                  <a:moveTo>
                    <a:pt x="7" y="0"/>
                  </a:moveTo>
                  <a:cubicBezTo>
                    <a:pt x="7" y="0"/>
                    <a:pt x="7" y="0"/>
                    <a:pt x="7" y="0"/>
                  </a:cubicBezTo>
                  <a:cubicBezTo>
                    <a:pt x="7" y="0"/>
                    <a:pt x="7" y="0"/>
                    <a:pt x="7" y="0"/>
                  </a:cubicBezTo>
                  <a:moveTo>
                    <a:pt x="6" y="0"/>
                  </a:moveTo>
                  <a:cubicBezTo>
                    <a:pt x="6" y="0"/>
                    <a:pt x="6" y="0"/>
                    <a:pt x="6" y="0"/>
                  </a:cubicBezTo>
                  <a:cubicBezTo>
                    <a:pt x="6" y="0"/>
                    <a:pt x="6" y="0"/>
                    <a:pt x="6" y="0"/>
                  </a:cubicBezTo>
                  <a:moveTo>
                    <a:pt x="26" y="0"/>
                  </a:moveTo>
                  <a:cubicBezTo>
                    <a:pt x="25" y="0"/>
                    <a:pt x="25" y="0"/>
                    <a:pt x="25" y="0"/>
                  </a:cubicBezTo>
                  <a:cubicBezTo>
                    <a:pt x="25" y="0"/>
                    <a:pt x="25" y="0"/>
                    <a:pt x="26" y="0"/>
                  </a:cubicBezTo>
                  <a:moveTo>
                    <a:pt x="6" y="0"/>
                  </a:moveTo>
                  <a:cubicBezTo>
                    <a:pt x="6" y="0"/>
                    <a:pt x="6" y="0"/>
                    <a:pt x="6" y="0"/>
                  </a:cubicBezTo>
                  <a:cubicBezTo>
                    <a:pt x="6" y="0"/>
                    <a:pt x="6" y="0"/>
                    <a:pt x="6" y="0"/>
                  </a:cubicBezTo>
                  <a:moveTo>
                    <a:pt x="26" y="0"/>
                  </a:moveTo>
                  <a:cubicBezTo>
                    <a:pt x="26" y="0"/>
                    <a:pt x="26" y="0"/>
                    <a:pt x="26" y="0"/>
                  </a:cubicBezTo>
                  <a:cubicBezTo>
                    <a:pt x="26" y="0"/>
                    <a:pt x="26" y="0"/>
                    <a:pt x="26" y="0"/>
                  </a:cubicBezTo>
                  <a:moveTo>
                    <a:pt x="6" y="0"/>
                  </a:moveTo>
                  <a:cubicBezTo>
                    <a:pt x="6" y="0"/>
                    <a:pt x="6" y="0"/>
                    <a:pt x="6" y="0"/>
                  </a:cubicBezTo>
                  <a:cubicBezTo>
                    <a:pt x="6" y="0"/>
                    <a:pt x="6" y="0"/>
                    <a:pt x="6" y="0"/>
                  </a:cubicBezTo>
                  <a:moveTo>
                    <a:pt x="26" y="0"/>
                  </a:moveTo>
                  <a:cubicBezTo>
                    <a:pt x="26" y="0"/>
                    <a:pt x="26" y="0"/>
                    <a:pt x="26" y="0"/>
                  </a:cubicBezTo>
                  <a:cubicBezTo>
                    <a:pt x="26" y="0"/>
                    <a:pt x="26" y="0"/>
                    <a:pt x="26" y="0"/>
                  </a:cubicBezTo>
                  <a:moveTo>
                    <a:pt x="6" y="0"/>
                  </a:moveTo>
                  <a:cubicBezTo>
                    <a:pt x="6" y="0"/>
                    <a:pt x="6" y="0"/>
                    <a:pt x="6" y="0"/>
                  </a:cubicBezTo>
                  <a:cubicBezTo>
                    <a:pt x="6" y="0"/>
                    <a:pt x="6" y="0"/>
                    <a:pt x="6" y="0"/>
                  </a:cubicBezTo>
                  <a:moveTo>
                    <a:pt x="26" y="0"/>
                  </a:moveTo>
                  <a:cubicBezTo>
                    <a:pt x="26" y="0"/>
                    <a:pt x="26" y="0"/>
                    <a:pt x="26" y="0"/>
                  </a:cubicBezTo>
                  <a:cubicBezTo>
                    <a:pt x="26" y="0"/>
                    <a:pt x="26" y="0"/>
                    <a:pt x="26" y="0"/>
                  </a:cubicBezTo>
                  <a:moveTo>
                    <a:pt x="5" y="0"/>
                  </a:moveTo>
                  <a:cubicBezTo>
                    <a:pt x="5" y="0"/>
                    <a:pt x="6" y="0"/>
                    <a:pt x="6" y="0"/>
                  </a:cubicBezTo>
                  <a:cubicBezTo>
                    <a:pt x="6" y="0"/>
                    <a:pt x="5" y="0"/>
                    <a:pt x="5" y="0"/>
                  </a:cubicBezTo>
                  <a:moveTo>
                    <a:pt x="26" y="0"/>
                  </a:moveTo>
                  <a:cubicBezTo>
                    <a:pt x="26" y="0"/>
                    <a:pt x="26" y="0"/>
                    <a:pt x="26" y="0"/>
                  </a:cubicBezTo>
                  <a:cubicBezTo>
                    <a:pt x="26" y="0"/>
                    <a:pt x="26" y="0"/>
                    <a:pt x="26" y="0"/>
                  </a:cubicBezTo>
                  <a:moveTo>
                    <a:pt x="5" y="0"/>
                  </a:moveTo>
                  <a:cubicBezTo>
                    <a:pt x="5" y="0"/>
                    <a:pt x="5" y="0"/>
                    <a:pt x="5" y="0"/>
                  </a:cubicBezTo>
                  <a:cubicBezTo>
                    <a:pt x="5" y="0"/>
                    <a:pt x="5" y="0"/>
                    <a:pt x="5" y="0"/>
                  </a:cubicBezTo>
                  <a:moveTo>
                    <a:pt x="27" y="0"/>
                  </a:moveTo>
                  <a:cubicBezTo>
                    <a:pt x="27" y="0"/>
                    <a:pt x="27" y="0"/>
                    <a:pt x="27" y="0"/>
                  </a:cubicBezTo>
                  <a:cubicBezTo>
                    <a:pt x="27" y="0"/>
                    <a:pt x="27" y="0"/>
                    <a:pt x="27" y="0"/>
                  </a:cubicBezTo>
                  <a:moveTo>
                    <a:pt x="5" y="0"/>
                  </a:moveTo>
                  <a:cubicBezTo>
                    <a:pt x="5" y="0"/>
                    <a:pt x="5" y="0"/>
                    <a:pt x="5" y="0"/>
                  </a:cubicBezTo>
                  <a:cubicBezTo>
                    <a:pt x="5" y="0"/>
                    <a:pt x="5" y="0"/>
                    <a:pt x="5" y="0"/>
                  </a:cubicBezTo>
                  <a:moveTo>
                    <a:pt x="4" y="0"/>
                  </a:moveTo>
                  <a:cubicBezTo>
                    <a:pt x="4" y="0"/>
                    <a:pt x="4" y="0"/>
                    <a:pt x="4" y="0"/>
                  </a:cubicBezTo>
                  <a:cubicBezTo>
                    <a:pt x="4" y="0"/>
                    <a:pt x="4" y="0"/>
                    <a:pt x="4" y="0"/>
                  </a:cubicBezTo>
                  <a:moveTo>
                    <a:pt x="28" y="0"/>
                  </a:moveTo>
                  <a:cubicBezTo>
                    <a:pt x="28" y="0"/>
                    <a:pt x="27" y="0"/>
                    <a:pt x="27" y="0"/>
                  </a:cubicBezTo>
                  <a:cubicBezTo>
                    <a:pt x="27" y="0"/>
                    <a:pt x="27" y="0"/>
                    <a:pt x="28" y="0"/>
                  </a:cubicBezTo>
                  <a:moveTo>
                    <a:pt x="4" y="0"/>
                  </a:moveTo>
                  <a:cubicBezTo>
                    <a:pt x="4" y="0"/>
                    <a:pt x="4" y="0"/>
                    <a:pt x="4" y="0"/>
                  </a:cubicBezTo>
                  <a:cubicBezTo>
                    <a:pt x="4" y="0"/>
                    <a:pt x="4" y="0"/>
                    <a:pt x="4" y="0"/>
                  </a:cubicBezTo>
                  <a:moveTo>
                    <a:pt x="28" y="0"/>
                  </a:moveTo>
                  <a:cubicBezTo>
                    <a:pt x="28" y="0"/>
                    <a:pt x="28" y="0"/>
                    <a:pt x="28" y="0"/>
                  </a:cubicBezTo>
                  <a:cubicBezTo>
                    <a:pt x="28" y="0"/>
                    <a:pt x="28" y="0"/>
                    <a:pt x="28" y="0"/>
                  </a:cubicBezTo>
                  <a:moveTo>
                    <a:pt x="4" y="0"/>
                  </a:moveTo>
                  <a:cubicBezTo>
                    <a:pt x="4" y="0"/>
                    <a:pt x="4" y="0"/>
                    <a:pt x="4" y="0"/>
                  </a:cubicBezTo>
                  <a:cubicBezTo>
                    <a:pt x="4" y="0"/>
                    <a:pt x="4" y="0"/>
                    <a:pt x="4" y="0"/>
                  </a:cubicBezTo>
                  <a:moveTo>
                    <a:pt x="28" y="0"/>
                  </a:moveTo>
                  <a:cubicBezTo>
                    <a:pt x="28" y="0"/>
                    <a:pt x="28" y="0"/>
                    <a:pt x="28" y="0"/>
                  </a:cubicBezTo>
                  <a:cubicBezTo>
                    <a:pt x="28" y="0"/>
                    <a:pt x="28" y="0"/>
                    <a:pt x="28" y="0"/>
                  </a:cubicBezTo>
                  <a:moveTo>
                    <a:pt x="4" y="0"/>
                  </a:moveTo>
                  <a:cubicBezTo>
                    <a:pt x="4" y="0"/>
                    <a:pt x="4" y="0"/>
                    <a:pt x="4" y="0"/>
                  </a:cubicBezTo>
                  <a:cubicBezTo>
                    <a:pt x="4" y="0"/>
                    <a:pt x="4" y="0"/>
                    <a:pt x="4" y="0"/>
                  </a:cubicBezTo>
                  <a:moveTo>
                    <a:pt x="3" y="0"/>
                  </a:moveTo>
                  <a:cubicBezTo>
                    <a:pt x="3" y="0"/>
                    <a:pt x="3" y="0"/>
                    <a:pt x="4" y="0"/>
                  </a:cubicBezTo>
                  <a:cubicBezTo>
                    <a:pt x="3" y="0"/>
                    <a:pt x="3" y="0"/>
                    <a:pt x="3" y="0"/>
                  </a:cubicBezTo>
                  <a:moveTo>
                    <a:pt x="3" y="0"/>
                  </a:moveTo>
                  <a:cubicBezTo>
                    <a:pt x="3" y="0"/>
                    <a:pt x="3" y="0"/>
                    <a:pt x="3" y="0"/>
                  </a:cubicBezTo>
                  <a:cubicBezTo>
                    <a:pt x="3" y="0"/>
                    <a:pt x="3" y="0"/>
                    <a:pt x="3" y="0"/>
                  </a:cubicBezTo>
                  <a:moveTo>
                    <a:pt x="29" y="0"/>
                  </a:moveTo>
                  <a:cubicBezTo>
                    <a:pt x="29" y="0"/>
                    <a:pt x="29" y="0"/>
                    <a:pt x="29" y="0"/>
                  </a:cubicBezTo>
                  <a:cubicBezTo>
                    <a:pt x="29" y="0"/>
                    <a:pt x="29" y="0"/>
                    <a:pt x="29"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30" y="0"/>
                  </a:moveTo>
                  <a:cubicBezTo>
                    <a:pt x="30" y="0"/>
                    <a:pt x="30" y="0"/>
                    <a:pt x="30" y="0"/>
                  </a:cubicBezTo>
                  <a:cubicBezTo>
                    <a:pt x="30" y="0"/>
                    <a:pt x="30" y="0"/>
                    <a:pt x="30" y="0"/>
                  </a:cubicBezTo>
                  <a:moveTo>
                    <a:pt x="2" y="0"/>
                  </a:moveTo>
                  <a:cubicBezTo>
                    <a:pt x="2" y="0"/>
                    <a:pt x="2" y="0"/>
                    <a:pt x="2" y="0"/>
                  </a:cubicBezTo>
                  <a:cubicBezTo>
                    <a:pt x="2" y="0"/>
                    <a:pt x="2" y="0"/>
                    <a:pt x="2" y="0"/>
                  </a:cubicBezTo>
                  <a:moveTo>
                    <a:pt x="30" y="0"/>
                  </a:moveTo>
                  <a:cubicBezTo>
                    <a:pt x="30" y="0"/>
                    <a:pt x="30" y="0"/>
                    <a:pt x="30" y="0"/>
                  </a:cubicBezTo>
                  <a:cubicBezTo>
                    <a:pt x="30" y="0"/>
                    <a:pt x="30" y="0"/>
                    <a:pt x="30" y="0"/>
                  </a:cubicBezTo>
                  <a:moveTo>
                    <a:pt x="2" y="0"/>
                  </a:moveTo>
                  <a:cubicBezTo>
                    <a:pt x="2" y="0"/>
                    <a:pt x="2" y="0"/>
                    <a:pt x="2" y="0"/>
                  </a:cubicBezTo>
                  <a:cubicBezTo>
                    <a:pt x="2" y="0"/>
                    <a:pt x="2" y="0"/>
                    <a:pt x="2" y="0"/>
                  </a:cubicBezTo>
                  <a:moveTo>
                    <a:pt x="1" y="0"/>
                  </a:moveTo>
                  <a:cubicBezTo>
                    <a:pt x="1" y="0"/>
                    <a:pt x="1" y="0"/>
                    <a:pt x="2" y="0"/>
                  </a:cubicBezTo>
                  <a:cubicBezTo>
                    <a:pt x="1" y="0"/>
                    <a:pt x="1" y="0"/>
                    <a:pt x="1" y="0"/>
                  </a:cubicBezTo>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77BFD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2" name="îşļiḓè">
              <a:extLst>
                <a:ext uri="{FF2B5EF4-FFF2-40B4-BE49-F238E27FC236}">
                  <a16:creationId xmlns:a16="http://schemas.microsoft.com/office/drawing/2014/main" id="{75FEF938-8AAF-47B1-9CFA-F7B86EBBBE0C}"/>
                </a:ext>
              </a:extLst>
            </p:cNvPr>
            <p:cNvSpPr/>
            <p:nvPr userDrawn="1"/>
          </p:nvSpPr>
          <p:spPr bwMode="auto">
            <a:xfrm>
              <a:off x="5518150" y="4816475"/>
              <a:ext cx="1150938" cy="109538"/>
            </a:xfrm>
            <a:custGeom>
              <a:avLst/>
              <a:gdLst>
                <a:gd name="T0" fmla="*/ 140 w 312"/>
                <a:gd name="T1" fmla="*/ 30 h 30"/>
                <a:gd name="T2" fmla="*/ 142 w 312"/>
                <a:gd name="T3" fmla="*/ 30 h 30"/>
                <a:gd name="T4" fmla="*/ 142 w 312"/>
                <a:gd name="T5" fmla="*/ 30 h 30"/>
                <a:gd name="T6" fmla="*/ 142 w 312"/>
                <a:gd name="T7" fmla="*/ 30 h 30"/>
                <a:gd name="T8" fmla="*/ 144 w 312"/>
                <a:gd name="T9" fmla="*/ 30 h 30"/>
                <a:gd name="T10" fmla="*/ 144 w 312"/>
                <a:gd name="T11" fmla="*/ 30 h 30"/>
                <a:gd name="T12" fmla="*/ 144 w 312"/>
                <a:gd name="T13" fmla="*/ 30 h 30"/>
                <a:gd name="T14" fmla="*/ 145 w 312"/>
                <a:gd name="T15" fmla="*/ 30 h 30"/>
                <a:gd name="T16" fmla="*/ 146 w 312"/>
                <a:gd name="T17" fmla="*/ 30 h 30"/>
                <a:gd name="T18" fmla="*/ 146 w 312"/>
                <a:gd name="T19" fmla="*/ 30 h 30"/>
                <a:gd name="T20" fmla="*/ 147 w 312"/>
                <a:gd name="T21" fmla="*/ 30 h 30"/>
                <a:gd name="T22" fmla="*/ 147 w 312"/>
                <a:gd name="T23" fmla="*/ 30 h 30"/>
                <a:gd name="T24" fmla="*/ 148 w 312"/>
                <a:gd name="T25" fmla="*/ 30 h 30"/>
                <a:gd name="T26" fmla="*/ 148 w 312"/>
                <a:gd name="T27" fmla="*/ 30 h 30"/>
                <a:gd name="T28" fmla="*/ 149 w 312"/>
                <a:gd name="T29" fmla="*/ 30 h 30"/>
                <a:gd name="T30" fmla="*/ 149 w 312"/>
                <a:gd name="T31" fmla="*/ 30 h 30"/>
                <a:gd name="T32" fmla="*/ 150 w 312"/>
                <a:gd name="T33" fmla="*/ 30 h 30"/>
                <a:gd name="T34" fmla="*/ 150 w 312"/>
                <a:gd name="T35" fmla="*/ 30 h 30"/>
                <a:gd name="T36" fmla="*/ 151 w 312"/>
                <a:gd name="T37" fmla="*/ 30 h 30"/>
                <a:gd name="T38" fmla="*/ 151 w 312"/>
                <a:gd name="T39" fmla="*/ 30 h 30"/>
                <a:gd name="T40" fmla="*/ 152 w 312"/>
                <a:gd name="T41" fmla="*/ 30 h 30"/>
                <a:gd name="T42" fmla="*/ 152 w 312"/>
                <a:gd name="T43" fmla="*/ 30 h 30"/>
                <a:gd name="T44" fmla="*/ 153 w 312"/>
                <a:gd name="T45" fmla="*/ 30 h 30"/>
                <a:gd name="T46" fmla="*/ 153 w 312"/>
                <a:gd name="T47" fmla="*/ 30 h 30"/>
                <a:gd name="T48" fmla="*/ 154 w 312"/>
                <a:gd name="T49" fmla="*/ 30 h 30"/>
                <a:gd name="T50" fmla="*/ 155 w 312"/>
                <a:gd name="T51" fmla="*/ 30 h 30"/>
                <a:gd name="T52" fmla="*/ 155 w 312"/>
                <a:gd name="T53" fmla="*/ 30 h 30"/>
                <a:gd name="T54" fmla="*/ 156 w 312"/>
                <a:gd name="T55" fmla="*/ 30 h 30"/>
                <a:gd name="T56" fmla="*/ 156 w 312"/>
                <a:gd name="T57" fmla="*/ 30 h 30"/>
                <a:gd name="T58" fmla="*/ 157 w 312"/>
                <a:gd name="T59" fmla="*/ 30 h 30"/>
                <a:gd name="T60" fmla="*/ 157 w 312"/>
                <a:gd name="T61" fmla="*/ 30 h 30"/>
                <a:gd name="T62" fmla="*/ 158 w 312"/>
                <a:gd name="T63" fmla="*/ 30 h 30"/>
                <a:gd name="T64" fmla="*/ 158 w 312"/>
                <a:gd name="T65" fmla="*/ 30 h 30"/>
                <a:gd name="T66" fmla="*/ 159 w 312"/>
                <a:gd name="T67" fmla="*/ 30 h 30"/>
                <a:gd name="T68" fmla="*/ 159 w 312"/>
                <a:gd name="T69" fmla="*/ 30 h 30"/>
                <a:gd name="T70" fmla="*/ 160 w 312"/>
                <a:gd name="T71" fmla="*/ 30 h 30"/>
                <a:gd name="T72" fmla="*/ 161 w 312"/>
                <a:gd name="T73" fmla="*/ 30 h 30"/>
                <a:gd name="T74" fmla="*/ 161 w 312"/>
                <a:gd name="T75" fmla="*/ 30 h 30"/>
                <a:gd name="T76" fmla="*/ 162 w 312"/>
                <a:gd name="T77" fmla="*/ 30 h 30"/>
                <a:gd name="T78" fmla="*/ 162 w 312"/>
                <a:gd name="T79" fmla="*/ 30 h 30"/>
                <a:gd name="T80" fmla="*/ 163 w 312"/>
                <a:gd name="T81" fmla="*/ 30 h 30"/>
                <a:gd name="T82" fmla="*/ 163 w 312"/>
                <a:gd name="T83" fmla="*/ 30 h 30"/>
                <a:gd name="T84" fmla="*/ 164 w 312"/>
                <a:gd name="T85" fmla="*/ 30 h 30"/>
                <a:gd name="T86" fmla="*/ 164 w 312"/>
                <a:gd name="T87" fmla="*/ 30 h 30"/>
                <a:gd name="T88" fmla="*/ 165 w 312"/>
                <a:gd name="T89" fmla="*/ 30 h 30"/>
                <a:gd name="T90" fmla="*/ 165 w 312"/>
                <a:gd name="T91" fmla="*/ 30 h 30"/>
                <a:gd name="T92" fmla="*/ 166 w 312"/>
                <a:gd name="T93" fmla="*/ 30 h 30"/>
                <a:gd name="T94" fmla="*/ 166 w 312"/>
                <a:gd name="T95" fmla="*/ 30 h 30"/>
                <a:gd name="T96" fmla="*/ 167 w 312"/>
                <a:gd name="T97" fmla="*/ 30 h 30"/>
                <a:gd name="T98" fmla="*/ 168 w 312"/>
                <a:gd name="T99" fmla="*/ 30 h 30"/>
                <a:gd name="T100" fmla="*/ 170 w 312"/>
                <a:gd name="T101" fmla="*/ 30 h 30"/>
                <a:gd name="T102" fmla="*/ 312 w 312"/>
                <a:gd name="T103"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2" h="30">
                  <a:moveTo>
                    <a:pt x="312" y="0"/>
                  </a:moveTo>
                  <a:cubicBezTo>
                    <a:pt x="0" y="0"/>
                    <a:pt x="0" y="0"/>
                    <a:pt x="0" y="0"/>
                  </a:cubicBezTo>
                  <a:cubicBezTo>
                    <a:pt x="13" y="16"/>
                    <a:pt x="70" y="28"/>
                    <a:pt x="140" y="30"/>
                  </a:cubicBezTo>
                  <a:cubicBezTo>
                    <a:pt x="140" y="30"/>
                    <a:pt x="140" y="30"/>
                    <a:pt x="140" y="30"/>
                  </a:cubicBezTo>
                  <a:cubicBezTo>
                    <a:pt x="140" y="30"/>
                    <a:pt x="140" y="30"/>
                    <a:pt x="140" y="30"/>
                  </a:cubicBezTo>
                  <a:cubicBezTo>
                    <a:pt x="140" y="30"/>
                    <a:pt x="140" y="30"/>
                    <a:pt x="140" y="30"/>
                  </a:cubicBezTo>
                  <a:cubicBezTo>
                    <a:pt x="141" y="30"/>
                    <a:pt x="141" y="30"/>
                    <a:pt x="141" y="30"/>
                  </a:cubicBezTo>
                  <a:cubicBezTo>
                    <a:pt x="141" y="30"/>
                    <a:pt x="141" y="30"/>
                    <a:pt x="142" y="30"/>
                  </a:cubicBezTo>
                  <a:cubicBezTo>
                    <a:pt x="142" y="30"/>
                    <a:pt x="142" y="30"/>
                    <a:pt x="142" y="30"/>
                  </a:cubicBezTo>
                  <a:cubicBezTo>
                    <a:pt x="142" y="30"/>
                    <a:pt x="142" y="30"/>
                    <a:pt x="142" y="30"/>
                  </a:cubicBezTo>
                  <a:cubicBezTo>
                    <a:pt x="142" y="30"/>
                    <a:pt x="142" y="30"/>
                    <a:pt x="142" y="30"/>
                  </a:cubicBezTo>
                  <a:cubicBezTo>
                    <a:pt x="142" y="30"/>
                    <a:pt x="142" y="30"/>
                    <a:pt x="142" y="30"/>
                  </a:cubicBezTo>
                  <a:cubicBezTo>
                    <a:pt x="142" y="30"/>
                    <a:pt x="142" y="30"/>
                    <a:pt x="142" y="30"/>
                  </a:cubicBezTo>
                  <a:cubicBezTo>
                    <a:pt x="142" y="30"/>
                    <a:pt x="142" y="30"/>
                    <a:pt x="142" y="30"/>
                  </a:cubicBezTo>
                  <a:cubicBezTo>
                    <a:pt x="142" y="30"/>
                    <a:pt x="142" y="30"/>
                    <a:pt x="142" y="30"/>
                  </a:cubicBezTo>
                  <a:cubicBezTo>
                    <a:pt x="142" y="30"/>
                    <a:pt x="142" y="30"/>
                    <a:pt x="142" y="30"/>
                  </a:cubicBezTo>
                  <a:cubicBezTo>
                    <a:pt x="143" y="30"/>
                    <a:pt x="143" y="30"/>
                    <a:pt x="143" y="30"/>
                  </a:cubicBezTo>
                  <a:cubicBezTo>
                    <a:pt x="143" y="30"/>
                    <a:pt x="143" y="30"/>
                    <a:pt x="143" y="30"/>
                  </a:cubicBezTo>
                  <a:cubicBezTo>
                    <a:pt x="143" y="30"/>
                    <a:pt x="143" y="30"/>
                    <a:pt x="143" y="30"/>
                  </a:cubicBezTo>
                  <a:cubicBezTo>
                    <a:pt x="143" y="30"/>
                    <a:pt x="143" y="30"/>
                    <a:pt x="144" y="30"/>
                  </a:cubicBezTo>
                  <a:cubicBezTo>
                    <a:pt x="144" y="30"/>
                    <a:pt x="144" y="30"/>
                    <a:pt x="144" y="30"/>
                  </a:cubicBezTo>
                  <a:cubicBezTo>
                    <a:pt x="144" y="30"/>
                    <a:pt x="144" y="30"/>
                    <a:pt x="144" y="30"/>
                  </a:cubicBezTo>
                  <a:cubicBezTo>
                    <a:pt x="144" y="30"/>
                    <a:pt x="144" y="30"/>
                    <a:pt x="144" y="30"/>
                  </a:cubicBezTo>
                  <a:cubicBezTo>
                    <a:pt x="144" y="30"/>
                    <a:pt x="144" y="30"/>
                    <a:pt x="144" y="30"/>
                  </a:cubicBezTo>
                  <a:cubicBezTo>
                    <a:pt x="144" y="30"/>
                    <a:pt x="144" y="30"/>
                    <a:pt x="144" y="30"/>
                  </a:cubicBezTo>
                  <a:cubicBezTo>
                    <a:pt x="144" y="30"/>
                    <a:pt x="144" y="30"/>
                    <a:pt x="144" y="30"/>
                  </a:cubicBezTo>
                  <a:cubicBezTo>
                    <a:pt x="144" y="30"/>
                    <a:pt x="144" y="30"/>
                    <a:pt x="144" y="30"/>
                  </a:cubicBezTo>
                  <a:cubicBezTo>
                    <a:pt x="144" y="30"/>
                    <a:pt x="144" y="30"/>
                    <a:pt x="144" y="30"/>
                  </a:cubicBezTo>
                  <a:cubicBezTo>
                    <a:pt x="145" y="30"/>
                    <a:pt x="145" y="30"/>
                    <a:pt x="145" y="30"/>
                  </a:cubicBezTo>
                  <a:cubicBezTo>
                    <a:pt x="145" y="30"/>
                    <a:pt x="145" y="30"/>
                    <a:pt x="145" y="30"/>
                  </a:cubicBezTo>
                  <a:cubicBezTo>
                    <a:pt x="145" y="30"/>
                    <a:pt x="145" y="30"/>
                    <a:pt x="145" y="30"/>
                  </a:cubicBezTo>
                  <a:cubicBezTo>
                    <a:pt x="145" y="30"/>
                    <a:pt x="145" y="30"/>
                    <a:pt x="145" y="30"/>
                  </a:cubicBezTo>
                  <a:cubicBezTo>
                    <a:pt x="145" y="30"/>
                    <a:pt x="145" y="30"/>
                    <a:pt x="145" y="30"/>
                  </a:cubicBezTo>
                  <a:cubicBezTo>
                    <a:pt x="145" y="30"/>
                    <a:pt x="146" y="30"/>
                    <a:pt x="146" y="30"/>
                  </a:cubicBezTo>
                  <a:cubicBezTo>
                    <a:pt x="146" y="30"/>
                    <a:pt x="146" y="30"/>
                    <a:pt x="146" y="30"/>
                  </a:cubicBezTo>
                  <a:cubicBezTo>
                    <a:pt x="146" y="30"/>
                    <a:pt x="146" y="30"/>
                    <a:pt x="146" y="30"/>
                  </a:cubicBezTo>
                  <a:cubicBezTo>
                    <a:pt x="146" y="30"/>
                    <a:pt x="146" y="30"/>
                    <a:pt x="146" y="30"/>
                  </a:cubicBezTo>
                  <a:cubicBezTo>
                    <a:pt x="146" y="30"/>
                    <a:pt x="146" y="30"/>
                    <a:pt x="146" y="30"/>
                  </a:cubicBezTo>
                  <a:cubicBezTo>
                    <a:pt x="146" y="30"/>
                    <a:pt x="146" y="30"/>
                    <a:pt x="146" y="30"/>
                  </a:cubicBezTo>
                  <a:cubicBezTo>
                    <a:pt x="146" y="30"/>
                    <a:pt x="146" y="30"/>
                    <a:pt x="146" y="30"/>
                  </a:cubicBezTo>
                  <a:cubicBezTo>
                    <a:pt x="146" y="30"/>
                    <a:pt x="146" y="30"/>
                    <a:pt x="146" y="30"/>
                  </a:cubicBezTo>
                  <a:cubicBezTo>
                    <a:pt x="146" y="30"/>
                    <a:pt x="146" y="30"/>
                    <a:pt x="146" y="30"/>
                  </a:cubicBezTo>
                  <a:cubicBezTo>
                    <a:pt x="147" y="30"/>
                    <a:pt x="147" y="30"/>
                    <a:pt x="147" y="30"/>
                  </a:cubicBezTo>
                  <a:cubicBezTo>
                    <a:pt x="147" y="30"/>
                    <a:pt x="147" y="30"/>
                    <a:pt x="147" y="30"/>
                  </a:cubicBezTo>
                  <a:cubicBezTo>
                    <a:pt x="147" y="30"/>
                    <a:pt x="147" y="30"/>
                    <a:pt x="147" y="30"/>
                  </a:cubicBezTo>
                  <a:cubicBezTo>
                    <a:pt x="147" y="30"/>
                    <a:pt x="147" y="30"/>
                    <a:pt x="147" y="30"/>
                  </a:cubicBezTo>
                  <a:cubicBezTo>
                    <a:pt x="147" y="30"/>
                    <a:pt x="147" y="30"/>
                    <a:pt x="147" y="30"/>
                  </a:cubicBezTo>
                  <a:cubicBezTo>
                    <a:pt x="147" y="30"/>
                    <a:pt x="147" y="30"/>
                    <a:pt x="147" y="30"/>
                  </a:cubicBezTo>
                  <a:cubicBezTo>
                    <a:pt x="147" y="30"/>
                    <a:pt x="147" y="30"/>
                    <a:pt x="147" y="30"/>
                  </a:cubicBezTo>
                  <a:cubicBezTo>
                    <a:pt x="147" y="30"/>
                    <a:pt x="148" y="30"/>
                    <a:pt x="148" y="30"/>
                  </a:cubicBezTo>
                  <a:cubicBezTo>
                    <a:pt x="148" y="30"/>
                    <a:pt x="148" y="30"/>
                    <a:pt x="148" y="30"/>
                  </a:cubicBezTo>
                  <a:cubicBezTo>
                    <a:pt x="148" y="30"/>
                    <a:pt x="148" y="30"/>
                    <a:pt x="148" y="30"/>
                  </a:cubicBezTo>
                  <a:cubicBezTo>
                    <a:pt x="148" y="30"/>
                    <a:pt x="148" y="30"/>
                    <a:pt x="148" y="30"/>
                  </a:cubicBezTo>
                  <a:cubicBezTo>
                    <a:pt x="148" y="30"/>
                    <a:pt x="148" y="30"/>
                    <a:pt x="148" y="30"/>
                  </a:cubicBezTo>
                  <a:cubicBezTo>
                    <a:pt x="148" y="30"/>
                    <a:pt x="148" y="30"/>
                    <a:pt x="148" y="30"/>
                  </a:cubicBezTo>
                  <a:cubicBezTo>
                    <a:pt x="148" y="30"/>
                    <a:pt x="148" y="30"/>
                    <a:pt x="148" y="30"/>
                  </a:cubicBezTo>
                  <a:cubicBezTo>
                    <a:pt x="148" y="30"/>
                    <a:pt x="148" y="30"/>
                    <a:pt x="148" y="30"/>
                  </a:cubicBezTo>
                  <a:cubicBezTo>
                    <a:pt x="149" y="30"/>
                    <a:pt x="149" y="30"/>
                    <a:pt x="149" y="30"/>
                  </a:cubicBezTo>
                  <a:cubicBezTo>
                    <a:pt x="149" y="30"/>
                    <a:pt x="149" y="30"/>
                    <a:pt x="149" y="30"/>
                  </a:cubicBezTo>
                  <a:cubicBezTo>
                    <a:pt x="149" y="30"/>
                    <a:pt x="149" y="30"/>
                    <a:pt x="149" y="30"/>
                  </a:cubicBezTo>
                  <a:cubicBezTo>
                    <a:pt x="149" y="30"/>
                    <a:pt x="149" y="30"/>
                    <a:pt x="149" y="30"/>
                  </a:cubicBezTo>
                  <a:cubicBezTo>
                    <a:pt x="149" y="30"/>
                    <a:pt x="149" y="30"/>
                    <a:pt x="149" y="30"/>
                  </a:cubicBezTo>
                  <a:cubicBezTo>
                    <a:pt x="149" y="30"/>
                    <a:pt x="149" y="30"/>
                    <a:pt x="149" y="30"/>
                  </a:cubicBezTo>
                  <a:cubicBezTo>
                    <a:pt x="149" y="30"/>
                    <a:pt x="149" y="30"/>
                    <a:pt x="149" y="30"/>
                  </a:cubicBezTo>
                  <a:cubicBezTo>
                    <a:pt x="149" y="30"/>
                    <a:pt x="149" y="30"/>
                    <a:pt x="149" y="30"/>
                  </a:cubicBezTo>
                  <a:cubicBezTo>
                    <a:pt x="150" y="30"/>
                    <a:pt x="150" y="30"/>
                    <a:pt x="150" y="30"/>
                  </a:cubicBezTo>
                  <a:cubicBezTo>
                    <a:pt x="150" y="30"/>
                    <a:pt x="150" y="30"/>
                    <a:pt x="150" y="30"/>
                  </a:cubicBezTo>
                  <a:cubicBezTo>
                    <a:pt x="150" y="30"/>
                    <a:pt x="150" y="30"/>
                    <a:pt x="150" y="30"/>
                  </a:cubicBezTo>
                  <a:cubicBezTo>
                    <a:pt x="150" y="30"/>
                    <a:pt x="150" y="30"/>
                    <a:pt x="150" y="30"/>
                  </a:cubicBezTo>
                  <a:cubicBezTo>
                    <a:pt x="150" y="30"/>
                    <a:pt x="150" y="30"/>
                    <a:pt x="150" y="30"/>
                  </a:cubicBezTo>
                  <a:cubicBezTo>
                    <a:pt x="150" y="30"/>
                    <a:pt x="150" y="30"/>
                    <a:pt x="150" y="30"/>
                  </a:cubicBezTo>
                  <a:cubicBezTo>
                    <a:pt x="150" y="30"/>
                    <a:pt x="150" y="30"/>
                    <a:pt x="150" y="30"/>
                  </a:cubicBezTo>
                  <a:cubicBezTo>
                    <a:pt x="150" y="30"/>
                    <a:pt x="150" y="30"/>
                    <a:pt x="151" y="30"/>
                  </a:cubicBezTo>
                  <a:cubicBezTo>
                    <a:pt x="151" y="30"/>
                    <a:pt x="151" y="30"/>
                    <a:pt x="151" y="30"/>
                  </a:cubicBezTo>
                  <a:cubicBezTo>
                    <a:pt x="151" y="30"/>
                    <a:pt x="151" y="30"/>
                    <a:pt x="151" y="30"/>
                  </a:cubicBezTo>
                  <a:cubicBezTo>
                    <a:pt x="151" y="30"/>
                    <a:pt x="151" y="30"/>
                    <a:pt x="151" y="30"/>
                  </a:cubicBezTo>
                  <a:cubicBezTo>
                    <a:pt x="151" y="30"/>
                    <a:pt x="151" y="30"/>
                    <a:pt x="151" y="30"/>
                  </a:cubicBezTo>
                  <a:cubicBezTo>
                    <a:pt x="151" y="30"/>
                    <a:pt x="151" y="30"/>
                    <a:pt x="151" y="30"/>
                  </a:cubicBezTo>
                  <a:cubicBezTo>
                    <a:pt x="151" y="30"/>
                    <a:pt x="151" y="30"/>
                    <a:pt x="151" y="30"/>
                  </a:cubicBezTo>
                  <a:cubicBezTo>
                    <a:pt x="151" y="30"/>
                    <a:pt x="151" y="30"/>
                    <a:pt x="151" y="30"/>
                  </a:cubicBezTo>
                  <a:cubicBezTo>
                    <a:pt x="151" y="30"/>
                    <a:pt x="151" y="30"/>
                    <a:pt x="152" y="30"/>
                  </a:cubicBezTo>
                  <a:cubicBezTo>
                    <a:pt x="152" y="30"/>
                    <a:pt x="152" y="30"/>
                    <a:pt x="152" y="30"/>
                  </a:cubicBezTo>
                  <a:cubicBezTo>
                    <a:pt x="152" y="30"/>
                    <a:pt x="152" y="30"/>
                    <a:pt x="152" y="30"/>
                  </a:cubicBezTo>
                  <a:cubicBezTo>
                    <a:pt x="152" y="30"/>
                    <a:pt x="152" y="30"/>
                    <a:pt x="152" y="30"/>
                  </a:cubicBezTo>
                  <a:cubicBezTo>
                    <a:pt x="152" y="30"/>
                    <a:pt x="152" y="30"/>
                    <a:pt x="152" y="30"/>
                  </a:cubicBezTo>
                  <a:cubicBezTo>
                    <a:pt x="152" y="30"/>
                    <a:pt x="152" y="30"/>
                    <a:pt x="152" y="30"/>
                  </a:cubicBezTo>
                  <a:cubicBezTo>
                    <a:pt x="152" y="30"/>
                    <a:pt x="152" y="30"/>
                    <a:pt x="152" y="30"/>
                  </a:cubicBezTo>
                  <a:cubicBezTo>
                    <a:pt x="152" y="30"/>
                    <a:pt x="152" y="30"/>
                    <a:pt x="152" y="30"/>
                  </a:cubicBezTo>
                  <a:cubicBezTo>
                    <a:pt x="153" y="30"/>
                    <a:pt x="153" y="30"/>
                    <a:pt x="153" y="30"/>
                  </a:cubicBezTo>
                  <a:cubicBezTo>
                    <a:pt x="153" y="30"/>
                    <a:pt x="153" y="30"/>
                    <a:pt x="153" y="30"/>
                  </a:cubicBezTo>
                  <a:cubicBezTo>
                    <a:pt x="153" y="30"/>
                    <a:pt x="153" y="30"/>
                    <a:pt x="153" y="30"/>
                  </a:cubicBezTo>
                  <a:cubicBezTo>
                    <a:pt x="153" y="30"/>
                    <a:pt x="153" y="30"/>
                    <a:pt x="153" y="30"/>
                  </a:cubicBezTo>
                  <a:cubicBezTo>
                    <a:pt x="153" y="30"/>
                    <a:pt x="153" y="30"/>
                    <a:pt x="153" y="30"/>
                  </a:cubicBezTo>
                  <a:cubicBezTo>
                    <a:pt x="153" y="30"/>
                    <a:pt x="153" y="30"/>
                    <a:pt x="153" y="30"/>
                  </a:cubicBezTo>
                  <a:cubicBezTo>
                    <a:pt x="153" y="30"/>
                    <a:pt x="153" y="30"/>
                    <a:pt x="153" y="30"/>
                  </a:cubicBezTo>
                  <a:cubicBezTo>
                    <a:pt x="153" y="30"/>
                    <a:pt x="153" y="30"/>
                    <a:pt x="153" y="30"/>
                  </a:cubicBezTo>
                  <a:cubicBezTo>
                    <a:pt x="153" y="30"/>
                    <a:pt x="154" y="30"/>
                    <a:pt x="154" y="30"/>
                  </a:cubicBezTo>
                  <a:cubicBezTo>
                    <a:pt x="154" y="30"/>
                    <a:pt x="154" y="30"/>
                    <a:pt x="154" y="30"/>
                  </a:cubicBezTo>
                  <a:cubicBezTo>
                    <a:pt x="154" y="30"/>
                    <a:pt x="154" y="30"/>
                    <a:pt x="154" y="30"/>
                  </a:cubicBezTo>
                  <a:cubicBezTo>
                    <a:pt x="154" y="30"/>
                    <a:pt x="154" y="30"/>
                    <a:pt x="154" y="30"/>
                  </a:cubicBezTo>
                  <a:cubicBezTo>
                    <a:pt x="154" y="30"/>
                    <a:pt x="154" y="30"/>
                    <a:pt x="154" y="30"/>
                  </a:cubicBezTo>
                  <a:cubicBezTo>
                    <a:pt x="154" y="30"/>
                    <a:pt x="154" y="30"/>
                    <a:pt x="155" y="30"/>
                  </a:cubicBezTo>
                  <a:cubicBezTo>
                    <a:pt x="155" y="30"/>
                    <a:pt x="155" y="30"/>
                    <a:pt x="155" y="30"/>
                  </a:cubicBezTo>
                  <a:cubicBezTo>
                    <a:pt x="155" y="30"/>
                    <a:pt x="155" y="30"/>
                    <a:pt x="155" y="30"/>
                  </a:cubicBezTo>
                  <a:cubicBezTo>
                    <a:pt x="155" y="30"/>
                    <a:pt x="155" y="30"/>
                    <a:pt x="155" y="30"/>
                  </a:cubicBezTo>
                  <a:cubicBezTo>
                    <a:pt x="155" y="30"/>
                    <a:pt x="155" y="30"/>
                    <a:pt x="155" y="30"/>
                  </a:cubicBezTo>
                  <a:cubicBezTo>
                    <a:pt x="155" y="30"/>
                    <a:pt x="155" y="30"/>
                    <a:pt x="155" y="30"/>
                  </a:cubicBezTo>
                  <a:cubicBezTo>
                    <a:pt x="155" y="30"/>
                    <a:pt x="155" y="30"/>
                    <a:pt x="155" y="30"/>
                  </a:cubicBezTo>
                  <a:cubicBezTo>
                    <a:pt x="155" y="30"/>
                    <a:pt x="155" y="30"/>
                    <a:pt x="155" y="30"/>
                  </a:cubicBezTo>
                  <a:cubicBezTo>
                    <a:pt x="155" y="30"/>
                    <a:pt x="155" y="30"/>
                    <a:pt x="156" y="30"/>
                  </a:cubicBezTo>
                  <a:cubicBezTo>
                    <a:pt x="156" y="30"/>
                    <a:pt x="156" y="30"/>
                    <a:pt x="156" y="30"/>
                  </a:cubicBezTo>
                  <a:cubicBezTo>
                    <a:pt x="156" y="30"/>
                    <a:pt x="156" y="30"/>
                    <a:pt x="156" y="30"/>
                  </a:cubicBezTo>
                  <a:cubicBezTo>
                    <a:pt x="156" y="30"/>
                    <a:pt x="156" y="30"/>
                    <a:pt x="156" y="30"/>
                  </a:cubicBezTo>
                  <a:cubicBezTo>
                    <a:pt x="156" y="30"/>
                    <a:pt x="156" y="30"/>
                    <a:pt x="156" y="30"/>
                  </a:cubicBezTo>
                  <a:cubicBezTo>
                    <a:pt x="156" y="30"/>
                    <a:pt x="156" y="30"/>
                    <a:pt x="156" y="30"/>
                  </a:cubicBezTo>
                  <a:cubicBezTo>
                    <a:pt x="156" y="30"/>
                    <a:pt x="156" y="30"/>
                    <a:pt x="156" y="30"/>
                  </a:cubicBezTo>
                  <a:cubicBezTo>
                    <a:pt x="156" y="30"/>
                    <a:pt x="156" y="30"/>
                    <a:pt x="156" y="30"/>
                  </a:cubicBezTo>
                  <a:cubicBezTo>
                    <a:pt x="156" y="30"/>
                    <a:pt x="156" y="30"/>
                    <a:pt x="156" y="30"/>
                  </a:cubicBezTo>
                  <a:cubicBezTo>
                    <a:pt x="156" y="30"/>
                    <a:pt x="157" y="30"/>
                    <a:pt x="157" y="30"/>
                  </a:cubicBezTo>
                  <a:cubicBezTo>
                    <a:pt x="157" y="30"/>
                    <a:pt x="157" y="30"/>
                    <a:pt x="157" y="30"/>
                  </a:cubicBezTo>
                  <a:cubicBezTo>
                    <a:pt x="157" y="30"/>
                    <a:pt x="157" y="30"/>
                    <a:pt x="157" y="30"/>
                  </a:cubicBezTo>
                  <a:cubicBezTo>
                    <a:pt x="157" y="30"/>
                    <a:pt x="157" y="30"/>
                    <a:pt x="157" y="30"/>
                  </a:cubicBezTo>
                  <a:cubicBezTo>
                    <a:pt x="157" y="30"/>
                    <a:pt x="157" y="30"/>
                    <a:pt x="157" y="30"/>
                  </a:cubicBezTo>
                  <a:cubicBezTo>
                    <a:pt x="157" y="30"/>
                    <a:pt x="157" y="30"/>
                    <a:pt x="157" y="30"/>
                  </a:cubicBezTo>
                  <a:cubicBezTo>
                    <a:pt x="157" y="30"/>
                    <a:pt x="157" y="30"/>
                    <a:pt x="157" y="30"/>
                  </a:cubicBezTo>
                  <a:cubicBezTo>
                    <a:pt x="157" y="30"/>
                    <a:pt x="157" y="30"/>
                    <a:pt x="157" y="30"/>
                  </a:cubicBezTo>
                  <a:cubicBezTo>
                    <a:pt x="158" y="30"/>
                    <a:pt x="158" y="30"/>
                    <a:pt x="158" y="30"/>
                  </a:cubicBezTo>
                  <a:cubicBezTo>
                    <a:pt x="158" y="30"/>
                    <a:pt x="158" y="30"/>
                    <a:pt x="158" y="30"/>
                  </a:cubicBezTo>
                  <a:cubicBezTo>
                    <a:pt x="158" y="30"/>
                    <a:pt x="158" y="30"/>
                    <a:pt x="158" y="30"/>
                  </a:cubicBezTo>
                  <a:cubicBezTo>
                    <a:pt x="158" y="30"/>
                    <a:pt x="158" y="30"/>
                    <a:pt x="158" y="30"/>
                  </a:cubicBezTo>
                  <a:cubicBezTo>
                    <a:pt x="158" y="30"/>
                    <a:pt x="158" y="30"/>
                    <a:pt x="158" y="30"/>
                  </a:cubicBezTo>
                  <a:cubicBezTo>
                    <a:pt x="158" y="30"/>
                    <a:pt x="158" y="30"/>
                    <a:pt x="158" y="30"/>
                  </a:cubicBezTo>
                  <a:cubicBezTo>
                    <a:pt x="159" y="30"/>
                    <a:pt x="159" y="30"/>
                    <a:pt x="159" y="30"/>
                  </a:cubicBezTo>
                  <a:cubicBezTo>
                    <a:pt x="159" y="30"/>
                    <a:pt x="159" y="30"/>
                    <a:pt x="159" y="30"/>
                  </a:cubicBezTo>
                  <a:cubicBezTo>
                    <a:pt x="159" y="30"/>
                    <a:pt x="159" y="30"/>
                    <a:pt x="159" y="30"/>
                  </a:cubicBezTo>
                  <a:cubicBezTo>
                    <a:pt x="159" y="30"/>
                    <a:pt x="159" y="30"/>
                    <a:pt x="159" y="30"/>
                  </a:cubicBezTo>
                  <a:cubicBezTo>
                    <a:pt x="159" y="30"/>
                    <a:pt x="159" y="30"/>
                    <a:pt x="159" y="30"/>
                  </a:cubicBezTo>
                  <a:cubicBezTo>
                    <a:pt x="159" y="30"/>
                    <a:pt x="159" y="30"/>
                    <a:pt x="159" y="30"/>
                  </a:cubicBezTo>
                  <a:cubicBezTo>
                    <a:pt x="159" y="30"/>
                    <a:pt x="159" y="30"/>
                    <a:pt x="159" y="30"/>
                  </a:cubicBezTo>
                  <a:cubicBezTo>
                    <a:pt x="159" y="30"/>
                    <a:pt x="159" y="30"/>
                    <a:pt x="159" y="30"/>
                  </a:cubicBezTo>
                  <a:cubicBezTo>
                    <a:pt x="160" y="30"/>
                    <a:pt x="160" y="30"/>
                    <a:pt x="160" y="30"/>
                  </a:cubicBezTo>
                  <a:cubicBezTo>
                    <a:pt x="160" y="30"/>
                    <a:pt x="160" y="30"/>
                    <a:pt x="160" y="30"/>
                  </a:cubicBezTo>
                  <a:cubicBezTo>
                    <a:pt x="160" y="30"/>
                    <a:pt x="160" y="30"/>
                    <a:pt x="160" y="30"/>
                  </a:cubicBezTo>
                  <a:cubicBezTo>
                    <a:pt x="160" y="30"/>
                    <a:pt x="160" y="30"/>
                    <a:pt x="160" y="30"/>
                  </a:cubicBezTo>
                  <a:cubicBezTo>
                    <a:pt x="160" y="30"/>
                    <a:pt x="160" y="30"/>
                    <a:pt x="160" y="30"/>
                  </a:cubicBezTo>
                  <a:cubicBezTo>
                    <a:pt x="160" y="30"/>
                    <a:pt x="160" y="30"/>
                    <a:pt x="160" y="30"/>
                  </a:cubicBezTo>
                  <a:cubicBezTo>
                    <a:pt x="160" y="30"/>
                    <a:pt x="160" y="30"/>
                    <a:pt x="160" y="30"/>
                  </a:cubicBezTo>
                  <a:cubicBezTo>
                    <a:pt x="160" y="30"/>
                    <a:pt x="160" y="30"/>
                    <a:pt x="161" y="30"/>
                  </a:cubicBezTo>
                  <a:cubicBezTo>
                    <a:pt x="161" y="30"/>
                    <a:pt x="161" y="30"/>
                    <a:pt x="161" y="30"/>
                  </a:cubicBezTo>
                  <a:cubicBezTo>
                    <a:pt x="161" y="30"/>
                    <a:pt x="161" y="30"/>
                    <a:pt x="161" y="30"/>
                  </a:cubicBezTo>
                  <a:cubicBezTo>
                    <a:pt x="161" y="30"/>
                    <a:pt x="161" y="30"/>
                    <a:pt x="161" y="30"/>
                  </a:cubicBezTo>
                  <a:cubicBezTo>
                    <a:pt x="161" y="30"/>
                    <a:pt x="161" y="30"/>
                    <a:pt x="161" y="30"/>
                  </a:cubicBezTo>
                  <a:cubicBezTo>
                    <a:pt x="161" y="30"/>
                    <a:pt x="161" y="30"/>
                    <a:pt x="161" y="30"/>
                  </a:cubicBezTo>
                  <a:cubicBezTo>
                    <a:pt x="161" y="30"/>
                    <a:pt x="161" y="30"/>
                    <a:pt x="161" y="30"/>
                  </a:cubicBezTo>
                  <a:cubicBezTo>
                    <a:pt x="161" y="30"/>
                    <a:pt x="161" y="30"/>
                    <a:pt x="161" y="30"/>
                  </a:cubicBezTo>
                  <a:cubicBezTo>
                    <a:pt x="161" y="30"/>
                    <a:pt x="162" y="30"/>
                    <a:pt x="162" y="30"/>
                  </a:cubicBezTo>
                  <a:cubicBezTo>
                    <a:pt x="162" y="30"/>
                    <a:pt x="162" y="30"/>
                    <a:pt x="162" y="30"/>
                  </a:cubicBezTo>
                  <a:cubicBezTo>
                    <a:pt x="162" y="30"/>
                    <a:pt x="162" y="30"/>
                    <a:pt x="162" y="30"/>
                  </a:cubicBezTo>
                  <a:cubicBezTo>
                    <a:pt x="162" y="30"/>
                    <a:pt x="162" y="30"/>
                    <a:pt x="162" y="30"/>
                  </a:cubicBezTo>
                  <a:cubicBezTo>
                    <a:pt x="162" y="30"/>
                    <a:pt x="162" y="30"/>
                    <a:pt x="162" y="30"/>
                  </a:cubicBezTo>
                  <a:cubicBezTo>
                    <a:pt x="162" y="30"/>
                    <a:pt x="162" y="30"/>
                    <a:pt x="162" y="30"/>
                  </a:cubicBezTo>
                  <a:cubicBezTo>
                    <a:pt x="162" y="30"/>
                    <a:pt x="162" y="30"/>
                    <a:pt x="162" y="30"/>
                  </a:cubicBezTo>
                  <a:cubicBezTo>
                    <a:pt x="162" y="30"/>
                    <a:pt x="162" y="30"/>
                    <a:pt x="162" y="30"/>
                  </a:cubicBezTo>
                  <a:cubicBezTo>
                    <a:pt x="162" y="30"/>
                    <a:pt x="163" y="30"/>
                    <a:pt x="163" y="30"/>
                  </a:cubicBezTo>
                  <a:cubicBezTo>
                    <a:pt x="163" y="30"/>
                    <a:pt x="163" y="30"/>
                    <a:pt x="163" y="30"/>
                  </a:cubicBezTo>
                  <a:cubicBezTo>
                    <a:pt x="163" y="30"/>
                    <a:pt x="163" y="30"/>
                    <a:pt x="163" y="30"/>
                  </a:cubicBezTo>
                  <a:cubicBezTo>
                    <a:pt x="163" y="30"/>
                    <a:pt x="163" y="30"/>
                    <a:pt x="163" y="30"/>
                  </a:cubicBezTo>
                  <a:cubicBezTo>
                    <a:pt x="163" y="30"/>
                    <a:pt x="163" y="30"/>
                    <a:pt x="163" y="30"/>
                  </a:cubicBezTo>
                  <a:cubicBezTo>
                    <a:pt x="163" y="30"/>
                    <a:pt x="163" y="30"/>
                    <a:pt x="163" y="30"/>
                  </a:cubicBezTo>
                  <a:cubicBezTo>
                    <a:pt x="163" y="30"/>
                    <a:pt x="163" y="30"/>
                    <a:pt x="163" y="30"/>
                  </a:cubicBezTo>
                  <a:cubicBezTo>
                    <a:pt x="163" y="30"/>
                    <a:pt x="163" y="30"/>
                    <a:pt x="163" y="30"/>
                  </a:cubicBezTo>
                  <a:cubicBezTo>
                    <a:pt x="164" y="30"/>
                    <a:pt x="164" y="30"/>
                    <a:pt x="164" y="30"/>
                  </a:cubicBezTo>
                  <a:cubicBezTo>
                    <a:pt x="164" y="30"/>
                    <a:pt x="164" y="30"/>
                    <a:pt x="164" y="30"/>
                  </a:cubicBezTo>
                  <a:cubicBezTo>
                    <a:pt x="164" y="30"/>
                    <a:pt x="164" y="30"/>
                    <a:pt x="164" y="30"/>
                  </a:cubicBezTo>
                  <a:cubicBezTo>
                    <a:pt x="164" y="30"/>
                    <a:pt x="164" y="30"/>
                    <a:pt x="164" y="30"/>
                  </a:cubicBezTo>
                  <a:cubicBezTo>
                    <a:pt x="164" y="30"/>
                    <a:pt x="164" y="30"/>
                    <a:pt x="164" y="30"/>
                  </a:cubicBezTo>
                  <a:cubicBezTo>
                    <a:pt x="164" y="30"/>
                    <a:pt x="164" y="30"/>
                    <a:pt x="164" y="30"/>
                  </a:cubicBezTo>
                  <a:cubicBezTo>
                    <a:pt x="164" y="30"/>
                    <a:pt x="164" y="30"/>
                    <a:pt x="164" y="30"/>
                  </a:cubicBezTo>
                  <a:cubicBezTo>
                    <a:pt x="164" y="30"/>
                    <a:pt x="164" y="30"/>
                    <a:pt x="164" y="30"/>
                  </a:cubicBezTo>
                  <a:cubicBezTo>
                    <a:pt x="164" y="30"/>
                    <a:pt x="165" y="30"/>
                    <a:pt x="165" y="30"/>
                  </a:cubicBezTo>
                  <a:cubicBezTo>
                    <a:pt x="165" y="30"/>
                    <a:pt x="165" y="30"/>
                    <a:pt x="165" y="30"/>
                  </a:cubicBezTo>
                  <a:cubicBezTo>
                    <a:pt x="165" y="30"/>
                    <a:pt x="165" y="30"/>
                    <a:pt x="165" y="30"/>
                  </a:cubicBezTo>
                  <a:cubicBezTo>
                    <a:pt x="165" y="30"/>
                    <a:pt x="165" y="30"/>
                    <a:pt x="165" y="30"/>
                  </a:cubicBezTo>
                  <a:cubicBezTo>
                    <a:pt x="165" y="30"/>
                    <a:pt x="165" y="30"/>
                    <a:pt x="165" y="30"/>
                  </a:cubicBezTo>
                  <a:cubicBezTo>
                    <a:pt x="165" y="30"/>
                    <a:pt x="165" y="30"/>
                    <a:pt x="166" y="30"/>
                  </a:cubicBezTo>
                  <a:cubicBezTo>
                    <a:pt x="166" y="30"/>
                    <a:pt x="166" y="30"/>
                    <a:pt x="166" y="30"/>
                  </a:cubicBezTo>
                  <a:cubicBezTo>
                    <a:pt x="166" y="30"/>
                    <a:pt x="166" y="30"/>
                    <a:pt x="166" y="30"/>
                  </a:cubicBezTo>
                  <a:cubicBezTo>
                    <a:pt x="166" y="30"/>
                    <a:pt x="166" y="30"/>
                    <a:pt x="166" y="30"/>
                  </a:cubicBezTo>
                  <a:cubicBezTo>
                    <a:pt x="166" y="30"/>
                    <a:pt x="166" y="30"/>
                    <a:pt x="166" y="30"/>
                  </a:cubicBezTo>
                  <a:cubicBezTo>
                    <a:pt x="166" y="30"/>
                    <a:pt x="166" y="30"/>
                    <a:pt x="166" y="30"/>
                  </a:cubicBezTo>
                  <a:cubicBezTo>
                    <a:pt x="166" y="30"/>
                    <a:pt x="166" y="30"/>
                    <a:pt x="166" y="30"/>
                  </a:cubicBezTo>
                  <a:cubicBezTo>
                    <a:pt x="166" y="30"/>
                    <a:pt x="166" y="30"/>
                    <a:pt x="166" y="30"/>
                  </a:cubicBezTo>
                  <a:cubicBezTo>
                    <a:pt x="166" y="30"/>
                    <a:pt x="166" y="30"/>
                    <a:pt x="166" y="30"/>
                  </a:cubicBezTo>
                  <a:cubicBezTo>
                    <a:pt x="166" y="30"/>
                    <a:pt x="167" y="30"/>
                    <a:pt x="167" y="30"/>
                  </a:cubicBezTo>
                  <a:cubicBezTo>
                    <a:pt x="167" y="30"/>
                    <a:pt x="167" y="30"/>
                    <a:pt x="167" y="30"/>
                  </a:cubicBezTo>
                  <a:cubicBezTo>
                    <a:pt x="167" y="30"/>
                    <a:pt x="167" y="30"/>
                    <a:pt x="167" y="30"/>
                  </a:cubicBezTo>
                  <a:cubicBezTo>
                    <a:pt x="167" y="30"/>
                    <a:pt x="168" y="30"/>
                    <a:pt x="168" y="30"/>
                  </a:cubicBezTo>
                  <a:cubicBezTo>
                    <a:pt x="168" y="30"/>
                    <a:pt x="168" y="30"/>
                    <a:pt x="168" y="30"/>
                  </a:cubicBezTo>
                  <a:cubicBezTo>
                    <a:pt x="168" y="30"/>
                    <a:pt x="168" y="30"/>
                    <a:pt x="168" y="30"/>
                  </a:cubicBezTo>
                  <a:cubicBezTo>
                    <a:pt x="168" y="30"/>
                    <a:pt x="168" y="30"/>
                    <a:pt x="168" y="30"/>
                  </a:cubicBezTo>
                  <a:cubicBezTo>
                    <a:pt x="168" y="30"/>
                    <a:pt x="168" y="30"/>
                    <a:pt x="168" y="30"/>
                  </a:cubicBezTo>
                  <a:cubicBezTo>
                    <a:pt x="168" y="30"/>
                    <a:pt x="169" y="30"/>
                    <a:pt x="169" y="30"/>
                  </a:cubicBezTo>
                  <a:cubicBezTo>
                    <a:pt x="169" y="30"/>
                    <a:pt x="169" y="30"/>
                    <a:pt x="169" y="30"/>
                  </a:cubicBezTo>
                  <a:cubicBezTo>
                    <a:pt x="169" y="30"/>
                    <a:pt x="170" y="30"/>
                    <a:pt x="170" y="30"/>
                  </a:cubicBezTo>
                  <a:cubicBezTo>
                    <a:pt x="170" y="30"/>
                    <a:pt x="170" y="30"/>
                    <a:pt x="170" y="30"/>
                  </a:cubicBezTo>
                  <a:cubicBezTo>
                    <a:pt x="170" y="30"/>
                    <a:pt x="170" y="30"/>
                    <a:pt x="170" y="30"/>
                  </a:cubicBezTo>
                  <a:cubicBezTo>
                    <a:pt x="170" y="30"/>
                    <a:pt x="170" y="30"/>
                    <a:pt x="170" y="30"/>
                  </a:cubicBezTo>
                  <a:cubicBezTo>
                    <a:pt x="241" y="29"/>
                    <a:pt x="298" y="16"/>
                    <a:pt x="312" y="0"/>
                  </a:cubicBezTo>
                </a:path>
              </a:pathLst>
            </a:custGeom>
            <a:solidFill>
              <a:srgbClr val="13456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3" name="ïṥḻïḋê">
              <a:extLst>
                <a:ext uri="{FF2B5EF4-FFF2-40B4-BE49-F238E27FC236}">
                  <a16:creationId xmlns:a16="http://schemas.microsoft.com/office/drawing/2014/main" id="{761C5328-12F1-4870-9D49-FC4F1FD7F95C}"/>
                </a:ext>
              </a:extLst>
            </p:cNvPr>
            <p:cNvSpPr/>
            <p:nvPr userDrawn="1"/>
          </p:nvSpPr>
          <p:spPr bwMode="auto">
            <a:xfrm>
              <a:off x="6005513" y="4116388"/>
              <a:ext cx="173038" cy="1495425"/>
            </a:xfrm>
            <a:custGeom>
              <a:avLst/>
              <a:gdLst>
                <a:gd name="T0" fmla="*/ 47 w 47"/>
                <a:gd name="T1" fmla="*/ 406 h 406"/>
                <a:gd name="T2" fmla="*/ 0 w 47"/>
                <a:gd name="T3" fmla="*/ 406 h 406"/>
                <a:gd name="T4" fmla="*/ 0 w 47"/>
                <a:gd name="T5" fmla="*/ 24 h 406"/>
                <a:gd name="T6" fmla="*/ 24 w 47"/>
                <a:gd name="T7" fmla="*/ 0 h 406"/>
                <a:gd name="T8" fmla="*/ 47 w 47"/>
                <a:gd name="T9" fmla="*/ 24 h 406"/>
                <a:gd name="T10" fmla="*/ 47 w 47"/>
                <a:gd name="T11" fmla="*/ 406 h 406"/>
              </a:gdLst>
              <a:ahLst/>
              <a:cxnLst>
                <a:cxn ang="0">
                  <a:pos x="T0" y="T1"/>
                </a:cxn>
                <a:cxn ang="0">
                  <a:pos x="T2" y="T3"/>
                </a:cxn>
                <a:cxn ang="0">
                  <a:pos x="T4" y="T5"/>
                </a:cxn>
                <a:cxn ang="0">
                  <a:pos x="T6" y="T7"/>
                </a:cxn>
                <a:cxn ang="0">
                  <a:pos x="T8" y="T9"/>
                </a:cxn>
                <a:cxn ang="0">
                  <a:pos x="T10" y="T11"/>
                </a:cxn>
              </a:cxnLst>
              <a:rect l="0" t="0" r="r" b="b"/>
              <a:pathLst>
                <a:path w="47" h="406">
                  <a:moveTo>
                    <a:pt x="47" y="406"/>
                  </a:moveTo>
                  <a:cubicBezTo>
                    <a:pt x="0" y="406"/>
                    <a:pt x="0" y="406"/>
                    <a:pt x="0" y="406"/>
                  </a:cubicBezTo>
                  <a:cubicBezTo>
                    <a:pt x="0" y="24"/>
                    <a:pt x="0" y="24"/>
                    <a:pt x="0" y="24"/>
                  </a:cubicBezTo>
                  <a:cubicBezTo>
                    <a:pt x="0" y="11"/>
                    <a:pt x="11" y="0"/>
                    <a:pt x="24" y="0"/>
                  </a:cubicBezTo>
                  <a:cubicBezTo>
                    <a:pt x="37" y="0"/>
                    <a:pt x="47" y="11"/>
                    <a:pt x="47" y="24"/>
                  </a:cubicBezTo>
                  <a:lnTo>
                    <a:pt x="47" y="406"/>
                  </a:lnTo>
                  <a:close/>
                </a:path>
              </a:pathLst>
            </a:custGeom>
            <a:solidFill>
              <a:srgbClr val="2027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6" name="işḻíḓé">
              <a:extLst>
                <a:ext uri="{FF2B5EF4-FFF2-40B4-BE49-F238E27FC236}">
                  <a16:creationId xmlns:a16="http://schemas.microsoft.com/office/drawing/2014/main" id="{800FAB39-622F-44D6-8F88-A5A46160EC15}"/>
                </a:ext>
              </a:extLst>
            </p:cNvPr>
            <p:cNvSpPr/>
            <p:nvPr userDrawn="1"/>
          </p:nvSpPr>
          <p:spPr bwMode="auto">
            <a:xfrm>
              <a:off x="6030913" y="2868613"/>
              <a:ext cx="122238" cy="1270000"/>
            </a:xfrm>
            <a:custGeom>
              <a:avLst/>
              <a:gdLst>
                <a:gd name="T0" fmla="*/ 33 w 33"/>
                <a:gd name="T1" fmla="*/ 345 h 345"/>
                <a:gd name="T2" fmla="*/ 0 w 33"/>
                <a:gd name="T3" fmla="*/ 345 h 345"/>
                <a:gd name="T4" fmla="*/ 0 w 33"/>
                <a:gd name="T5" fmla="*/ 17 h 345"/>
                <a:gd name="T6" fmla="*/ 17 w 33"/>
                <a:gd name="T7" fmla="*/ 0 h 345"/>
                <a:gd name="T8" fmla="*/ 33 w 33"/>
                <a:gd name="T9" fmla="*/ 17 h 345"/>
                <a:gd name="T10" fmla="*/ 33 w 33"/>
                <a:gd name="T11" fmla="*/ 345 h 345"/>
              </a:gdLst>
              <a:ahLst/>
              <a:cxnLst>
                <a:cxn ang="0">
                  <a:pos x="T0" y="T1"/>
                </a:cxn>
                <a:cxn ang="0">
                  <a:pos x="T2" y="T3"/>
                </a:cxn>
                <a:cxn ang="0">
                  <a:pos x="T4" y="T5"/>
                </a:cxn>
                <a:cxn ang="0">
                  <a:pos x="T6" y="T7"/>
                </a:cxn>
                <a:cxn ang="0">
                  <a:pos x="T8" y="T9"/>
                </a:cxn>
                <a:cxn ang="0">
                  <a:pos x="T10" y="T11"/>
                </a:cxn>
              </a:cxnLst>
              <a:rect l="0" t="0" r="r" b="b"/>
              <a:pathLst>
                <a:path w="33" h="345">
                  <a:moveTo>
                    <a:pt x="33" y="345"/>
                  </a:moveTo>
                  <a:cubicBezTo>
                    <a:pt x="0" y="345"/>
                    <a:pt x="0" y="345"/>
                    <a:pt x="0" y="345"/>
                  </a:cubicBezTo>
                  <a:cubicBezTo>
                    <a:pt x="0" y="17"/>
                    <a:pt x="0" y="17"/>
                    <a:pt x="0" y="17"/>
                  </a:cubicBezTo>
                  <a:cubicBezTo>
                    <a:pt x="0" y="8"/>
                    <a:pt x="8" y="0"/>
                    <a:pt x="17" y="0"/>
                  </a:cubicBezTo>
                  <a:cubicBezTo>
                    <a:pt x="26" y="0"/>
                    <a:pt x="33" y="8"/>
                    <a:pt x="33" y="17"/>
                  </a:cubicBezTo>
                  <a:lnTo>
                    <a:pt x="33" y="345"/>
                  </a:lnTo>
                  <a:close/>
                </a:path>
              </a:pathLst>
            </a:custGeom>
            <a:solidFill>
              <a:srgbClr val="2027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7" name="íṧḷidé">
              <a:extLst>
                <a:ext uri="{FF2B5EF4-FFF2-40B4-BE49-F238E27FC236}">
                  <a16:creationId xmlns:a16="http://schemas.microsoft.com/office/drawing/2014/main" id="{ABDDBA1D-771A-4AEA-A275-7714B58A5CDE}"/>
                </a:ext>
              </a:extLst>
            </p:cNvPr>
            <p:cNvSpPr/>
            <p:nvPr userDrawn="1"/>
          </p:nvSpPr>
          <p:spPr bwMode="auto">
            <a:xfrm>
              <a:off x="5383213" y="5600700"/>
              <a:ext cx="471488" cy="184150"/>
            </a:xfrm>
            <a:custGeom>
              <a:avLst/>
              <a:gdLst>
                <a:gd name="T0" fmla="*/ 128 w 128"/>
                <a:gd name="T1" fmla="*/ 0 h 50"/>
                <a:gd name="T2" fmla="*/ 66 w 128"/>
                <a:gd name="T3" fmla="*/ 0 h 50"/>
                <a:gd name="T4" fmla="*/ 0 w 128"/>
                <a:gd name="T5" fmla="*/ 50 h 50"/>
                <a:gd name="T6" fmla="*/ 128 w 128"/>
                <a:gd name="T7" fmla="*/ 50 h 50"/>
                <a:gd name="T8" fmla="*/ 128 w 128"/>
                <a:gd name="T9" fmla="*/ 0 h 50"/>
              </a:gdLst>
              <a:ahLst/>
              <a:cxnLst>
                <a:cxn ang="0">
                  <a:pos x="T0" y="T1"/>
                </a:cxn>
                <a:cxn ang="0">
                  <a:pos x="T2" y="T3"/>
                </a:cxn>
                <a:cxn ang="0">
                  <a:pos x="T4" y="T5"/>
                </a:cxn>
                <a:cxn ang="0">
                  <a:pos x="T6" y="T7"/>
                </a:cxn>
                <a:cxn ang="0">
                  <a:pos x="T8" y="T9"/>
                </a:cxn>
              </a:cxnLst>
              <a:rect l="0" t="0" r="r" b="b"/>
              <a:pathLst>
                <a:path w="128" h="50">
                  <a:moveTo>
                    <a:pt x="128" y="0"/>
                  </a:moveTo>
                  <a:cubicBezTo>
                    <a:pt x="66" y="0"/>
                    <a:pt x="66" y="0"/>
                    <a:pt x="66" y="0"/>
                  </a:cubicBezTo>
                  <a:cubicBezTo>
                    <a:pt x="66" y="0"/>
                    <a:pt x="0" y="6"/>
                    <a:pt x="0" y="50"/>
                  </a:cubicBezTo>
                  <a:cubicBezTo>
                    <a:pt x="128" y="50"/>
                    <a:pt x="128" y="50"/>
                    <a:pt x="128" y="50"/>
                  </a:cubicBezTo>
                  <a:lnTo>
                    <a:pt x="128" y="0"/>
                  </a:lnTo>
                  <a:close/>
                </a:path>
              </a:pathLst>
            </a:custGeom>
            <a:solidFill>
              <a:srgbClr val="331D0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8" name="i$ḷîde">
              <a:extLst>
                <a:ext uri="{FF2B5EF4-FFF2-40B4-BE49-F238E27FC236}">
                  <a16:creationId xmlns:a16="http://schemas.microsoft.com/office/drawing/2014/main" id="{9464BA44-5546-4BFF-81AB-C9EB3BBBDEC1}"/>
                </a:ext>
              </a:extLst>
            </p:cNvPr>
            <p:cNvSpPr/>
            <p:nvPr userDrawn="1"/>
          </p:nvSpPr>
          <p:spPr bwMode="auto">
            <a:xfrm>
              <a:off x="5268913" y="4138613"/>
              <a:ext cx="825500" cy="825500"/>
            </a:xfrm>
            <a:custGeom>
              <a:avLst/>
              <a:gdLst>
                <a:gd name="T0" fmla="*/ 222 w 224"/>
                <a:gd name="T1" fmla="*/ 209 h 224"/>
                <a:gd name="T2" fmla="*/ 85 w 224"/>
                <a:gd name="T3" fmla="*/ 193 h 224"/>
                <a:gd name="T4" fmla="*/ 49 w 224"/>
                <a:gd name="T5" fmla="*/ 22 h 224"/>
                <a:gd name="T6" fmla="*/ 85 w 224"/>
                <a:gd name="T7" fmla="*/ 11 h 224"/>
                <a:gd name="T8" fmla="*/ 42 w 224"/>
                <a:gd name="T9" fmla="*/ 0 h 224"/>
                <a:gd name="T10" fmla="*/ 0 w 224"/>
                <a:gd name="T11" fmla="*/ 11 h 224"/>
                <a:gd name="T12" fmla="*/ 31 w 224"/>
                <a:gd name="T13" fmla="*/ 21 h 224"/>
                <a:gd name="T14" fmla="*/ 79 w 224"/>
                <a:gd name="T15" fmla="*/ 207 h 224"/>
                <a:gd name="T16" fmla="*/ 200 w 224"/>
                <a:gd name="T17" fmla="*/ 224 h 224"/>
                <a:gd name="T18" fmla="*/ 224 w 224"/>
                <a:gd name="T19" fmla="*/ 224 h 224"/>
                <a:gd name="T20" fmla="*/ 222 w 224"/>
                <a:gd name="T21" fmla="*/ 209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4" h="224">
                  <a:moveTo>
                    <a:pt x="222" y="209"/>
                  </a:moveTo>
                  <a:cubicBezTo>
                    <a:pt x="221" y="209"/>
                    <a:pt x="157" y="214"/>
                    <a:pt x="85" y="193"/>
                  </a:cubicBezTo>
                  <a:cubicBezTo>
                    <a:pt x="34" y="178"/>
                    <a:pt x="41" y="72"/>
                    <a:pt x="49" y="22"/>
                  </a:cubicBezTo>
                  <a:cubicBezTo>
                    <a:pt x="69" y="21"/>
                    <a:pt x="85" y="16"/>
                    <a:pt x="85" y="11"/>
                  </a:cubicBezTo>
                  <a:cubicBezTo>
                    <a:pt x="85" y="5"/>
                    <a:pt x="66" y="0"/>
                    <a:pt x="42" y="0"/>
                  </a:cubicBezTo>
                  <a:cubicBezTo>
                    <a:pt x="19" y="0"/>
                    <a:pt x="0" y="5"/>
                    <a:pt x="0" y="11"/>
                  </a:cubicBezTo>
                  <a:cubicBezTo>
                    <a:pt x="0" y="16"/>
                    <a:pt x="13" y="20"/>
                    <a:pt x="31" y="21"/>
                  </a:cubicBezTo>
                  <a:cubicBezTo>
                    <a:pt x="25" y="61"/>
                    <a:pt x="11" y="187"/>
                    <a:pt x="79" y="207"/>
                  </a:cubicBezTo>
                  <a:cubicBezTo>
                    <a:pt x="128" y="222"/>
                    <a:pt x="174" y="224"/>
                    <a:pt x="200" y="224"/>
                  </a:cubicBezTo>
                  <a:cubicBezTo>
                    <a:pt x="214" y="224"/>
                    <a:pt x="223" y="224"/>
                    <a:pt x="224" y="224"/>
                  </a:cubicBezTo>
                  <a:lnTo>
                    <a:pt x="222" y="209"/>
                  </a:lnTo>
                  <a:close/>
                </a:path>
              </a:pathLst>
            </a:custGeom>
            <a:solidFill>
              <a:srgbClr val="2027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9" name="ïşḻïḓe">
              <a:extLst>
                <a:ext uri="{FF2B5EF4-FFF2-40B4-BE49-F238E27FC236}">
                  <a16:creationId xmlns:a16="http://schemas.microsoft.com/office/drawing/2014/main" id="{1901A403-0731-4E76-92DF-03729A93EFB7}"/>
                </a:ext>
              </a:extLst>
            </p:cNvPr>
            <p:cNvSpPr/>
            <p:nvPr userDrawn="1"/>
          </p:nvSpPr>
          <p:spPr bwMode="auto">
            <a:xfrm>
              <a:off x="6119813" y="4138613"/>
              <a:ext cx="822325" cy="825500"/>
            </a:xfrm>
            <a:custGeom>
              <a:avLst/>
              <a:gdLst>
                <a:gd name="T0" fmla="*/ 2 w 223"/>
                <a:gd name="T1" fmla="*/ 209 h 224"/>
                <a:gd name="T2" fmla="*/ 138 w 223"/>
                <a:gd name="T3" fmla="*/ 193 h 224"/>
                <a:gd name="T4" fmla="*/ 175 w 223"/>
                <a:gd name="T5" fmla="*/ 22 h 224"/>
                <a:gd name="T6" fmla="*/ 139 w 223"/>
                <a:gd name="T7" fmla="*/ 11 h 224"/>
                <a:gd name="T8" fmla="*/ 181 w 223"/>
                <a:gd name="T9" fmla="*/ 0 h 224"/>
                <a:gd name="T10" fmla="*/ 223 w 223"/>
                <a:gd name="T11" fmla="*/ 11 h 224"/>
                <a:gd name="T12" fmla="*/ 193 w 223"/>
                <a:gd name="T13" fmla="*/ 21 h 224"/>
                <a:gd name="T14" fmla="*/ 144 w 223"/>
                <a:gd name="T15" fmla="*/ 207 h 224"/>
                <a:gd name="T16" fmla="*/ 24 w 223"/>
                <a:gd name="T17" fmla="*/ 224 h 224"/>
                <a:gd name="T18" fmla="*/ 0 w 223"/>
                <a:gd name="T19" fmla="*/ 224 h 224"/>
                <a:gd name="T20" fmla="*/ 2 w 223"/>
                <a:gd name="T21" fmla="*/ 209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3" h="224">
                  <a:moveTo>
                    <a:pt x="2" y="209"/>
                  </a:moveTo>
                  <a:cubicBezTo>
                    <a:pt x="2" y="209"/>
                    <a:pt x="67" y="214"/>
                    <a:pt x="138" y="193"/>
                  </a:cubicBezTo>
                  <a:cubicBezTo>
                    <a:pt x="190" y="178"/>
                    <a:pt x="183" y="72"/>
                    <a:pt x="175" y="22"/>
                  </a:cubicBezTo>
                  <a:cubicBezTo>
                    <a:pt x="155" y="21"/>
                    <a:pt x="139" y="16"/>
                    <a:pt x="139" y="11"/>
                  </a:cubicBezTo>
                  <a:cubicBezTo>
                    <a:pt x="139" y="5"/>
                    <a:pt x="158" y="0"/>
                    <a:pt x="181" y="0"/>
                  </a:cubicBezTo>
                  <a:cubicBezTo>
                    <a:pt x="205" y="0"/>
                    <a:pt x="223" y="5"/>
                    <a:pt x="223" y="11"/>
                  </a:cubicBezTo>
                  <a:cubicBezTo>
                    <a:pt x="223" y="16"/>
                    <a:pt x="211" y="20"/>
                    <a:pt x="193" y="21"/>
                  </a:cubicBezTo>
                  <a:cubicBezTo>
                    <a:pt x="199" y="61"/>
                    <a:pt x="213" y="187"/>
                    <a:pt x="144" y="207"/>
                  </a:cubicBezTo>
                  <a:cubicBezTo>
                    <a:pt x="95" y="222"/>
                    <a:pt x="50" y="224"/>
                    <a:pt x="24" y="224"/>
                  </a:cubicBezTo>
                  <a:cubicBezTo>
                    <a:pt x="10" y="224"/>
                    <a:pt x="1" y="224"/>
                    <a:pt x="0" y="224"/>
                  </a:cubicBezTo>
                  <a:lnTo>
                    <a:pt x="2" y="209"/>
                  </a:lnTo>
                  <a:close/>
                </a:path>
              </a:pathLst>
            </a:custGeom>
            <a:solidFill>
              <a:srgbClr val="2027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0" name="iṩḻïdè">
              <a:extLst>
                <a:ext uri="{FF2B5EF4-FFF2-40B4-BE49-F238E27FC236}">
                  <a16:creationId xmlns:a16="http://schemas.microsoft.com/office/drawing/2014/main" id="{EF7DB912-9B49-41EB-B054-0F306C4A4812}"/>
                </a:ext>
              </a:extLst>
            </p:cNvPr>
            <p:cNvSpPr/>
            <p:nvPr userDrawn="1"/>
          </p:nvSpPr>
          <p:spPr bwMode="auto">
            <a:xfrm>
              <a:off x="5994400" y="5611813"/>
              <a:ext cx="200025" cy="201613"/>
            </a:xfrm>
            <a:prstGeom prst="ellipse">
              <a:avLst/>
            </a:prstGeom>
            <a:solidFill>
              <a:srgbClr val="2027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1" name="íṧḻíḋe">
              <a:extLst>
                <a:ext uri="{FF2B5EF4-FFF2-40B4-BE49-F238E27FC236}">
                  <a16:creationId xmlns:a16="http://schemas.microsoft.com/office/drawing/2014/main" id="{33CCAEBA-612A-42AC-BA81-AE941F910FCA}"/>
                </a:ext>
              </a:extLst>
            </p:cNvPr>
            <p:cNvSpPr/>
            <p:nvPr userDrawn="1"/>
          </p:nvSpPr>
          <p:spPr bwMode="auto">
            <a:xfrm>
              <a:off x="5994400" y="4054475"/>
              <a:ext cx="200025" cy="201613"/>
            </a:xfrm>
            <a:prstGeom prst="ellipse">
              <a:avLst/>
            </a:prstGeom>
            <a:solidFill>
              <a:srgbClr val="2027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2" name="ïş1ïḓê">
              <a:extLst>
                <a:ext uri="{FF2B5EF4-FFF2-40B4-BE49-F238E27FC236}">
                  <a16:creationId xmlns:a16="http://schemas.microsoft.com/office/drawing/2014/main" id="{5B972618-293F-4550-A1A5-6F1ADEBFF5CA}"/>
                </a:ext>
              </a:extLst>
            </p:cNvPr>
            <p:cNvSpPr/>
            <p:nvPr userDrawn="1"/>
          </p:nvSpPr>
          <p:spPr bwMode="auto">
            <a:xfrm>
              <a:off x="5659438" y="5611813"/>
              <a:ext cx="203200" cy="201613"/>
            </a:xfrm>
            <a:prstGeom prst="ellipse">
              <a:avLst/>
            </a:prstGeom>
            <a:solidFill>
              <a:srgbClr val="2027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3" name="iṥḷïdé">
              <a:extLst>
                <a:ext uri="{FF2B5EF4-FFF2-40B4-BE49-F238E27FC236}">
                  <a16:creationId xmlns:a16="http://schemas.microsoft.com/office/drawing/2014/main" id="{A33E5FAA-7EE3-4655-8B96-50B25FCD10FB}"/>
                </a:ext>
              </a:extLst>
            </p:cNvPr>
            <p:cNvSpPr/>
            <p:nvPr userDrawn="1"/>
          </p:nvSpPr>
          <p:spPr bwMode="auto">
            <a:xfrm>
              <a:off x="6326188" y="5611813"/>
              <a:ext cx="203200" cy="201613"/>
            </a:xfrm>
            <a:prstGeom prst="ellipse">
              <a:avLst/>
            </a:prstGeom>
            <a:solidFill>
              <a:srgbClr val="2027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4" name="îṩľîde">
              <a:extLst>
                <a:ext uri="{FF2B5EF4-FFF2-40B4-BE49-F238E27FC236}">
                  <a16:creationId xmlns:a16="http://schemas.microsoft.com/office/drawing/2014/main" id="{79DA4745-2D3A-467A-ADB1-48DE97A435A2}"/>
                </a:ext>
              </a:extLst>
            </p:cNvPr>
            <p:cNvSpPr/>
            <p:nvPr userDrawn="1"/>
          </p:nvSpPr>
          <p:spPr bwMode="auto">
            <a:xfrm>
              <a:off x="5788025" y="5600700"/>
              <a:ext cx="612775" cy="69850"/>
            </a:xfrm>
            <a:prstGeom prst="rect">
              <a:avLst/>
            </a:prstGeom>
            <a:solidFill>
              <a:srgbClr val="20273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grpSp>
      <p:sp>
        <p:nvSpPr>
          <p:cNvPr id="15" name="文本占位符 62"/>
          <p:cNvSpPr>
            <a:spLocks noGrp="1"/>
          </p:cNvSpPr>
          <p:nvPr userDrawn="1">
            <p:ph type="body" sz="quarter" idx="18" hasCustomPrompt="1"/>
          </p:nvPr>
        </p:nvSpPr>
        <p:spPr>
          <a:xfrm>
            <a:off x="6487784" y="4225335"/>
            <a:ext cx="4470400" cy="310871"/>
          </a:xfrm>
        </p:spPr>
        <p:txBody>
          <a:bodyPr vert="horz" lIns="91440" tIns="45720" rIns="91440" bIns="45720" rtlCol="0">
            <a:normAutofit/>
          </a:bodyPr>
          <a:lstStyle>
            <a:lvl1pPr marL="0" indent="0" algn="l">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13">
            <a:extLst>
              <a:ext uri="{FF2B5EF4-FFF2-40B4-BE49-F238E27FC236}">
                <a16:creationId xmlns:a16="http://schemas.microsoft.com/office/drawing/2014/main" id="{05EBDA4F-7210-4CAE-8333-80DB24212E78}"/>
              </a:ext>
            </a:extLst>
          </p:cNvPr>
          <p:cNvSpPr>
            <a:spLocks noGrp="1"/>
          </p:cNvSpPr>
          <p:nvPr userDrawn="1">
            <p:ph type="body" sz="quarter" idx="10" hasCustomPrompt="1"/>
          </p:nvPr>
        </p:nvSpPr>
        <p:spPr>
          <a:xfrm>
            <a:off x="6487784" y="3929064"/>
            <a:ext cx="4470400" cy="296271"/>
          </a:xfrm>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标题 1"/>
          <p:cNvSpPr>
            <a:spLocks noGrp="1"/>
          </p:cNvSpPr>
          <p:nvPr userDrawn="1">
            <p:ph type="ctrTitle" hasCustomPrompt="1"/>
          </p:nvPr>
        </p:nvSpPr>
        <p:spPr>
          <a:xfrm>
            <a:off x="6487785" y="1189668"/>
            <a:ext cx="4470400" cy="2263775"/>
          </a:xfrm>
        </p:spPr>
        <p:txBody>
          <a:bodyPr anchor="b">
            <a:normAutofit/>
          </a:bodyPr>
          <a:lstStyle>
            <a:lvl1pPr marL="0" indent="0" algn="l">
              <a:buFont typeface="Arial" panose="020B0604020202020204" pitchFamily="34" charset="0"/>
              <a:buNone/>
              <a:defRPr sz="3600">
                <a:solidFill>
                  <a:schemeClr val="tx1"/>
                </a:solidFill>
              </a:defRPr>
            </a:lvl1pPr>
          </a:lstStyle>
          <a:p>
            <a:r>
              <a:rPr lang="en-US" altLang="zh-CN" dirty="0"/>
              <a:t>Conclusion</a:t>
            </a:r>
            <a:endParaRPr lang="zh-CN" altLang="en-US" dirty="0"/>
          </a:p>
        </p:txBody>
      </p:sp>
    </p:spTree>
    <p:extLst>
      <p:ext uri="{BB962C8B-B14F-4D97-AF65-F5344CB8AC3E}">
        <p14:creationId xmlns:p14="http://schemas.microsoft.com/office/powerpoint/2010/main" val="297715401"/>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pPr>
              <a:defRPr/>
            </a:pPr>
            <a:endParaRPr lang="en-US" altLang="zh-TW"/>
          </a:p>
        </p:txBody>
      </p:sp>
      <p:sp>
        <p:nvSpPr>
          <p:cNvPr id="5" name="頁尾版面配置區 4"/>
          <p:cNvSpPr>
            <a:spLocks noGrp="1"/>
          </p:cNvSpPr>
          <p:nvPr>
            <p:ph type="ftr" sz="quarter" idx="11"/>
          </p:nvPr>
        </p:nvSpPr>
        <p:spPr/>
        <p:txBody>
          <a:bodyPr/>
          <a:lstStyle/>
          <a:p>
            <a:pPr>
              <a:defRPr/>
            </a:pPr>
            <a:endParaRPr lang="en-US" altLang="zh-TW"/>
          </a:p>
        </p:txBody>
      </p:sp>
      <p:sp>
        <p:nvSpPr>
          <p:cNvPr id="6" name="投影片編號版面配置區 5"/>
          <p:cNvSpPr>
            <a:spLocks noGrp="1"/>
          </p:cNvSpPr>
          <p:nvPr>
            <p:ph type="sldNum" sz="quarter" idx="12"/>
          </p:nvPr>
        </p:nvSpPr>
        <p:spPr/>
        <p:txBody>
          <a:bodyPr/>
          <a:lstStyle/>
          <a:p>
            <a:pPr>
              <a:defRPr/>
            </a:pPr>
            <a:fld id="{9864C0B4-EC1E-4FC9-B104-936E49C44DDA}" type="slidenum">
              <a:rPr lang="zh-TW" altLang="en-US" smtClean="0"/>
              <a:pPr>
                <a:defRPr/>
              </a:pPr>
              <a:t>‹#›</a:t>
            </a:fld>
            <a:endParaRPr lang="en-US" altLang="zh-TW" dirty="0"/>
          </a:p>
        </p:txBody>
      </p:sp>
    </p:spTree>
    <p:extLst>
      <p:ext uri="{BB962C8B-B14F-4D97-AF65-F5344CB8AC3E}">
        <p14:creationId xmlns:p14="http://schemas.microsoft.com/office/powerpoint/2010/main" val="104424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1">
        <a:schemeClr val="bg2"/>
      </p:bgRef>
    </p:bg>
    <p:spTree>
      <p:nvGrpSpPr>
        <p:cNvPr id="1" name=""/>
        <p:cNvGrpSpPr/>
        <p:nvPr/>
      </p:nvGrpSpPr>
      <p:grpSpPr>
        <a:xfrm>
          <a:off x="0" y="0"/>
          <a:ext cx="0" cy="0"/>
          <a:chOff x="0" y="0"/>
          <a:chExt cx="0" cy="0"/>
        </a:xfrm>
      </p:grpSpPr>
      <p:sp>
        <p:nvSpPr>
          <p:cNvPr id="7" name="矩形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latin typeface="Arial" panose="020B0604020202020204" pitchFamily="34" charset="0"/>
            </a:endParaRPr>
          </a:p>
        </p:txBody>
      </p:sp>
      <p:sp>
        <p:nvSpPr>
          <p:cNvPr id="10" name="矩形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latin typeface="Arial" panose="020B0604020202020204" pitchFamily="34" charset="0"/>
            </a:endParaRPr>
          </a:p>
        </p:txBody>
      </p:sp>
      <p:sp>
        <p:nvSpPr>
          <p:cNvPr id="11" name="矩形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latin typeface="Arial" panose="020B0604020202020204" pitchFamily="34" charset="0"/>
            </a:endParaRPr>
          </a:p>
        </p:txBody>
      </p:sp>
      <p:sp>
        <p:nvSpPr>
          <p:cNvPr id="8" name="標題 7"/>
          <p:cNvSpPr>
            <a:spLocks noGrp="1"/>
          </p:cNvSpPr>
          <p:nvPr>
            <p:ph type="ctrTitle"/>
          </p:nvPr>
        </p:nvSpPr>
        <p:spPr>
          <a:xfrm>
            <a:off x="3149600" y="4038600"/>
            <a:ext cx="8636000" cy="1828800"/>
          </a:xfrm>
        </p:spPr>
        <p:txBody>
          <a:bodyPr anchor="b"/>
          <a:lstStyle>
            <a:lvl1pPr>
              <a:defRPr cap="all" baseline="0"/>
            </a:lvl1pPr>
          </a:lstStyle>
          <a:p>
            <a:r>
              <a:rPr kumimoji="0" lang="zh-TW" altLang="en-US"/>
              <a:t>按一下以編輯母片標題樣式</a:t>
            </a:r>
            <a:endParaRPr kumimoji="0" lang="en-US"/>
          </a:p>
        </p:txBody>
      </p:sp>
      <p:sp>
        <p:nvSpPr>
          <p:cNvPr id="9" name="副標題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a:t>按一下以編輯母片副標題樣式</a:t>
            </a:r>
            <a:endParaRPr kumimoji="0" lang="en-US"/>
          </a:p>
        </p:txBody>
      </p:sp>
      <p:sp>
        <p:nvSpPr>
          <p:cNvPr id="28" name="日期版面配置區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B5EBA558-07F9-4255-BA37-F47DCA9FDA64}" type="datetime1">
              <a:rPr lang="zh-TW" altLang="en-US" smtClean="0"/>
              <a:t>2024/5/9</a:t>
            </a:fld>
            <a:endParaRPr lang="zh-TW" altLang="en-US"/>
          </a:p>
        </p:txBody>
      </p:sp>
      <p:sp>
        <p:nvSpPr>
          <p:cNvPr id="17" name="頁尾版面配置區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zh-TW" altLang="en-US"/>
          </a:p>
        </p:txBody>
      </p:sp>
      <p:sp>
        <p:nvSpPr>
          <p:cNvPr id="29" name="投影片編號版面配置區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BC14BE2B-79B3-429B-84A3-28A13968A529}" type="slidenum">
              <a:rPr lang="zh-TW" altLang="en-US" smtClean="0"/>
              <a:pPr/>
              <a:t>‹#›</a:t>
            </a:fld>
            <a:endParaRPr lang="zh-TW" altLang="en-US"/>
          </a:p>
        </p:txBody>
      </p:sp>
    </p:spTree>
    <p:extLst>
      <p:ext uri="{BB962C8B-B14F-4D97-AF65-F5344CB8AC3E}">
        <p14:creationId xmlns:p14="http://schemas.microsoft.com/office/powerpoint/2010/main" val="3735465147"/>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816864" y="228600"/>
            <a:ext cx="10871200" cy="990600"/>
          </a:xfrm>
        </p:spPr>
        <p:txBody>
          <a:bodyPr/>
          <a:lstStyle/>
          <a:p>
            <a:r>
              <a:rPr kumimoji="0" lang="zh-TW" altLang="en-US"/>
              <a:t>按一下以編輯母片標題樣式</a:t>
            </a:r>
            <a:endParaRPr kumimoji="0" lang="en-US"/>
          </a:p>
        </p:txBody>
      </p:sp>
      <p:sp>
        <p:nvSpPr>
          <p:cNvPr id="4" name="日期版面配置區 3"/>
          <p:cNvSpPr>
            <a:spLocks noGrp="1"/>
          </p:cNvSpPr>
          <p:nvPr>
            <p:ph type="dt" sz="half" idx="10"/>
          </p:nvPr>
        </p:nvSpPr>
        <p:spPr/>
        <p:txBody>
          <a:bodyPr/>
          <a:lstStyle/>
          <a:p>
            <a:fld id="{CE140CE6-D919-4C3E-A2AA-5BBC8A33722C}" type="datetime1">
              <a:rPr lang="zh-TW" altLang="en-US" smtClean="0"/>
              <a:t>2024/5/9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lvl1pPr>
              <a:defRPr>
                <a:solidFill>
                  <a:srgbClr val="FFFFFF"/>
                </a:solidFill>
              </a:defRPr>
            </a:lvl1pPr>
          </a:lstStyle>
          <a:p>
            <a:fld id="{BC14BE2B-79B3-429B-84A3-28A13968A529}" type="slidenum">
              <a:rPr lang="zh-TW" altLang="en-US" smtClean="0"/>
              <a:pPr/>
              <a:t>‹#›</a:t>
            </a:fld>
            <a:endParaRPr lang="zh-TW" altLang="en-US"/>
          </a:p>
        </p:txBody>
      </p:sp>
      <p:sp>
        <p:nvSpPr>
          <p:cNvPr id="8" name="內容版面配置區 7"/>
          <p:cNvSpPr>
            <a:spLocks noGrp="1"/>
          </p:cNvSpPr>
          <p:nvPr>
            <p:ph sz="quarter" idx="1"/>
          </p:nvPr>
        </p:nvSpPr>
        <p:spPr>
          <a:xfrm>
            <a:off x="816864" y="1600200"/>
            <a:ext cx="10871200" cy="4495800"/>
          </a:xfrm>
        </p:spPr>
        <p:txBody>
          <a:bodyPr>
            <a:normAutofit/>
          </a:bodyPr>
          <a:lstStyle>
            <a:lvl1pPr marL="320040" indent="-320040">
              <a:buFont typeface="Wingdings" panose="05000000000000000000" pitchFamily="2" charset="2"/>
              <a:buChar char="l"/>
              <a:defRPr sz="2000"/>
            </a:lvl1pPr>
            <a:lvl2pPr marL="640080" indent="-274320">
              <a:buFont typeface="Wingdings" panose="05000000000000000000" pitchFamily="2" charset="2"/>
              <a:buChar char="l"/>
              <a:defRPr sz="2000"/>
            </a:lvl2pPr>
            <a:lvl3pPr marL="914400" indent="-228600">
              <a:buFont typeface="Wingdings" panose="05000000000000000000" pitchFamily="2" charset="2"/>
              <a:buChar char="l"/>
              <a:defRPr sz="2000"/>
            </a:lvl3pPr>
            <a:lvl4pPr marL="1371600" indent="-228600">
              <a:buFont typeface="Wingdings" panose="05000000000000000000" pitchFamily="2" charset="2"/>
              <a:buChar char="l"/>
              <a:defRPr sz="2000"/>
            </a:lvl4pPr>
            <a:lvl5pPr marL="1828800" indent="-228600">
              <a:buFont typeface="Wingdings" panose="05000000000000000000" pitchFamily="2" charset="2"/>
              <a:buChar char="l"/>
              <a:defRPr sz="2000"/>
            </a:lvl5pPr>
          </a:lstStyle>
          <a:p>
            <a:pPr lvl="0" eaLnBrk="1" latinLnBrk="0" hangingPunct="1"/>
            <a:r>
              <a:rPr lang="zh-TW" altLang="en-US" dirty="0"/>
              <a:t>按一下以編輯母片文字樣式</a:t>
            </a:r>
          </a:p>
          <a:p>
            <a:pPr lvl="1" eaLnBrk="1" latinLnBrk="0" hangingPunct="1"/>
            <a:r>
              <a:rPr lang="zh-TW" altLang="en-US" dirty="0"/>
              <a:t>第二層</a:t>
            </a:r>
          </a:p>
          <a:p>
            <a:pPr lvl="2" eaLnBrk="1" latinLnBrk="0" hangingPunct="1"/>
            <a:r>
              <a:rPr lang="zh-TW" altLang="en-US" dirty="0"/>
              <a:t>第三層</a:t>
            </a:r>
          </a:p>
          <a:p>
            <a:pPr lvl="3" eaLnBrk="1" latinLnBrk="0" hangingPunct="1"/>
            <a:r>
              <a:rPr lang="zh-TW" altLang="en-US" dirty="0"/>
              <a:t>第四層</a:t>
            </a:r>
          </a:p>
          <a:p>
            <a:pPr lvl="4" eaLnBrk="1" latinLnBrk="0" hangingPunct="1"/>
            <a:r>
              <a:rPr lang="zh-TW" altLang="en-US" dirty="0"/>
              <a:t>第五層</a:t>
            </a:r>
            <a:endParaRPr kumimoji="0" lang="en-US" dirty="0"/>
          </a:p>
        </p:txBody>
      </p:sp>
    </p:spTree>
    <p:extLst>
      <p:ext uri="{BB962C8B-B14F-4D97-AF65-F5344CB8AC3E}">
        <p14:creationId xmlns:p14="http://schemas.microsoft.com/office/powerpoint/2010/main" val="1691220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3">
        <a:schemeClr val="bg1"/>
      </p:bgRef>
    </p:bg>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a:t>按一下以編輯母片文字樣式</a:t>
            </a:r>
          </a:p>
        </p:txBody>
      </p:sp>
      <p:sp>
        <p:nvSpPr>
          <p:cNvPr id="7" name="矩形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latin typeface="Arial" panose="020B0604020202020204" pitchFamily="34" charset="0"/>
            </a:endParaRPr>
          </a:p>
        </p:txBody>
      </p:sp>
      <p:sp>
        <p:nvSpPr>
          <p:cNvPr id="8" name="矩形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latin typeface="Arial" panose="020B0604020202020204" pitchFamily="34" charset="0"/>
            </a:endParaRPr>
          </a:p>
        </p:txBody>
      </p:sp>
      <p:sp>
        <p:nvSpPr>
          <p:cNvPr id="9" name="矩形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latin typeface="Arial" panose="020B0604020202020204" pitchFamily="34" charset="0"/>
            </a:endParaRPr>
          </a:p>
        </p:txBody>
      </p:sp>
      <p:sp>
        <p:nvSpPr>
          <p:cNvPr id="2" name="標題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zh-TW" altLang="en-US"/>
              <a:t>按一下以編輯母片標題樣式</a:t>
            </a:r>
            <a:endParaRPr kumimoji="0" lang="en-US"/>
          </a:p>
        </p:txBody>
      </p:sp>
      <p:sp>
        <p:nvSpPr>
          <p:cNvPr id="12" name="日期版面配置區 11"/>
          <p:cNvSpPr>
            <a:spLocks noGrp="1"/>
          </p:cNvSpPr>
          <p:nvPr>
            <p:ph type="dt" sz="half" idx="10"/>
          </p:nvPr>
        </p:nvSpPr>
        <p:spPr/>
        <p:txBody>
          <a:bodyPr/>
          <a:lstStyle/>
          <a:p>
            <a:fld id="{ADC49036-72FA-4225-BD05-3F2000734170}" type="datetime1">
              <a:rPr lang="zh-TW" altLang="en-US" smtClean="0"/>
              <a:t>2024/5/9</a:t>
            </a:fld>
            <a:endParaRPr lang="zh-TW" altLang="en-US"/>
          </a:p>
        </p:txBody>
      </p:sp>
      <p:sp>
        <p:nvSpPr>
          <p:cNvPr id="13" name="投影片編號版面配置區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BC14BE2B-79B3-429B-84A3-28A13968A529}" type="slidenum">
              <a:rPr lang="zh-TW" altLang="en-US" smtClean="0"/>
              <a:pPr/>
              <a:t>‹#›</a:t>
            </a:fld>
            <a:endParaRPr lang="zh-TW" altLang="en-US"/>
          </a:p>
        </p:txBody>
      </p:sp>
      <p:sp>
        <p:nvSpPr>
          <p:cNvPr id="14" name="頁尾版面配置區 13"/>
          <p:cNvSpPr>
            <a:spLocks noGrp="1"/>
          </p:cNvSpPr>
          <p:nvPr>
            <p:ph type="ftr" sz="quarter" idx="12"/>
          </p:nvPr>
        </p:nvSpPr>
        <p:spPr/>
        <p:txBody>
          <a:bodyPr/>
          <a:lstStyle/>
          <a:p>
            <a:endParaRPr lang="zh-TW" altLang="en-US"/>
          </a:p>
        </p:txBody>
      </p:sp>
    </p:spTree>
    <p:extLst>
      <p:ext uri="{BB962C8B-B14F-4D97-AF65-F5344CB8AC3E}">
        <p14:creationId xmlns:p14="http://schemas.microsoft.com/office/powerpoint/2010/main" val="334117357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9" name="內容版面配置區 8"/>
          <p:cNvSpPr>
            <a:spLocks noGrp="1"/>
          </p:cNvSpPr>
          <p:nvPr>
            <p:ph sz="quarter" idx="1"/>
          </p:nvPr>
        </p:nvSpPr>
        <p:spPr>
          <a:xfrm>
            <a:off x="812800" y="1589567"/>
            <a:ext cx="5181600" cy="4572000"/>
          </a:xfrm>
        </p:spPr>
        <p:txBody>
          <a:bodyPr/>
          <a:lstStyle>
            <a:lvl1pPr marL="320040" indent="-320040">
              <a:buFont typeface="Wingdings" panose="05000000000000000000" pitchFamily="2" charset="2"/>
              <a:buChar char="l"/>
              <a:defRPr/>
            </a:lvl1pPr>
            <a:lvl2pPr marL="640080" indent="-274320">
              <a:buFont typeface="Wingdings" panose="05000000000000000000" pitchFamily="2" charset="2"/>
              <a:buChar char="l"/>
              <a:defRPr/>
            </a:lvl2pPr>
            <a:lvl3pPr marL="914400" indent="-228600">
              <a:buFont typeface="Wingdings" panose="05000000000000000000" pitchFamily="2" charset="2"/>
              <a:buChar char="l"/>
              <a:defRPr/>
            </a:lvl3pPr>
            <a:lvl4pPr marL="1371600" indent="-228600">
              <a:buFont typeface="Wingdings" panose="05000000000000000000" pitchFamily="2" charset="2"/>
              <a:buChar char="l"/>
              <a:defRPr/>
            </a:lvl4pPr>
            <a:lvl5pPr marL="1828800" indent="-228600">
              <a:buFont typeface="Wingdings" panose="05000000000000000000" pitchFamily="2" charset="2"/>
              <a:buChar char="l"/>
              <a:defRPr/>
            </a:lvl5pPr>
          </a:lstStyle>
          <a:p>
            <a:pPr lvl="0" eaLnBrk="1" latinLnBrk="0" hangingPunct="1"/>
            <a:r>
              <a:rPr lang="zh-TW" altLang="en-US" dirty="0"/>
              <a:t>按一下以編輯母片文字樣式</a:t>
            </a:r>
          </a:p>
          <a:p>
            <a:pPr lvl="1" eaLnBrk="1" latinLnBrk="0" hangingPunct="1"/>
            <a:r>
              <a:rPr lang="zh-TW" altLang="en-US" dirty="0"/>
              <a:t>第二層</a:t>
            </a:r>
          </a:p>
          <a:p>
            <a:pPr lvl="2" eaLnBrk="1" latinLnBrk="0" hangingPunct="1"/>
            <a:r>
              <a:rPr lang="zh-TW" altLang="en-US" dirty="0"/>
              <a:t>第三層</a:t>
            </a:r>
          </a:p>
          <a:p>
            <a:pPr lvl="3" eaLnBrk="1" latinLnBrk="0" hangingPunct="1"/>
            <a:r>
              <a:rPr lang="zh-TW" altLang="en-US" dirty="0"/>
              <a:t>第四層</a:t>
            </a:r>
          </a:p>
          <a:p>
            <a:pPr lvl="4" eaLnBrk="1" latinLnBrk="0" hangingPunct="1"/>
            <a:r>
              <a:rPr lang="zh-TW" altLang="en-US" dirty="0"/>
              <a:t>第五層</a:t>
            </a:r>
            <a:endParaRPr kumimoji="0" lang="en-US" dirty="0"/>
          </a:p>
        </p:txBody>
      </p:sp>
      <p:sp>
        <p:nvSpPr>
          <p:cNvPr id="11" name="內容版面配置區 10"/>
          <p:cNvSpPr>
            <a:spLocks noGrp="1"/>
          </p:cNvSpPr>
          <p:nvPr>
            <p:ph sz="quarter" idx="2"/>
          </p:nvPr>
        </p:nvSpPr>
        <p:spPr>
          <a:xfrm>
            <a:off x="6459868" y="1589567"/>
            <a:ext cx="5181600" cy="4572000"/>
          </a:xfrm>
        </p:spPr>
        <p:txBody>
          <a:bodyPr/>
          <a:lstStyle>
            <a:lvl1pPr marL="320040" indent="-320040">
              <a:buFont typeface="Wingdings" panose="05000000000000000000" pitchFamily="2" charset="2"/>
              <a:buChar char="l"/>
              <a:defRPr/>
            </a:lvl1pPr>
            <a:lvl2pPr marL="640080" indent="-274320">
              <a:buFont typeface="Wingdings" panose="05000000000000000000" pitchFamily="2" charset="2"/>
              <a:buChar char="l"/>
              <a:defRPr/>
            </a:lvl2pPr>
            <a:lvl3pPr marL="914400" indent="-228600">
              <a:buFont typeface="Wingdings" panose="05000000000000000000" pitchFamily="2" charset="2"/>
              <a:buChar char="l"/>
              <a:defRPr/>
            </a:lvl3pPr>
            <a:lvl4pPr marL="1371600" indent="-228600">
              <a:buFont typeface="Wingdings" panose="05000000000000000000" pitchFamily="2" charset="2"/>
              <a:buChar char="l"/>
              <a:defRPr/>
            </a:lvl4pPr>
            <a:lvl5pPr marL="1828800" indent="-228600">
              <a:buFont typeface="Wingdings" panose="05000000000000000000" pitchFamily="2" charset="2"/>
              <a:buChar char="l"/>
              <a:defRPr/>
            </a:lvl5pPr>
          </a:lstStyle>
          <a:p>
            <a:pPr lvl="0" eaLnBrk="1" latinLnBrk="0" hangingPunct="1"/>
            <a:r>
              <a:rPr lang="zh-TW" altLang="en-US" dirty="0"/>
              <a:t>按一下以編輯母片文字樣式</a:t>
            </a:r>
          </a:p>
          <a:p>
            <a:pPr lvl="1" eaLnBrk="1" latinLnBrk="0" hangingPunct="1"/>
            <a:r>
              <a:rPr lang="zh-TW" altLang="en-US" dirty="0"/>
              <a:t>第二層</a:t>
            </a:r>
          </a:p>
          <a:p>
            <a:pPr lvl="2" eaLnBrk="1" latinLnBrk="0" hangingPunct="1"/>
            <a:r>
              <a:rPr lang="zh-TW" altLang="en-US" dirty="0"/>
              <a:t>第三層</a:t>
            </a:r>
          </a:p>
          <a:p>
            <a:pPr lvl="3" eaLnBrk="1" latinLnBrk="0" hangingPunct="1"/>
            <a:r>
              <a:rPr lang="zh-TW" altLang="en-US" dirty="0"/>
              <a:t>第四層</a:t>
            </a:r>
          </a:p>
          <a:p>
            <a:pPr lvl="4" eaLnBrk="1" latinLnBrk="0" hangingPunct="1"/>
            <a:r>
              <a:rPr lang="zh-TW" altLang="en-US" dirty="0"/>
              <a:t>第五層</a:t>
            </a:r>
            <a:endParaRPr kumimoji="0" lang="en-US" dirty="0"/>
          </a:p>
        </p:txBody>
      </p:sp>
      <p:sp>
        <p:nvSpPr>
          <p:cNvPr id="8" name="日期版面配置區 7"/>
          <p:cNvSpPr>
            <a:spLocks noGrp="1"/>
          </p:cNvSpPr>
          <p:nvPr>
            <p:ph type="dt" sz="half" idx="15"/>
          </p:nvPr>
        </p:nvSpPr>
        <p:spPr/>
        <p:txBody>
          <a:bodyPr rtlCol="0"/>
          <a:lstStyle/>
          <a:p>
            <a:fld id="{3F2153AC-58B4-40E8-9277-A42E737D8EA7}" type="datetime1">
              <a:rPr lang="zh-TW" altLang="en-US" smtClean="0"/>
              <a:t>2024/5/9</a:t>
            </a:fld>
            <a:endParaRPr lang="zh-TW" altLang="en-US"/>
          </a:p>
        </p:txBody>
      </p:sp>
      <p:sp>
        <p:nvSpPr>
          <p:cNvPr id="10" name="投影片編號版面配置區 9"/>
          <p:cNvSpPr>
            <a:spLocks noGrp="1"/>
          </p:cNvSpPr>
          <p:nvPr>
            <p:ph type="sldNum" sz="quarter" idx="16"/>
          </p:nvPr>
        </p:nvSpPr>
        <p:spPr/>
        <p:txBody>
          <a:bodyPr rtlCol="0"/>
          <a:lstStyle/>
          <a:p>
            <a:fld id="{BC14BE2B-79B3-429B-84A3-28A13968A529}" type="slidenum">
              <a:rPr lang="zh-TW" altLang="en-US" smtClean="0"/>
              <a:pPr/>
              <a:t>‹#›</a:t>
            </a:fld>
            <a:endParaRPr lang="zh-TW" altLang="en-US"/>
          </a:p>
        </p:txBody>
      </p:sp>
      <p:sp>
        <p:nvSpPr>
          <p:cNvPr id="12" name="頁尾版面配置區 11"/>
          <p:cNvSpPr>
            <a:spLocks noGrp="1"/>
          </p:cNvSpPr>
          <p:nvPr>
            <p:ph type="ftr" sz="quarter" idx="17"/>
          </p:nvPr>
        </p:nvSpPr>
        <p:spPr/>
        <p:txBody>
          <a:bodyPr rtlCol="0"/>
          <a:lstStyle/>
          <a:p>
            <a:endParaRPr lang="zh-TW" altLang="en-US"/>
          </a:p>
        </p:txBody>
      </p:sp>
    </p:spTree>
    <p:extLst>
      <p:ext uri="{BB962C8B-B14F-4D97-AF65-F5344CB8AC3E}">
        <p14:creationId xmlns:p14="http://schemas.microsoft.com/office/powerpoint/2010/main" val="353038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711200" y="273050"/>
            <a:ext cx="10871200" cy="869950"/>
          </a:xfrm>
        </p:spPr>
        <p:txBody>
          <a:bodyPr anchor="ctr"/>
          <a:lstStyle>
            <a:lvl1pPr>
              <a:defRPr/>
            </a:lvl1pPr>
          </a:lstStyle>
          <a:p>
            <a:r>
              <a:rPr kumimoji="0" lang="zh-TW" altLang="en-US"/>
              <a:t>按一下以編輯母片標題樣式</a:t>
            </a:r>
            <a:endParaRPr kumimoji="0" lang="en-US"/>
          </a:p>
        </p:txBody>
      </p:sp>
      <p:sp>
        <p:nvSpPr>
          <p:cNvPr id="11" name="內容版面配置區 10"/>
          <p:cNvSpPr>
            <a:spLocks noGrp="1"/>
          </p:cNvSpPr>
          <p:nvPr>
            <p:ph sz="quarter" idx="2"/>
          </p:nvPr>
        </p:nvSpPr>
        <p:spPr>
          <a:xfrm>
            <a:off x="812800" y="2438400"/>
            <a:ext cx="5181600" cy="3581400"/>
          </a:xfrm>
        </p:spPr>
        <p:txBody>
          <a:bodyPr>
            <a:normAutofit/>
          </a:bodyPr>
          <a:lstStyle>
            <a:lvl1pPr marL="320040" indent="-320040">
              <a:buFont typeface="Wingdings" panose="05000000000000000000" pitchFamily="2" charset="2"/>
              <a:buChar char="l"/>
              <a:defRPr sz="2000"/>
            </a:lvl1pPr>
            <a:lvl2pPr marL="640080" indent="-274320">
              <a:buFont typeface="Wingdings" panose="05000000000000000000" pitchFamily="2" charset="2"/>
              <a:buChar char="l"/>
              <a:defRPr sz="2000"/>
            </a:lvl2pPr>
            <a:lvl3pPr marL="914400" indent="-228600">
              <a:buFont typeface="Wingdings" panose="05000000000000000000" pitchFamily="2" charset="2"/>
              <a:buChar char="l"/>
              <a:defRPr sz="2000"/>
            </a:lvl3pPr>
            <a:lvl4pPr marL="1371600" indent="-228600">
              <a:buFont typeface="Wingdings" panose="05000000000000000000" pitchFamily="2" charset="2"/>
              <a:buChar char="l"/>
              <a:defRPr sz="2000"/>
            </a:lvl4pPr>
            <a:lvl5pPr marL="1828800" indent="-228600">
              <a:buFont typeface="Wingdings" panose="05000000000000000000" pitchFamily="2" charset="2"/>
              <a:buChar char="l"/>
              <a:defRPr sz="2000"/>
            </a:lvl5pPr>
          </a:lstStyle>
          <a:p>
            <a:pPr lvl="0" eaLnBrk="1" latinLnBrk="0" hangingPunct="1"/>
            <a:r>
              <a:rPr lang="zh-TW" altLang="en-US" dirty="0"/>
              <a:t>按一下以編輯母片文字樣式</a:t>
            </a:r>
          </a:p>
          <a:p>
            <a:pPr lvl="1" eaLnBrk="1" latinLnBrk="0" hangingPunct="1"/>
            <a:r>
              <a:rPr lang="zh-TW" altLang="en-US" dirty="0"/>
              <a:t>第二層</a:t>
            </a:r>
          </a:p>
          <a:p>
            <a:pPr lvl="2" eaLnBrk="1" latinLnBrk="0" hangingPunct="1"/>
            <a:r>
              <a:rPr lang="zh-TW" altLang="en-US" dirty="0"/>
              <a:t>第三層</a:t>
            </a:r>
          </a:p>
          <a:p>
            <a:pPr lvl="3" eaLnBrk="1" latinLnBrk="0" hangingPunct="1"/>
            <a:r>
              <a:rPr lang="zh-TW" altLang="en-US" dirty="0"/>
              <a:t>第四層</a:t>
            </a:r>
          </a:p>
          <a:p>
            <a:pPr lvl="4" eaLnBrk="1" latinLnBrk="0" hangingPunct="1"/>
            <a:r>
              <a:rPr lang="zh-TW" altLang="en-US" dirty="0"/>
              <a:t>第五層</a:t>
            </a:r>
            <a:endParaRPr kumimoji="0" lang="en-US" dirty="0"/>
          </a:p>
        </p:txBody>
      </p:sp>
      <p:sp>
        <p:nvSpPr>
          <p:cNvPr id="13" name="內容版面配置區 12"/>
          <p:cNvSpPr>
            <a:spLocks noGrp="1"/>
          </p:cNvSpPr>
          <p:nvPr>
            <p:ph sz="quarter" idx="4"/>
          </p:nvPr>
        </p:nvSpPr>
        <p:spPr>
          <a:xfrm>
            <a:off x="6400800" y="2438400"/>
            <a:ext cx="5181600" cy="3581400"/>
          </a:xfrm>
        </p:spPr>
        <p:txBody>
          <a:bodyPr>
            <a:normAutofit/>
          </a:bodyPr>
          <a:lstStyle>
            <a:lvl1pPr marL="320040" indent="-320040">
              <a:buFont typeface="Wingdings" panose="05000000000000000000" pitchFamily="2" charset="2"/>
              <a:buChar char="l"/>
              <a:defRPr sz="2000"/>
            </a:lvl1pPr>
            <a:lvl2pPr marL="640080" indent="-274320">
              <a:buFont typeface="Wingdings" panose="05000000000000000000" pitchFamily="2" charset="2"/>
              <a:buChar char="l"/>
              <a:defRPr sz="2000"/>
            </a:lvl2pPr>
            <a:lvl3pPr marL="914400" indent="-228600">
              <a:buFont typeface="Wingdings" panose="05000000000000000000" pitchFamily="2" charset="2"/>
              <a:buChar char="l"/>
              <a:defRPr sz="2000"/>
            </a:lvl3pPr>
            <a:lvl4pPr marL="1371600" indent="-228600">
              <a:buFont typeface="Wingdings" panose="05000000000000000000" pitchFamily="2" charset="2"/>
              <a:buChar char="l"/>
              <a:defRPr sz="2000"/>
            </a:lvl4pPr>
            <a:lvl5pPr marL="1828800" indent="-228600">
              <a:buFont typeface="Wingdings" panose="05000000000000000000" pitchFamily="2" charset="2"/>
              <a:buChar char="l"/>
              <a:defRPr sz="2000"/>
            </a:lvl5pPr>
          </a:lstStyle>
          <a:p>
            <a:pPr lvl="0" eaLnBrk="1" latinLnBrk="0" hangingPunct="1"/>
            <a:r>
              <a:rPr lang="zh-TW" altLang="en-US" dirty="0"/>
              <a:t>按一下以編輯母片文字樣式</a:t>
            </a:r>
          </a:p>
          <a:p>
            <a:pPr lvl="1" eaLnBrk="1" latinLnBrk="0" hangingPunct="1"/>
            <a:r>
              <a:rPr lang="zh-TW" altLang="en-US" dirty="0"/>
              <a:t>第二層</a:t>
            </a:r>
          </a:p>
          <a:p>
            <a:pPr lvl="2" eaLnBrk="1" latinLnBrk="0" hangingPunct="1"/>
            <a:r>
              <a:rPr lang="zh-TW" altLang="en-US" dirty="0"/>
              <a:t>第三層</a:t>
            </a:r>
          </a:p>
          <a:p>
            <a:pPr lvl="3" eaLnBrk="1" latinLnBrk="0" hangingPunct="1"/>
            <a:r>
              <a:rPr lang="zh-TW" altLang="en-US" dirty="0"/>
              <a:t>第四層</a:t>
            </a:r>
          </a:p>
          <a:p>
            <a:pPr lvl="4" eaLnBrk="1" latinLnBrk="0" hangingPunct="1"/>
            <a:r>
              <a:rPr lang="zh-TW" altLang="en-US" dirty="0"/>
              <a:t>第五層</a:t>
            </a:r>
            <a:endParaRPr kumimoji="0" lang="en-US" dirty="0"/>
          </a:p>
        </p:txBody>
      </p:sp>
      <p:sp>
        <p:nvSpPr>
          <p:cNvPr id="10" name="日期版面配置區 9"/>
          <p:cNvSpPr>
            <a:spLocks noGrp="1"/>
          </p:cNvSpPr>
          <p:nvPr>
            <p:ph type="dt" sz="half" idx="15"/>
          </p:nvPr>
        </p:nvSpPr>
        <p:spPr/>
        <p:txBody>
          <a:bodyPr rtlCol="0"/>
          <a:lstStyle/>
          <a:p>
            <a:fld id="{08E04111-6B98-4176-A24A-3D36E83AF803}" type="datetime1">
              <a:rPr lang="zh-TW" altLang="en-US" smtClean="0"/>
              <a:t>2024/5/9</a:t>
            </a:fld>
            <a:endParaRPr lang="zh-TW" altLang="en-US"/>
          </a:p>
        </p:txBody>
      </p:sp>
      <p:sp>
        <p:nvSpPr>
          <p:cNvPr id="12" name="投影片編號版面配置區 11"/>
          <p:cNvSpPr>
            <a:spLocks noGrp="1"/>
          </p:cNvSpPr>
          <p:nvPr>
            <p:ph type="sldNum" sz="quarter" idx="16"/>
          </p:nvPr>
        </p:nvSpPr>
        <p:spPr/>
        <p:txBody>
          <a:bodyPr rtlCol="0"/>
          <a:lstStyle/>
          <a:p>
            <a:fld id="{BC14BE2B-79B3-429B-84A3-28A13968A529}" type="slidenum">
              <a:rPr lang="zh-TW" altLang="en-US" smtClean="0"/>
              <a:pPr/>
              <a:t>‹#›</a:t>
            </a:fld>
            <a:endParaRPr lang="zh-TW" altLang="en-US"/>
          </a:p>
        </p:txBody>
      </p:sp>
      <p:sp>
        <p:nvSpPr>
          <p:cNvPr id="14" name="頁尾版面配置區 13"/>
          <p:cNvSpPr>
            <a:spLocks noGrp="1"/>
          </p:cNvSpPr>
          <p:nvPr>
            <p:ph type="ftr" sz="quarter" idx="17"/>
          </p:nvPr>
        </p:nvSpPr>
        <p:spPr/>
        <p:txBody>
          <a:bodyPr rtlCol="0"/>
          <a:lstStyle/>
          <a:p>
            <a:endParaRPr lang="zh-TW" altLang="en-US"/>
          </a:p>
        </p:txBody>
      </p:sp>
      <p:sp>
        <p:nvSpPr>
          <p:cNvPr id="16" name="文字版面配置區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zh-TW" altLang="en-US" dirty="0"/>
              <a:t>按一下以編輯母片文字樣式</a:t>
            </a:r>
          </a:p>
        </p:txBody>
      </p:sp>
      <p:sp>
        <p:nvSpPr>
          <p:cNvPr id="15" name="文字版面配置區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zh-TW" altLang="en-US"/>
              <a:t>按一下以編輯母片文字樣式</a:t>
            </a:r>
          </a:p>
        </p:txBody>
      </p:sp>
    </p:spTree>
    <p:extLst>
      <p:ext uri="{BB962C8B-B14F-4D97-AF65-F5344CB8AC3E}">
        <p14:creationId xmlns:p14="http://schemas.microsoft.com/office/powerpoint/2010/main" val="2639863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b="1">
                <a:solidFill>
                  <a:srgbClr val="0E457D"/>
                </a:solidFill>
              </a:defRPr>
            </a:lvl1pPr>
          </a:lstStyle>
          <a:p>
            <a:r>
              <a:rPr kumimoji="0" lang="zh-TW" altLang="en-US" dirty="0"/>
              <a:t>按一下以編輯母片標題樣式</a:t>
            </a:r>
            <a:endParaRPr kumimoji="0" lang="en-US" dirty="0"/>
          </a:p>
        </p:txBody>
      </p:sp>
      <p:sp>
        <p:nvSpPr>
          <p:cNvPr id="3" name="日期版面配置區 2"/>
          <p:cNvSpPr>
            <a:spLocks noGrp="1"/>
          </p:cNvSpPr>
          <p:nvPr>
            <p:ph type="dt" sz="half" idx="10"/>
          </p:nvPr>
        </p:nvSpPr>
        <p:spPr/>
        <p:txBody>
          <a:bodyPr/>
          <a:lstStyle/>
          <a:p>
            <a:fld id="{C8723923-BD85-414E-96BB-71FAA6A68C81}" type="datetime1">
              <a:rPr lang="zh-TW" altLang="en-US" smtClean="0"/>
              <a:t>2024/5/9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lvl1pPr>
              <a:defRPr>
                <a:solidFill>
                  <a:srgbClr val="FFFFFF"/>
                </a:solidFill>
              </a:defRPr>
            </a:lvl1pPr>
          </a:lstStyle>
          <a:p>
            <a:fld id="{BC14BE2B-79B3-429B-84A3-28A13968A529}" type="slidenum">
              <a:rPr lang="zh-TW" altLang="en-US" smtClean="0"/>
              <a:pPr/>
              <a:t>‹#›</a:t>
            </a:fld>
            <a:endParaRPr lang="zh-TW" altLang="en-US"/>
          </a:p>
        </p:txBody>
      </p:sp>
    </p:spTree>
    <p:extLst>
      <p:ext uri="{BB962C8B-B14F-4D97-AF65-F5344CB8AC3E}">
        <p14:creationId xmlns:p14="http://schemas.microsoft.com/office/powerpoint/2010/main" val="34496403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latin typeface="Arial" panose="020B0604020202020204" pitchFamily="34" charset="0"/>
                <a:ea typeface="微軟正黑體" panose="020B0604030504040204" pitchFamily="34" charset="-120"/>
              </a:defRPr>
            </a:lvl1pPr>
          </a:lstStyle>
          <a:p>
            <a:fld id="{6489D9C7-5DC6-4263-87FF-7C99F6FB63C3}" type="datetime1">
              <a:rPr lang="zh-CN" altLang="en-US" smtClean="0"/>
              <a:pPr/>
              <a:t>2024/5/9</a:t>
            </a:fld>
            <a:endParaRPr lang="zh-CN" altLang="en-US" dirty="0"/>
          </a:p>
        </p:txBody>
      </p:sp>
      <p:sp>
        <p:nvSpPr>
          <p:cNvPr id="9" name="页脚占位符 4">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latin typeface="Arial" panose="020B0604020202020204" pitchFamily="34" charset="0"/>
                <a:ea typeface="微軟正黑體" panose="020B0604030504040204" pitchFamily="34" charset="-120"/>
              </a:defRPr>
            </a:lvl1pPr>
          </a:lstStyle>
          <a:p>
            <a:r>
              <a:rPr lang="en-US" altLang="zh-CN" dirty="0"/>
              <a:t>www.islide.cc</a:t>
            </a:r>
            <a:endParaRPr lang="zh-CN" altLang="en-US" dirty="0"/>
          </a:p>
        </p:txBody>
      </p:sp>
      <p:sp>
        <p:nvSpPr>
          <p:cNvPr id="10" name="灯片编号占位符 5">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latin typeface="Arial" panose="020B0604020202020204" pitchFamily="34" charset="0"/>
                <a:ea typeface="微軟正黑體" panose="020B0604030504040204" pitchFamily="34" charset="-120"/>
              </a:defRPr>
            </a:lvl1pPr>
          </a:lstStyle>
          <a:p>
            <a:fld id="{5DD3DB80-B894-403A-B48E-6FDC1A72010E}" type="slidenum">
              <a:rPr lang="zh-CN" altLang="en-US" smtClean="0"/>
              <a:pPr/>
              <a:t>‹#›</a:t>
            </a:fld>
            <a:endParaRPr lang="zh-CN" altLang="en-US" dirty="0"/>
          </a:p>
        </p:txBody>
      </p:sp>
    </p:spTree>
    <p:extLst>
      <p:ext uri="{BB962C8B-B14F-4D97-AF65-F5344CB8AC3E}">
        <p14:creationId xmlns:p14="http://schemas.microsoft.com/office/powerpoint/2010/main" val="2796371080"/>
      </p:ext>
    </p:extLst>
  </p:cSld>
  <p:clrMap bg1="lt1" tx1="dk1" bg2="lt2" tx2="dk2" accent1="accent1" accent2="accent2" accent3="accent3" accent4="accent4" accent5="accent5" accent6="accent6" hlink="hlink" folHlink="folHlink"/>
  <p:sldLayoutIdLst>
    <p:sldLayoutId id="2147484008" r:id="rId1"/>
    <p:sldLayoutId id="2147484009" r:id="rId2"/>
    <p:sldLayoutId id="2147484022" r:id="rId3"/>
  </p:sldLayoutIdLst>
  <p:hf hdr="0" dt="0"/>
  <p:txStyles>
    <p:titleStyle>
      <a:lvl1pPr algn="l" defTabSz="914354" rtl="0" eaLnBrk="1" latinLnBrk="0" hangingPunct="1">
        <a:lnSpc>
          <a:spcPct val="90000"/>
        </a:lnSpc>
        <a:spcBef>
          <a:spcPct val="0"/>
        </a:spcBef>
        <a:buNone/>
        <a:defRPr sz="2800" b="1" kern="1200" baseline="0">
          <a:solidFill>
            <a:schemeClr val="tx1"/>
          </a:solidFill>
          <a:latin typeface="Arial" panose="020B0604020202020204" pitchFamily="34" charset="0"/>
          <a:ea typeface="微軟正黑體" panose="020B0604030504040204" pitchFamily="34" charset="-120"/>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baseline="0">
          <a:solidFill>
            <a:schemeClr val="tx1"/>
          </a:solidFill>
          <a:latin typeface="Arial" panose="020B0604020202020204" pitchFamily="34" charset="0"/>
          <a:ea typeface="微軟正黑體" panose="020B0604030504040204" pitchFamily="34" charset="-120"/>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baseline="0">
          <a:solidFill>
            <a:schemeClr val="tx1"/>
          </a:solidFill>
          <a:latin typeface="Arial" panose="020B0604020202020204" pitchFamily="34" charset="0"/>
          <a:ea typeface="微軟正黑體" panose="020B0604030504040204" pitchFamily="34" charset="-120"/>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baseline="0">
          <a:solidFill>
            <a:schemeClr val="tx1"/>
          </a:solidFill>
          <a:latin typeface="Arial" panose="020B0604020202020204" pitchFamily="34" charset="0"/>
          <a:ea typeface="微軟正黑體" panose="020B0604030504040204" pitchFamily="34" charset="-120"/>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baseline="0">
          <a:solidFill>
            <a:schemeClr val="tx1"/>
          </a:solidFill>
          <a:latin typeface="Arial" panose="020B0604020202020204" pitchFamily="34" charset="0"/>
          <a:ea typeface="微軟正黑體" panose="020B0604030504040204" pitchFamily="34" charset="-120"/>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baseline="0">
          <a:solidFill>
            <a:schemeClr val="tx1"/>
          </a:solidFill>
          <a:latin typeface="Arial" panose="020B0604020202020204" pitchFamily="34" charset="0"/>
          <a:ea typeface="微軟正黑體" panose="020B0604030504040204" pitchFamily="34" charset="-120"/>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p15:clr>
            <a:srgbClr val="F26B43"/>
          </p15:clr>
        </p15:guide>
        <p15:guide id="2" pos="7257">
          <p15:clr>
            <a:srgbClr val="F26B43"/>
          </p15:clr>
        </p15:guide>
        <p15:guide id="3" orient="horz" pos="648">
          <p15:clr>
            <a:srgbClr val="F26B43"/>
          </p15:clr>
        </p15:guide>
        <p15:guide id="4" orient="horz" pos="712">
          <p15:clr>
            <a:srgbClr val="F26B43"/>
          </p15:clr>
        </p15:guide>
        <p15:guide id="5" orient="horz" pos="3931">
          <p15:clr>
            <a:srgbClr val="F26B43"/>
          </p15:clr>
        </p15:guide>
        <p15:guide id="6" orient="horz" pos="386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標題版面配置區 21"/>
          <p:cNvSpPr>
            <a:spLocks noGrp="1"/>
          </p:cNvSpPr>
          <p:nvPr>
            <p:ph type="title"/>
          </p:nvPr>
        </p:nvSpPr>
        <p:spPr>
          <a:xfrm>
            <a:off x="812800" y="228600"/>
            <a:ext cx="10871200" cy="990600"/>
          </a:xfrm>
          <a:prstGeom prst="rect">
            <a:avLst/>
          </a:prstGeom>
        </p:spPr>
        <p:txBody>
          <a:bodyPr vert="horz" anchor="ctr">
            <a:normAutofit/>
          </a:bodyPr>
          <a:lstStyle/>
          <a:p>
            <a:r>
              <a:rPr kumimoji="0" lang="zh-TW" altLang="en-US" dirty="0"/>
              <a:t>按一下以編輯母片標題樣式</a:t>
            </a:r>
            <a:endParaRPr kumimoji="0" lang="en-US" dirty="0"/>
          </a:p>
        </p:txBody>
      </p:sp>
      <p:sp>
        <p:nvSpPr>
          <p:cNvPr id="13" name="文字版面配置區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zh-TW" altLang="en-US" dirty="0"/>
              <a:t>按一下以編輯母片文字樣式</a:t>
            </a:r>
          </a:p>
          <a:p>
            <a:pPr lvl="1" eaLnBrk="1" latinLnBrk="0" hangingPunct="1"/>
            <a:r>
              <a:rPr kumimoji="0" lang="zh-TW" altLang="en-US" dirty="0"/>
              <a:t>第二層</a:t>
            </a:r>
          </a:p>
          <a:p>
            <a:pPr lvl="2" eaLnBrk="1" latinLnBrk="0" hangingPunct="1"/>
            <a:r>
              <a:rPr kumimoji="0" lang="zh-TW" altLang="en-US" dirty="0"/>
              <a:t>第三層</a:t>
            </a:r>
          </a:p>
          <a:p>
            <a:pPr lvl="3" eaLnBrk="1" latinLnBrk="0" hangingPunct="1"/>
            <a:r>
              <a:rPr kumimoji="0" lang="zh-TW" altLang="en-US" dirty="0"/>
              <a:t>第四層</a:t>
            </a:r>
          </a:p>
          <a:p>
            <a:pPr lvl="4" eaLnBrk="1" latinLnBrk="0" hangingPunct="1"/>
            <a:r>
              <a:rPr kumimoji="0" lang="zh-TW" altLang="en-US" dirty="0"/>
              <a:t>第五層</a:t>
            </a:r>
            <a:endParaRPr kumimoji="0" lang="en-US" dirty="0"/>
          </a:p>
        </p:txBody>
      </p:sp>
      <p:sp>
        <p:nvSpPr>
          <p:cNvPr id="14" name="日期版面配置區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latin typeface="Arial" panose="020B0604020202020204" pitchFamily="34" charset="0"/>
                <a:ea typeface="微軟正黑體" panose="020B0604030504040204" pitchFamily="34" charset="-120"/>
              </a:defRPr>
            </a:lvl1pPr>
          </a:lstStyle>
          <a:p>
            <a:fld id="{C633F8FC-CD45-4E20-B5D0-800168B4EAB8}" type="datetime1">
              <a:rPr lang="zh-TW" altLang="en-US" smtClean="0"/>
              <a:pPr/>
              <a:t>2024/5/9</a:t>
            </a:fld>
            <a:endParaRPr lang="zh-TW" altLang="en-US" dirty="0"/>
          </a:p>
        </p:txBody>
      </p:sp>
      <p:sp>
        <p:nvSpPr>
          <p:cNvPr id="3" name="頁尾版面配置區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latin typeface="Arial" panose="020B0604020202020204" pitchFamily="34" charset="0"/>
                <a:ea typeface="微軟正黑體" panose="020B0604030504040204" pitchFamily="34" charset="-120"/>
              </a:defRPr>
            </a:lvl1pPr>
          </a:lstStyle>
          <a:p>
            <a:endParaRPr lang="zh-TW" altLang="en-US" dirty="0"/>
          </a:p>
        </p:txBody>
      </p:sp>
      <p:sp>
        <p:nvSpPr>
          <p:cNvPr id="7" name="矩形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latin typeface="Arial" panose="020B0604020202020204" pitchFamily="34" charset="0"/>
            </a:endParaRPr>
          </a:p>
        </p:txBody>
      </p:sp>
      <p:sp>
        <p:nvSpPr>
          <p:cNvPr id="8" name="矩形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latin typeface="Arial" panose="020B0604020202020204" pitchFamily="34" charset="0"/>
            </a:endParaRPr>
          </a:p>
        </p:txBody>
      </p:sp>
      <p:sp>
        <p:nvSpPr>
          <p:cNvPr id="9" name="矩形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latin typeface="Arial" panose="020B0604020202020204" pitchFamily="34" charset="0"/>
            </a:endParaRPr>
          </a:p>
        </p:txBody>
      </p:sp>
      <p:sp>
        <p:nvSpPr>
          <p:cNvPr id="23" name="投影片編號版面配置區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latin typeface="Arial" panose="020B0604020202020204" pitchFamily="34" charset="0"/>
                <a:ea typeface="微軟正黑體" panose="020B0604030504040204" pitchFamily="34" charset="-120"/>
              </a:defRPr>
            </a:lvl1pPr>
          </a:lstStyle>
          <a:p>
            <a:fld id="{BC14BE2B-79B3-429B-84A3-28A13968A529}" type="slidenum">
              <a:rPr lang="zh-TW" altLang="en-US" smtClean="0"/>
              <a:pPr/>
              <a:t>‹#›</a:t>
            </a:fld>
            <a:endParaRPr lang="zh-TW" altLang="en-US" dirty="0"/>
          </a:p>
        </p:txBody>
      </p:sp>
    </p:spTree>
    <p:extLst>
      <p:ext uri="{BB962C8B-B14F-4D97-AF65-F5344CB8AC3E}">
        <p14:creationId xmlns:p14="http://schemas.microsoft.com/office/powerpoint/2010/main" val="1953774673"/>
      </p:ext>
    </p:extLst>
  </p:cSld>
  <p:clrMap bg1="lt1" tx1="dk1" bg2="lt2" tx2="dk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 id="2147484021" r:id="rId11"/>
  </p:sldLayoutIdLst>
  <p:hf hdr="0" ftr="0" dt="0"/>
  <p:txStyles>
    <p:titleStyle>
      <a:lvl1pPr algn="l" rtl="0" eaLnBrk="1" latinLnBrk="0" hangingPunct="1">
        <a:spcBef>
          <a:spcPct val="0"/>
        </a:spcBef>
        <a:buNone/>
        <a:defRPr kumimoji="0" sz="4400" b="1" kern="1200" baseline="0">
          <a:solidFill>
            <a:srgbClr val="0E457D"/>
          </a:solidFill>
          <a:latin typeface="Arial" panose="020B0604020202020204" pitchFamily="34" charset="0"/>
          <a:ea typeface="微軟正黑體" panose="020B0604030504040204" pitchFamily="34" charset="-120"/>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baseline="0">
          <a:solidFill>
            <a:schemeClr val="tx1"/>
          </a:solidFill>
          <a:latin typeface="Arial" panose="020B0604020202020204" pitchFamily="34" charset="0"/>
          <a:ea typeface="微軟正黑體" panose="020B0604030504040204" pitchFamily="34" charset="-120"/>
          <a:cs typeface="+mn-cs"/>
        </a:defRPr>
      </a:lvl1pPr>
      <a:lvl2pPr marL="640080" indent="-274320" algn="l" rtl="0" eaLnBrk="1" latinLnBrk="0" hangingPunct="1">
        <a:spcBef>
          <a:spcPts val="550"/>
        </a:spcBef>
        <a:buClr>
          <a:schemeClr val="accent1"/>
        </a:buClr>
        <a:buSzPct val="70000"/>
        <a:buFont typeface="Wingdings 2"/>
        <a:buChar char=""/>
        <a:defRPr kumimoji="0" sz="2600" kern="1200" baseline="0">
          <a:solidFill>
            <a:schemeClr val="tx1"/>
          </a:solidFill>
          <a:latin typeface="Arial" panose="020B0604020202020204" pitchFamily="34" charset="0"/>
          <a:ea typeface="微軟正黑體" panose="020B0604030504040204" pitchFamily="34" charset="-120"/>
          <a:cs typeface="+mn-cs"/>
        </a:defRPr>
      </a:lvl2pPr>
      <a:lvl3pPr marL="914400" indent="-228600" algn="l" rtl="0" eaLnBrk="1" latinLnBrk="0" hangingPunct="1">
        <a:spcBef>
          <a:spcPts val="500"/>
        </a:spcBef>
        <a:buClr>
          <a:schemeClr val="accent2"/>
        </a:buClr>
        <a:buSzPct val="75000"/>
        <a:buFont typeface="Wingdings"/>
        <a:buChar char=""/>
        <a:defRPr kumimoji="0" sz="2300" kern="1200" baseline="0">
          <a:solidFill>
            <a:schemeClr val="tx1"/>
          </a:solidFill>
          <a:latin typeface="Arial" panose="020B0604020202020204" pitchFamily="34" charset="0"/>
          <a:ea typeface="微軟正黑體" panose="020B0604030504040204" pitchFamily="34" charset="-120"/>
          <a:cs typeface="+mn-cs"/>
        </a:defRPr>
      </a:lvl3pPr>
      <a:lvl4pPr marL="1371600" indent="-228600" algn="l" rtl="0" eaLnBrk="1" latinLnBrk="0" hangingPunct="1">
        <a:spcBef>
          <a:spcPts val="400"/>
        </a:spcBef>
        <a:buClr>
          <a:schemeClr val="accent3"/>
        </a:buClr>
        <a:buSzPct val="75000"/>
        <a:buFont typeface="Wingdings"/>
        <a:buChar char=""/>
        <a:defRPr kumimoji="0" sz="2000" kern="1200" baseline="0">
          <a:solidFill>
            <a:schemeClr val="tx1"/>
          </a:solidFill>
          <a:latin typeface="Arial" panose="020B0604020202020204" pitchFamily="34" charset="0"/>
          <a:ea typeface="微軟正黑體" panose="020B0604030504040204" pitchFamily="34" charset="-120"/>
          <a:cs typeface="+mn-cs"/>
        </a:defRPr>
      </a:lvl4pPr>
      <a:lvl5pPr marL="1828800" indent="-228600" algn="l" rtl="0" eaLnBrk="1" latinLnBrk="0" hangingPunct="1">
        <a:spcBef>
          <a:spcPts val="400"/>
        </a:spcBef>
        <a:buClr>
          <a:schemeClr val="accent4"/>
        </a:buClr>
        <a:buSzPct val="65000"/>
        <a:buFont typeface="Wingdings"/>
        <a:buChar char=""/>
        <a:defRPr kumimoji="0" sz="2000" kern="1200" baseline="0">
          <a:solidFill>
            <a:schemeClr val="tx1"/>
          </a:solidFill>
          <a:latin typeface="Arial" panose="020B0604020202020204" pitchFamily="34" charset="0"/>
          <a:ea typeface="微軟正黑體" panose="020B0604030504040204" pitchFamily="34" charset="-120"/>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2024/5/9</a:t>
            </a:fld>
            <a:endParaRPr lang="zh-CN" altLang="en-US"/>
          </a:p>
        </p:txBody>
      </p:sp>
      <p:sp>
        <p:nvSpPr>
          <p:cNvPr id="9" name="页脚占位符 4">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0" name="灯片编号占位符 5">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262947464"/>
      </p:ext>
    </p:extLst>
  </p:cSld>
  <p:clrMap bg1="lt1" tx1="dk1" bg2="lt2" tx2="dk2" accent1="accent1" accent2="accent2" accent3="accent3" accent4="accent4" accent5="accent5" accent6="accent6" hlink="hlink" folHlink="folHlink"/>
  <p:sldLayoutIdLst>
    <p:sldLayoutId id="2147484024" r:id="rId1"/>
    <p:sldLayoutId id="2147484025" r:id="rId2"/>
    <p:sldLayoutId id="2147484026" r:id="rId3"/>
    <p:sldLayoutId id="2147484027" r:id="rId4"/>
    <p:sldLayoutId id="2147484028" r:id="rId5"/>
    <p:sldLayoutId id="2147484029"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p15:clr>
            <a:srgbClr val="F26B43"/>
          </p15:clr>
        </p15:guide>
        <p15:guide id="2" pos="7257">
          <p15:clr>
            <a:srgbClr val="F26B43"/>
          </p15:clr>
        </p15:guide>
        <p15:guide id="3" orient="horz" pos="648">
          <p15:clr>
            <a:srgbClr val="F26B43"/>
          </p15:clr>
        </p15:guide>
        <p15:guide id="4" orient="horz" pos="712">
          <p15:clr>
            <a:srgbClr val="F26B43"/>
          </p15:clr>
        </p15:guide>
        <p15:guide id="5" orient="horz" pos="3931">
          <p15:clr>
            <a:srgbClr val="F26B43"/>
          </p15:clr>
        </p15:guide>
        <p15:guide id="6" orient="horz" pos="386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1.xml"/><Relationship Id="rId7" Type="http://schemas.openxmlformats.org/officeDocument/2006/relationships/image" Target="../media/image3.emf"/><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oleObject" Target="../embeddings/oleObject1.bin"/><Relationship Id="rId5" Type="http://schemas.openxmlformats.org/officeDocument/2006/relationships/slideLayout" Target="../slideLayouts/slideLayout1.xml"/><Relationship Id="rId4"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hemeOverride" Target="../theme/themeOverr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t2yw4OUetDY&amp;ab_channel=WilliamCheng" TargetMode="External"/><Relationship Id="rId2" Type="http://schemas.openxmlformats.org/officeDocument/2006/relationships/hyperlink" Target="https://www.youtube.com/watch?v=LzujrVcJUqc"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3C326D0B-7DAB-41B6-8030-2E4A18CC949B}"/>
              </a:ext>
            </a:extLst>
          </p:cNvPr>
          <p:cNvGraphicFramePr>
            <a:graphicFrameLocks noChangeAspect="1"/>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39" name="think-cell Slide" r:id="rId6" imgW="347" imgH="348" progId="TCLayout.ActiveDocument.1">
                  <p:embed/>
                </p:oleObj>
              </mc:Choice>
              <mc:Fallback>
                <p:oleObj name="think-cell Slide" r:id="rId6" imgW="347" imgH="348" progId="TCLayout.ActiveDocument.1">
                  <p:embed/>
                  <p:pic>
                    <p:nvPicPr>
                      <p:cNvPr id="3" name="对象 2" hidden="1">
                        <a:extLst>
                          <a:ext uri="{FF2B5EF4-FFF2-40B4-BE49-F238E27FC236}">
                            <a16:creationId xmlns:a16="http://schemas.microsoft.com/office/drawing/2014/main" id="{3C326D0B-7DAB-41B6-8030-2E4A18CC949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EC933494-1B63-4A32-964F-D05236799BAA}"/>
              </a:ext>
            </a:extLst>
          </p:cNvPr>
          <p:cNvSpPr/>
          <p:nvPr>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90000"/>
              </a:lnSpc>
              <a:spcBef>
                <a:spcPct val="0"/>
              </a:spcBef>
              <a:spcAft>
                <a:spcPct val="0"/>
              </a:spcAft>
              <a:buClrTx/>
              <a:buSzTx/>
              <a:buFontTx/>
              <a:buNone/>
              <a:tabLst/>
              <a:defRPr/>
            </a:pPr>
            <a:endParaRPr kumimoji="0" lang="en-US" altLang="zh-CN" sz="40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4" name="标题 3"/>
          <p:cNvSpPr>
            <a:spLocks noGrp="1"/>
          </p:cNvSpPr>
          <p:nvPr>
            <p:ph type="ctrTitle"/>
          </p:nvPr>
        </p:nvSpPr>
        <p:spPr>
          <a:xfrm>
            <a:off x="1383699" y="1835871"/>
            <a:ext cx="5470981" cy="1593130"/>
          </a:xfrm>
        </p:spPr>
        <p:txBody>
          <a:bodyPr>
            <a:normAutofit fontScale="90000"/>
          </a:bodyPr>
          <a:lstStyle/>
          <a:p>
            <a:pPr>
              <a:lnSpc>
                <a:spcPct val="100000"/>
              </a:lnSpc>
              <a:spcBef>
                <a:spcPts val="2400"/>
              </a:spcBef>
            </a:pPr>
            <a:r>
              <a:rPr lang="en-US" altLang="zh-TW">
                <a:latin typeface="Times New Roman" panose="02020603050405020304" pitchFamily="18" charset="0"/>
                <a:cs typeface="Times New Roman" panose="02020603050405020304" pitchFamily="18" charset="0"/>
              </a:rPr>
              <a:t>Digital Signal Processing Experiment</a:t>
            </a:r>
            <a:br>
              <a:rPr lang="en-US" altLang="zh-TW">
                <a:latin typeface="Times New Roman" panose="02020603050405020304" pitchFamily="18" charset="0"/>
                <a:cs typeface="Times New Roman" panose="02020603050405020304" pitchFamily="18" charset="0"/>
              </a:rPr>
            </a:br>
            <a:r>
              <a:rPr lang="en-US" altLang="zh-TW">
                <a:latin typeface="Times New Roman" panose="02020603050405020304" pitchFamily="18" charset="0"/>
                <a:cs typeface="Times New Roman" panose="02020603050405020304" pitchFamily="18" charset="0"/>
              </a:rPr>
              <a:t>(DSP)</a:t>
            </a:r>
            <a:endParaRPr lang="zh-CN" altLang="en-US" dirty="0">
              <a:latin typeface="Times New Roman" panose="02020603050405020304" pitchFamily="18" charset="0"/>
              <a:cs typeface="Times New Roman" panose="02020603050405020304" pitchFamily="18" charset="0"/>
            </a:endParaRPr>
          </a:p>
        </p:txBody>
      </p:sp>
      <p:sp>
        <p:nvSpPr>
          <p:cNvPr id="6" name="文本占位符 5"/>
          <p:cNvSpPr>
            <a:spLocks noGrp="1"/>
          </p:cNvSpPr>
          <p:nvPr>
            <p:ph type="body" sz="quarter" idx="10"/>
          </p:nvPr>
        </p:nvSpPr>
        <p:spPr>
          <a:xfrm>
            <a:off x="1567126" y="4268214"/>
            <a:ext cx="3232729" cy="1032994"/>
          </a:xfrm>
        </p:spPr>
        <p:txBody>
          <a:bodyPr/>
          <a:lstStyle/>
          <a:p>
            <a:r>
              <a:rPr lang="en-US" altLang="zh-TW" sz="2000" b="1">
                <a:latin typeface="Times New Roman" panose="02020603050405020304" pitchFamily="18" charset="0"/>
                <a:cs typeface="Times New Roman" panose="02020603050405020304" pitchFamily="18" charset="0"/>
              </a:rPr>
              <a:t>Professor Fang Shih-Hao, Department of Electrical Engineering</a:t>
            </a:r>
            <a:endParaRPr lang="en-US" altLang="zh-CN" sz="2000" b="1" dirty="0">
              <a:latin typeface="Times New Roman" panose="02020603050405020304" pitchFamily="18" charset="0"/>
              <a:cs typeface="Times New Roman" panose="02020603050405020304" pitchFamily="18" charset="0"/>
            </a:endParaRPr>
          </a:p>
        </p:txBody>
      </p:sp>
      <p:sp>
        <p:nvSpPr>
          <p:cNvPr id="10" name="副标题 4"/>
          <p:cNvSpPr>
            <a:spLocks noGrp="1"/>
          </p:cNvSpPr>
          <p:nvPr>
            <p:ph type="subTitle" idx="1"/>
          </p:nvPr>
        </p:nvSpPr>
        <p:spPr>
          <a:xfrm>
            <a:off x="1383699" y="3435346"/>
            <a:ext cx="5844994" cy="425702"/>
          </a:xfrm>
        </p:spPr>
        <p:txBody>
          <a:bodyPr>
            <a:normAutofit/>
          </a:bodyPr>
          <a:lstStyle/>
          <a:p>
            <a:r>
              <a:rPr lang="en-US" altLang="zh-TW" b="1" u="heavy">
                <a:solidFill>
                  <a:srgbClr val="CE4C4B"/>
                </a:solidFill>
                <a:latin typeface="Times New Roman" panose="02020603050405020304" pitchFamily="18" charset="0"/>
                <a:cs typeface="Times New Roman" panose="02020603050405020304" pitchFamily="18" charset="0"/>
              </a:rPr>
              <a:t>Project 2-Speech Enhancemnet(2/2)</a:t>
            </a:r>
            <a:endParaRPr lang="en-US" altLang="zh-TW" b="1" u="heavy" dirty="0">
              <a:solidFill>
                <a:srgbClr val="CE4C4B"/>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4129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latin typeface="Times New Roman" panose="02020603050405020304" pitchFamily="18" charset="0"/>
                <a:cs typeface="Times New Roman" panose="02020603050405020304" pitchFamily="18" charset="0"/>
              </a:rPr>
              <a:t>Additional information</a:t>
            </a:r>
            <a:endParaRPr lang="zh-TW" altLang="en-US" dirty="0">
              <a:latin typeface="Times New Roman" panose="02020603050405020304" pitchFamily="18" charset="0"/>
              <a:cs typeface="Times New Roman" panose="02020603050405020304" pitchFamily="18" charset="0"/>
            </a:endParaRPr>
          </a:p>
        </p:txBody>
      </p:sp>
      <p:pic>
        <p:nvPicPr>
          <p:cNvPr id="7" name="圖片 6"/>
          <p:cNvPicPr>
            <a:picLocks noChangeAspect="1"/>
          </p:cNvPicPr>
          <p:nvPr/>
        </p:nvPicPr>
        <p:blipFill>
          <a:blip r:embed="rId2"/>
          <a:stretch>
            <a:fillRect/>
          </a:stretch>
        </p:blipFill>
        <p:spPr>
          <a:xfrm>
            <a:off x="6816080" y="1930400"/>
            <a:ext cx="5210175" cy="3914775"/>
          </a:xfrm>
          <a:prstGeom prst="rect">
            <a:avLst/>
          </a:prstGeom>
        </p:spPr>
      </p:pic>
      <p:sp>
        <p:nvSpPr>
          <p:cNvPr id="5" name="投影片編號版面配置區 2"/>
          <p:cNvSpPr>
            <a:spLocks noGrp="1"/>
          </p:cNvSpPr>
          <p:nvPr>
            <p:ph type="sldNum" sz="quarter" idx="12"/>
          </p:nvPr>
        </p:nvSpPr>
        <p:spPr>
          <a:xfrm>
            <a:off x="0" y="1272222"/>
            <a:ext cx="711200" cy="244476"/>
          </a:xfrm>
        </p:spPr>
        <p:txBody>
          <a:bodyP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C14BE2B-79B3-429B-84A3-28A13968A529}" type="slidenum">
              <a:rPr kumimoji="0" lang="zh-TW" altLang="en-US" sz="1400" b="1" i="0" u="none" strike="noStrike" kern="1200" cap="none" spc="0" normalizeH="0" baseline="0" noProof="0" smtClean="0">
                <a:ln>
                  <a:noFill/>
                </a:ln>
                <a:solidFill>
                  <a:srgbClr val="FFFFFF"/>
                </a:solidFill>
                <a:effectLst/>
                <a:uLnTx/>
                <a:uFillTx/>
                <a:latin typeface="Times New Roman" panose="02020603050405020304" pitchFamily="18" charset="0"/>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zh-TW" altLang="en-US" sz="1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6" name="Text Placeholder 3"/>
          <p:cNvSpPr txBox="1">
            <a:spLocks/>
          </p:cNvSpPr>
          <p:nvPr/>
        </p:nvSpPr>
        <p:spPr>
          <a:xfrm>
            <a:off x="1683251" y="1897087"/>
            <a:ext cx="3103607" cy="30777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457" eaLnBrk="1" fontAlgn="auto" hangingPunct="1">
              <a:spcBef>
                <a:spcPct val="20000"/>
              </a:spcBef>
              <a:spcAft>
                <a:spcPts val="0"/>
              </a:spcAft>
              <a:defRPr/>
            </a:pPr>
            <a:r>
              <a:rPr kumimoji="0" lang="en-US" altLang="zh-TW" sz="2000" b="1">
                <a:solidFill>
                  <a:srgbClr val="0E457D"/>
                </a:solidFill>
                <a:ea typeface="微軟正黑體" panose="020B0604030504040204" pitchFamily="34" charset="-120"/>
                <a:cs typeface="Times New Roman" panose="02020603050405020304" pitchFamily="18" charset="0"/>
              </a:rPr>
              <a:t>Plot a spectrogram (Matlab)</a:t>
            </a:r>
            <a:endParaRPr kumimoji="0" lang="en-US" altLang="zh-TW" sz="2000" b="1" dirty="0">
              <a:solidFill>
                <a:srgbClr val="0E457D"/>
              </a:solidFill>
              <a:ea typeface="微軟正黑體" panose="020B0604030504040204" pitchFamily="34" charset="-120"/>
              <a:cs typeface="Times New Roman" panose="02020603050405020304" pitchFamily="18" charset="0"/>
            </a:endParaRPr>
          </a:p>
        </p:txBody>
      </p:sp>
      <p:sp>
        <p:nvSpPr>
          <p:cNvPr id="8" name="Oval 77"/>
          <p:cNvSpPr>
            <a:spLocks noChangeArrowheads="1"/>
          </p:cNvSpPr>
          <p:nvPr/>
        </p:nvSpPr>
        <p:spPr bwMode="auto">
          <a:xfrm>
            <a:off x="711200" y="1897087"/>
            <a:ext cx="301630" cy="300921"/>
          </a:xfrm>
          <a:prstGeom prst="ellipse">
            <a:avLst/>
          </a:prstGeom>
          <a:solidFill>
            <a:srgbClr val="94B6D2"/>
          </a:solidFill>
          <a:ln>
            <a:noFill/>
          </a:ln>
        </p:spPr>
        <p:txBody>
          <a:bodyPr vert="horz" wrap="square" lIns="91440" tIns="45720" rIns="91440" bIns="45720" numCol="1" anchor="t" anchorCtr="0" compatLnSpc="1">
            <a:prstTxWarp prst="textNoShape">
              <a:avLst/>
            </a:prstTxWarp>
          </a:bodyPr>
          <a:lstStyle/>
          <a:p>
            <a:pPr defTabSz="1031690" eaLnBrk="1" fontAlgn="auto" hangingPunct="1">
              <a:spcBef>
                <a:spcPts val="0"/>
              </a:spcBef>
              <a:spcAft>
                <a:spcPts val="0"/>
              </a:spcAft>
            </a:pPr>
            <a:r>
              <a:rPr kumimoji="0" lang="zh-TW" altLang="en-US" sz="2000" dirty="0">
                <a:solidFill>
                  <a:srgbClr val="0E457D"/>
                </a:solidFill>
                <a:ea typeface="+mn-ea"/>
                <a:cs typeface="Times New Roman" panose="02020603050405020304" pitchFamily="18" charset="0"/>
              </a:rPr>
              <a:t>★</a:t>
            </a:r>
            <a:endParaRPr kumimoji="0" lang="en-US" sz="2000" dirty="0">
              <a:solidFill>
                <a:srgbClr val="0E457D"/>
              </a:solidFill>
              <a:ea typeface="+mn-ea"/>
              <a:cs typeface="Times New Roman" panose="02020603050405020304" pitchFamily="18" charset="0"/>
            </a:endParaRPr>
          </a:p>
        </p:txBody>
      </p:sp>
      <p:pic>
        <p:nvPicPr>
          <p:cNvPr id="9" name="圖片 8"/>
          <p:cNvPicPr>
            <a:picLocks noChangeAspect="1"/>
          </p:cNvPicPr>
          <p:nvPr/>
        </p:nvPicPr>
        <p:blipFill>
          <a:blip r:embed="rId3"/>
          <a:stretch>
            <a:fillRect/>
          </a:stretch>
        </p:blipFill>
        <p:spPr>
          <a:xfrm>
            <a:off x="479376" y="2349499"/>
            <a:ext cx="6229350" cy="3076575"/>
          </a:xfrm>
          <a:prstGeom prst="rect">
            <a:avLst/>
          </a:prstGeom>
        </p:spPr>
      </p:pic>
    </p:spTree>
    <p:extLst>
      <p:ext uri="{BB962C8B-B14F-4D97-AF65-F5344CB8AC3E}">
        <p14:creationId xmlns:p14="http://schemas.microsoft.com/office/powerpoint/2010/main" val="2293602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latin typeface="Times New Roman" panose="02020603050405020304" pitchFamily="18" charset="0"/>
                <a:cs typeface="Times New Roman" panose="02020603050405020304" pitchFamily="18" charset="0"/>
              </a:rPr>
              <a:t>Additional information</a:t>
            </a:r>
            <a:endParaRPr lang="zh-TW" altLang="en-US" dirty="0">
              <a:latin typeface="Times New Roman" panose="02020603050405020304" pitchFamily="18" charset="0"/>
              <a:cs typeface="Times New Roman" panose="02020603050405020304" pitchFamily="18" charset="0"/>
            </a:endParaRPr>
          </a:p>
        </p:txBody>
      </p:sp>
      <p:pic>
        <p:nvPicPr>
          <p:cNvPr id="4" name="圖片 3"/>
          <p:cNvPicPr>
            <a:picLocks noChangeAspect="1"/>
          </p:cNvPicPr>
          <p:nvPr/>
        </p:nvPicPr>
        <p:blipFill rotWithShape="1">
          <a:blip r:embed="rId2"/>
          <a:srcRect l="52443" t="23373" r="5094" b="10034"/>
          <a:stretch/>
        </p:blipFill>
        <p:spPr>
          <a:xfrm>
            <a:off x="495035" y="1652789"/>
            <a:ext cx="5525036" cy="4871433"/>
          </a:xfrm>
          <a:prstGeom prst="rect">
            <a:avLst/>
          </a:prstGeom>
        </p:spPr>
      </p:pic>
      <p:pic>
        <p:nvPicPr>
          <p:cNvPr id="5" name="圖片 4"/>
          <p:cNvPicPr>
            <a:picLocks noChangeAspect="1"/>
          </p:cNvPicPr>
          <p:nvPr/>
        </p:nvPicPr>
        <p:blipFill rotWithShape="1">
          <a:blip r:embed="rId3"/>
          <a:srcRect l="20569" t="33370" r="37660" b="15362"/>
          <a:stretch/>
        </p:blipFill>
        <p:spPr>
          <a:xfrm>
            <a:off x="6319235" y="2352128"/>
            <a:ext cx="5434884" cy="3750365"/>
          </a:xfrm>
          <a:prstGeom prst="rect">
            <a:avLst/>
          </a:prstGeom>
        </p:spPr>
      </p:pic>
      <p:sp>
        <p:nvSpPr>
          <p:cNvPr id="6" name="投影片編號版面配置區 2"/>
          <p:cNvSpPr>
            <a:spLocks noGrp="1"/>
          </p:cNvSpPr>
          <p:nvPr>
            <p:ph type="sldNum" sz="quarter" idx="12"/>
          </p:nvPr>
        </p:nvSpPr>
        <p:spPr>
          <a:xfrm>
            <a:off x="0" y="1272222"/>
            <a:ext cx="711200" cy="244476"/>
          </a:xfrm>
        </p:spPr>
        <p:txBody>
          <a:bodyP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C14BE2B-79B3-429B-84A3-28A13968A529}" type="slidenum">
              <a:rPr kumimoji="0" lang="zh-TW" altLang="en-US" sz="1400" b="1" i="0" u="none" strike="noStrike" kern="1200" cap="none" spc="0" normalizeH="0" baseline="0" noProof="0" smtClean="0">
                <a:ln>
                  <a:noFill/>
                </a:ln>
                <a:solidFill>
                  <a:srgbClr val="FFFFFF"/>
                </a:solidFill>
                <a:effectLst/>
                <a:uLnTx/>
                <a:uFillTx/>
                <a:latin typeface="Arial" panose="020B0604020202020204" pitchFamily="34" charset="0"/>
                <a:ea typeface="微軟正黑體" panose="020B0604030504040204" pitchFamily="34" charset="-120"/>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zh-TW" altLang="en-US" sz="1400" b="1" i="0" u="none" strike="noStrike" kern="1200" cap="none" spc="0" normalizeH="0" baseline="0" noProof="0" dirty="0">
              <a:ln>
                <a:noFill/>
              </a:ln>
              <a:solidFill>
                <a:srgbClr val="FFFFFF"/>
              </a:solidFill>
              <a:effectLst/>
              <a:uLnTx/>
              <a:uFillTx/>
              <a:latin typeface="Arial" panose="020B0604020202020204" pitchFamily="34" charset="0"/>
              <a:ea typeface="微軟正黑體" panose="020B0604030504040204" pitchFamily="34" charset="-120"/>
              <a:cs typeface="+mn-cs"/>
            </a:endParaRPr>
          </a:p>
        </p:txBody>
      </p:sp>
    </p:spTree>
    <p:extLst>
      <p:ext uri="{BB962C8B-B14F-4D97-AF65-F5344CB8AC3E}">
        <p14:creationId xmlns:p14="http://schemas.microsoft.com/office/powerpoint/2010/main" val="920645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l" defTabSz="914457" eaLnBrk="1" fontAlgn="auto" hangingPunct="1">
              <a:spcBef>
                <a:spcPct val="20000"/>
              </a:spcBef>
              <a:spcAft>
                <a:spcPts val="0"/>
              </a:spcAft>
              <a:defRPr/>
            </a:pPr>
            <a:r>
              <a:rPr kumimoji="0" lang="en-US" altLang="zh-TW" sz="4400" b="1">
                <a:solidFill>
                  <a:srgbClr val="0E457D"/>
                </a:solidFill>
                <a:latin typeface="Times New Roman" panose="02020603050405020304" pitchFamily="18" charset="0"/>
                <a:cs typeface="Times New Roman" panose="02020603050405020304" pitchFamily="18" charset="0"/>
              </a:rPr>
              <a:t>Plot a spectrogram (Cooledit)</a:t>
            </a:r>
            <a:endParaRPr kumimoji="0" lang="en-US" altLang="zh-TW" sz="4400" b="1" dirty="0">
              <a:solidFill>
                <a:srgbClr val="0E457D"/>
              </a:solidFill>
              <a:latin typeface="Times New Roman" panose="02020603050405020304" pitchFamily="18" charset="0"/>
              <a:cs typeface="Times New Roman" panose="02020603050405020304" pitchFamily="18" charset="0"/>
            </a:endParaRPr>
          </a:p>
        </p:txBody>
      </p:sp>
      <p:pic>
        <p:nvPicPr>
          <p:cNvPr id="4" name="圖片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7568" y="3717032"/>
            <a:ext cx="7776864" cy="2952328"/>
          </a:xfrm>
          <a:prstGeom prst="rect">
            <a:avLst/>
          </a:prstGeom>
          <a:noFill/>
          <a:ln>
            <a:noFill/>
          </a:ln>
        </p:spPr>
      </p:pic>
      <p:sp>
        <p:nvSpPr>
          <p:cNvPr id="5" name="投影片編號版面配置區 2"/>
          <p:cNvSpPr>
            <a:spLocks noGrp="1"/>
          </p:cNvSpPr>
          <p:nvPr>
            <p:ph type="sldNum" sz="quarter" idx="12"/>
          </p:nvPr>
        </p:nvSpPr>
        <p:spPr>
          <a:xfrm>
            <a:off x="0" y="1272222"/>
            <a:ext cx="711200" cy="244476"/>
          </a:xfrm>
        </p:spPr>
        <p:txBody>
          <a:bodyP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C14BE2B-79B3-429B-84A3-28A13968A529}" type="slidenum">
              <a:rPr kumimoji="0" lang="zh-TW" altLang="en-US" sz="1400" b="1" i="0" u="none" strike="noStrike" kern="1200" cap="none" spc="0" normalizeH="0" baseline="0" noProof="0" smtClean="0">
                <a:ln>
                  <a:noFill/>
                </a:ln>
                <a:solidFill>
                  <a:srgbClr val="FFFFFF"/>
                </a:solidFill>
                <a:effectLst/>
                <a:uLnTx/>
                <a:uFillTx/>
                <a:latin typeface="Arial" panose="020B0604020202020204" pitchFamily="34" charset="0"/>
                <a:ea typeface="微軟正黑體" panose="020B0604030504040204" pitchFamily="34" charset="-120"/>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zh-TW" altLang="en-US" sz="1400" b="1" i="0" u="none" strike="noStrike" kern="1200" cap="none" spc="0" normalizeH="0" baseline="0" noProof="0" dirty="0">
              <a:ln>
                <a:noFill/>
              </a:ln>
              <a:solidFill>
                <a:srgbClr val="FFFFFF"/>
              </a:solidFill>
              <a:effectLst/>
              <a:uLnTx/>
              <a:uFillTx/>
              <a:latin typeface="Arial" panose="020B0604020202020204" pitchFamily="34" charset="0"/>
              <a:ea typeface="微軟正黑體" panose="020B0604030504040204" pitchFamily="34" charset="-120"/>
              <a:cs typeface="+mn-cs"/>
            </a:endParaRPr>
          </a:p>
        </p:txBody>
      </p:sp>
      <p:pic>
        <p:nvPicPr>
          <p:cNvPr id="6" name="圖片 5"/>
          <p:cNvPicPr/>
          <p:nvPr/>
        </p:nvPicPr>
        <p:blipFill rotWithShape="1">
          <a:blip r:embed="rId2" cstate="print">
            <a:extLst>
              <a:ext uri="{28A0092B-C50C-407E-A947-70E740481C1C}">
                <a14:useLocalDpi xmlns:a14="http://schemas.microsoft.com/office/drawing/2010/main" val="0"/>
              </a:ext>
            </a:extLst>
          </a:blip>
          <a:srcRect l="32533" t="5435" r="65809" b="89262"/>
          <a:stretch/>
        </p:blipFill>
        <p:spPr bwMode="auto">
          <a:xfrm>
            <a:off x="4583832" y="3356992"/>
            <a:ext cx="720080" cy="576064"/>
          </a:xfrm>
          <a:prstGeom prst="rect">
            <a:avLst/>
          </a:prstGeom>
          <a:noFill/>
          <a:ln w="38100">
            <a:solidFill>
              <a:srgbClr val="FFFFFF"/>
            </a:solidFill>
          </a:ln>
          <a:effectLst>
            <a:outerShdw blurRad="254000" sx="102000" sy="102000" algn="ctr" rotWithShape="0">
              <a:srgbClr val="000000">
                <a:alpha val="40000"/>
              </a:srgbClr>
            </a:outerShdw>
          </a:effectLst>
        </p:spPr>
      </p:pic>
      <p:sp>
        <p:nvSpPr>
          <p:cNvPr id="8" name="Text Placeholder 3"/>
          <p:cNvSpPr txBox="1">
            <a:spLocks/>
          </p:cNvSpPr>
          <p:nvPr/>
        </p:nvSpPr>
        <p:spPr>
          <a:xfrm>
            <a:off x="974195" y="1611581"/>
            <a:ext cx="982641" cy="30777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457" eaLnBrk="1" fontAlgn="auto" hangingPunct="1">
              <a:spcBef>
                <a:spcPct val="20000"/>
              </a:spcBef>
              <a:spcAft>
                <a:spcPts val="0"/>
              </a:spcAft>
              <a:defRPr/>
            </a:pPr>
            <a:r>
              <a:rPr kumimoji="0" lang="en-US" altLang="zh-TW" sz="2000" b="1" dirty="0" err="1">
                <a:solidFill>
                  <a:srgbClr val="0E457D"/>
                </a:solidFill>
                <a:latin typeface="Arial" panose="020B0604020202020204" pitchFamily="34" charset="0"/>
                <a:ea typeface="微軟正黑體" panose="020B0604030504040204" pitchFamily="34" charset="-120"/>
              </a:rPr>
              <a:t>cooledit</a:t>
            </a:r>
            <a:endParaRPr kumimoji="0" lang="en-US" altLang="zh-TW" sz="2000" b="1" dirty="0">
              <a:solidFill>
                <a:srgbClr val="0E457D"/>
              </a:solidFill>
              <a:latin typeface="Arial" panose="020B0604020202020204" pitchFamily="34" charset="0"/>
              <a:ea typeface="微軟正黑體" panose="020B0604030504040204" pitchFamily="34" charset="-120"/>
            </a:endParaRPr>
          </a:p>
        </p:txBody>
      </p:sp>
      <p:sp>
        <p:nvSpPr>
          <p:cNvPr id="9" name="Oval 77"/>
          <p:cNvSpPr>
            <a:spLocks noChangeArrowheads="1"/>
          </p:cNvSpPr>
          <p:nvPr/>
        </p:nvSpPr>
        <p:spPr bwMode="auto">
          <a:xfrm>
            <a:off x="506797" y="1611581"/>
            <a:ext cx="301630" cy="300921"/>
          </a:xfrm>
          <a:prstGeom prst="ellipse">
            <a:avLst/>
          </a:prstGeom>
          <a:solidFill>
            <a:srgbClr val="94B6D2"/>
          </a:solidFill>
          <a:ln>
            <a:noFill/>
          </a:ln>
        </p:spPr>
        <p:txBody>
          <a:bodyPr vert="horz" wrap="square" lIns="91440" tIns="45720" rIns="91440" bIns="45720" numCol="1" anchor="t" anchorCtr="0" compatLnSpc="1">
            <a:prstTxWarp prst="textNoShape">
              <a:avLst/>
            </a:prstTxWarp>
          </a:bodyPr>
          <a:lstStyle/>
          <a:p>
            <a:pPr defTabSz="1031690" eaLnBrk="1" fontAlgn="auto" hangingPunct="1">
              <a:spcBef>
                <a:spcPts val="0"/>
              </a:spcBef>
              <a:spcAft>
                <a:spcPts val="0"/>
              </a:spcAft>
            </a:pPr>
            <a:r>
              <a:rPr kumimoji="0" lang="zh-TW" altLang="en-US" sz="2000" dirty="0">
                <a:solidFill>
                  <a:srgbClr val="0E457D"/>
                </a:solidFill>
                <a:latin typeface="Arial" panose="020B0604020202020204"/>
                <a:ea typeface="+mn-ea"/>
              </a:rPr>
              <a:t>★</a:t>
            </a:r>
            <a:endParaRPr kumimoji="0" lang="en-US" sz="2000" dirty="0">
              <a:solidFill>
                <a:srgbClr val="0E457D"/>
              </a:solidFill>
              <a:latin typeface="Arial" panose="020B0604020202020204"/>
              <a:ea typeface="+mn-ea"/>
            </a:endParaRPr>
          </a:p>
        </p:txBody>
      </p:sp>
      <p:sp>
        <p:nvSpPr>
          <p:cNvPr id="10" name="Freeform 359"/>
          <p:cNvSpPr>
            <a:spLocks noChangeAspect="1"/>
          </p:cNvSpPr>
          <p:nvPr/>
        </p:nvSpPr>
        <p:spPr>
          <a:xfrm>
            <a:off x="524800" y="2059540"/>
            <a:ext cx="288000" cy="271888"/>
          </a:xfrm>
          <a:custGeom>
            <a:avLst/>
            <a:gdLst/>
            <a:ahLst/>
            <a:cxnLst/>
            <a:rect l="l" t="t" r="r" b="b"/>
            <a:pathLst>
              <a:path w="432707" h="432707">
                <a:moveTo>
                  <a:pt x="216354" y="0"/>
                </a:moveTo>
                <a:cubicBezTo>
                  <a:pt x="255604" y="0"/>
                  <a:pt x="291804" y="9672"/>
                  <a:pt x="324952" y="29016"/>
                </a:cubicBezTo>
                <a:cubicBezTo>
                  <a:pt x="358100" y="48360"/>
                  <a:pt x="384346" y="74606"/>
                  <a:pt x="403691" y="107754"/>
                </a:cubicBezTo>
                <a:cubicBezTo>
                  <a:pt x="423035" y="140902"/>
                  <a:pt x="432707" y="177102"/>
                  <a:pt x="432707" y="216354"/>
                </a:cubicBezTo>
                <a:cubicBezTo>
                  <a:pt x="432707" y="255605"/>
                  <a:pt x="423035" y="291805"/>
                  <a:pt x="403691" y="324953"/>
                </a:cubicBezTo>
                <a:cubicBezTo>
                  <a:pt x="384346" y="358101"/>
                  <a:pt x="358100" y="384347"/>
                  <a:pt x="324952" y="403691"/>
                </a:cubicBezTo>
                <a:cubicBezTo>
                  <a:pt x="291804" y="423035"/>
                  <a:pt x="255604" y="432707"/>
                  <a:pt x="216354" y="432707"/>
                </a:cubicBezTo>
                <a:cubicBezTo>
                  <a:pt x="177102" y="432707"/>
                  <a:pt x="140902" y="423035"/>
                  <a:pt x="107754" y="403691"/>
                </a:cubicBezTo>
                <a:cubicBezTo>
                  <a:pt x="74606" y="384347"/>
                  <a:pt x="48360" y="358101"/>
                  <a:pt x="29016" y="324953"/>
                </a:cubicBezTo>
                <a:cubicBezTo>
                  <a:pt x="9672" y="291805"/>
                  <a:pt x="0" y="255605"/>
                  <a:pt x="0" y="216354"/>
                </a:cubicBezTo>
                <a:cubicBezTo>
                  <a:pt x="0" y="177102"/>
                  <a:pt x="9672" y="140902"/>
                  <a:pt x="29016" y="107754"/>
                </a:cubicBezTo>
                <a:cubicBezTo>
                  <a:pt x="48360" y="74606"/>
                  <a:pt x="74606" y="48360"/>
                  <a:pt x="107754" y="29016"/>
                </a:cubicBezTo>
                <a:cubicBezTo>
                  <a:pt x="140902" y="9672"/>
                  <a:pt x="177102" y="0"/>
                  <a:pt x="216354" y="0"/>
                </a:cubicBezTo>
                <a:close/>
                <a:moveTo>
                  <a:pt x="189309" y="70428"/>
                </a:moveTo>
                <a:cubicBezTo>
                  <a:pt x="184426" y="70428"/>
                  <a:pt x="180200" y="72212"/>
                  <a:pt x="176632" y="75780"/>
                </a:cubicBezTo>
                <a:lnTo>
                  <a:pt x="147898" y="104515"/>
                </a:lnTo>
                <a:cubicBezTo>
                  <a:pt x="144330" y="108083"/>
                  <a:pt x="142545" y="112308"/>
                  <a:pt x="142545" y="117191"/>
                </a:cubicBezTo>
                <a:cubicBezTo>
                  <a:pt x="142545" y="122074"/>
                  <a:pt x="144330" y="126300"/>
                  <a:pt x="147898" y="129868"/>
                </a:cubicBezTo>
                <a:lnTo>
                  <a:pt x="234383" y="216354"/>
                </a:lnTo>
                <a:lnTo>
                  <a:pt x="147898" y="302839"/>
                </a:lnTo>
                <a:cubicBezTo>
                  <a:pt x="144330" y="306407"/>
                  <a:pt x="142545" y="310633"/>
                  <a:pt x="142545" y="315516"/>
                </a:cubicBezTo>
                <a:cubicBezTo>
                  <a:pt x="142545" y="320399"/>
                  <a:pt x="144330" y="324624"/>
                  <a:pt x="147898" y="328193"/>
                </a:cubicBezTo>
                <a:lnTo>
                  <a:pt x="176632" y="356927"/>
                </a:lnTo>
                <a:cubicBezTo>
                  <a:pt x="180200" y="360495"/>
                  <a:pt x="184426" y="362280"/>
                  <a:pt x="189309" y="362280"/>
                </a:cubicBezTo>
                <a:cubicBezTo>
                  <a:pt x="194192" y="362280"/>
                  <a:pt x="198418" y="360495"/>
                  <a:pt x="201986" y="356927"/>
                </a:cubicBezTo>
                <a:lnTo>
                  <a:pt x="329882" y="229031"/>
                </a:lnTo>
                <a:cubicBezTo>
                  <a:pt x="333451" y="225462"/>
                  <a:pt x="335235" y="221237"/>
                  <a:pt x="335235" y="216354"/>
                </a:cubicBezTo>
                <a:cubicBezTo>
                  <a:pt x="335235" y="211471"/>
                  <a:pt x="333451" y="207245"/>
                  <a:pt x="329882" y="203677"/>
                </a:cubicBezTo>
                <a:lnTo>
                  <a:pt x="201986" y="75780"/>
                </a:lnTo>
                <a:cubicBezTo>
                  <a:pt x="198418" y="72212"/>
                  <a:pt x="194192" y="70428"/>
                  <a:pt x="189309" y="70428"/>
                </a:cubicBezTo>
                <a:close/>
              </a:path>
            </a:pathLst>
          </a:custGeom>
          <a:solidFill>
            <a:schemeClr val="accent2">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Text Placeholder 3"/>
          <p:cNvSpPr txBox="1">
            <a:spLocks/>
          </p:cNvSpPr>
          <p:nvPr/>
        </p:nvSpPr>
        <p:spPr>
          <a:xfrm>
            <a:off x="974195" y="2029866"/>
            <a:ext cx="10548410" cy="923330"/>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457" eaLnBrk="1" fontAlgn="auto" hangingPunct="1">
              <a:spcBef>
                <a:spcPct val="20000"/>
              </a:spcBef>
              <a:spcAft>
                <a:spcPts val="0"/>
              </a:spcAft>
              <a:defRPr/>
            </a:pPr>
            <a:r>
              <a:rPr kumimoji="0" lang="en-US" altLang="zh-TW" sz="2000">
                <a:solidFill>
                  <a:prstClr val="black"/>
                </a:solidFill>
                <a:ea typeface="微軟正黑體" panose="020B0604030504040204" pitchFamily="34" charset="-120"/>
                <a:cs typeface="Times New Roman" panose="02020603050405020304" pitchFamily="18" charset="0"/>
              </a:rPr>
              <a:t>You can download the cooledit audio editing software to display the audio track spectrogram. Export the input and output spectrograms for comparison. Drop the audio file into cooledit and click on the icon to display the spectrogram.</a:t>
            </a:r>
            <a:endParaRPr kumimoji="0" lang="zh-TW" altLang="en-US" sz="2000" dirty="0">
              <a:solidFill>
                <a:prstClr val="black"/>
              </a:solidFill>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2002484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424440" y="2701326"/>
            <a:ext cx="5419185" cy="727674"/>
          </a:xfrm>
        </p:spPr>
        <p:txBody>
          <a:bodyPr>
            <a:noAutofit/>
          </a:bodyPr>
          <a:lstStyle/>
          <a:p>
            <a:r>
              <a:rPr lang="en-US" altLang="zh-CN" sz="4400" dirty="0">
                <a:latin typeface="Times New Roman" panose="02020603050405020304" pitchFamily="18" charset="0"/>
                <a:cs typeface="Times New Roman" panose="02020603050405020304" pitchFamily="18" charset="0"/>
              </a:rPr>
              <a:t>ECHO </a:t>
            </a:r>
            <a:endParaRPr lang="zh-CN" altLang="en-US" sz="4400"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D6FFC11D-3423-45DD-9BC2-44A308075CFB}"/>
              </a:ext>
            </a:extLst>
          </p:cNvPr>
          <p:cNvSpPr txBox="1"/>
          <p:nvPr/>
        </p:nvSpPr>
        <p:spPr>
          <a:xfrm>
            <a:off x="3316529" y="1562028"/>
            <a:ext cx="1023516" cy="889909"/>
          </a:xfrm>
          <a:prstGeom prst="rect">
            <a:avLst/>
          </a:prstGeom>
          <a:noFill/>
          <a:ln w="117475">
            <a:noFill/>
          </a:ln>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100" normalizeH="0" baseline="0" noProof="0" dirty="0">
                <a:ln>
                  <a:noFill/>
                </a:ln>
                <a:solidFill>
                  <a:srgbClr val="12529F"/>
                </a:solidFill>
                <a:effectLst/>
                <a:uLnTx/>
                <a:uFillTx/>
                <a:ea typeface="微软雅黑"/>
                <a:cs typeface="Times New Roman" panose="02020603050405020304" pitchFamily="18" charset="0"/>
              </a:rPr>
              <a:t>/0</a:t>
            </a:r>
            <a:r>
              <a:rPr kumimoji="0" lang="en-US" altLang="zh-TW" sz="1800" b="1" i="0" u="none" strike="noStrike" kern="1200" cap="none" spc="100" normalizeH="0" baseline="0" noProof="0" dirty="0">
                <a:ln>
                  <a:noFill/>
                </a:ln>
                <a:solidFill>
                  <a:srgbClr val="12529F"/>
                </a:solidFill>
                <a:effectLst/>
                <a:uLnTx/>
                <a:uFillTx/>
                <a:ea typeface="微软雅黑"/>
                <a:cs typeface="Times New Roman" panose="02020603050405020304" pitchFamily="18" charset="0"/>
              </a:rPr>
              <a:t>2</a:t>
            </a:r>
            <a:endParaRPr kumimoji="0" lang="zh-CN" altLang="en-US" sz="1800" b="1" i="0" u="none" strike="noStrike" kern="1200" cap="none" spc="100" normalizeH="0" baseline="0" noProof="0" dirty="0">
              <a:ln>
                <a:noFill/>
              </a:ln>
              <a:solidFill>
                <a:srgbClr val="12529F"/>
              </a:solidFill>
              <a:effectLst/>
              <a:uLnTx/>
              <a:uFillTx/>
              <a:ea typeface="微软雅黑"/>
              <a:cs typeface="Times New Roman" panose="02020603050405020304" pitchFamily="18" charset="0"/>
            </a:endParaRPr>
          </a:p>
        </p:txBody>
      </p:sp>
    </p:spTree>
    <p:extLst>
      <p:ext uri="{BB962C8B-B14F-4D97-AF65-F5344CB8AC3E}">
        <p14:creationId xmlns:p14="http://schemas.microsoft.com/office/powerpoint/2010/main" val="840306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latin typeface="Times New Roman" panose="02020603050405020304" pitchFamily="18" charset="0"/>
                <a:cs typeface="Times New Roman" panose="02020603050405020304" pitchFamily="18" charset="0"/>
              </a:rPr>
              <a:t>Experiment tool</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2"/>
          <p:cNvSpPr>
            <a:spLocks noGrp="1"/>
          </p:cNvSpPr>
          <p:nvPr>
            <p:ph type="sldNum" sz="quarter" idx="12"/>
          </p:nvPr>
        </p:nvSpPr>
        <p:spPr>
          <a:xfrm>
            <a:off x="0" y="1272222"/>
            <a:ext cx="711200" cy="244476"/>
          </a:xfrm>
        </p:spPr>
        <p:txBody>
          <a:bodyP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C14BE2B-79B3-429B-84A3-28A13968A529}" type="slidenum">
              <a:rPr kumimoji="0" lang="zh-TW" altLang="en-US" sz="1400" b="1" i="0" u="none" strike="noStrike" kern="1200" cap="none" spc="0" normalizeH="0" baseline="0" noProof="0" smtClean="0">
                <a:ln>
                  <a:noFill/>
                </a:ln>
                <a:solidFill>
                  <a:srgbClr val="FFFFFF"/>
                </a:solidFill>
                <a:effectLst/>
                <a:uLnTx/>
                <a:uFillTx/>
                <a:latin typeface="Times New Roman" panose="02020603050405020304" pitchFamily="18" charset="0"/>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zh-TW" altLang="en-US" sz="1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5" name="Text Placeholder 3"/>
          <p:cNvSpPr txBox="1">
            <a:spLocks/>
          </p:cNvSpPr>
          <p:nvPr/>
        </p:nvSpPr>
        <p:spPr>
          <a:xfrm>
            <a:off x="1683251" y="1746242"/>
            <a:ext cx="992451" cy="30777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457" eaLnBrk="1" fontAlgn="auto" hangingPunct="1">
              <a:spcBef>
                <a:spcPct val="20000"/>
              </a:spcBef>
              <a:spcAft>
                <a:spcPts val="0"/>
              </a:spcAft>
              <a:defRPr/>
            </a:pPr>
            <a:r>
              <a:rPr kumimoji="0" lang="en-US" altLang="zh-TW" sz="2000" b="1">
                <a:solidFill>
                  <a:srgbClr val="0E457D"/>
                </a:solidFill>
                <a:ea typeface="微軟正黑體" panose="020B0604030504040204" pitchFamily="34" charset="-120"/>
                <a:cs typeface="Times New Roman" panose="02020603050405020304" pitchFamily="18" charset="0"/>
              </a:rPr>
              <a:t>Provided</a:t>
            </a:r>
            <a:endParaRPr kumimoji="0" lang="zh-TW" altLang="en-US" sz="2000" b="1" dirty="0">
              <a:solidFill>
                <a:srgbClr val="0E457D"/>
              </a:solidFill>
              <a:ea typeface="微軟正黑體" panose="020B0604030504040204" pitchFamily="34" charset="-120"/>
              <a:cs typeface="Times New Roman" panose="02020603050405020304" pitchFamily="18" charset="0"/>
            </a:endParaRPr>
          </a:p>
        </p:txBody>
      </p:sp>
      <p:sp>
        <p:nvSpPr>
          <p:cNvPr id="6" name="Oval 77"/>
          <p:cNvSpPr>
            <a:spLocks noChangeArrowheads="1"/>
          </p:cNvSpPr>
          <p:nvPr/>
        </p:nvSpPr>
        <p:spPr bwMode="auto">
          <a:xfrm>
            <a:off x="1007630" y="1751348"/>
            <a:ext cx="301630" cy="300921"/>
          </a:xfrm>
          <a:prstGeom prst="ellipse">
            <a:avLst/>
          </a:prstGeom>
          <a:solidFill>
            <a:srgbClr val="94B6D2"/>
          </a:solidFill>
          <a:ln>
            <a:noFill/>
          </a:ln>
        </p:spPr>
        <p:txBody>
          <a:bodyPr vert="horz" wrap="square" lIns="91440" tIns="45720" rIns="91440" bIns="45720" numCol="1" anchor="t" anchorCtr="0" compatLnSpc="1">
            <a:prstTxWarp prst="textNoShape">
              <a:avLst/>
            </a:prstTxWarp>
          </a:bodyPr>
          <a:lstStyle/>
          <a:p>
            <a:pPr defTabSz="1031690" eaLnBrk="1" fontAlgn="auto" hangingPunct="1">
              <a:spcBef>
                <a:spcPts val="0"/>
              </a:spcBef>
              <a:spcAft>
                <a:spcPts val="0"/>
              </a:spcAft>
            </a:pPr>
            <a:r>
              <a:rPr kumimoji="0" lang="en-US" altLang="zh-TW" sz="2000" dirty="0">
                <a:solidFill>
                  <a:srgbClr val="0E457D"/>
                </a:solidFill>
                <a:ea typeface="+mn-ea"/>
                <a:cs typeface="Times New Roman" panose="02020603050405020304" pitchFamily="18" charset="0"/>
              </a:rPr>
              <a:t>1</a:t>
            </a:r>
            <a:endParaRPr kumimoji="0" lang="en-US" sz="2000" dirty="0">
              <a:solidFill>
                <a:srgbClr val="0E457D"/>
              </a:solidFill>
              <a:ea typeface="+mn-ea"/>
              <a:cs typeface="Times New Roman" panose="02020603050405020304" pitchFamily="18" charset="0"/>
            </a:endParaRPr>
          </a:p>
        </p:txBody>
      </p:sp>
      <p:sp>
        <p:nvSpPr>
          <p:cNvPr id="7" name="Freeform 359"/>
          <p:cNvSpPr>
            <a:spLocks noChangeAspect="1"/>
          </p:cNvSpPr>
          <p:nvPr/>
        </p:nvSpPr>
        <p:spPr>
          <a:xfrm>
            <a:off x="1487520" y="2336925"/>
            <a:ext cx="288000" cy="287916"/>
          </a:xfrm>
          <a:custGeom>
            <a:avLst/>
            <a:gdLst/>
            <a:ahLst/>
            <a:cxnLst/>
            <a:rect l="l" t="t" r="r" b="b"/>
            <a:pathLst>
              <a:path w="432707" h="432707">
                <a:moveTo>
                  <a:pt x="216354" y="0"/>
                </a:moveTo>
                <a:cubicBezTo>
                  <a:pt x="255604" y="0"/>
                  <a:pt x="291804" y="9672"/>
                  <a:pt x="324952" y="29016"/>
                </a:cubicBezTo>
                <a:cubicBezTo>
                  <a:pt x="358100" y="48360"/>
                  <a:pt x="384346" y="74606"/>
                  <a:pt x="403691" y="107754"/>
                </a:cubicBezTo>
                <a:cubicBezTo>
                  <a:pt x="423035" y="140902"/>
                  <a:pt x="432707" y="177102"/>
                  <a:pt x="432707" y="216354"/>
                </a:cubicBezTo>
                <a:cubicBezTo>
                  <a:pt x="432707" y="255605"/>
                  <a:pt x="423035" y="291805"/>
                  <a:pt x="403691" y="324953"/>
                </a:cubicBezTo>
                <a:cubicBezTo>
                  <a:pt x="384346" y="358101"/>
                  <a:pt x="358100" y="384347"/>
                  <a:pt x="324952" y="403691"/>
                </a:cubicBezTo>
                <a:cubicBezTo>
                  <a:pt x="291804" y="423035"/>
                  <a:pt x="255604" y="432707"/>
                  <a:pt x="216354" y="432707"/>
                </a:cubicBezTo>
                <a:cubicBezTo>
                  <a:pt x="177102" y="432707"/>
                  <a:pt x="140902" y="423035"/>
                  <a:pt x="107754" y="403691"/>
                </a:cubicBezTo>
                <a:cubicBezTo>
                  <a:pt x="74606" y="384347"/>
                  <a:pt x="48360" y="358101"/>
                  <a:pt x="29016" y="324953"/>
                </a:cubicBezTo>
                <a:cubicBezTo>
                  <a:pt x="9672" y="291805"/>
                  <a:pt x="0" y="255605"/>
                  <a:pt x="0" y="216354"/>
                </a:cubicBezTo>
                <a:cubicBezTo>
                  <a:pt x="0" y="177102"/>
                  <a:pt x="9672" y="140902"/>
                  <a:pt x="29016" y="107754"/>
                </a:cubicBezTo>
                <a:cubicBezTo>
                  <a:pt x="48360" y="74606"/>
                  <a:pt x="74606" y="48360"/>
                  <a:pt x="107754" y="29016"/>
                </a:cubicBezTo>
                <a:cubicBezTo>
                  <a:pt x="140902" y="9672"/>
                  <a:pt x="177102" y="0"/>
                  <a:pt x="216354" y="0"/>
                </a:cubicBezTo>
                <a:close/>
                <a:moveTo>
                  <a:pt x="189309" y="70428"/>
                </a:moveTo>
                <a:cubicBezTo>
                  <a:pt x="184426" y="70428"/>
                  <a:pt x="180200" y="72212"/>
                  <a:pt x="176632" y="75780"/>
                </a:cubicBezTo>
                <a:lnTo>
                  <a:pt x="147898" y="104515"/>
                </a:lnTo>
                <a:cubicBezTo>
                  <a:pt x="144330" y="108083"/>
                  <a:pt x="142545" y="112308"/>
                  <a:pt x="142545" y="117191"/>
                </a:cubicBezTo>
                <a:cubicBezTo>
                  <a:pt x="142545" y="122074"/>
                  <a:pt x="144330" y="126300"/>
                  <a:pt x="147898" y="129868"/>
                </a:cubicBezTo>
                <a:lnTo>
                  <a:pt x="234383" y="216354"/>
                </a:lnTo>
                <a:lnTo>
                  <a:pt x="147898" y="302839"/>
                </a:lnTo>
                <a:cubicBezTo>
                  <a:pt x="144330" y="306407"/>
                  <a:pt x="142545" y="310633"/>
                  <a:pt x="142545" y="315516"/>
                </a:cubicBezTo>
                <a:cubicBezTo>
                  <a:pt x="142545" y="320399"/>
                  <a:pt x="144330" y="324624"/>
                  <a:pt x="147898" y="328193"/>
                </a:cubicBezTo>
                <a:lnTo>
                  <a:pt x="176632" y="356927"/>
                </a:lnTo>
                <a:cubicBezTo>
                  <a:pt x="180200" y="360495"/>
                  <a:pt x="184426" y="362280"/>
                  <a:pt x="189309" y="362280"/>
                </a:cubicBezTo>
                <a:cubicBezTo>
                  <a:pt x="194192" y="362280"/>
                  <a:pt x="198418" y="360495"/>
                  <a:pt x="201986" y="356927"/>
                </a:cubicBezTo>
                <a:lnTo>
                  <a:pt x="329882" y="229031"/>
                </a:lnTo>
                <a:cubicBezTo>
                  <a:pt x="333451" y="225462"/>
                  <a:pt x="335235" y="221237"/>
                  <a:pt x="335235" y="216354"/>
                </a:cubicBezTo>
                <a:cubicBezTo>
                  <a:pt x="335235" y="211471"/>
                  <a:pt x="333451" y="207245"/>
                  <a:pt x="329882" y="203677"/>
                </a:cubicBezTo>
                <a:lnTo>
                  <a:pt x="201986" y="75780"/>
                </a:lnTo>
                <a:cubicBezTo>
                  <a:pt x="198418" y="72212"/>
                  <a:pt x="194192" y="70428"/>
                  <a:pt x="189309" y="70428"/>
                </a:cubicBezTo>
                <a:close/>
              </a:path>
            </a:pathLst>
          </a:custGeom>
          <a:solidFill>
            <a:schemeClr val="accent2">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ea typeface="+mn-ea"/>
              <a:cs typeface="Times New Roman" panose="02020603050405020304" pitchFamily="18" charset="0"/>
            </a:endParaRPr>
          </a:p>
        </p:txBody>
      </p:sp>
      <p:sp>
        <p:nvSpPr>
          <p:cNvPr id="8" name="Text Placeholder 3"/>
          <p:cNvSpPr txBox="1">
            <a:spLocks/>
          </p:cNvSpPr>
          <p:nvPr/>
        </p:nvSpPr>
        <p:spPr>
          <a:xfrm>
            <a:off x="1956302" y="2329135"/>
            <a:ext cx="746999" cy="30777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457" eaLnBrk="1" fontAlgn="auto" hangingPunct="1">
              <a:spcBef>
                <a:spcPct val="20000"/>
              </a:spcBef>
              <a:spcAft>
                <a:spcPts val="0"/>
              </a:spcAft>
              <a:defRPr/>
            </a:pPr>
            <a:r>
              <a:rPr kumimoji="0" lang="en-US" altLang="zh-TW" sz="2000" dirty="0" err="1">
                <a:solidFill>
                  <a:prstClr val="black"/>
                </a:solidFill>
                <a:ea typeface="微軟正黑體" panose="020B0604030504040204" pitchFamily="34" charset="-120"/>
                <a:cs typeface="Times New Roman" panose="02020603050405020304" pitchFamily="18" charset="0"/>
              </a:rPr>
              <a:t>echo.m</a:t>
            </a:r>
            <a:endParaRPr kumimoji="0" lang="en-US" altLang="zh-TW" sz="2000" dirty="0">
              <a:solidFill>
                <a:prstClr val="black"/>
              </a:solidFill>
              <a:ea typeface="微軟正黑體" panose="020B0604030504040204" pitchFamily="34" charset="-120"/>
              <a:cs typeface="Times New Roman" panose="02020603050405020304" pitchFamily="18" charset="0"/>
            </a:endParaRPr>
          </a:p>
        </p:txBody>
      </p:sp>
      <p:sp>
        <p:nvSpPr>
          <p:cNvPr id="9" name="Freeform 359"/>
          <p:cNvSpPr>
            <a:spLocks noChangeAspect="1"/>
          </p:cNvSpPr>
          <p:nvPr/>
        </p:nvSpPr>
        <p:spPr>
          <a:xfrm>
            <a:off x="1487520" y="2862596"/>
            <a:ext cx="288000" cy="287916"/>
          </a:xfrm>
          <a:custGeom>
            <a:avLst/>
            <a:gdLst/>
            <a:ahLst/>
            <a:cxnLst/>
            <a:rect l="l" t="t" r="r" b="b"/>
            <a:pathLst>
              <a:path w="432707" h="432707">
                <a:moveTo>
                  <a:pt x="216354" y="0"/>
                </a:moveTo>
                <a:cubicBezTo>
                  <a:pt x="255604" y="0"/>
                  <a:pt x="291804" y="9672"/>
                  <a:pt x="324952" y="29016"/>
                </a:cubicBezTo>
                <a:cubicBezTo>
                  <a:pt x="358100" y="48360"/>
                  <a:pt x="384346" y="74606"/>
                  <a:pt x="403691" y="107754"/>
                </a:cubicBezTo>
                <a:cubicBezTo>
                  <a:pt x="423035" y="140902"/>
                  <a:pt x="432707" y="177102"/>
                  <a:pt x="432707" y="216354"/>
                </a:cubicBezTo>
                <a:cubicBezTo>
                  <a:pt x="432707" y="255605"/>
                  <a:pt x="423035" y="291805"/>
                  <a:pt x="403691" y="324953"/>
                </a:cubicBezTo>
                <a:cubicBezTo>
                  <a:pt x="384346" y="358101"/>
                  <a:pt x="358100" y="384347"/>
                  <a:pt x="324952" y="403691"/>
                </a:cubicBezTo>
                <a:cubicBezTo>
                  <a:pt x="291804" y="423035"/>
                  <a:pt x="255604" y="432707"/>
                  <a:pt x="216354" y="432707"/>
                </a:cubicBezTo>
                <a:cubicBezTo>
                  <a:pt x="177102" y="432707"/>
                  <a:pt x="140902" y="423035"/>
                  <a:pt x="107754" y="403691"/>
                </a:cubicBezTo>
                <a:cubicBezTo>
                  <a:pt x="74606" y="384347"/>
                  <a:pt x="48360" y="358101"/>
                  <a:pt x="29016" y="324953"/>
                </a:cubicBezTo>
                <a:cubicBezTo>
                  <a:pt x="9672" y="291805"/>
                  <a:pt x="0" y="255605"/>
                  <a:pt x="0" y="216354"/>
                </a:cubicBezTo>
                <a:cubicBezTo>
                  <a:pt x="0" y="177102"/>
                  <a:pt x="9672" y="140902"/>
                  <a:pt x="29016" y="107754"/>
                </a:cubicBezTo>
                <a:cubicBezTo>
                  <a:pt x="48360" y="74606"/>
                  <a:pt x="74606" y="48360"/>
                  <a:pt x="107754" y="29016"/>
                </a:cubicBezTo>
                <a:cubicBezTo>
                  <a:pt x="140902" y="9672"/>
                  <a:pt x="177102" y="0"/>
                  <a:pt x="216354" y="0"/>
                </a:cubicBezTo>
                <a:close/>
                <a:moveTo>
                  <a:pt x="189309" y="70428"/>
                </a:moveTo>
                <a:cubicBezTo>
                  <a:pt x="184426" y="70428"/>
                  <a:pt x="180200" y="72212"/>
                  <a:pt x="176632" y="75780"/>
                </a:cubicBezTo>
                <a:lnTo>
                  <a:pt x="147898" y="104515"/>
                </a:lnTo>
                <a:cubicBezTo>
                  <a:pt x="144330" y="108083"/>
                  <a:pt x="142545" y="112308"/>
                  <a:pt x="142545" y="117191"/>
                </a:cubicBezTo>
                <a:cubicBezTo>
                  <a:pt x="142545" y="122074"/>
                  <a:pt x="144330" y="126300"/>
                  <a:pt x="147898" y="129868"/>
                </a:cubicBezTo>
                <a:lnTo>
                  <a:pt x="234383" y="216354"/>
                </a:lnTo>
                <a:lnTo>
                  <a:pt x="147898" y="302839"/>
                </a:lnTo>
                <a:cubicBezTo>
                  <a:pt x="144330" y="306407"/>
                  <a:pt x="142545" y="310633"/>
                  <a:pt x="142545" y="315516"/>
                </a:cubicBezTo>
                <a:cubicBezTo>
                  <a:pt x="142545" y="320399"/>
                  <a:pt x="144330" y="324624"/>
                  <a:pt x="147898" y="328193"/>
                </a:cubicBezTo>
                <a:lnTo>
                  <a:pt x="176632" y="356927"/>
                </a:lnTo>
                <a:cubicBezTo>
                  <a:pt x="180200" y="360495"/>
                  <a:pt x="184426" y="362280"/>
                  <a:pt x="189309" y="362280"/>
                </a:cubicBezTo>
                <a:cubicBezTo>
                  <a:pt x="194192" y="362280"/>
                  <a:pt x="198418" y="360495"/>
                  <a:pt x="201986" y="356927"/>
                </a:cubicBezTo>
                <a:lnTo>
                  <a:pt x="329882" y="229031"/>
                </a:lnTo>
                <a:cubicBezTo>
                  <a:pt x="333451" y="225462"/>
                  <a:pt x="335235" y="221237"/>
                  <a:pt x="335235" y="216354"/>
                </a:cubicBezTo>
                <a:cubicBezTo>
                  <a:pt x="335235" y="211471"/>
                  <a:pt x="333451" y="207245"/>
                  <a:pt x="329882" y="203677"/>
                </a:cubicBezTo>
                <a:lnTo>
                  <a:pt x="201986" y="75780"/>
                </a:lnTo>
                <a:cubicBezTo>
                  <a:pt x="198418" y="72212"/>
                  <a:pt x="194192" y="70428"/>
                  <a:pt x="189309" y="70428"/>
                </a:cubicBezTo>
                <a:close/>
              </a:path>
            </a:pathLst>
          </a:custGeom>
          <a:solidFill>
            <a:schemeClr val="accent2">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ea typeface="+mn-ea"/>
              <a:cs typeface="Times New Roman" panose="02020603050405020304" pitchFamily="18" charset="0"/>
            </a:endParaRPr>
          </a:p>
        </p:txBody>
      </p:sp>
      <p:sp>
        <p:nvSpPr>
          <p:cNvPr id="10" name="Text Placeholder 3"/>
          <p:cNvSpPr txBox="1">
            <a:spLocks/>
          </p:cNvSpPr>
          <p:nvPr/>
        </p:nvSpPr>
        <p:spPr>
          <a:xfrm>
            <a:off x="1956302" y="2856436"/>
            <a:ext cx="1331386" cy="307777"/>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457" eaLnBrk="1" fontAlgn="auto" hangingPunct="1">
              <a:spcBef>
                <a:spcPct val="20000"/>
              </a:spcBef>
              <a:spcAft>
                <a:spcPts val="0"/>
              </a:spcAft>
              <a:defRPr/>
            </a:pPr>
            <a:r>
              <a:rPr kumimoji="0" lang="en-US" altLang="zh-TW" sz="2000" dirty="0" err="1">
                <a:solidFill>
                  <a:prstClr val="black"/>
                </a:solidFill>
                <a:ea typeface="微軟正黑體" panose="020B0604030504040204" pitchFamily="34" charset="-120"/>
                <a:cs typeface="Times New Roman" panose="02020603050405020304" pitchFamily="18" charset="0"/>
              </a:rPr>
              <a:t>LMS.m</a:t>
            </a:r>
            <a:endParaRPr kumimoji="0" lang="en-US" altLang="zh-TW" sz="2000" dirty="0">
              <a:solidFill>
                <a:prstClr val="black"/>
              </a:solidFill>
              <a:ea typeface="微軟正黑體" panose="020B0604030504040204" pitchFamily="34" charset="-120"/>
              <a:cs typeface="Times New Roman" panose="02020603050405020304" pitchFamily="18" charset="0"/>
            </a:endParaRPr>
          </a:p>
        </p:txBody>
      </p:sp>
      <p:sp>
        <p:nvSpPr>
          <p:cNvPr id="11" name="Freeform 359"/>
          <p:cNvSpPr>
            <a:spLocks noChangeAspect="1"/>
          </p:cNvSpPr>
          <p:nvPr/>
        </p:nvSpPr>
        <p:spPr>
          <a:xfrm>
            <a:off x="1487520" y="3388267"/>
            <a:ext cx="288000" cy="287916"/>
          </a:xfrm>
          <a:custGeom>
            <a:avLst/>
            <a:gdLst/>
            <a:ahLst/>
            <a:cxnLst/>
            <a:rect l="l" t="t" r="r" b="b"/>
            <a:pathLst>
              <a:path w="432707" h="432707">
                <a:moveTo>
                  <a:pt x="216354" y="0"/>
                </a:moveTo>
                <a:cubicBezTo>
                  <a:pt x="255604" y="0"/>
                  <a:pt x="291804" y="9672"/>
                  <a:pt x="324952" y="29016"/>
                </a:cubicBezTo>
                <a:cubicBezTo>
                  <a:pt x="358100" y="48360"/>
                  <a:pt x="384346" y="74606"/>
                  <a:pt x="403691" y="107754"/>
                </a:cubicBezTo>
                <a:cubicBezTo>
                  <a:pt x="423035" y="140902"/>
                  <a:pt x="432707" y="177102"/>
                  <a:pt x="432707" y="216354"/>
                </a:cubicBezTo>
                <a:cubicBezTo>
                  <a:pt x="432707" y="255605"/>
                  <a:pt x="423035" y="291805"/>
                  <a:pt x="403691" y="324953"/>
                </a:cubicBezTo>
                <a:cubicBezTo>
                  <a:pt x="384346" y="358101"/>
                  <a:pt x="358100" y="384347"/>
                  <a:pt x="324952" y="403691"/>
                </a:cubicBezTo>
                <a:cubicBezTo>
                  <a:pt x="291804" y="423035"/>
                  <a:pt x="255604" y="432707"/>
                  <a:pt x="216354" y="432707"/>
                </a:cubicBezTo>
                <a:cubicBezTo>
                  <a:pt x="177102" y="432707"/>
                  <a:pt x="140902" y="423035"/>
                  <a:pt x="107754" y="403691"/>
                </a:cubicBezTo>
                <a:cubicBezTo>
                  <a:pt x="74606" y="384347"/>
                  <a:pt x="48360" y="358101"/>
                  <a:pt x="29016" y="324953"/>
                </a:cubicBezTo>
                <a:cubicBezTo>
                  <a:pt x="9672" y="291805"/>
                  <a:pt x="0" y="255605"/>
                  <a:pt x="0" y="216354"/>
                </a:cubicBezTo>
                <a:cubicBezTo>
                  <a:pt x="0" y="177102"/>
                  <a:pt x="9672" y="140902"/>
                  <a:pt x="29016" y="107754"/>
                </a:cubicBezTo>
                <a:cubicBezTo>
                  <a:pt x="48360" y="74606"/>
                  <a:pt x="74606" y="48360"/>
                  <a:pt x="107754" y="29016"/>
                </a:cubicBezTo>
                <a:cubicBezTo>
                  <a:pt x="140902" y="9672"/>
                  <a:pt x="177102" y="0"/>
                  <a:pt x="216354" y="0"/>
                </a:cubicBezTo>
                <a:close/>
                <a:moveTo>
                  <a:pt x="189309" y="70428"/>
                </a:moveTo>
                <a:cubicBezTo>
                  <a:pt x="184426" y="70428"/>
                  <a:pt x="180200" y="72212"/>
                  <a:pt x="176632" y="75780"/>
                </a:cubicBezTo>
                <a:lnTo>
                  <a:pt x="147898" y="104515"/>
                </a:lnTo>
                <a:cubicBezTo>
                  <a:pt x="144330" y="108083"/>
                  <a:pt x="142545" y="112308"/>
                  <a:pt x="142545" y="117191"/>
                </a:cubicBezTo>
                <a:cubicBezTo>
                  <a:pt x="142545" y="122074"/>
                  <a:pt x="144330" y="126300"/>
                  <a:pt x="147898" y="129868"/>
                </a:cubicBezTo>
                <a:lnTo>
                  <a:pt x="234383" y="216354"/>
                </a:lnTo>
                <a:lnTo>
                  <a:pt x="147898" y="302839"/>
                </a:lnTo>
                <a:cubicBezTo>
                  <a:pt x="144330" y="306407"/>
                  <a:pt x="142545" y="310633"/>
                  <a:pt x="142545" y="315516"/>
                </a:cubicBezTo>
                <a:cubicBezTo>
                  <a:pt x="142545" y="320399"/>
                  <a:pt x="144330" y="324624"/>
                  <a:pt x="147898" y="328193"/>
                </a:cubicBezTo>
                <a:lnTo>
                  <a:pt x="176632" y="356927"/>
                </a:lnTo>
                <a:cubicBezTo>
                  <a:pt x="180200" y="360495"/>
                  <a:pt x="184426" y="362280"/>
                  <a:pt x="189309" y="362280"/>
                </a:cubicBezTo>
                <a:cubicBezTo>
                  <a:pt x="194192" y="362280"/>
                  <a:pt x="198418" y="360495"/>
                  <a:pt x="201986" y="356927"/>
                </a:cubicBezTo>
                <a:lnTo>
                  <a:pt x="329882" y="229031"/>
                </a:lnTo>
                <a:cubicBezTo>
                  <a:pt x="333451" y="225462"/>
                  <a:pt x="335235" y="221237"/>
                  <a:pt x="335235" y="216354"/>
                </a:cubicBezTo>
                <a:cubicBezTo>
                  <a:pt x="335235" y="211471"/>
                  <a:pt x="333451" y="207245"/>
                  <a:pt x="329882" y="203677"/>
                </a:cubicBezTo>
                <a:lnTo>
                  <a:pt x="201986" y="75780"/>
                </a:lnTo>
                <a:cubicBezTo>
                  <a:pt x="198418" y="72212"/>
                  <a:pt x="194192" y="70428"/>
                  <a:pt x="189309" y="70428"/>
                </a:cubicBezTo>
                <a:close/>
              </a:path>
            </a:pathLst>
          </a:custGeom>
          <a:solidFill>
            <a:schemeClr val="accent2">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ea typeface="+mn-ea"/>
              <a:cs typeface="Times New Roman" panose="02020603050405020304" pitchFamily="18" charset="0"/>
            </a:endParaRPr>
          </a:p>
        </p:txBody>
      </p:sp>
      <p:sp>
        <p:nvSpPr>
          <p:cNvPr id="12" name="Text Placeholder 3"/>
          <p:cNvSpPr txBox="1">
            <a:spLocks/>
          </p:cNvSpPr>
          <p:nvPr/>
        </p:nvSpPr>
        <p:spPr>
          <a:xfrm>
            <a:off x="1956302" y="3383737"/>
            <a:ext cx="1585707" cy="307777"/>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457" eaLnBrk="1" fontAlgn="auto" hangingPunct="1">
              <a:spcBef>
                <a:spcPct val="20000"/>
              </a:spcBef>
              <a:spcAft>
                <a:spcPts val="0"/>
              </a:spcAft>
              <a:defRPr/>
            </a:pPr>
            <a:r>
              <a:rPr kumimoji="0" lang="en-US" altLang="zh-TW" sz="2000">
                <a:solidFill>
                  <a:prstClr val="black"/>
                </a:solidFill>
                <a:ea typeface="微軟正黑體" panose="020B0604030504040204" pitchFamily="34" charset="-120"/>
                <a:cs typeface="Times New Roman" panose="02020603050405020304" pitchFamily="18" charset="0"/>
              </a:rPr>
              <a:t>Dataset</a:t>
            </a:r>
            <a:endParaRPr kumimoji="0" lang="zh-TW" altLang="en-US" sz="2000" dirty="0">
              <a:solidFill>
                <a:prstClr val="black"/>
              </a:solidFill>
              <a:ea typeface="微軟正黑體" panose="020B0604030504040204" pitchFamily="34" charset="-120"/>
              <a:cs typeface="Times New Roman" panose="02020603050405020304" pitchFamily="18" charset="0"/>
            </a:endParaRPr>
          </a:p>
        </p:txBody>
      </p:sp>
      <p:sp>
        <p:nvSpPr>
          <p:cNvPr id="15" name="Text Placeholder 3"/>
          <p:cNvSpPr txBox="1">
            <a:spLocks/>
          </p:cNvSpPr>
          <p:nvPr/>
        </p:nvSpPr>
        <p:spPr>
          <a:xfrm>
            <a:off x="1683251" y="5641503"/>
            <a:ext cx="2872774" cy="30777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457" eaLnBrk="1" fontAlgn="auto" hangingPunct="1">
              <a:spcBef>
                <a:spcPct val="20000"/>
              </a:spcBef>
              <a:spcAft>
                <a:spcPts val="0"/>
              </a:spcAft>
              <a:defRPr/>
            </a:pPr>
            <a:r>
              <a:rPr kumimoji="0" lang="en-US" altLang="zh-TW" sz="2000" b="1">
                <a:solidFill>
                  <a:srgbClr val="0E457D"/>
                </a:solidFill>
                <a:ea typeface="微軟正黑體" panose="020B0604030504040204" pitchFamily="34" charset="-120"/>
                <a:cs typeface="Times New Roman" panose="02020603050405020304" pitchFamily="18" charset="0"/>
              </a:rPr>
              <a:t>Reference word document</a:t>
            </a:r>
            <a:endParaRPr kumimoji="0" lang="zh-TW" altLang="en-US" sz="2000" b="1" dirty="0">
              <a:solidFill>
                <a:srgbClr val="0E457D"/>
              </a:solidFill>
              <a:ea typeface="微軟正黑體" panose="020B0604030504040204" pitchFamily="34" charset="-120"/>
              <a:cs typeface="Times New Roman" panose="02020603050405020304" pitchFamily="18" charset="0"/>
            </a:endParaRPr>
          </a:p>
        </p:txBody>
      </p:sp>
      <p:sp>
        <p:nvSpPr>
          <p:cNvPr id="16" name="Oval 77"/>
          <p:cNvSpPr>
            <a:spLocks noChangeArrowheads="1"/>
          </p:cNvSpPr>
          <p:nvPr/>
        </p:nvSpPr>
        <p:spPr bwMode="auto">
          <a:xfrm>
            <a:off x="1007630" y="5646609"/>
            <a:ext cx="301630" cy="300921"/>
          </a:xfrm>
          <a:prstGeom prst="ellipse">
            <a:avLst/>
          </a:prstGeom>
          <a:solidFill>
            <a:srgbClr val="94B6D2"/>
          </a:solidFill>
          <a:ln>
            <a:noFill/>
          </a:ln>
        </p:spPr>
        <p:txBody>
          <a:bodyPr vert="horz" wrap="square" lIns="91440" tIns="45720" rIns="91440" bIns="45720" numCol="1" anchor="t" anchorCtr="0" compatLnSpc="1">
            <a:prstTxWarp prst="textNoShape">
              <a:avLst/>
            </a:prstTxWarp>
          </a:bodyPr>
          <a:lstStyle/>
          <a:p>
            <a:pPr defTabSz="1031690" eaLnBrk="1" fontAlgn="auto" hangingPunct="1">
              <a:spcBef>
                <a:spcPts val="0"/>
              </a:spcBef>
              <a:spcAft>
                <a:spcPts val="0"/>
              </a:spcAft>
            </a:pPr>
            <a:r>
              <a:rPr kumimoji="0" lang="en-US" altLang="zh-TW" sz="2000" dirty="0">
                <a:solidFill>
                  <a:srgbClr val="0E457D"/>
                </a:solidFill>
                <a:ea typeface="+mn-ea"/>
                <a:cs typeface="Times New Roman" panose="02020603050405020304" pitchFamily="18" charset="0"/>
              </a:rPr>
              <a:t>3</a:t>
            </a:r>
            <a:endParaRPr kumimoji="0" lang="en-US" sz="2000" dirty="0">
              <a:solidFill>
                <a:srgbClr val="0E457D"/>
              </a:solidFill>
              <a:ea typeface="+mn-ea"/>
              <a:cs typeface="Times New Roman" panose="02020603050405020304" pitchFamily="18" charset="0"/>
            </a:endParaRPr>
          </a:p>
        </p:txBody>
      </p:sp>
      <p:sp>
        <p:nvSpPr>
          <p:cNvPr id="18" name="Text Placeholder 3"/>
          <p:cNvSpPr txBox="1">
            <a:spLocks/>
          </p:cNvSpPr>
          <p:nvPr/>
        </p:nvSpPr>
        <p:spPr>
          <a:xfrm>
            <a:off x="1683251" y="3961671"/>
            <a:ext cx="2663614" cy="30777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457" eaLnBrk="1" fontAlgn="auto" hangingPunct="1">
              <a:spcBef>
                <a:spcPct val="20000"/>
              </a:spcBef>
              <a:spcAft>
                <a:spcPts val="0"/>
              </a:spcAft>
              <a:defRPr/>
            </a:pPr>
            <a:r>
              <a:rPr kumimoji="0" lang="en-US" altLang="zh-TW" sz="2000" b="1">
                <a:solidFill>
                  <a:srgbClr val="0E457D"/>
                </a:solidFill>
                <a:ea typeface="微軟正黑體" panose="020B0604030504040204" pitchFamily="34" charset="-120"/>
                <a:cs typeface="Times New Roman" panose="02020603050405020304" pitchFamily="18" charset="0"/>
              </a:rPr>
              <a:t>You can search for more</a:t>
            </a:r>
            <a:endParaRPr kumimoji="0" lang="zh-TW" altLang="en-US" sz="2000" b="1" dirty="0">
              <a:solidFill>
                <a:srgbClr val="0E457D"/>
              </a:solidFill>
              <a:ea typeface="微軟正黑體" panose="020B0604030504040204" pitchFamily="34" charset="-120"/>
              <a:cs typeface="Times New Roman" panose="02020603050405020304" pitchFamily="18" charset="0"/>
            </a:endParaRPr>
          </a:p>
        </p:txBody>
      </p:sp>
      <p:sp>
        <p:nvSpPr>
          <p:cNvPr id="19" name="Oval 77"/>
          <p:cNvSpPr>
            <a:spLocks noChangeArrowheads="1"/>
          </p:cNvSpPr>
          <p:nvPr/>
        </p:nvSpPr>
        <p:spPr bwMode="auto">
          <a:xfrm>
            <a:off x="1007630" y="3966777"/>
            <a:ext cx="301630" cy="300921"/>
          </a:xfrm>
          <a:prstGeom prst="ellipse">
            <a:avLst/>
          </a:prstGeom>
          <a:solidFill>
            <a:srgbClr val="94B6D2"/>
          </a:solidFill>
          <a:ln>
            <a:noFill/>
          </a:ln>
        </p:spPr>
        <p:txBody>
          <a:bodyPr vert="horz" wrap="square" lIns="91440" tIns="45720" rIns="91440" bIns="45720" numCol="1" anchor="t" anchorCtr="0" compatLnSpc="1">
            <a:prstTxWarp prst="textNoShape">
              <a:avLst/>
            </a:prstTxWarp>
          </a:bodyPr>
          <a:lstStyle/>
          <a:p>
            <a:pPr defTabSz="1031690" eaLnBrk="1" fontAlgn="auto" hangingPunct="1">
              <a:spcBef>
                <a:spcPts val="0"/>
              </a:spcBef>
              <a:spcAft>
                <a:spcPts val="0"/>
              </a:spcAft>
            </a:pPr>
            <a:r>
              <a:rPr kumimoji="0" lang="en-US" altLang="zh-TW" sz="2000" dirty="0">
                <a:solidFill>
                  <a:srgbClr val="0E457D"/>
                </a:solidFill>
                <a:ea typeface="+mn-ea"/>
                <a:cs typeface="Times New Roman" panose="02020603050405020304" pitchFamily="18" charset="0"/>
              </a:rPr>
              <a:t>2</a:t>
            </a:r>
            <a:endParaRPr kumimoji="0" lang="en-US" sz="2000" dirty="0">
              <a:solidFill>
                <a:srgbClr val="0E457D"/>
              </a:solidFill>
              <a:ea typeface="+mn-ea"/>
              <a:cs typeface="Times New Roman" panose="02020603050405020304" pitchFamily="18" charset="0"/>
            </a:endParaRPr>
          </a:p>
        </p:txBody>
      </p:sp>
      <p:sp>
        <p:nvSpPr>
          <p:cNvPr id="20" name="Freeform 359"/>
          <p:cNvSpPr>
            <a:spLocks noChangeAspect="1"/>
          </p:cNvSpPr>
          <p:nvPr/>
        </p:nvSpPr>
        <p:spPr>
          <a:xfrm>
            <a:off x="1487520" y="4538653"/>
            <a:ext cx="288000" cy="287916"/>
          </a:xfrm>
          <a:custGeom>
            <a:avLst/>
            <a:gdLst/>
            <a:ahLst/>
            <a:cxnLst/>
            <a:rect l="l" t="t" r="r" b="b"/>
            <a:pathLst>
              <a:path w="432707" h="432707">
                <a:moveTo>
                  <a:pt x="216354" y="0"/>
                </a:moveTo>
                <a:cubicBezTo>
                  <a:pt x="255604" y="0"/>
                  <a:pt x="291804" y="9672"/>
                  <a:pt x="324952" y="29016"/>
                </a:cubicBezTo>
                <a:cubicBezTo>
                  <a:pt x="358100" y="48360"/>
                  <a:pt x="384346" y="74606"/>
                  <a:pt x="403691" y="107754"/>
                </a:cubicBezTo>
                <a:cubicBezTo>
                  <a:pt x="423035" y="140902"/>
                  <a:pt x="432707" y="177102"/>
                  <a:pt x="432707" y="216354"/>
                </a:cubicBezTo>
                <a:cubicBezTo>
                  <a:pt x="432707" y="255605"/>
                  <a:pt x="423035" y="291805"/>
                  <a:pt x="403691" y="324953"/>
                </a:cubicBezTo>
                <a:cubicBezTo>
                  <a:pt x="384346" y="358101"/>
                  <a:pt x="358100" y="384347"/>
                  <a:pt x="324952" y="403691"/>
                </a:cubicBezTo>
                <a:cubicBezTo>
                  <a:pt x="291804" y="423035"/>
                  <a:pt x="255604" y="432707"/>
                  <a:pt x="216354" y="432707"/>
                </a:cubicBezTo>
                <a:cubicBezTo>
                  <a:pt x="177102" y="432707"/>
                  <a:pt x="140902" y="423035"/>
                  <a:pt x="107754" y="403691"/>
                </a:cubicBezTo>
                <a:cubicBezTo>
                  <a:pt x="74606" y="384347"/>
                  <a:pt x="48360" y="358101"/>
                  <a:pt x="29016" y="324953"/>
                </a:cubicBezTo>
                <a:cubicBezTo>
                  <a:pt x="9672" y="291805"/>
                  <a:pt x="0" y="255605"/>
                  <a:pt x="0" y="216354"/>
                </a:cubicBezTo>
                <a:cubicBezTo>
                  <a:pt x="0" y="177102"/>
                  <a:pt x="9672" y="140902"/>
                  <a:pt x="29016" y="107754"/>
                </a:cubicBezTo>
                <a:cubicBezTo>
                  <a:pt x="48360" y="74606"/>
                  <a:pt x="74606" y="48360"/>
                  <a:pt x="107754" y="29016"/>
                </a:cubicBezTo>
                <a:cubicBezTo>
                  <a:pt x="140902" y="9672"/>
                  <a:pt x="177102" y="0"/>
                  <a:pt x="216354" y="0"/>
                </a:cubicBezTo>
                <a:close/>
                <a:moveTo>
                  <a:pt x="189309" y="70428"/>
                </a:moveTo>
                <a:cubicBezTo>
                  <a:pt x="184426" y="70428"/>
                  <a:pt x="180200" y="72212"/>
                  <a:pt x="176632" y="75780"/>
                </a:cubicBezTo>
                <a:lnTo>
                  <a:pt x="147898" y="104515"/>
                </a:lnTo>
                <a:cubicBezTo>
                  <a:pt x="144330" y="108083"/>
                  <a:pt x="142545" y="112308"/>
                  <a:pt x="142545" y="117191"/>
                </a:cubicBezTo>
                <a:cubicBezTo>
                  <a:pt x="142545" y="122074"/>
                  <a:pt x="144330" y="126300"/>
                  <a:pt x="147898" y="129868"/>
                </a:cubicBezTo>
                <a:lnTo>
                  <a:pt x="234383" y="216354"/>
                </a:lnTo>
                <a:lnTo>
                  <a:pt x="147898" y="302839"/>
                </a:lnTo>
                <a:cubicBezTo>
                  <a:pt x="144330" y="306407"/>
                  <a:pt x="142545" y="310633"/>
                  <a:pt x="142545" y="315516"/>
                </a:cubicBezTo>
                <a:cubicBezTo>
                  <a:pt x="142545" y="320399"/>
                  <a:pt x="144330" y="324624"/>
                  <a:pt x="147898" y="328193"/>
                </a:cubicBezTo>
                <a:lnTo>
                  <a:pt x="176632" y="356927"/>
                </a:lnTo>
                <a:cubicBezTo>
                  <a:pt x="180200" y="360495"/>
                  <a:pt x="184426" y="362280"/>
                  <a:pt x="189309" y="362280"/>
                </a:cubicBezTo>
                <a:cubicBezTo>
                  <a:pt x="194192" y="362280"/>
                  <a:pt x="198418" y="360495"/>
                  <a:pt x="201986" y="356927"/>
                </a:cubicBezTo>
                <a:lnTo>
                  <a:pt x="329882" y="229031"/>
                </a:lnTo>
                <a:cubicBezTo>
                  <a:pt x="333451" y="225462"/>
                  <a:pt x="335235" y="221237"/>
                  <a:pt x="335235" y="216354"/>
                </a:cubicBezTo>
                <a:cubicBezTo>
                  <a:pt x="335235" y="211471"/>
                  <a:pt x="333451" y="207245"/>
                  <a:pt x="329882" y="203677"/>
                </a:cubicBezTo>
                <a:lnTo>
                  <a:pt x="201986" y="75780"/>
                </a:lnTo>
                <a:cubicBezTo>
                  <a:pt x="198418" y="72212"/>
                  <a:pt x="194192" y="70428"/>
                  <a:pt x="189309" y="70428"/>
                </a:cubicBezTo>
                <a:close/>
              </a:path>
            </a:pathLst>
          </a:custGeom>
          <a:solidFill>
            <a:schemeClr val="accent2">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ea typeface="+mn-ea"/>
              <a:cs typeface="Times New Roman" panose="02020603050405020304" pitchFamily="18" charset="0"/>
            </a:endParaRPr>
          </a:p>
        </p:txBody>
      </p:sp>
      <p:sp>
        <p:nvSpPr>
          <p:cNvPr id="21" name="Text Placeholder 3"/>
          <p:cNvSpPr txBox="1">
            <a:spLocks/>
          </p:cNvSpPr>
          <p:nvPr/>
        </p:nvSpPr>
        <p:spPr>
          <a:xfrm>
            <a:off x="1956302" y="4530863"/>
            <a:ext cx="1357744" cy="30777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457" eaLnBrk="1" fontAlgn="auto" hangingPunct="1">
              <a:spcBef>
                <a:spcPct val="20000"/>
              </a:spcBef>
              <a:spcAft>
                <a:spcPts val="0"/>
              </a:spcAft>
              <a:defRPr/>
            </a:pPr>
            <a:r>
              <a:rPr kumimoji="0" lang="en-US" altLang="zh-TW" sz="2000">
                <a:solidFill>
                  <a:prstClr val="black"/>
                </a:solidFill>
                <a:ea typeface="微軟正黑體" panose="020B0604030504040204" pitchFamily="34" charset="-120"/>
                <a:cs typeface="Times New Roman" panose="02020603050405020304" pitchFamily="18" charset="0"/>
              </a:rPr>
              <a:t>Other dataset</a:t>
            </a:r>
            <a:endParaRPr kumimoji="0" lang="en-US" altLang="zh-TW" sz="2000" dirty="0">
              <a:solidFill>
                <a:prstClr val="black"/>
              </a:solidFill>
              <a:ea typeface="微軟正黑體" panose="020B0604030504040204" pitchFamily="34" charset="-120"/>
              <a:cs typeface="Times New Roman" panose="02020603050405020304" pitchFamily="18" charset="0"/>
            </a:endParaRPr>
          </a:p>
        </p:txBody>
      </p:sp>
      <p:sp>
        <p:nvSpPr>
          <p:cNvPr id="22" name="Freeform 359"/>
          <p:cNvSpPr>
            <a:spLocks noChangeAspect="1"/>
          </p:cNvSpPr>
          <p:nvPr/>
        </p:nvSpPr>
        <p:spPr>
          <a:xfrm>
            <a:off x="1487520" y="5064324"/>
            <a:ext cx="288000" cy="287916"/>
          </a:xfrm>
          <a:custGeom>
            <a:avLst/>
            <a:gdLst/>
            <a:ahLst/>
            <a:cxnLst/>
            <a:rect l="l" t="t" r="r" b="b"/>
            <a:pathLst>
              <a:path w="432707" h="432707">
                <a:moveTo>
                  <a:pt x="216354" y="0"/>
                </a:moveTo>
                <a:cubicBezTo>
                  <a:pt x="255604" y="0"/>
                  <a:pt x="291804" y="9672"/>
                  <a:pt x="324952" y="29016"/>
                </a:cubicBezTo>
                <a:cubicBezTo>
                  <a:pt x="358100" y="48360"/>
                  <a:pt x="384346" y="74606"/>
                  <a:pt x="403691" y="107754"/>
                </a:cubicBezTo>
                <a:cubicBezTo>
                  <a:pt x="423035" y="140902"/>
                  <a:pt x="432707" y="177102"/>
                  <a:pt x="432707" y="216354"/>
                </a:cubicBezTo>
                <a:cubicBezTo>
                  <a:pt x="432707" y="255605"/>
                  <a:pt x="423035" y="291805"/>
                  <a:pt x="403691" y="324953"/>
                </a:cubicBezTo>
                <a:cubicBezTo>
                  <a:pt x="384346" y="358101"/>
                  <a:pt x="358100" y="384347"/>
                  <a:pt x="324952" y="403691"/>
                </a:cubicBezTo>
                <a:cubicBezTo>
                  <a:pt x="291804" y="423035"/>
                  <a:pt x="255604" y="432707"/>
                  <a:pt x="216354" y="432707"/>
                </a:cubicBezTo>
                <a:cubicBezTo>
                  <a:pt x="177102" y="432707"/>
                  <a:pt x="140902" y="423035"/>
                  <a:pt x="107754" y="403691"/>
                </a:cubicBezTo>
                <a:cubicBezTo>
                  <a:pt x="74606" y="384347"/>
                  <a:pt x="48360" y="358101"/>
                  <a:pt x="29016" y="324953"/>
                </a:cubicBezTo>
                <a:cubicBezTo>
                  <a:pt x="9672" y="291805"/>
                  <a:pt x="0" y="255605"/>
                  <a:pt x="0" y="216354"/>
                </a:cubicBezTo>
                <a:cubicBezTo>
                  <a:pt x="0" y="177102"/>
                  <a:pt x="9672" y="140902"/>
                  <a:pt x="29016" y="107754"/>
                </a:cubicBezTo>
                <a:cubicBezTo>
                  <a:pt x="48360" y="74606"/>
                  <a:pt x="74606" y="48360"/>
                  <a:pt x="107754" y="29016"/>
                </a:cubicBezTo>
                <a:cubicBezTo>
                  <a:pt x="140902" y="9672"/>
                  <a:pt x="177102" y="0"/>
                  <a:pt x="216354" y="0"/>
                </a:cubicBezTo>
                <a:close/>
                <a:moveTo>
                  <a:pt x="189309" y="70428"/>
                </a:moveTo>
                <a:cubicBezTo>
                  <a:pt x="184426" y="70428"/>
                  <a:pt x="180200" y="72212"/>
                  <a:pt x="176632" y="75780"/>
                </a:cubicBezTo>
                <a:lnTo>
                  <a:pt x="147898" y="104515"/>
                </a:lnTo>
                <a:cubicBezTo>
                  <a:pt x="144330" y="108083"/>
                  <a:pt x="142545" y="112308"/>
                  <a:pt x="142545" y="117191"/>
                </a:cubicBezTo>
                <a:cubicBezTo>
                  <a:pt x="142545" y="122074"/>
                  <a:pt x="144330" y="126300"/>
                  <a:pt x="147898" y="129868"/>
                </a:cubicBezTo>
                <a:lnTo>
                  <a:pt x="234383" y="216354"/>
                </a:lnTo>
                <a:lnTo>
                  <a:pt x="147898" y="302839"/>
                </a:lnTo>
                <a:cubicBezTo>
                  <a:pt x="144330" y="306407"/>
                  <a:pt x="142545" y="310633"/>
                  <a:pt x="142545" y="315516"/>
                </a:cubicBezTo>
                <a:cubicBezTo>
                  <a:pt x="142545" y="320399"/>
                  <a:pt x="144330" y="324624"/>
                  <a:pt x="147898" y="328193"/>
                </a:cubicBezTo>
                <a:lnTo>
                  <a:pt x="176632" y="356927"/>
                </a:lnTo>
                <a:cubicBezTo>
                  <a:pt x="180200" y="360495"/>
                  <a:pt x="184426" y="362280"/>
                  <a:pt x="189309" y="362280"/>
                </a:cubicBezTo>
                <a:cubicBezTo>
                  <a:pt x="194192" y="362280"/>
                  <a:pt x="198418" y="360495"/>
                  <a:pt x="201986" y="356927"/>
                </a:cubicBezTo>
                <a:lnTo>
                  <a:pt x="329882" y="229031"/>
                </a:lnTo>
                <a:cubicBezTo>
                  <a:pt x="333451" y="225462"/>
                  <a:pt x="335235" y="221237"/>
                  <a:pt x="335235" y="216354"/>
                </a:cubicBezTo>
                <a:cubicBezTo>
                  <a:pt x="335235" y="211471"/>
                  <a:pt x="333451" y="207245"/>
                  <a:pt x="329882" y="203677"/>
                </a:cubicBezTo>
                <a:lnTo>
                  <a:pt x="201986" y="75780"/>
                </a:lnTo>
                <a:cubicBezTo>
                  <a:pt x="198418" y="72212"/>
                  <a:pt x="194192" y="70428"/>
                  <a:pt x="189309" y="70428"/>
                </a:cubicBezTo>
                <a:close/>
              </a:path>
            </a:pathLst>
          </a:custGeom>
          <a:solidFill>
            <a:schemeClr val="accent2">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ea typeface="+mn-ea"/>
              <a:cs typeface="Times New Roman" panose="02020603050405020304" pitchFamily="18" charset="0"/>
            </a:endParaRPr>
          </a:p>
        </p:txBody>
      </p:sp>
      <p:sp>
        <p:nvSpPr>
          <p:cNvPr id="23" name="Text Placeholder 3"/>
          <p:cNvSpPr txBox="1">
            <a:spLocks/>
          </p:cNvSpPr>
          <p:nvPr/>
        </p:nvSpPr>
        <p:spPr>
          <a:xfrm>
            <a:off x="1956301" y="5058164"/>
            <a:ext cx="1585707" cy="307777"/>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457" eaLnBrk="1" fontAlgn="auto" hangingPunct="1">
              <a:spcBef>
                <a:spcPct val="20000"/>
              </a:spcBef>
              <a:spcAft>
                <a:spcPts val="0"/>
              </a:spcAft>
              <a:defRPr/>
            </a:pPr>
            <a:r>
              <a:rPr kumimoji="0" lang="en-US" altLang="zh-TW" sz="2000">
                <a:solidFill>
                  <a:prstClr val="black"/>
                </a:solidFill>
                <a:ea typeface="微軟正黑體" panose="020B0604030504040204" pitchFamily="34" charset="-120"/>
                <a:cs typeface="Times New Roman" panose="02020603050405020304" pitchFamily="18" charset="0"/>
              </a:rPr>
              <a:t>Other filters</a:t>
            </a:r>
            <a:endParaRPr kumimoji="0" lang="en-US" altLang="zh-TW" sz="2000" dirty="0">
              <a:solidFill>
                <a:prstClr val="black"/>
              </a:solidFill>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3404931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latin typeface="Times New Roman" panose="02020603050405020304" pitchFamily="18" charset="0"/>
                <a:cs typeface="Times New Roman" panose="02020603050405020304" pitchFamily="18" charset="0"/>
              </a:rPr>
              <a:t>Experiment Steps</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2"/>
          <p:cNvSpPr>
            <a:spLocks noGrp="1"/>
          </p:cNvSpPr>
          <p:nvPr>
            <p:ph type="sldNum" sz="quarter" idx="12"/>
          </p:nvPr>
        </p:nvSpPr>
        <p:spPr>
          <a:xfrm>
            <a:off x="0" y="1272222"/>
            <a:ext cx="711200" cy="244476"/>
          </a:xfrm>
        </p:spPr>
        <p:txBody>
          <a:bodyP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C14BE2B-79B3-429B-84A3-28A13968A529}" type="slidenum">
              <a:rPr kumimoji="0" lang="zh-TW" altLang="en-US" sz="1400" b="1" i="0" u="none" strike="noStrike" kern="1200" cap="none" spc="0" normalizeH="0" baseline="0" noProof="0" smtClean="0">
                <a:ln>
                  <a:noFill/>
                </a:ln>
                <a:solidFill>
                  <a:srgbClr val="FFFFFF"/>
                </a:solidFill>
                <a:effectLst/>
                <a:uLnTx/>
                <a:uFillTx/>
                <a:latin typeface="Times New Roman" panose="02020603050405020304" pitchFamily="18" charset="0"/>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zh-TW" altLang="en-US" sz="1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grpSp>
        <p:nvGrpSpPr>
          <p:cNvPr id="43" name="群組 42"/>
          <p:cNvGrpSpPr/>
          <p:nvPr/>
        </p:nvGrpSpPr>
        <p:grpSpPr>
          <a:xfrm>
            <a:off x="794217" y="1838088"/>
            <a:ext cx="10870322" cy="726174"/>
            <a:chOff x="813678" y="1628800"/>
            <a:chExt cx="10870322" cy="726174"/>
          </a:xfrm>
        </p:grpSpPr>
        <p:sp>
          <p:nvSpPr>
            <p:cNvPr id="6" name="矩形 3"/>
            <p:cNvSpPr/>
            <p:nvPr/>
          </p:nvSpPr>
          <p:spPr>
            <a:xfrm>
              <a:off x="1533770" y="1634974"/>
              <a:ext cx="10150230" cy="720000"/>
            </a:xfrm>
            <a:custGeom>
              <a:avLst/>
              <a:gdLst>
                <a:gd name="connsiteX0" fmla="*/ 0 w 6120782"/>
                <a:gd name="connsiteY0" fmla="*/ 0 h 720092"/>
                <a:gd name="connsiteX1" fmla="*/ 6120782 w 6120782"/>
                <a:gd name="connsiteY1" fmla="*/ 0 h 720092"/>
                <a:gd name="connsiteX2" fmla="*/ 6120782 w 6120782"/>
                <a:gd name="connsiteY2" fmla="*/ 720092 h 720092"/>
                <a:gd name="connsiteX3" fmla="*/ 186125 w 6120782"/>
                <a:gd name="connsiteY3" fmla="*/ 710153 h 720092"/>
                <a:gd name="connsiteX4" fmla="*/ 0 w 6120782"/>
                <a:gd name="connsiteY4" fmla="*/ 450058 h 720092"/>
                <a:gd name="connsiteX5" fmla="*/ 0 w 6120782"/>
                <a:gd name="connsiteY5" fmla="*/ 0 h 720092"/>
                <a:gd name="connsiteX0" fmla="*/ 0 w 6120782"/>
                <a:gd name="connsiteY0" fmla="*/ 0 h 730031"/>
                <a:gd name="connsiteX1" fmla="*/ 6120782 w 6120782"/>
                <a:gd name="connsiteY1" fmla="*/ 0 h 730031"/>
                <a:gd name="connsiteX2" fmla="*/ 6120782 w 6120782"/>
                <a:gd name="connsiteY2" fmla="*/ 720092 h 730031"/>
                <a:gd name="connsiteX3" fmla="*/ 150164 w 6120782"/>
                <a:gd name="connsiteY3" fmla="*/ 730031 h 730031"/>
                <a:gd name="connsiteX4" fmla="*/ 0 w 6120782"/>
                <a:gd name="connsiteY4" fmla="*/ 450058 h 730031"/>
                <a:gd name="connsiteX5" fmla="*/ 0 w 6120782"/>
                <a:gd name="connsiteY5" fmla="*/ 0 h 73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20782" h="730031">
                  <a:moveTo>
                    <a:pt x="0" y="0"/>
                  </a:moveTo>
                  <a:lnTo>
                    <a:pt x="6120782" y="0"/>
                  </a:lnTo>
                  <a:lnTo>
                    <a:pt x="6120782" y="720092"/>
                  </a:lnTo>
                  <a:lnTo>
                    <a:pt x="150164" y="730031"/>
                  </a:lnTo>
                  <a:lnTo>
                    <a:pt x="0" y="450058"/>
                  </a:lnTo>
                  <a:lnTo>
                    <a:pt x="0" y="0"/>
                  </a:lnTo>
                  <a:close/>
                </a:path>
              </a:pathLst>
            </a:custGeom>
            <a:solidFill>
              <a:schemeClr val="bg1"/>
            </a:solidFill>
            <a:ln w="25400" cap="flat" cmpd="sng" algn="ctr">
              <a:solidFill>
                <a:srgbClr val="0E457D"/>
              </a:solidFill>
              <a:prstDash val="solid"/>
            </a:ln>
            <a:effectLst/>
          </p:spPr>
          <p:txBody>
            <a:bodyPr lIns="36000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TW" sz="2000" kern="0">
                  <a:ea typeface="+mn-ea"/>
                  <a:cs typeface="Times New Roman" panose="02020603050405020304" pitchFamily="18" charset="0"/>
                </a:rPr>
                <a:t>Experiment Three: Generate and play echo (Demo)</a:t>
              </a:r>
              <a:endParaRPr kumimoji="0" lang="en-US" altLang="zh-TW" sz="2000" kern="0" dirty="0">
                <a:ea typeface="+mn-ea"/>
                <a:cs typeface="Times New Roman" panose="02020603050405020304" pitchFamily="18" charset="0"/>
              </a:endParaRPr>
            </a:p>
          </p:txBody>
        </p:sp>
        <p:grpSp>
          <p:nvGrpSpPr>
            <p:cNvPr id="7" name="群組 6"/>
            <p:cNvGrpSpPr/>
            <p:nvPr/>
          </p:nvGrpSpPr>
          <p:grpSpPr>
            <a:xfrm>
              <a:off x="813678" y="1628800"/>
              <a:ext cx="990126" cy="720092"/>
              <a:chOff x="1151563" y="749790"/>
              <a:chExt cx="990126" cy="726266"/>
            </a:xfrm>
          </p:grpSpPr>
          <p:sp>
            <p:nvSpPr>
              <p:cNvPr id="8" name="矩形 2"/>
              <p:cNvSpPr/>
              <p:nvPr/>
            </p:nvSpPr>
            <p:spPr>
              <a:xfrm>
                <a:off x="1151563" y="755964"/>
                <a:ext cx="990126" cy="720092"/>
              </a:xfrm>
              <a:custGeom>
                <a:avLst/>
                <a:gdLst/>
                <a:ahLst/>
                <a:cxnLst/>
                <a:rect l="l" t="t" r="r" b="b"/>
                <a:pathLst>
                  <a:path w="990126" h="720092">
                    <a:moveTo>
                      <a:pt x="0" y="0"/>
                    </a:moveTo>
                    <a:lnTo>
                      <a:pt x="720092" y="0"/>
                    </a:lnTo>
                    <a:lnTo>
                      <a:pt x="720092" y="450058"/>
                    </a:lnTo>
                    <a:lnTo>
                      <a:pt x="990126" y="720092"/>
                    </a:lnTo>
                    <a:lnTo>
                      <a:pt x="720092" y="720092"/>
                    </a:lnTo>
                    <a:lnTo>
                      <a:pt x="450057" y="720092"/>
                    </a:lnTo>
                    <a:lnTo>
                      <a:pt x="0" y="720092"/>
                    </a:lnTo>
                    <a:close/>
                  </a:path>
                </a:pathLst>
              </a:custGeom>
              <a:solidFill>
                <a:srgbClr val="0E457D"/>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a typeface="+mn-ea"/>
                  <a:cs typeface="Times New Roman" panose="02020603050405020304" pitchFamily="18" charset="0"/>
                </a:endParaRPr>
              </a:p>
            </p:txBody>
          </p:sp>
          <p:sp>
            <p:nvSpPr>
              <p:cNvPr id="9" name="文字方塊 8"/>
              <p:cNvSpPr txBox="1"/>
              <p:nvPr/>
            </p:nvSpPr>
            <p:spPr>
              <a:xfrm>
                <a:off x="1217511" y="749790"/>
                <a:ext cx="630080" cy="720092"/>
              </a:xfrm>
              <a:prstGeom prst="rect">
                <a:avLst/>
              </a:prstGeom>
              <a:solidFill>
                <a:srgbClr val="0E457D"/>
              </a:solidFill>
              <a:ln>
                <a:noFill/>
              </a:ln>
            </p:spPr>
            <p:txBody>
              <a:bodyPr wrap="non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800" b="1" i="0" u="none" strike="noStrike" kern="0" cap="none" spc="0" normalizeH="0" baseline="0" noProof="0" dirty="0">
                    <a:ln>
                      <a:noFill/>
                    </a:ln>
                    <a:solidFill>
                      <a:prstClr val="white"/>
                    </a:solidFill>
                    <a:effectLst/>
                    <a:uLnTx/>
                    <a:uFillTx/>
                    <a:ea typeface="+mn-ea"/>
                    <a:cs typeface="Times New Roman" panose="02020603050405020304" pitchFamily="18" charset="0"/>
                  </a:rPr>
                  <a:t>1</a:t>
                </a:r>
              </a:p>
            </p:txBody>
          </p:sp>
        </p:grpSp>
      </p:grpSp>
      <p:grpSp>
        <p:nvGrpSpPr>
          <p:cNvPr id="42" name="群組 41"/>
          <p:cNvGrpSpPr/>
          <p:nvPr/>
        </p:nvGrpSpPr>
        <p:grpSpPr>
          <a:xfrm>
            <a:off x="813678" y="2717117"/>
            <a:ext cx="10870322" cy="726266"/>
            <a:chOff x="813678" y="2453394"/>
            <a:chExt cx="10870322" cy="726266"/>
          </a:xfrm>
        </p:grpSpPr>
        <p:sp>
          <p:nvSpPr>
            <p:cNvPr id="11" name="矩形 3"/>
            <p:cNvSpPr/>
            <p:nvPr/>
          </p:nvSpPr>
          <p:spPr>
            <a:xfrm>
              <a:off x="1533770" y="2459568"/>
              <a:ext cx="10150230" cy="720092"/>
            </a:xfrm>
            <a:custGeom>
              <a:avLst/>
              <a:gdLst>
                <a:gd name="connsiteX0" fmla="*/ 0 w 6120782"/>
                <a:gd name="connsiteY0" fmla="*/ 0 h 720092"/>
                <a:gd name="connsiteX1" fmla="*/ 6120782 w 6120782"/>
                <a:gd name="connsiteY1" fmla="*/ 0 h 720092"/>
                <a:gd name="connsiteX2" fmla="*/ 6120782 w 6120782"/>
                <a:gd name="connsiteY2" fmla="*/ 720092 h 720092"/>
                <a:gd name="connsiteX3" fmla="*/ 168145 w 6120782"/>
                <a:gd name="connsiteY3" fmla="*/ 720092 h 720092"/>
                <a:gd name="connsiteX4" fmla="*/ 0 w 6120782"/>
                <a:gd name="connsiteY4" fmla="*/ 450058 h 720092"/>
                <a:gd name="connsiteX5" fmla="*/ 0 w 6120782"/>
                <a:gd name="connsiteY5" fmla="*/ 0 h 720092"/>
                <a:gd name="connsiteX0" fmla="*/ 0 w 6120782"/>
                <a:gd name="connsiteY0" fmla="*/ 0 h 720092"/>
                <a:gd name="connsiteX1" fmla="*/ 6120782 w 6120782"/>
                <a:gd name="connsiteY1" fmla="*/ 0 h 720092"/>
                <a:gd name="connsiteX2" fmla="*/ 6120782 w 6120782"/>
                <a:gd name="connsiteY2" fmla="*/ 720092 h 720092"/>
                <a:gd name="connsiteX3" fmla="*/ 156658 w 6120782"/>
                <a:gd name="connsiteY3" fmla="*/ 720092 h 720092"/>
                <a:gd name="connsiteX4" fmla="*/ 0 w 6120782"/>
                <a:gd name="connsiteY4" fmla="*/ 450058 h 720092"/>
                <a:gd name="connsiteX5" fmla="*/ 0 w 6120782"/>
                <a:gd name="connsiteY5" fmla="*/ 0 h 72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20782" h="720092">
                  <a:moveTo>
                    <a:pt x="0" y="0"/>
                  </a:moveTo>
                  <a:lnTo>
                    <a:pt x="6120782" y="0"/>
                  </a:lnTo>
                  <a:lnTo>
                    <a:pt x="6120782" y="720092"/>
                  </a:lnTo>
                  <a:lnTo>
                    <a:pt x="156658" y="720092"/>
                  </a:lnTo>
                  <a:lnTo>
                    <a:pt x="0" y="450058"/>
                  </a:lnTo>
                  <a:lnTo>
                    <a:pt x="0" y="0"/>
                  </a:lnTo>
                  <a:close/>
                </a:path>
              </a:pathLst>
            </a:custGeom>
            <a:noFill/>
            <a:ln w="25400" cap="flat" cmpd="sng" algn="ctr">
              <a:solidFill>
                <a:srgbClr val="94B6D2"/>
              </a:solidFill>
              <a:prstDash val="solid"/>
            </a:ln>
            <a:effectLst/>
          </p:spPr>
          <p:txBody>
            <a:bodyPr lIns="36000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TW" sz="2000" kern="0">
                  <a:ea typeface="+mn-ea"/>
                  <a:cs typeface="Times New Roman" panose="02020603050405020304" pitchFamily="18" charset="0"/>
                </a:rPr>
                <a:t>Experiment Four: Use LMS.m to perform echo cancellation (Demo) and observe MSE</a:t>
              </a:r>
              <a:endParaRPr kumimoji="0" lang="en-US" altLang="zh-TW" sz="2000" kern="0" dirty="0">
                <a:ea typeface="+mn-ea"/>
                <a:cs typeface="Times New Roman" panose="02020603050405020304" pitchFamily="18" charset="0"/>
              </a:endParaRPr>
            </a:p>
          </p:txBody>
        </p:sp>
        <p:grpSp>
          <p:nvGrpSpPr>
            <p:cNvPr id="12" name="群組 11"/>
            <p:cNvGrpSpPr/>
            <p:nvPr/>
          </p:nvGrpSpPr>
          <p:grpSpPr>
            <a:xfrm>
              <a:off x="813678" y="2453394"/>
              <a:ext cx="990126" cy="720000"/>
              <a:chOff x="1151563" y="1676221"/>
              <a:chExt cx="990126" cy="726266"/>
            </a:xfrm>
          </p:grpSpPr>
          <p:sp>
            <p:nvSpPr>
              <p:cNvPr id="13" name="矩形 2"/>
              <p:cNvSpPr/>
              <p:nvPr/>
            </p:nvSpPr>
            <p:spPr>
              <a:xfrm>
                <a:off x="1151563" y="1682395"/>
                <a:ext cx="990126" cy="720092"/>
              </a:xfrm>
              <a:custGeom>
                <a:avLst/>
                <a:gdLst/>
                <a:ahLst/>
                <a:cxnLst/>
                <a:rect l="l" t="t" r="r" b="b"/>
                <a:pathLst>
                  <a:path w="990126" h="720092">
                    <a:moveTo>
                      <a:pt x="0" y="0"/>
                    </a:moveTo>
                    <a:lnTo>
                      <a:pt x="720092" y="0"/>
                    </a:lnTo>
                    <a:lnTo>
                      <a:pt x="720092" y="450058"/>
                    </a:lnTo>
                    <a:lnTo>
                      <a:pt x="990126" y="720092"/>
                    </a:lnTo>
                    <a:lnTo>
                      <a:pt x="720092" y="720092"/>
                    </a:lnTo>
                    <a:lnTo>
                      <a:pt x="450057" y="720092"/>
                    </a:lnTo>
                    <a:lnTo>
                      <a:pt x="0" y="720092"/>
                    </a:lnTo>
                    <a:close/>
                  </a:path>
                </a:pathLst>
              </a:custGeom>
              <a:solidFill>
                <a:srgbClr val="94B6D2"/>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a typeface="+mn-ea"/>
                  <a:cs typeface="Times New Roman" panose="02020603050405020304" pitchFamily="18" charset="0"/>
                </a:endParaRPr>
              </a:p>
            </p:txBody>
          </p:sp>
          <p:sp>
            <p:nvSpPr>
              <p:cNvPr id="14" name="文字方塊 13"/>
              <p:cNvSpPr txBox="1"/>
              <p:nvPr/>
            </p:nvSpPr>
            <p:spPr>
              <a:xfrm>
                <a:off x="1217511" y="1676221"/>
                <a:ext cx="630080" cy="720092"/>
              </a:xfrm>
              <a:prstGeom prst="rect">
                <a:avLst/>
              </a:prstGeom>
              <a:solidFill>
                <a:srgbClr val="94B6D2"/>
              </a:solidFill>
              <a:ln>
                <a:noFill/>
              </a:ln>
            </p:spPr>
            <p:txBody>
              <a:bodyPr wrap="non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800" b="1" i="0" u="none" strike="noStrike" kern="0" cap="none" spc="0" normalizeH="0" baseline="0" noProof="0" dirty="0">
                    <a:ln>
                      <a:noFill/>
                    </a:ln>
                    <a:solidFill>
                      <a:prstClr val="white"/>
                    </a:solidFill>
                    <a:effectLst/>
                    <a:uLnTx/>
                    <a:uFillTx/>
                    <a:ea typeface="+mn-ea"/>
                    <a:cs typeface="Times New Roman" panose="02020603050405020304" pitchFamily="18" charset="0"/>
                  </a:rPr>
                  <a:t>2</a:t>
                </a:r>
              </a:p>
            </p:txBody>
          </p:sp>
        </p:grpSp>
      </p:grpSp>
      <p:grpSp>
        <p:nvGrpSpPr>
          <p:cNvPr id="41" name="群組 40"/>
          <p:cNvGrpSpPr/>
          <p:nvPr/>
        </p:nvGrpSpPr>
        <p:grpSpPr>
          <a:xfrm>
            <a:off x="813678" y="3566830"/>
            <a:ext cx="10870322" cy="726266"/>
            <a:chOff x="813678" y="3284984"/>
            <a:chExt cx="10870322" cy="726266"/>
          </a:xfrm>
        </p:grpSpPr>
        <p:sp>
          <p:nvSpPr>
            <p:cNvPr id="16" name="矩形 3"/>
            <p:cNvSpPr/>
            <p:nvPr/>
          </p:nvSpPr>
          <p:spPr>
            <a:xfrm>
              <a:off x="1533770" y="3291158"/>
              <a:ext cx="10150230" cy="720092"/>
            </a:xfrm>
            <a:custGeom>
              <a:avLst/>
              <a:gdLst>
                <a:gd name="connsiteX0" fmla="*/ 0 w 6120782"/>
                <a:gd name="connsiteY0" fmla="*/ 0 h 730031"/>
                <a:gd name="connsiteX1" fmla="*/ 6120782 w 6120782"/>
                <a:gd name="connsiteY1" fmla="*/ 0 h 730031"/>
                <a:gd name="connsiteX2" fmla="*/ 6120782 w 6120782"/>
                <a:gd name="connsiteY2" fmla="*/ 720092 h 730031"/>
                <a:gd name="connsiteX3" fmla="*/ 150164 w 6120782"/>
                <a:gd name="connsiteY3" fmla="*/ 730031 h 730031"/>
                <a:gd name="connsiteX4" fmla="*/ 0 w 6120782"/>
                <a:gd name="connsiteY4" fmla="*/ 450058 h 730031"/>
                <a:gd name="connsiteX5" fmla="*/ 0 w 6120782"/>
                <a:gd name="connsiteY5" fmla="*/ 0 h 730031"/>
                <a:gd name="connsiteX0" fmla="*/ 0 w 6120782"/>
                <a:gd name="connsiteY0" fmla="*/ 0 h 730031"/>
                <a:gd name="connsiteX1" fmla="*/ 6120782 w 6120782"/>
                <a:gd name="connsiteY1" fmla="*/ 0 h 730031"/>
                <a:gd name="connsiteX2" fmla="*/ 6120782 w 6120782"/>
                <a:gd name="connsiteY2" fmla="*/ 720092 h 730031"/>
                <a:gd name="connsiteX3" fmla="*/ 132183 w 6120782"/>
                <a:gd name="connsiteY3" fmla="*/ 730031 h 730031"/>
                <a:gd name="connsiteX4" fmla="*/ 0 w 6120782"/>
                <a:gd name="connsiteY4" fmla="*/ 450058 h 730031"/>
                <a:gd name="connsiteX5" fmla="*/ 0 w 6120782"/>
                <a:gd name="connsiteY5" fmla="*/ 0 h 730031"/>
                <a:gd name="connsiteX0" fmla="*/ 0 w 6120782"/>
                <a:gd name="connsiteY0" fmla="*/ 0 h 720092"/>
                <a:gd name="connsiteX1" fmla="*/ 6120782 w 6120782"/>
                <a:gd name="connsiteY1" fmla="*/ 0 h 720092"/>
                <a:gd name="connsiteX2" fmla="*/ 6120782 w 6120782"/>
                <a:gd name="connsiteY2" fmla="*/ 720092 h 720092"/>
                <a:gd name="connsiteX3" fmla="*/ 132183 w 6120782"/>
                <a:gd name="connsiteY3" fmla="*/ 720092 h 720092"/>
                <a:gd name="connsiteX4" fmla="*/ 0 w 6120782"/>
                <a:gd name="connsiteY4" fmla="*/ 450058 h 720092"/>
                <a:gd name="connsiteX5" fmla="*/ 0 w 6120782"/>
                <a:gd name="connsiteY5" fmla="*/ 0 h 72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20782" h="720092">
                  <a:moveTo>
                    <a:pt x="0" y="0"/>
                  </a:moveTo>
                  <a:lnTo>
                    <a:pt x="6120782" y="0"/>
                  </a:lnTo>
                  <a:lnTo>
                    <a:pt x="6120782" y="720092"/>
                  </a:lnTo>
                  <a:lnTo>
                    <a:pt x="132183" y="720092"/>
                  </a:lnTo>
                  <a:lnTo>
                    <a:pt x="0" y="450058"/>
                  </a:lnTo>
                  <a:lnTo>
                    <a:pt x="0" y="0"/>
                  </a:lnTo>
                  <a:close/>
                </a:path>
              </a:pathLst>
            </a:custGeom>
            <a:noFill/>
            <a:ln w="25400" cap="flat" cmpd="sng" algn="ctr">
              <a:solidFill>
                <a:srgbClr val="0E457D"/>
              </a:solidFill>
              <a:prstDash val="solid"/>
            </a:ln>
            <a:effectLst/>
          </p:spPr>
          <p:txBody>
            <a:bodyPr lIns="36000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TW" sz="2000" kern="0">
                  <a:ea typeface="+mn-ea"/>
                  <a:cs typeface="Times New Roman" panose="02020603050405020304" pitchFamily="18" charset="0"/>
                </a:rPr>
                <a:t>Experiment Five: Update NLMS</a:t>
              </a:r>
              <a:endParaRPr kumimoji="0" lang="en-US" altLang="zh-TW" sz="2000" kern="0" dirty="0">
                <a:ea typeface="+mn-ea"/>
                <a:cs typeface="Times New Roman" panose="02020603050405020304" pitchFamily="18" charset="0"/>
              </a:endParaRPr>
            </a:p>
          </p:txBody>
        </p:sp>
        <p:grpSp>
          <p:nvGrpSpPr>
            <p:cNvPr id="17" name="群組 16"/>
            <p:cNvGrpSpPr/>
            <p:nvPr/>
          </p:nvGrpSpPr>
          <p:grpSpPr>
            <a:xfrm>
              <a:off x="813678" y="3284984"/>
              <a:ext cx="990126" cy="726266"/>
              <a:chOff x="1151563" y="2602652"/>
              <a:chExt cx="990126" cy="726266"/>
            </a:xfrm>
          </p:grpSpPr>
          <p:sp>
            <p:nvSpPr>
              <p:cNvPr id="18" name="矩形 2"/>
              <p:cNvSpPr/>
              <p:nvPr/>
            </p:nvSpPr>
            <p:spPr>
              <a:xfrm>
                <a:off x="1151563" y="2608826"/>
                <a:ext cx="990126" cy="720092"/>
              </a:xfrm>
              <a:custGeom>
                <a:avLst/>
                <a:gdLst/>
                <a:ahLst/>
                <a:cxnLst/>
                <a:rect l="l" t="t" r="r" b="b"/>
                <a:pathLst>
                  <a:path w="990126" h="720092">
                    <a:moveTo>
                      <a:pt x="0" y="0"/>
                    </a:moveTo>
                    <a:lnTo>
                      <a:pt x="720092" y="0"/>
                    </a:lnTo>
                    <a:lnTo>
                      <a:pt x="720092" y="450058"/>
                    </a:lnTo>
                    <a:lnTo>
                      <a:pt x="990126" y="720092"/>
                    </a:lnTo>
                    <a:lnTo>
                      <a:pt x="720092" y="720092"/>
                    </a:lnTo>
                    <a:lnTo>
                      <a:pt x="450057" y="720092"/>
                    </a:lnTo>
                    <a:lnTo>
                      <a:pt x="0" y="720092"/>
                    </a:lnTo>
                    <a:close/>
                  </a:path>
                </a:pathLst>
              </a:custGeom>
              <a:solidFill>
                <a:srgbClr val="0E457D"/>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a typeface="+mn-ea"/>
                  <a:cs typeface="Times New Roman" panose="02020603050405020304" pitchFamily="18" charset="0"/>
                </a:endParaRPr>
              </a:p>
            </p:txBody>
          </p:sp>
          <p:sp>
            <p:nvSpPr>
              <p:cNvPr id="19" name="文字方塊 18"/>
              <p:cNvSpPr txBox="1"/>
              <p:nvPr/>
            </p:nvSpPr>
            <p:spPr>
              <a:xfrm>
                <a:off x="1217511" y="2602652"/>
                <a:ext cx="630080" cy="720092"/>
              </a:xfrm>
              <a:prstGeom prst="rect">
                <a:avLst/>
              </a:prstGeom>
              <a:solidFill>
                <a:srgbClr val="0E457D"/>
              </a:solidFill>
              <a:ln>
                <a:noFill/>
              </a:ln>
            </p:spPr>
            <p:txBody>
              <a:bodyPr wrap="non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800" b="1" i="0" u="none" strike="noStrike" kern="0" cap="none" spc="0" normalizeH="0" baseline="0" noProof="0" dirty="0">
                    <a:ln>
                      <a:noFill/>
                    </a:ln>
                    <a:solidFill>
                      <a:prstClr val="white"/>
                    </a:solidFill>
                    <a:effectLst/>
                    <a:uLnTx/>
                    <a:uFillTx/>
                    <a:ea typeface="+mn-ea"/>
                    <a:cs typeface="Times New Roman" panose="02020603050405020304" pitchFamily="18" charset="0"/>
                  </a:rPr>
                  <a:t>3</a:t>
                </a:r>
              </a:p>
            </p:txBody>
          </p:sp>
        </p:grpSp>
      </p:grpSp>
      <p:grpSp>
        <p:nvGrpSpPr>
          <p:cNvPr id="21" name="群組 20">
            <a:extLst>
              <a:ext uri="{FF2B5EF4-FFF2-40B4-BE49-F238E27FC236}">
                <a16:creationId xmlns:a16="http://schemas.microsoft.com/office/drawing/2014/main" id="{ED0245DF-D4F6-4EE9-8C98-877B77EADC3D}"/>
              </a:ext>
            </a:extLst>
          </p:cNvPr>
          <p:cNvGrpSpPr/>
          <p:nvPr/>
        </p:nvGrpSpPr>
        <p:grpSpPr>
          <a:xfrm>
            <a:off x="812800" y="4415318"/>
            <a:ext cx="10870322" cy="726266"/>
            <a:chOff x="813678" y="4077072"/>
            <a:chExt cx="10870322" cy="726266"/>
          </a:xfrm>
        </p:grpSpPr>
        <p:sp>
          <p:nvSpPr>
            <p:cNvPr id="22" name="矩形 3">
              <a:extLst>
                <a:ext uri="{FF2B5EF4-FFF2-40B4-BE49-F238E27FC236}">
                  <a16:creationId xmlns:a16="http://schemas.microsoft.com/office/drawing/2014/main" id="{E47F11A1-AC1B-485D-9CD4-58766291478D}"/>
                </a:ext>
              </a:extLst>
            </p:cNvPr>
            <p:cNvSpPr/>
            <p:nvPr/>
          </p:nvSpPr>
          <p:spPr>
            <a:xfrm>
              <a:off x="1533770" y="4083246"/>
              <a:ext cx="10150230" cy="720000"/>
            </a:xfrm>
            <a:custGeom>
              <a:avLst/>
              <a:gdLst>
                <a:gd name="connsiteX0" fmla="*/ 0 w 6120782"/>
                <a:gd name="connsiteY0" fmla="*/ 0 h 720092"/>
                <a:gd name="connsiteX1" fmla="*/ 6120782 w 6120782"/>
                <a:gd name="connsiteY1" fmla="*/ 0 h 720092"/>
                <a:gd name="connsiteX2" fmla="*/ 6120782 w 6120782"/>
                <a:gd name="connsiteY2" fmla="*/ 720092 h 720092"/>
                <a:gd name="connsiteX3" fmla="*/ 162817 w 6120782"/>
                <a:gd name="connsiteY3" fmla="*/ 713742 h 720092"/>
                <a:gd name="connsiteX4" fmla="*/ 0 w 6120782"/>
                <a:gd name="connsiteY4" fmla="*/ 450058 h 720092"/>
                <a:gd name="connsiteX5" fmla="*/ 0 w 6120782"/>
                <a:gd name="connsiteY5" fmla="*/ 0 h 720092"/>
                <a:gd name="connsiteX0" fmla="*/ 0 w 6120782"/>
                <a:gd name="connsiteY0" fmla="*/ 0 h 726442"/>
                <a:gd name="connsiteX1" fmla="*/ 6120782 w 6120782"/>
                <a:gd name="connsiteY1" fmla="*/ 0 h 726442"/>
                <a:gd name="connsiteX2" fmla="*/ 6120782 w 6120782"/>
                <a:gd name="connsiteY2" fmla="*/ 720092 h 726442"/>
                <a:gd name="connsiteX3" fmla="*/ 155159 w 6120782"/>
                <a:gd name="connsiteY3" fmla="*/ 726442 h 726442"/>
                <a:gd name="connsiteX4" fmla="*/ 0 w 6120782"/>
                <a:gd name="connsiteY4" fmla="*/ 450058 h 726442"/>
                <a:gd name="connsiteX5" fmla="*/ 0 w 6120782"/>
                <a:gd name="connsiteY5" fmla="*/ 0 h 726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20782" h="726442">
                  <a:moveTo>
                    <a:pt x="0" y="0"/>
                  </a:moveTo>
                  <a:lnTo>
                    <a:pt x="6120782" y="0"/>
                  </a:lnTo>
                  <a:lnTo>
                    <a:pt x="6120782" y="720092"/>
                  </a:lnTo>
                  <a:lnTo>
                    <a:pt x="155159" y="726442"/>
                  </a:lnTo>
                  <a:lnTo>
                    <a:pt x="0" y="450058"/>
                  </a:lnTo>
                  <a:lnTo>
                    <a:pt x="0" y="0"/>
                  </a:lnTo>
                  <a:close/>
                </a:path>
              </a:pathLst>
            </a:custGeom>
            <a:noFill/>
            <a:ln w="25400" cap="flat" cmpd="sng" algn="ctr">
              <a:solidFill>
                <a:srgbClr val="94B6D2"/>
              </a:solidFill>
              <a:prstDash val="solid"/>
            </a:ln>
            <a:effectLst/>
          </p:spPr>
          <p:txBody>
            <a:bodyPr lIns="36000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TW" sz="2000" kern="0">
                  <a:ea typeface="+mn-ea"/>
                  <a:cs typeface="Times New Roman" panose="02020603050405020304" pitchFamily="18" charset="0"/>
                </a:rPr>
                <a:t>Complete Questions 4, 5 and 6 in the For Written Report section</a:t>
              </a:r>
              <a:endParaRPr kumimoji="0" lang="zh-TW" altLang="en-US" sz="2000" kern="0" dirty="0">
                <a:ea typeface="+mn-ea"/>
                <a:cs typeface="Times New Roman" panose="02020603050405020304" pitchFamily="18" charset="0"/>
              </a:endParaRPr>
            </a:p>
          </p:txBody>
        </p:sp>
        <p:grpSp>
          <p:nvGrpSpPr>
            <p:cNvPr id="23" name="群組 22">
              <a:extLst>
                <a:ext uri="{FF2B5EF4-FFF2-40B4-BE49-F238E27FC236}">
                  <a16:creationId xmlns:a16="http://schemas.microsoft.com/office/drawing/2014/main" id="{3755AF4A-2913-4290-B964-0045C07F2386}"/>
                </a:ext>
              </a:extLst>
            </p:cNvPr>
            <p:cNvGrpSpPr/>
            <p:nvPr/>
          </p:nvGrpSpPr>
          <p:grpSpPr>
            <a:xfrm>
              <a:off x="813678" y="4077072"/>
              <a:ext cx="990126" cy="726266"/>
              <a:chOff x="1151563" y="3529083"/>
              <a:chExt cx="990126" cy="726266"/>
            </a:xfrm>
          </p:grpSpPr>
          <p:sp>
            <p:nvSpPr>
              <p:cNvPr id="24" name="矩形 2">
                <a:extLst>
                  <a:ext uri="{FF2B5EF4-FFF2-40B4-BE49-F238E27FC236}">
                    <a16:creationId xmlns:a16="http://schemas.microsoft.com/office/drawing/2014/main" id="{FC75A486-3286-42C7-AA47-78F188FC33A3}"/>
                  </a:ext>
                </a:extLst>
              </p:cNvPr>
              <p:cNvSpPr/>
              <p:nvPr/>
            </p:nvSpPr>
            <p:spPr>
              <a:xfrm>
                <a:off x="1151563" y="3535257"/>
                <a:ext cx="990126" cy="720092"/>
              </a:xfrm>
              <a:custGeom>
                <a:avLst/>
                <a:gdLst/>
                <a:ahLst/>
                <a:cxnLst/>
                <a:rect l="l" t="t" r="r" b="b"/>
                <a:pathLst>
                  <a:path w="990126" h="720092">
                    <a:moveTo>
                      <a:pt x="0" y="0"/>
                    </a:moveTo>
                    <a:lnTo>
                      <a:pt x="720092" y="0"/>
                    </a:lnTo>
                    <a:lnTo>
                      <a:pt x="720092" y="450058"/>
                    </a:lnTo>
                    <a:lnTo>
                      <a:pt x="990126" y="720092"/>
                    </a:lnTo>
                    <a:lnTo>
                      <a:pt x="720092" y="720092"/>
                    </a:lnTo>
                    <a:lnTo>
                      <a:pt x="450057" y="720092"/>
                    </a:lnTo>
                    <a:lnTo>
                      <a:pt x="0" y="720092"/>
                    </a:lnTo>
                    <a:close/>
                  </a:path>
                </a:pathLst>
              </a:custGeom>
              <a:solidFill>
                <a:srgbClr val="94B6D2"/>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a typeface="+mn-ea"/>
                  <a:cs typeface="Times New Roman" panose="02020603050405020304" pitchFamily="18" charset="0"/>
                </a:endParaRPr>
              </a:p>
            </p:txBody>
          </p:sp>
          <p:sp>
            <p:nvSpPr>
              <p:cNvPr id="25" name="文字方塊 24">
                <a:extLst>
                  <a:ext uri="{FF2B5EF4-FFF2-40B4-BE49-F238E27FC236}">
                    <a16:creationId xmlns:a16="http://schemas.microsoft.com/office/drawing/2014/main" id="{1FC8F6EE-EC4F-4D50-9CF9-C0E8107D06FA}"/>
                  </a:ext>
                </a:extLst>
              </p:cNvPr>
              <p:cNvSpPr txBox="1"/>
              <p:nvPr/>
            </p:nvSpPr>
            <p:spPr>
              <a:xfrm>
                <a:off x="1217511" y="3529083"/>
                <a:ext cx="630080" cy="720092"/>
              </a:xfrm>
              <a:prstGeom prst="rect">
                <a:avLst/>
              </a:prstGeom>
              <a:solidFill>
                <a:srgbClr val="94B6D2"/>
              </a:solidFill>
              <a:ln>
                <a:noFill/>
              </a:ln>
            </p:spPr>
            <p:txBody>
              <a:bodyPr wrap="non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800" b="1" i="0" u="none" strike="noStrike" kern="0" cap="none" spc="0" normalizeH="0" baseline="0" noProof="0" dirty="0">
                    <a:ln>
                      <a:noFill/>
                    </a:ln>
                    <a:solidFill>
                      <a:prstClr val="white"/>
                    </a:solidFill>
                    <a:effectLst/>
                    <a:uLnTx/>
                    <a:uFillTx/>
                    <a:ea typeface="+mn-ea"/>
                    <a:cs typeface="Times New Roman" panose="02020603050405020304" pitchFamily="18" charset="0"/>
                  </a:rPr>
                  <a:t>4</a:t>
                </a:r>
              </a:p>
            </p:txBody>
          </p:sp>
        </p:grpSp>
      </p:grpSp>
    </p:spTree>
    <p:extLst>
      <p:ext uri="{BB962C8B-B14F-4D97-AF65-F5344CB8AC3E}">
        <p14:creationId xmlns:p14="http://schemas.microsoft.com/office/powerpoint/2010/main" val="3186745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latin typeface="Times New Roman" panose="02020603050405020304" pitchFamily="18" charset="0"/>
                <a:cs typeface="Times New Roman" panose="02020603050405020304" pitchFamily="18" charset="0"/>
              </a:rPr>
              <a:t>Experiment One(</a:t>
            </a:r>
            <a:r>
              <a:rPr lang="en-US" altLang="zh-TW" dirty="0">
                <a:latin typeface="Times New Roman" panose="02020603050405020304" pitchFamily="18" charset="0"/>
                <a:cs typeface="Times New Roman" panose="02020603050405020304" pitchFamily="18" charset="0"/>
              </a:rPr>
              <a:t>1/2)</a:t>
            </a:r>
            <a:endParaRPr lang="zh-TW" altLang="en-US" dirty="0">
              <a:latin typeface="Times New Roman" panose="02020603050405020304" pitchFamily="18" charset="0"/>
              <a:cs typeface="Times New Roman" panose="02020603050405020304" pitchFamily="18" charset="0"/>
            </a:endParaRPr>
          </a:p>
        </p:txBody>
      </p:sp>
      <p:sp>
        <p:nvSpPr>
          <p:cNvPr id="12" name="投影片編號版面配置區 2"/>
          <p:cNvSpPr>
            <a:spLocks noGrp="1"/>
          </p:cNvSpPr>
          <p:nvPr>
            <p:ph type="sldNum" sz="quarter" idx="12"/>
          </p:nvPr>
        </p:nvSpPr>
        <p:spPr>
          <a:xfrm>
            <a:off x="0" y="1272222"/>
            <a:ext cx="711200" cy="244476"/>
          </a:xfrm>
        </p:spPr>
        <p:txBody>
          <a:bodyP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C14BE2B-79B3-429B-84A3-28A13968A529}" type="slidenum">
              <a:rPr kumimoji="0" lang="zh-TW" altLang="en-US" sz="1400" b="1" i="0" u="none" strike="noStrike" kern="1200" cap="none" spc="0" normalizeH="0" baseline="0" noProof="0" smtClean="0">
                <a:ln>
                  <a:noFill/>
                </a:ln>
                <a:solidFill>
                  <a:srgbClr val="FFFFFF"/>
                </a:solidFill>
                <a:effectLst/>
                <a:uLnTx/>
                <a:uFillTx/>
                <a:latin typeface="Times New Roman" panose="02020603050405020304" pitchFamily="18" charset="0"/>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zh-TW" altLang="en-US" sz="1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grpSp>
        <p:nvGrpSpPr>
          <p:cNvPr id="13" name="ïşļiďé">
            <a:extLst>
              <a:ext uri="{FF2B5EF4-FFF2-40B4-BE49-F238E27FC236}">
                <a16:creationId xmlns:a16="http://schemas.microsoft.com/office/drawing/2014/main" id="{D96EEB81-8803-4E6E-AA04-46CC3E4B2C91}"/>
              </a:ext>
            </a:extLst>
          </p:cNvPr>
          <p:cNvGrpSpPr/>
          <p:nvPr/>
        </p:nvGrpSpPr>
        <p:grpSpPr>
          <a:xfrm rot="16200000">
            <a:off x="4576329" y="-2364702"/>
            <a:ext cx="1497570" cy="9462648"/>
            <a:chOff x="2978106" y="221001"/>
            <a:chExt cx="1244302" cy="9102702"/>
          </a:xfrm>
        </p:grpSpPr>
        <p:sp>
          <p:nvSpPr>
            <p:cNvPr id="14" name="îSľíḓe">
              <a:extLst>
                <a:ext uri="{FF2B5EF4-FFF2-40B4-BE49-F238E27FC236}">
                  <a16:creationId xmlns:a16="http://schemas.microsoft.com/office/drawing/2014/main" id="{2BF11BA7-9964-4575-B527-5E5EB9C5F8A7}"/>
                </a:ext>
              </a:extLst>
            </p:cNvPr>
            <p:cNvSpPr/>
            <p:nvPr/>
          </p:nvSpPr>
          <p:spPr>
            <a:xfrm>
              <a:off x="2978106" y="2249048"/>
              <a:ext cx="1244302" cy="7074655"/>
            </a:xfrm>
            <a:prstGeom prst="roundRect">
              <a:avLst>
                <a:gd name="adj" fmla="val 3826"/>
              </a:avLst>
            </a:prstGeom>
            <a:pattFill prst="dkUpDiag">
              <a:fgClr>
                <a:srgbClr val="FFFFFF">
                  <a:lumMod val="95000"/>
                </a:srgbClr>
              </a:fgClr>
              <a:bgClr>
                <a:srgbClr val="FFFFFF"/>
              </a:bgClr>
            </a:pattFill>
            <a:ln w="3175" cap="flat" cmpd="sng" algn="ctr">
              <a:solidFill>
                <a:srgbClr val="FFFFFF">
                  <a:lumMod val="85000"/>
                </a:srgbClr>
              </a:solidFill>
              <a:prstDash val="solid"/>
              <a:miter lim="800000"/>
            </a:ln>
            <a:effectLst/>
          </p:spPr>
          <p:txBody>
            <a:bodyPr vert="eaVert" wrap="square" lIns="91440" tIns="45720" rIns="91440" bIns="45720" anchor="ctr">
              <a:noAutofit/>
            </a:bodyPr>
            <a:lstStyle/>
            <a:p>
              <a:pPr marL="447675" marR="0" lvl="0" indent="-179388" defTabSz="914400" eaLnBrk="1" fontAlgn="auto" latinLnBrk="0" hangingPunct="1">
                <a:spcBef>
                  <a:spcPts val="0"/>
                </a:spcBef>
                <a:spcAft>
                  <a:spcPts val="0"/>
                </a:spcAft>
                <a:buClrTx/>
                <a:buSzTx/>
                <a:buFont typeface="Arial" panose="020B0604020202020204" pitchFamily="34" charset="0"/>
                <a:buChar char="•"/>
                <a:tabLst/>
                <a:defRPr/>
              </a:pPr>
              <a:r>
                <a:rPr kumimoji="0" lang="en-US" altLang="zh-TW" sz="2000" kern="0">
                  <a:solidFill>
                    <a:srgbClr val="000000"/>
                  </a:solidFill>
                  <a:ea typeface="微軟正黑體" panose="020B0604030504040204" pitchFamily="34" charset="-120"/>
                  <a:cs typeface="Times New Roman" panose="02020603050405020304" pitchFamily="18" charset="0"/>
                </a:rPr>
                <a:t>Practice audio file loading, playback and mixing noise</a:t>
              </a:r>
            </a:p>
            <a:p>
              <a:pPr marL="447675" marR="0" lvl="0" indent="-179388" defTabSz="914400" eaLnBrk="1" fontAlgn="auto" latinLnBrk="0" hangingPunct="1">
                <a:spcBef>
                  <a:spcPts val="0"/>
                </a:spcBef>
                <a:spcAft>
                  <a:spcPts val="0"/>
                </a:spcAft>
                <a:buClrTx/>
                <a:buSzTx/>
                <a:buFont typeface="Arial" panose="020B0604020202020204" pitchFamily="34" charset="0"/>
                <a:buChar char="•"/>
                <a:tabLst/>
                <a:defRPr/>
              </a:pPr>
              <a:r>
                <a:rPr kumimoji="0" lang="en-US" altLang="zh-TW" sz="2000" kern="0">
                  <a:solidFill>
                    <a:srgbClr val="000000"/>
                  </a:solidFill>
                  <a:ea typeface="微軟正黑體" panose="020B0604030504040204" pitchFamily="34" charset="-120"/>
                  <a:cs typeface="Times New Roman" panose="02020603050405020304" pitchFamily="18" charset="0"/>
                </a:rPr>
                <a:t>Refer to the WORD → Experimental steps: Steps 1 and 2</a:t>
              </a:r>
            </a:p>
            <a:p>
              <a:pPr marL="447675" marR="0" lvl="0" indent="-179388" defTabSz="914400" eaLnBrk="1" fontAlgn="auto" latinLnBrk="0" hangingPunct="1">
                <a:spcBef>
                  <a:spcPts val="0"/>
                </a:spcBef>
                <a:spcAft>
                  <a:spcPts val="0"/>
                </a:spcAft>
                <a:buClrTx/>
                <a:buSzTx/>
                <a:buFont typeface="Arial" panose="020B0604020202020204" pitchFamily="34" charset="0"/>
                <a:buChar char="•"/>
                <a:tabLst/>
                <a:defRPr/>
              </a:pPr>
              <a:r>
                <a:rPr kumimoji="0" lang="en-US" altLang="zh-TW" sz="2000" kern="0">
                  <a:solidFill>
                    <a:srgbClr val="000000"/>
                  </a:solidFill>
                  <a:ea typeface="微軟正黑體" panose="020B0604030504040204" pitchFamily="34" charset="-120"/>
                  <a:cs typeface="Times New Roman" panose="02020603050405020304" pitchFamily="18" charset="0"/>
                </a:rPr>
                <a:t>Hint: (1) signal-to-noise ratio = 5</a:t>
              </a:r>
              <a:endParaRPr kumimoji="0" lang="zh-TW" altLang="en-US" sz="2000" kern="0" dirty="0">
                <a:solidFill>
                  <a:srgbClr val="000000"/>
                </a:solidFill>
                <a:ea typeface="微軟正黑體" panose="020B0604030504040204" pitchFamily="34" charset="-120"/>
                <a:cs typeface="Times New Roman" panose="02020603050405020304" pitchFamily="18" charset="0"/>
              </a:endParaRPr>
            </a:p>
          </p:txBody>
        </p:sp>
        <p:sp>
          <p:nvSpPr>
            <p:cNvPr id="15" name="îṩḷiḓê">
              <a:extLst>
                <a:ext uri="{FF2B5EF4-FFF2-40B4-BE49-F238E27FC236}">
                  <a16:creationId xmlns:a16="http://schemas.microsoft.com/office/drawing/2014/main" id="{27FC8BF8-A3A4-4CC4-9D8A-BD45A4C41A45}"/>
                </a:ext>
              </a:extLst>
            </p:cNvPr>
            <p:cNvSpPr/>
            <p:nvPr/>
          </p:nvSpPr>
          <p:spPr>
            <a:xfrm>
              <a:off x="3388219" y="221001"/>
              <a:ext cx="401897" cy="2273555"/>
            </a:xfrm>
            <a:prstGeom prst="roundRect">
              <a:avLst>
                <a:gd name="adj" fmla="val 50000"/>
              </a:avLst>
            </a:prstGeom>
            <a:solidFill>
              <a:srgbClr val="12529F"/>
            </a:solidFill>
            <a:ln w="12700" cap="flat" cmpd="sng" algn="ctr">
              <a:solidFill>
                <a:srgbClr val="FFFFFF"/>
              </a:solidFill>
              <a:prstDash val="solid"/>
              <a:miter lim="800000"/>
            </a:ln>
            <a:effectLst/>
          </p:spPr>
          <p:txBody>
            <a:bodyPr vert="eaVert" wrap="square" lIns="91440" tIns="45720" rIns="91440" bIns="4572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2000" b="1" u="none" strike="noStrike" kern="0" cap="none" spc="0" normalizeH="0" baseline="0" noProof="0">
                  <a:ln>
                    <a:noFill/>
                  </a:ln>
                  <a:solidFill>
                    <a:srgbClr val="FFFFFF"/>
                  </a:solidFill>
                  <a:effectLst/>
                  <a:uLnTx/>
                  <a:uFillTx/>
                  <a:ea typeface="微軟正黑體" panose="020B0604030504040204" pitchFamily="34" charset="-120"/>
                  <a:cs typeface="Times New Roman" panose="02020603050405020304" pitchFamily="18" charset="0"/>
                </a:rPr>
                <a:t>Experiment One</a:t>
              </a:r>
              <a:endParaRPr kumimoji="0" sz="2000" b="1" u="none" strike="noStrike" kern="0" cap="none" spc="0" normalizeH="0" baseline="0" noProof="0" dirty="0">
                <a:ln>
                  <a:noFill/>
                </a:ln>
                <a:solidFill>
                  <a:srgbClr val="FFFFFF"/>
                </a:solidFill>
                <a:effectLst/>
                <a:uLnTx/>
                <a:uFillTx/>
                <a:ea typeface="微軟正黑體" panose="020B0604030504040204" pitchFamily="34" charset="-120"/>
                <a:cs typeface="Times New Roman" panose="02020603050405020304" pitchFamily="18" charset="0"/>
              </a:endParaRPr>
            </a:p>
          </p:txBody>
        </p:sp>
      </p:grpSp>
      <p:sp>
        <p:nvSpPr>
          <p:cNvPr id="16" name="Text Placeholder 3"/>
          <p:cNvSpPr txBox="1">
            <a:spLocks/>
          </p:cNvSpPr>
          <p:nvPr/>
        </p:nvSpPr>
        <p:spPr>
          <a:xfrm>
            <a:off x="1683250" y="3111351"/>
            <a:ext cx="10461422" cy="615553"/>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457" eaLnBrk="1" fontAlgn="auto" hangingPunct="1">
              <a:spcBef>
                <a:spcPct val="20000"/>
              </a:spcBef>
              <a:spcAft>
                <a:spcPts val="0"/>
              </a:spcAft>
              <a:defRPr/>
            </a:pPr>
            <a:r>
              <a:rPr kumimoji="0" lang="en-US" altLang="zh-TW" sz="2000">
                <a:solidFill>
                  <a:schemeClr val="tx1"/>
                </a:solidFill>
                <a:ea typeface="微軟正黑體" panose="020B0604030504040204" pitchFamily="34" charset="-120"/>
                <a:cs typeface="Times New Roman" panose="02020603050405020304" pitchFamily="18" charset="0"/>
              </a:rPr>
              <a:t>Complete audio_SNR.m according to the comments next to audio_SNR.m, making it a program that can mix clean speech with noise.</a:t>
            </a:r>
            <a:endParaRPr kumimoji="0" lang="zh-TW" altLang="en-US" sz="2000" dirty="0">
              <a:solidFill>
                <a:schemeClr val="tx1"/>
              </a:solidFill>
              <a:ea typeface="微軟正黑體" panose="020B0604030504040204" pitchFamily="34" charset="-120"/>
              <a:cs typeface="Times New Roman" panose="02020603050405020304" pitchFamily="18" charset="0"/>
            </a:endParaRPr>
          </a:p>
        </p:txBody>
      </p:sp>
      <p:sp>
        <p:nvSpPr>
          <p:cNvPr id="17" name="Oval 77"/>
          <p:cNvSpPr>
            <a:spLocks noChangeArrowheads="1"/>
          </p:cNvSpPr>
          <p:nvPr/>
        </p:nvSpPr>
        <p:spPr bwMode="auto">
          <a:xfrm>
            <a:off x="1007630" y="3259840"/>
            <a:ext cx="301630" cy="300921"/>
          </a:xfrm>
          <a:prstGeom prst="ellipse">
            <a:avLst/>
          </a:prstGeom>
          <a:solidFill>
            <a:srgbClr val="94B6D2"/>
          </a:solidFill>
          <a:ln>
            <a:noFill/>
          </a:ln>
        </p:spPr>
        <p:txBody>
          <a:bodyPr vert="horz" wrap="square" lIns="91440" tIns="45720" rIns="91440" bIns="45720" numCol="1" anchor="t" anchorCtr="0" compatLnSpc="1">
            <a:prstTxWarp prst="textNoShape">
              <a:avLst/>
            </a:prstTxWarp>
          </a:bodyPr>
          <a:lstStyle/>
          <a:p>
            <a:pPr defTabSz="1031690" eaLnBrk="1" fontAlgn="auto" hangingPunct="1">
              <a:spcBef>
                <a:spcPts val="0"/>
              </a:spcBef>
              <a:spcAft>
                <a:spcPts val="0"/>
              </a:spcAft>
            </a:pPr>
            <a:r>
              <a:rPr kumimoji="0" lang="en-US" altLang="zh-TW" sz="2000" dirty="0">
                <a:solidFill>
                  <a:srgbClr val="0E457D"/>
                </a:solidFill>
                <a:ea typeface="+mn-ea"/>
                <a:cs typeface="Times New Roman" panose="02020603050405020304" pitchFamily="18" charset="0"/>
              </a:rPr>
              <a:t>1</a:t>
            </a:r>
            <a:endParaRPr kumimoji="0" lang="en-US" sz="2000" dirty="0">
              <a:solidFill>
                <a:srgbClr val="0E457D"/>
              </a:solidFill>
              <a:ea typeface="+mn-ea"/>
              <a:cs typeface="Times New Roman" panose="02020603050405020304" pitchFamily="18" charset="0"/>
            </a:endParaRPr>
          </a:p>
        </p:txBody>
      </p:sp>
      <p:sp>
        <p:nvSpPr>
          <p:cNvPr id="20" name="Freeform 359"/>
          <p:cNvSpPr>
            <a:spLocks noChangeAspect="1"/>
          </p:cNvSpPr>
          <p:nvPr/>
        </p:nvSpPr>
        <p:spPr>
          <a:xfrm>
            <a:off x="1021260" y="4670110"/>
            <a:ext cx="288000" cy="287916"/>
          </a:xfrm>
          <a:custGeom>
            <a:avLst/>
            <a:gdLst/>
            <a:ahLst/>
            <a:cxnLst/>
            <a:rect l="l" t="t" r="r" b="b"/>
            <a:pathLst>
              <a:path w="432707" h="432707">
                <a:moveTo>
                  <a:pt x="216354" y="0"/>
                </a:moveTo>
                <a:cubicBezTo>
                  <a:pt x="255604" y="0"/>
                  <a:pt x="291804" y="9672"/>
                  <a:pt x="324952" y="29016"/>
                </a:cubicBezTo>
                <a:cubicBezTo>
                  <a:pt x="358100" y="48360"/>
                  <a:pt x="384346" y="74606"/>
                  <a:pt x="403691" y="107754"/>
                </a:cubicBezTo>
                <a:cubicBezTo>
                  <a:pt x="423035" y="140902"/>
                  <a:pt x="432707" y="177102"/>
                  <a:pt x="432707" y="216354"/>
                </a:cubicBezTo>
                <a:cubicBezTo>
                  <a:pt x="432707" y="255605"/>
                  <a:pt x="423035" y="291805"/>
                  <a:pt x="403691" y="324953"/>
                </a:cubicBezTo>
                <a:cubicBezTo>
                  <a:pt x="384346" y="358101"/>
                  <a:pt x="358100" y="384347"/>
                  <a:pt x="324952" y="403691"/>
                </a:cubicBezTo>
                <a:cubicBezTo>
                  <a:pt x="291804" y="423035"/>
                  <a:pt x="255604" y="432707"/>
                  <a:pt x="216354" y="432707"/>
                </a:cubicBezTo>
                <a:cubicBezTo>
                  <a:pt x="177102" y="432707"/>
                  <a:pt x="140902" y="423035"/>
                  <a:pt x="107754" y="403691"/>
                </a:cubicBezTo>
                <a:cubicBezTo>
                  <a:pt x="74606" y="384347"/>
                  <a:pt x="48360" y="358101"/>
                  <a:pt x="29016" y="324953"/>
                </a:cubicBezTo>
                <a:cubicBezTo>
                  <a:pt x="9672" y="291805"/>
                  <a:pt x="0" y="255605"/>
                  <a:pt x="0" y="216354"/>
                </a:cubicBezTo>
                <a:cubicBezTo>
                  <a:pt x="0" y="177102"/>
                  <a:pt x="9672" y="140902"/>
                  <a:pt x="29016" y="107754"/>
                </a:cubicBezTo>
                <a:cubicBezTo>
                  <a:pt x="48360" y="74606"/>
                  <a:pt x="74606" y="48360"/>
                  <a:pt x="107754" y="29016"/>
                </a:cubicBezTo>
                <a:cubicBezTo>
                  <a:pt x="140902" y="9672"/>
                  <a:pt x="177102" y="0"/>
                  <a:pt x="216354" y="0"/>
                </a:cubicBezTo>
                <a:close/>
                <a:moveTo>
                  <a:pt x="189309" y="70428"/>
                </a:moveTo>
                <a:cubicBezTo>
                  <a:pt x="184426" y="70428"/>
                  <a:pt x="180200" y="72212"/>
                  <a:pt x="176632" y="75780"/>
                </a:cubicBezTo>
                <a:lnTo>
                  <a:pt x="147898" y="104515"/>
                </a:lnTo>
                <a:cubicBezTo>
                  <a:pt x="144330" y="108083"/>
                  <a:pt x="142545" y="112308"/>
                  <a:pt x="142545" y="117191"/>
                </a:cubicBezTo>
                <a:cubicBezTo>
                  <a:pt x="142545" y="122074"/>
                  <a:pt x="144330" y="126300"/>
                  <a:pt x="147898" y="129868"/>
                </a:cubicBezTo>
                <a:lnTo>
                  <a:pt x="234383" y="216354"/>
                </a:lnTo>
                <a:lnTo>
                  <a:pt x="147898" y="302839"/>
                </a:lnTo>
                <a:cubicBezTo>
                  <a:pt x="144330" y="306407"/>
                  <a:pt x="142545" y="310633"/>
                  <a:pt x="142545" y="315516"/>
                </a:cubicBezTo>
                <a:cubicBezTo>
                  <a:pt x="142545" y="320399"/>
                  <a:pt x="144330" y="324624"/>
                  <a:pt x="147898" y="328193"/>
                </a:cubicBezTo>
                <a:lnTo>
                  <a:pt x="176632" y="356927"/>
                </a:lnTo>
                <a:cubicBezTo>
                  <a:pt x="180200" y="360495"/>
                  <a:pt x="184426" y="362280"/>
                  <a:pt x="189309" y="362280"/>
                </a:cubicBezTo>
                <a:cubicBezTo>
                  <a:pt x="194192" y="362280"/>
                  <a:pt x="198418" y="360495"/>
                  <a:pt x="201986" y="356927"/>
                </a:cubicBezTo>
                <a:lnTo>
                  <a:pt x="329882" y="229031"/>
                </a:lnTo>
                <a:cubicBezTo>
                  <a:pt x="333451" y="225462"/>
                  <a:pt x="335235" y="221237"/>
                  <a:pt x="335235" y="216354"/>
                </a:cubicBezTo>
                <a:cubicBezTo>
                  <a:pt x="335235" y="211471"/>
                  <a:pt x="333451" y="207245"/>
                  <a:pt x="329882" y="203677"/>
                </a:cubicBezTo>
                <a:lnTo>
                  <a:pt x="201986" y="75780"/>
                </a:lnTo>
                <a:cubicBezTo>
                  <a:pt x="198418" y="72212"/>
                  <a:pt x="194192" y="70428"/>
                  <a:pt x="189309" y="70428"/>
                </a:cubicBezTo>
                <a:close/>
              </a:path>
            </a:pathLst>
          </a:custGeom>
          <a:solidFill>
            <a:schemeClr val="accent2">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ea typeface="+mn-ea"/>
              <a:cs typeface="Times New Roman" panose="02020603050405020304" pitchFamily="18" charset="0"/>
            </a:endParaRPr>
          </a:p>
        </p:txBody>
      </p:sp>
      <p:sp>
        <p:nvSpPr>
          <p:cNvPr id="21" name="Text Placeholder 3"/>
          <p:cNvSpPr txBox="1">
            <a:spLocks/>
          </p:cNvSpPr>
          <p:nvPr/>
        </p:nvSpPr>
        <p:spPr>
          <a:xfrm>
            <a:off x="1415480" y="4670110"/>
            <a:ext cx="3850636" cy="307777"/>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altLang="zh-TW" sz="2000">
                <a:ea typeface="微軟正黑體" panose="020B0604030504040204" pitchFamily="34" charset="-120"/>
                <a:cs typeface="Times New Roman" panose="02020603050405020304" pitchFamily="18" charset="0"/>
              </a:rPr>
              <a:t>SNR:the ratio of signal to noise</a:t>
            </a:r>
            <a:endParaRPr lang="en-US" altLang="zh-TW" sz="2000" dirty="0">
              <a:ea typeface="微軟正黑體" panose="020B0604030504040204" pitchFamily="34" charset="-120"/>
              <a:cs typeface="Times New Roman" panose="02020603050405020304" pitchFamily="18" charset="0"/>
            </a:endParaRPr>
          </a:p>
        </p:txBody>
      </p:sp>
      <p:sp>
        <p:nvSpPr>
          <p:cNvPr id="24" name="Text Placeholder 3"/>
          <p:cNvSpPr txBox="1">
            <a:spLocks/>
          </p:cNvSpPr>
          <p:nvPr/>
        </p:nvSpPr>
        <p:spPr>
          <a:xfrm>
            <a:off x="1683251" y="3873080"/>
            <a:ext cx="10332957" cy="615553"/>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457" eaLnBrk="1" fontAlgn="auto" hangingPunct="1">
              <a:spcBef>
                <a:spcPct val="20000"/>
              </a:spcBef>
              <a:spcAft>
                <a:spcPts val="0"/>
              </a:spcAft>
              <a:defRPr/>
            </a:pPr>
            <a:r>
              <a:rPr kumimoji="0" lang="en-US" altLang="zh-TW" sz="2000">
                <a:solidFill>
                  <a:schemeClr val="tx1"/>
                </a:solidFill>
                <a:ea typeface="微軟正黑體" panose="020B0604030504040204" pitchFamily="34" charset="-120"/>
                <a:cs typeface="Times New Roman" panose="02020603050405020304" pitchFamily="18" charset="0"/>
              </a:rPr>
              <a:t>Use audio_SNR.m to mix existing noise files, adjust the signal-to-noise ratio and set the output time in seconds.</a:t>
            </a:r>
            <a:endParaRPr kumimoji="0" lang="zh-TW" altLang="en-US" sz="2000" dirty="0">
              <a:solidFill>
                <a:schemeClr val="tx1"/>
              </a:solidFill>
              <a:ea typeface="微軟正黑體" panose="020B0604030504040204" pitchFamily="34" charset="-120"/>
              <a:cs typeface="Times New Roman" panose="02020603050405020304" pitchFamily="18" charset="0"/>
            </a:endParaRPr>
          </a:p>
        </p:txBody>
      </p:sp>
      <p:sp>
        <p:nvSpPr>
          <p:cNvPr id="25" name="Oval 77"/>
          <p:cNvSpPr>
            <a:spLocks noChangeArrowheads="1"/>
          </p:cNvSpPr>
          <p:nvPr/>
        </p:nvSpPr>
        <p:spPr bwMode="auto">
          <a:xfrm>
            <a:off x="1007630" y="4021654"/>
            <a:ext cx="301630" cy="300921"/>
          </a:xfrm>
          <a:prstGeom prst="ellipse">
            <a:avLst/>
          </a:prstGeom>
          <a:solidFill>
            <a:srgbClr val="94B6D2"/>
          </a:solidFill>
          <a:ln>
            <a:noFill/>
          </a:ln>
        </p:spPr>
        <p:txBody>
          <a:bodyPr vert="horz" wrap="square" lIns="91440" tIns="45720" rIns="91440" bIns="45720" numCol="1" anchor="t" anchorCtr="0" compatLnSpc="1">
            <a:prstTxWarp prst="textNoShape">
              <a:avLst/>
            </a:prstTxWarp>
          </a:bodyPr>
          <a:lstStyle/>
          <a:p>
            <a:pPr defTabSz="1031690" eaLnBrk="1" fontAlgn="auto" hangingPunct="1">
              <a:spcBef>
                <a:spcPts val="0"/>
              </a:spcBef>
              <a:spcAft>
                <a:spcPts val="0"/>
              </a:spcAft>
            </a:pPr>
            <a:r>
              <a:rPr kumimoji="0" lang="en-US" altLang="zh-TW" sz="2000" dirty="0">
                <a:solidFill>
                  <a:srgbClr val="0E457D"/>
                </a:solidFill>
                <a:ea typeface="+mn-ea"/>
                <a:cs typeface="Times New Roman" panose="02020603050405020304" pitchFamily="18" charset="0"/>
              </a:rPr>
              <a:t>2</a:t>
            </a:r>
            <a:endParaRPr kumimoji="0" lang="en-US" sz="2000" dirty="0">
              <a:solidFill>
                <a:srgbClr val="0E457D"/>
              </a:solidFill>
              <a:ea typeface="+mn-ea"/>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6" name="Text Placeholder 3"/>
              <p:cNvSpPr txBox="1">
                <a:spLocks/>
              </p:cNvSpPr>
              <p:nvPr/>
            </p:nvSpPr>
            <p:spPr>
              <a:xfrm>
                <a:off x="5159896" y="4552858"/>
                <a:ext cx="2411506" cy="722762"/>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14:m>
                  <m:oMathPara xmlns:m="http://schemas.openxmlformats.org/officeDocument/2006/math">
                    <m:oMathParaPr>
                      <m:jc m:val="centerGroup"/>
                    </m:oMathParaPr>
                    <m:oMath xmlns:m="http://schemas.openxmlformats.org/officeDocument/2006/math">
                      <m:func>
                        <m:funcPr>
                          <m:ctrlPr>
                            <a:rPr lang="zh-TW" altLang="zh-TW" sz="2000" i="1" smtClean="0">
                              <a:solidFill>
                                <a:srgbClr val="0E457D"/>
                              </a:solidFill>
                              <a:latin typeface="Cambria Math" panose="02040503050406030204" pitchFamily="18" charset="0"/>
                            </a:rPr>
                          </m:ctrlPr>
                        </m:funcPr>
                        <m:fName>
                          <m:r>
                            <a:rPr lang="en-US" altLang="zh-TW" sz="2000">
                              <a:solidFill>
                                <a:srgbClr val="0E457D"/>
                              </a:solidFill>
                              <a:latin typeface="Cambria Math" panose="02040503050406030204" pitchFamily="18" charset="0"/>
                            </a:rPr>
                            <m:t>10</m:t>
                          </m:r>
                        </m:fName>
                        <m:e>
                          <m:func>
                            <m:funcPr>
                              <m:ctrlPr>
                                <a:rPr lang="zh-TW" altLang="zh-TW" sz="2000" i="1">
                                  <a:solidFill>
                                    <a:srgbClr val="0E457D"/>
                                  </a:solidFill>
                                  <a:latin typeface="Cambria Math" panose="02040503050406030204" pitchFamily="18" charset="0"/>
                                </a:rPr>
                              </m:ctrlPr>
                            </m:funcPr>
                            <m:fName>
                              <m:sSub>
                                <m:sSubPr>
                                  <m:ctrlPr>
                                    <a:rPr lang="zh-TW" altLang="zh-TW" sz="2000" i="1">
                                      <a:solidFill>
                                        <a:srgbClr val="0E457D"/>
                                      </a:solidFill>
                                      <a:latin typeface="Cambria Math" panose="02040503050406030204" pitchFamily="18" charset="0"/>
                                    </a:rPr>
                                  </m:ctrlPr>
                                </m:sSubPr>
                                <m:e>
                                  <m:r>
                                    <m:rPr>
                                      <m:sty m:val="p"/>
                                    </m:rPr>
                                    <a:rPr lang="en-US" altLang="zh-TW" sz="2000">
                                      <a:solidFill>
                                        <a:srgbClr val="0E457D"/>
                                      </a:solidFill>
                                      <a:latin typeface="Cambria Math" panose="02040503050406030204" pitchFamily="18" charset="0"/>
                                    </a:rPr>
                                    <m:t>log</m:t>
                                  </m:r>
                                </m:e>
                                <m:sub>
                                  <m:r>
                                    <a:rPr lang="en-US" altLang="zh-TW" sz="2000">
                                      <a:solidFill>
                                        <a:srgbClr val="0E457D"/>
                                      </a:solidFill>
                                      <a:latin typeface="Cambria Math" panose="02040503050406030204" pitchFamily="18" charset="0"/>
                                    </a:rPr>
                                    <m:t>10</m:t>
                                  </m:r>
                                </m:sub>
                              </m:sSub>
                            </m:fName>
                            <m:e>
                              <m:f>
                                <m:fPr>
                                  <m:ctrlPr>
                                    <a:rPr lang="zh-TW" altLang="zh-TW" sz="2000" i="1">
                                      <a:solidFill>
                                        <a:srgbClr val="0E457D"/>
                                      </a:solidFill>
                                      <a:latin typeface="Cambria Math" panose="02040503050406030204" pitchFamily="18" charset="0"/>
                                    </a:rPr>
                                  </m:ctrlPr>
                                </m:fPr>
                                <m:num>
                                  <m:nary>
                                    <m:naryPr>
                                      <m:chr m:val="∑"/>
                                      <m:limLoc m:val="undOvr"/>
                                      <m:ctrlPr>
                                        <a:rPr lang="zh-TW" altLang="zh-TW" sz="2000" i="1">
                                          <a:solidFill>
                                            <a:srgbClr val="0E457D"/>
                                          </a:solidFill>
                                          <a:latin typeface="Cambria Math" panose="02040503050406030204" pitchFamily="18" charset="0"/>
                                        </a:rPr>
                                      </m:ctrlPr>
                                    </m:naryPr>
                                    <m:sub>
                                      <m:r>
                                        <m:rPr>
                                          <m:sty m:val="p"/>
                                        </m:rPr>
                                        <a:rPr lang="en-US" altLang="zh-TW" sz="2000">
                                          <a:solidFill>
                                            <a:srgbClr val="0E457D"/>
                                          </a:solidFill>
                                          <a:latin typeface="Cambria Math" panose="02040503050406030204" pitchFamily="18" charset="0"/>
                                        </a:rPr>
                                        <m:t>i</m:t>
                                      </m:r>
                                      <m:r>
                                        <a:rPr lang="en-US" altLang="zh-TW" sz="2000">
                                          <a:solidFill>
                                            <a:srgbClr val="0E457D"/>
                                          </a:solidFill>
                                          <a:latin typeface="Cambria Math" panose="02040503050406030204" pitchFamily="18" charset="0"/>
                                        </a:rPr>
                                        <m:t>=</m:t>
                                      </m:r>
                                      <m:r>
                                        <a:rPr lang="en-US" altLang="zh-TW" sz="2000">
                                          <a:solidFill>
                                            <a:srgbClr val="0E457D"/>
                                          </a:solidFill>
                                          <a:latin typeface="Cambria Math" panose="02040503050406030204" pitchFamily="18" charset="0"/>
                                        </a:rPr>
                                        <m:t>1</m:t>
                                      </m:r>
                                    </m:sub>
                                    <m:sup>
                                      <m:r>
                                        <m:rPr>
                                          <m:sty m:val="p"/>
                                        </m:rPr>
                                        <a:rPr lang="en-US" altLang="zh-TW" sz="2000">
                                          <a:solidFill>
                                            <a:srgbClr val="0E457D"/>
                                          </a:solidFill>
                                          <a:latin typeface="Cambria Math" panose="02040503050406030204" pitchFamily="18" charset="0"/>
                                        </a:rPr>
                                        <m:t>N</m:t>
                                      </m:r>
                                    </m:sup>
                                    <m:e>
                                      <m:sSup>
                                        <m:sSupPr>
                                          <m:ctrlPr>
                                            <a:rPr lang="zh-TW" altLang="zh-TW" sz="2000" i="1">
                                              <a:solidFill>
                                                <a:srgbClr val="0E457D"/>
                                              </a:solidFill>
                                              <a:latin typeface="Cambria Math" panose="02040503050406030204" pitchFamily="18" charset="0"/>
                                            </a:rPr>
                                          </m:ctrlPr>
                                        </m:sSupPr>
                                        <m:e>
                                          <m:r>
                                            <a:rPr lang="en-US" altLang="zh-TW" sz="2000" i="1">
                                              <a:solidFill>
                                                <a:srgbClr val="0E457D"/>
                                              </a:solidFill>
                                              <a:latin typeface="Cambria Math" panose="02040503050406030204" pitchFamily="18" charset="0"/>
                                            </a:rPr>
                                            <m:t>𝑥</m:t>
                                          </m:r>
                                        </m:e>
                                        <m:sup>
                                          <m:r>
                                            <a:rPr lang="en-US" altLang="zh-TW" sz="2000" i="1">
                                              <a:solidFill>
                                                <a:srgbClr val="0E457D"/>
                                              </a:solidFill>
                                              <a:latin typeface="Cambria Math" panose="02040503050406030204" pitchFamily="18" charset="0"/>
                                            </a:rPr>
                                            <m:t>2</m:t>
                                          </m:r>
                                        </m:sup>
                                      </m:sSup>
                                    </m:e>
                                  </m:nary>
                                  <m:r>
                                    <a:rPr lang="en-US" altLang="zh-TW" sz="2000">
                                      <a:solidFill>
                                        <a:srgbClr val="0E457D"/>
                                      </a:solidFill>
                                      <a:latin typeface="Cambria Math" panose="02040503050406030204" pitchFamily="18" charset="0"/>
                                    </a:rPr>
                                    <m:t>(</m:t>
                                  </m:r>
                                  <m:r>
                                    <a:rPr lang="en-US" altLang="zh-TW" sz="2000" i="1">
                                      <a:solidFill>
                                        <a:srgbClr val="0E457D"/>
                                      </a:solidFill>
                                      <a:latin typeface="Cambria Math" panose="02040503050406030204" pitchFamily="18" charset="0"/>
                                    </a:rPr>
                                    <m:t>𝑖</m:t>
                                  </m:r>
                                  <m:r>
                                    <a:rPr lang="en-US" altLang="zh-TW" sz="2000">
                                      <a:solidFill>
                                        <a:srgbClr val="0E457D"/>
                                      </a:solidFill>
                                      <a:latin typeface="Cambria Math" panose="02040503050406030204" pitchFamily="18" charset="0"/>
                                    </a:rPr>
                                    <m:t>)</m:t>
                                  </m:r>
                                </m:num>
                                <m:den>
                                  <m:nary>
                                    <m:naryPr>
                                      <m:chr m:val="∑"/>
                                      <m:limLoc m:val="undOvr"/>
                                      <m:ctrlPr>
                                        <a:rPr lang="zh-TW" altLang="zh-TW" sz="2000" i="1">
                                          <a:solidFill>
                                            <a:srgbClr val="0E457D"/>
                                          </a:solidFill>
                                          <a:latin typeface="Cambria Math" panose="02040503050406030204" pitchFamily="18" charset="0"/>
                                        </a:rPr>
                                      </m:ctrlPr>
                                    </m:naryPr>
                                    <m:sub>
                                      <m:r>
                                        <a:rPr lang="en-US" altLang="zh-TW" sz="2000" i="1">
                                          <a:solidFill>
                                            <a:srgbClr val="0E457D"/>
                                          </a:solidFill>
                                          <a:latin typeface="Cambria Math" panose="02040503050406030204" pitchFamily="18" charset="0"/>
                                        </a:rPr>
                                        <m:t>𝑖</m:t>
                                      </m:r>
                                      <m:r>
                                        <a:rPr lang="en-US" altLang="zh-TW" sz="2000">
                                          <a:solidFill>
                                            <a:srgbClr val="0E457D"/>
                                          </a:solidFill>
                                          <a:latin typeface="Cambria Math" panose="02040503050406030204" pitchFamily="18" charset="0"/>
                                        </a:rPr>
                                        <m:t>=</m:t>
                                      </m:r>
                                      <m:r>
                                        <a:rPr lang="en-US" altLang="zh-TW" sz="2000">
                                          <a:solidFill>
                                            <a:srgbClr val="0E457D"/>
                                          </a:solidFill>
                                          <a:latin typeface="Cambria Math" panose="02040503050406030204" pitchFamily="18" charset="0"/>
                                        </a:rPr>
                                        <m:t>1</m:t>
                                      </m:r>
                                    </m:sub>
                                    <m:sup>
                                      <m:r>
                                        <m:rPr>
                                          <m:sty m:val="p"/>
                                        </m:rPr>
                                        <a:rPr lang="en-US" altLang="zh-TW" sz="2000">
                                          <a:solidFill>
                                            <a:srgbClr val="0E457D"/>
                                          </a:solidFill>
                                          <a:latin typeface="Cambria Math" panose="02040503050406030204" pitchFamily="18" charset="0"/>
                                        </a:rPr>
                                        <m:t>N</m:t>
                                      </m:r>
                                    </m:sup>
                                    <m:e>
                                      <m:sSup>
                                        <m:sSupPr>
                                          <m:ctrlPr>
                                            <a:rPr lang="zh-TW" altLang="zh-TW" sz="2000" i="1">
                                              <a:solidFill>
                                                <a:srgbClr val="0E457D"/>
                                              </a:solidFill>
                                              <a:latin typeface="Cambria Math" panose="02040503050406030204" pitchFamily="18" charset="0"/>
                                            </a:rPr>
                                          </m:ctrlPr>
                                        </m:sSupPr>
                                        <m:e>
                                          <m:r>
                                            <a:rPr lang="en-US" altLang="zh-TW" sz="2000" i="1">
                                              <a:solidFill>
                                                <a:srgbClr val="0E457D"/>
                                              </a:solidFill>
                                              <a:latin typeface="Cambria Math" panose="02040503050406030204" pitchFamily="18" charset="0"/>
                                            </a:rPr>
                                            <m:t>𝐷</m:t>
                                          </m:r>
                                        </m:e>
                                        <m:sup>
                                          <m:r>
                                            <a:rPr lang="en-US" altLang="zh-TW" sz="2000" i="1">
                                              <a:solidFill>
                                                <a:srgbClr val="0E457D"/>
                                              </a:solidFill>
                                              <a:latin typeface="Cambria Math" panose="02040503050406030204" pitchFamily="18" charset="0"/>
                                            </a:rPr>
                                            <m:t>2</m:t>
                                          </m:r>
                                        </m:sup>
                                      </m:sSup>
                                      <m:r>
                                        <a:rPr lang="en-US" altLang="zh-TW" sz="2000" i="1">
                                          <a:solidFill>
                                            <a:srgbClr val="0E457D"/>
                                          </a:solidFill>
                                          <a:latin typeface="Cambria Math" panose="02040503050406030204" pitchFamily="18" charset="0"/>
                                        </a:rPr>
                                        <m:t>(</m:t>
                                      </m:r>
                                      <m:r>
                                        <a:rPr lang="en-US" altLang="zh-TW" sz="2000" i="1">
                                          <a:solidFill>
                                            <a:srgbClr val="0E457D"/>
                                          </a:solidFill>
                                          <a:latin typeface="Cambria Math" panose="02040503050406030204" pitchFamily="18" charset="0"/>
                                        </a:rPr>
                                        <m:t>𝑖</m:t>
                                      </m:r>
                                      <m:r>
                                        <a:rPr lang="en-US" altLang="zh-TW" sz="2000" i="1">
                                          <a:solidFill>
                                            <a:srgbClr val="0E457D"/>
                                          </a:solidFill>
                                          <a:latin typeface="Cambria Math" panose="02040503050406030204" pitchFamily="18" charset="0"/>
                                        </a:rPr>
                                        <m:t>)</m:t>
                                      </m:r>
                                    </m:e>
                                  </m:nary>
                                </m:den>
                              </m:f>
                            </m:e>
                          </m:func>
                        </m:e>
                      </m:func>
                    </m:oMath>
                  </m:oMathPara>
                </a14:m>
                <a:endParaRPr lang="en-US" altLang="zh-TW" sz="2000" dirty="0">
                  <a:solidFill>
                    <a:srgbClr val="0E457D"/>
                  </a:solidFill>
                  <a:cs typeface="Times New Roman" panose="02020603050405020304" pitchFamily="18" charset="0"/>
                </a:endParaRPr>
              </a:p>
            </p:txBody>
          </p:sp>
        </mc:Choice>
        <mc:Fallback>
          <p:sp>
            <p:nvSpPr>
              <p:cNvPr id="26" name="Text Placeholder 3"/>
              <p:cNvSpPr txBox="1">
                <a:spLocks noRot="1" noChangeAspect="1" noMove="1" noResize="1" noEditPoints="1" noAdjustHandles="1" noChangeArrowheads="1" noChangeShapeType="1" noTextEdit="1"/>
              </p:cNvSpPr>
              <p:nvPr/>
            </p:nvSpPr>
            <p:spPr>
              <a:xfrm>
                <a:off x="5159896" y="4552858"/>
                <a:ext cx="2411506" cy="722762"/>
              </a:xfrm>
              <a:prstGeom prst="rect">
                <a:avLst/>
              </a:prstGeom>
              <a:blipFill>
                <a:blip r:embed="rId2"/>
                <a:stretch>
                  <a:fillRect/>
                </a:stretch>
              </a:blipFill>
            </p:spPr>
            <p:txBody>
              <a:bodyPr/>
              <a:lstStyle/>
              <a:p>
                <a:r>
                  <a:rPr lang="zh-TW" altLang="en-US">
                    <a:noFill/>
                  </a:rPr>
                  <a:t> </a:t>
                </a:r>
              </a:p>
            </p:txBody>
          </p:sp>
        </mc:Fallback>
      </mc:AlternateContent>
      <p:sp>
        <p:nvSpPr>
          <p:cNvPr id="27" name="Text Placeholder 3"/>
          <p:cNvSpPr txBox="1">
            <a:spLocks/>
          </p:cNvSpPr>
          <p:nvPr/>
        </p:nvSpPr>
        <p:spPr>
          <a:xfrm>
            <a:off x="4511824" y="5446577"/>
            <a:ext cx="7492100" cy="307777"/>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altLang="zh-TW" sz="2000">
                <a:solidFill>
                  <a:srgbClr val="CC4B4A"/>
                </a:solidFill>
                <a:ea typeface="微軟正黑體" panose="020B0604030504040204" pitchFamily="34" charset="-120"/>
                <a:cs typeface="Times New Roman" panose="02020603050405020304" pitchFamily="18" charset="0"/>
              </a:rPr>
              <a:t>(X is the clean speech, D for noise, N is the length of the speech)</a:t>
            </a:r>
            <a:endParaRPr lang="en-US" altLang="zh-TW" sz="2000" dirty="0">
              <a:solidFill>
                <a:srgbClr val="CC4B4A"/>
              </a:solidFill>
              <a:ea typeface="微軟正黑體" panose="020B0604030504040204" pitchFamily="34" charset="-120"/>
              <a:cs typeface="Times New Roman" panose="02020603050405020304" pitchFamily="18" charset="0"/>
            </a:endParaRPr>
          </a:p>
        </p:txBody>
      </p:sp>
      <p:sp>
        <p:nvSpPr>
          <p:cNvPr id="22" name="Rectangle 3"/>
          <p:cNvSpPr txBox="1">
            <a:spLocks noChangeArrowheads="1"/>
          </p:cNvSpPr>
          <p:nvPr/>
        </p:nvSpPr>
        <p:spPr>
          <a:xfrm>
            <a:off x="1559496" y="5897041"/>
            <a:ext cx="10444428" cy="412279"/>
          </a:xfrm>
          <a:prstGeom prst="roundRect">
            <a:avLst>
              <a:gd name="adj" fmla="val 9581"/>
            </a:avLst>
          </a:prstGeom>
          <a:solidFill>
            <a:srgbClr val="E1F0FB"/>
          </a:solidFill>
        </p:spPr>
        <p:txBody>
          <a:bodyPr anchor="ctr">
            <a:noAutofit/>
          </a:bodyPr>
          <a:lstStyle>
            <a:lvl1pPr marL="320040" indent="-320040" algn="l" rtl="0" eaLnBrk="1" latinLnBrk="0" hangingPunct="1">
              <a:spcBef>
                <a:spcPts val="700"/>
              </a:spcBef>
              <a:buClr>
                <a:schemeClr val="accent2"/>
              </a:buClr>
              <a:buSzPct val="60000"/>
              <a:buFont typeface="Wingdings"/>
              <a:buChar char=""/>
              <a:defRPr kumimoji="0" sz="2900" kern="1200" baseline="0">
                <a:solidFill>
                  <a:schemeClr val="tx1"/>
                </a:solidFill>
                <a:latin typeface="Arial" panose="020B0604020202020204" pitchFamily="34" charset="0"/>
                <a:ea typeface="微軟正黑體" panose="020B0604030504040204" pitchFamily="34" charset="-120"/>
                <a:cs typeface="+mn-cs"/>
              </a:defRPr>
            </a:lvl1pPr>
            <a:lvl2pPr marL="640080" indent="-274320" algn="l" rtl="0" eaLnBrk="1" latinLnBrk="0" hangingPunct="1">
              <a:spcBef>
                <a:spcPts val="550"/>
              </a:spcBef>
              <a:buClr>
                <a:schemeClr val="accent1"/>
              </a:buClr>
              <a:buSzPct val="70000"/>
              <a:buFont typeface="Wingdings 2"/>
              <a:buChar char=""/>
              <a:defRPr kumimoji="0" sz="2600" kern="1200" baseline="0">
                <a:solidFill>
                  <a:schemeClr val="tx1"/>
                </a:solidFill>
                <a:latin typeface="Arial" panose="020B0604020202020204" pitchFamily="34" charset="0"/>
                <a:ea typeface="微軟正黑體" panose="020B0604030504040204" pitchFamily="34" charset="-120"/>
                <a:cs typeface="+mn-cs"/>
              </a:defRPr>
            </a:lvl2pPr>
            <a:lvl3pPr marL="914400" indent="-228600" algn="l" rtl="0" eaLnBrk="1" latinLnBrk="0" hangingPunct="1">
              <a:spcBef>
                <a:spcPts val="500"/>
              </a:spcBef>
              <a:buClr>
                <a:schemeClr val="accent2"/>
              </a:buClr>
              <a:buSzPct val="75000"/>
              <a:buFont typeface="Wingdings"/>
              <a:buChar char=""/>
              <a:defRPr kumimoji="0" sz="2300" kern="1200" baseline="0">
                <a:solidFill>
                  <a:schemeClr val="tx1"/>
                </a:solidFill>
                <a:latin typeface="Arial" panose="020B0604020202020204" pitchFamily="34" charset="0"/>
                <a:ea typeface="微軟正黑體" panose="020B0604030504040204" pitchFamily="34" charset="-120"/>
                <a:cs typeface="+mn-cs"/>
              </a:defRPr>
            </a:lvl3pPr>
            <a:lvl4pPr marL="1371600" indent="-228600" algn="l" rtl="0" eaLnBrk="1" latinLnBrk="0" hangingPunct="1">
              <a:spcBef>
                <a:spcPts val="400"/>
              </a:spcBef>
              <a:buClr>
                <a:schemeClr val="accent3"/>
              </a:buClr>
              <a:buSzPct val="75000"/>
              <a:buFont typeface="Wingdings"/>
              <a:buChar char=""/>
              <a:defRPr kumimoji="0" sz="2000" kern="1200" baseline="0">
                <a:solidFill>
                  <a:schemeClr val="tx1"/>
                </a:solidFill>
                <a:latin typeface="Arial" panose="020B0604020202020204" pitchFamily="34" charset="0"/>
                <a:ea typeface="微軟正黑體" panose="020B0604030504040204" pitchFamily="34" charset="-120"/>
                <a:cs typeface="+mn-cs"/>
              </a:defRPr>
            </a:lvl4pPr>
            <a:lvl5pPr marL="1828800" indent="-228600" algn="l" rtl="0" eaLnBrk="1" latinLnBrk="0" hangingPunct="1">
              <a:spcBef>
                <a:spcPts val="400"/>
              </a:spcBef>
              <a:buClr>
                <a:schemeClr val="accent4"/>
              </a:buClr>
              <a:buSzPct val="65000"/>
              <a:buFont typeface="Wingdings"/>
              <a:buChar char=""/>
              <a:defRPr kumimoji="0" sz="2000" kern="1200" baseline="0">
                <a:solidFill>
                  <a:schemeClr val="tx1"/>
                </a:solidFill>
                <a:latin typeface="Arial" panose="020B0604020202020204" pitchFamily="34" charset="0"/>
                <a:ea typeface="微軟正黑體" panose="020B0604030504040204" pitchFamily="34" charset="-120"/>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defTabSz="914457" fontAlgn="auto">
              <a:spcBef>
                <a:spcPct val="20000"/>
              </a:spcBef>
              <a:spcAft>
                <a:spcPts val="0"/>
              </a:spcAft>
              <a:buNone/>
              <a:defRPr/>
            </a:pP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output,fs</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audio_SNR</a:t>
            </a:r>
            <a:r>
              <a:rPr lang="en-US" altLang="zh-TW" sz="2000" dirty="0">
                <a:latin typeface="Times New Roman" panose="02020603050405020304" pitchFamily="18" charset="0"/>
                <a:cs typeface="Times New Roman" panose="02020603050405020304" pitchFamily="18" charset="0"/>
              </a:rPr>
              <a:t>(</a:t>
            </a:r>
            <a:r>
              <a:rPr lang="en-US" altLang="zh-TW" sz="2000">
                <a:latin typeface="Times New Roman" panose="02020603050405020304" pitchFamily="18" charset="0"/>
                <a:cs typeface="Times New Roman" panose="02020603050405020304" pitchFamily="18" charset="0"/>
              </a:rPr>
              <a:t>'Clean file.</a:t>
            </a:r>
            <a:r>
              <a:rPr lang="en-US" altLang="zh-TW" sz="2000" dirty="0">
                <a:latin typeface="Times New Roman" panose="02020603050405020304" pitchFamily="18" charset="0"/>
                <a:cs typeface="Times New Roman" panose="02020603050405020304" pitchFamily="18" charset="0"/>
              </a:rPr>
              <a:t>wav' , </a:t>
            </a:r>
            <a:r>
              <a:rPr lang="en-US" altLang="zh-TW" sz="2000">
                <a:latin typeface="Times New Roman" panose="02020603050405020304" pitchFamily="18" charset="0"/>
                <a:cs typeface="Times New Roman" panose="02020603050405020304" pitchFamily="18" charset="0"/>
              </a:rPr>
              <a:t>'Noise file.wav’,</a:t>
            </a:r>
            <a:r>
              <a:rPr lang="zh-TW" altLang="en-US" sz="2000">
                <a:latin typeface="Times New Roman" panose="02020603050405020304" pitchFamily="18" charset="0"/>
                <a:cs typeface="Times New Roman" panose="02020603050405020304" pitchFamily="18" charset="0"/>
              </a:rPr>
              <a:t> </a:t>
            </a:r>
            <a:r>
              <a:rPr lang="en-US" altLang="zh-TW" sz="2000">
                <a:latin typeface="Times New Roman" panose="02020603050405020304" pitchFamily="18" charset="0"/>
                <a:cs typeface="Times New Roman" panose="02020603050405020304" pitchFamily="18" charset="0"/>
              </a:rPr>
              <a:t>SNR);</a:t>
            </a:r>
            <a:endParaRPr lang="en-US" altLang="zh-TW"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1263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latin typeface="Times New Roman" panose="02020603050405020304" pitchFamily="18" charset="0"/>
                <a:cs typeface="Times New Roman" panose="02020603050405020304" pitchFamily="18" charset="0"/>
              </a:rPr>
              <a:t>Experiment One(</a:t>
            </a:r>
            <a:r>
              <a:rPr lang="en-US" altLang="zh-TW" dirty="0">
                <a:latin typeface="Times New Roman" panose="02020603050405020304" pitchFamily="18" charset="0"/>
                <a:cs typeface="Times New Roman" panose="02020603050405020304" pitchFamily="18" charset="0"/>
              </a:rPr>
              <a:t>2/2)</a:t>
            </a:r>
            <a:endParaRPr lang="zh-TW" altLang="en-US" dirty="0">
              <a:latin typeface="Times New Roman" panose="02020603050405020304" pitchFamily="18" charset="0"/>
              <a:cs typeface="Times New Roman" panose="02020603050405020304" pitchFamily="18" charset="0"/>
            </a:endParaRPr>
          </a:p>
        </p:txBody>
      </p:sp>
      <p:sp>
        <p:nvSpPr>
          <p:cNvPr id="12" name="投影片編號版面配置區 2"/>
          <p:cNvSpPr>
            <a:spLocks noGrp="1"/>
          </p:cNvSpPr>
          <p:nvPr>
            <p:ph type="sldNum" sz="quarter" idx="12"/>
          </p:nvPr>
        </p:nvSpPr>
        <p:spPr>
          <a:xfrm>
            <a:off x="0" y="1272222"/>
            <a:ext cx="711200" cy="244476"/>
          </a:xfrm>
        </p:spPr>
        <p:txBody>
          <a:bodyP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C14BE2B-79B3-429B-84A3-28A13968A529}" type="slidenum">
              <a:rPr kumimoji="0" lang="zh-TW" altLang="en-US" sz="1400" b="1" i="0" u="none" strike="noStrike" kern="1200" cap="none" spc="0" normalizeH="0" baseline="0" noProof="0" smtClean="0">
                <a:ln>
                  <a:noFill/>
                </a:ln>
                <a:solidFill>
                  <a:srgbClr val="FFFFFF"/>
                </a:solidFill>
                <a:effectLst/>
                <a:uLnTx/>
                <a:uFillTx/>
                <a:latin typeface="Times New Roman" panose="02020603050405020304" pitchFamily="18" charset="0"/>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zh-TW" altLang="en-US" sz="1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30" name="Text Placeholder 3"/>
          <p:cNvSpPr txBox="1">
            <a:spLocks/>
          </p:cNvSpPr>
          <p:nvPr/>
        </p:nvSpPr>
        <p:spPr>
          <a:xfrm>
            <a:off x="1683250" y="3124238"/>
            <a:ext cx="7941142" cy="615553"/>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457" eaLnBrk="1" fontAlgn="auto" hangingPunct="1">
              <a:spcBef>
                <a:spcPct val="20000"/>
              </a:spcBef>
              <a:spcAft>
                <a:spcPts val="0"/>
              </a:spcAft>
              <a:defRPr/>
            </a:pPr>
            <a:r>
              <a:rPr kumimoji="0" lang="en-US" altLang="zh-TW" sz="2000">
                <a:solidFill>
                  <a:schemeClr val="tx1"/>
                </a:solidFill>
                <a:ea typeface="微軟正黑體" panose="020B0604030504040204" pitchFamily="34" charset="-120"/>
                <a:cs typeface="Times New Roman" panose="02020603050405020304" pitchFamily="18" charset="0"/>
              </a:rPr>
              <a:t>Using the commands wavread and sound, you will get the two variables signal and fs of the voice signal and sampling frequency.</a:t>
            </a:r>
            <a:endParaRPr kumimoji="0" lang="zh-TW" altLang="en-US" sz="2000" dirty="0">
              <a:solidFill>
                <a:schemeClr val="tx1"/>
              </a:solidFill>
              <a:ea typeface="微軟正黑體" panose="020B0604030504040204" pitchFamily="34" charset="-120"/>
              <a:cs typeface="Times New Roman" panose="02020603050405020304" pitchFamily="18" charset="0"/>
            </a:endParaRPr>
          </a:p>
        </p:txBody>
      </p:sp>
      <p:sp>
        <p:nvSpPr>
          <p:cNvPr id="31" name="Oval 77"/>
          <p:cNvSpPr>
            <a:spLocks noChangeArrowheads="1"/>
          </p:cNvSpPr>
          <p:nvPr/>
        </p:nvSpPr>
        <p:spPr bwMode="auto">
          <a:xfrm>
            <a:off x="1007630" y="3281555"/>
            <a:ext cx="301630" cy="300921"/>
          </a:xfrm>
          <a:prstGeom prst="ellipse">
            <a:avLst/>
          </a:prstGeom>
          <a:solidFill>
            <a:srgbClr val="94B6D2"/>
          </a:solidFill>
          <a:ln>
            <a:noFill/>
          </a:ln>
        </p:spPr>
        <p:txBody>
          <a:bodyPr vert="horz" wrap="square" lIns="91440" tIns="45720" rIns="91440" bIns="45720" numCol="1" anchor="t" anchorCtr="0" compatLnSpc="1">
            <a:prstTxWarp prst="textNoShape">
              <a:avLst/>
            </a:prstTxWarp>
          </a:bodyPr>
          <a:lstStyle/>
          <a:p>
            <a:pPr defTabSz="1031690" eaLnBrk="1" fontAlgn="auto" hangingPunct="1">
              <a:spcBef>
                <a:spcPts val="0"/>
              </a:spcBef>
              <a:spcAft>
                <a:spcPts val="0"/>
              </a:spcAft>
            </a:pPr>
            <a:r>
              <a:rPr kumimoji="0" lang="en-US" altLang="zh-TW" sz="2000" dirty="0">
                <a:solidFill>
                  <a:srgbClr val="0E457D"/>
                </a:solidFill>
                <a:ea typeface="+mn-ea"/>
                <a:cs typeface="Times New Roman" panose="02020603050405020304" pitchFamily="18" charset="0"/>
              </a:rPr>
              <a:t>3</a:t>
            </a:r>
            <a:endParaRPr kumimoji="0" lang="en-US" sz="2000" dirty="0">
              <a:solidFill>
                <a:srgbClr val="0E457D"/>
              </a:solidFill>
              <a:ea typeface="+mn-ea"/>
              <a:cs typeface="Times New Roman" panose="02020603050405020304" pitchFamily="18" charset="0"/>
            </a:endParaRPr>
          </a:p>
        </p:txBody>
      </p:sp>
      <p:sp>
        <p:nvSpPr>
          <p:cNvPr id="32" name="Rectangle 3"/>
          <p:cNvSpPr txBox="1">
            <a:spLocks noChangeArrowheads="1"/>
          </p:cNvSpPr>
          <p:nvPr/>
        </p:nvSpPr>
        <p:spPr>
          <a:xfrm>
            <a:off x="1559496" y="3785611"/>
            <a:ext cx="10444428" cy="936104"/>
          </a:xfrm>
          <a:prstGeom prst="roundRect">
            <a:avLst>
              <a:gd name="adj" fmla="val 9581"/>
            </a:avLst>
          </a:prstGeom>
          <a:solidFill>
            <a:srgbClr val="E1F0FB"/>
          </a:solidFill>
        </p:spPr>
        <p:txBody>
          <a:bodyPr anchor="ctr">
            <a:noAutofit/>
          </a:bodyPr>
          <a:lstStyle>
            <a:lvl1pPr marL="320040" indent="-320040" algn="l" rtl="0" eaLnBrk="1" latinLnBrk="0" hangingPunct="1">
              <a:spcBef>
                <a:spcPts val="700"/>
              </a:spcBef>
              <a:buClr>
                <a:schemeClr val="accent2"/>
              </a:buClr>
              <a:buSzPct val="60000"/>
              <a:buFont typeface="Wingdings"/>
              <a:buChar char=""/>
              <a:defRPr kumimoji="0" sz="2900" kern="1200" baseline="0">
                <a:solidFill>
                  <a:schemeClr val="tx1"/>
                </a:solidFill>
                <a:latin typeface="Arial" panose="020B0604020202020204" pitchFamily="34" charset="0"/>
                <a:ea typeface="微軟正黑體" panose="020B0604030504040204" pitchFamily="34" charset="-120"/>
                <a:cs typeface="+mn-cs"/>
              </a:defRPr>
            </a:lvl1pPr>
            <a:lvl2pPr marL="640080" indent="-274320" algn="l" rtl="0" eaLnBrk="1" latinLnBrk="0" hangingPunct="1">
              <a:spcBef>
                <a:spcPts val="550"/>
              </a:spcBef>
              <a:buClr>
                <a:schemeClr val="accent1"/>
              </a:buClr>
              <a:buSzPct val="70000"/>
              <a:buFont typeface="Wingdings 2"/>
              <a:buChar char=""/>
              <a:defRPr kumimoji="0" sz="2600" kern="1200" baseline="0">
                <a:solidFill>
                  <a:schemeClr val="tx1"/>
                </a:solidFill>
                <a:latin typeface="Arial" panose="020B0604020202020204" pitchFamily="34" charset="0"/>
                <a:ea typeface="微軟正黑體" panose="020B0604030504040204" pitchFamily="34" charset="-120"/>
                <a:cs typeface="+mn-cs"/>
              </a:defRPr>
            </a:lvl2pPr>
            <a:lvl3pPr marL="914400" indent="-228600" algn="l" rtl="0" eaLnBrk="1" latinLnBrk="0" hangingPunct="1">
              <a:spcBef>
                <a:spcPts val="500"/>
              </a:spcBef>
              <a:buClr>
                <a:schemeClr val="accent2"/>
              </a:buClr>
              <a:buSzPct val="75000"/>
              <a:buFont typeface="Wingdings"/>
              <a:buChar char=""/>
              <a:defRPr kumimoji="0" sz="2300" kern="1200" baseline="0">
                <a:solidFill>
                  <a:schemeClr val="tx1"/>
                </a:solidFill>
                <a:latin typeface="Arial" panose="020B0604020202020204" pitchFamily="34" charset="0"/>
                <a:ea typeface="微軟正黑體" panose="020B0604030504040204" pitchFamily="34" charset="-120"/>
                <a:cs typeface="+mn-cs"/>
              </a:defRPr>
            </a:lvl3pPr>
            <a:lvl4pPr marL="1371600" indent="-228600" algn="l" rtl="0" eaLnBrk="1" latinLnBrk="0" hangingPunct="1">
              <a:spcBef>
                <a:spcPts val="400"/>
              </a:spcBef>
              <a:buClr>
                <a:schemeClr val="accent3"/>
              </a:buClr>
              <a:buSzPct val="75000"/>
              <a:buFont typeface="Wingdings"/>
              <a:buChar char=""/>
              <a:defRPr kumimoji="0" sz="2000" kern="1200" baseline="0">
                <a:solidFill>
                  <a:schemeClr val="tx1"/>
                </a:solidFill>
                <a:latin typeface="Arial" panose="020B0604020202020204" pitchFamily="34" charset="0"/>
                <a:ea typeface="微軟正黑體" panose="020B0604030504040204" pitchFamily="34" charset="-120"/>
                <a:cs typeface="+mn-cs"/>
              </a:defRPr>
            </a:lvl4pPr>
            <a:lvl5pPr marL="1828800" indent="-228600" algn="l" rtl="0" eaLnBrk="1" latinLnBrk="0" hangingPunct="1">
              <a:spcBef>
                <a:spcPts val="400"/>
              </a:spcBef>
              <a:buClr>
                <a:schemeClr val="accent4"/>
              </a:buClr>
              <a:buSzPct val="65000"/>
              <a:buFont typeface="Wingdings"/>
              <a:buChar char=""/>
              <a:defRPr kumimoji="0" sz="2000" kern="1200" baseline="0">
                <a:solidFill>
                  <a:schemeClr val="tx1"/>
                </a:solidFill>
                <a:latin typeface="Arial" panose="020B0604020202020204" pitchFamily="34" charset="0"/>
                <a:ea typeface="微軟正黑體" panose="020B0604030504040204" pitchFamily="34" charset="-120"/>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defTabSz="914457" fontAlgn="auto">
              <a:spcBef>
                <a:spcPct val="20000"/>
              </a:spcBef>
              <a:spcAft>
                <a:spcPts val="0"/>
              </a:spcAft>
              <a:buNone/>
              <a:defRPr/>
            </a:pP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signal,fs</a:t>
            </a:r>
            <a:r>
              <a:rPr lang="en-US" altLang="zh-TW" sz="2000" dirty="0">
                <a:latin typeface="Times New Roman" panose="02020603050405020304" pitchFamily="18" charset="0"/>
                <a:cs typeface="Times New Roman" panose="02020603050405020304" pitchFamily="18" charset="0"/>
              </a:rPr>
              <a:t>]=</a:t>
            </a:r>
            <a:r>
              <a:rPr lang="en-US" altLang="zh-TW" sz="2000" err="1">
                <a:latin typeface="Times New Roman" panose="02020603050405020304" pitchFamily="18" charset="0"/>
                <a:cs typeface="Times New Roman" panose="02020603050405020304" pitchFamily="18" charset="0"/>
              </a:rPr>
              <a:t>audioread</a:t>
            </a:r>
            <a:r>
              <a:rPr lang="en-US" altLang="zh-TW" sz="2000">
                <a:latin typeface="Times New Roman" panose="02020603050405020304" pitchFamily="18" charset="0"/>
                <a:cs typeface="Times New Roman" panose="02020603050405020304" pitchFamily="18" charset="0"/>
              </a:rPr>
              <a:t>(‘file.</a:t>
            </a:r>
            <a:r>
              <a:rPr lang="en-US" altLang="zh-TW" sz="2000" dirty="0">
                <a:latin typeface="Times New Roman" panose="02020603050405020304" pitchFamily="18" charset="0"/>
                <a:cs typeface="Times New Roman" panose="02020603050405020304" pitchFamily="18" charset="0"/>
              </a:rPr>
              <a:t>wav</a:t>
            </a:r>
            <a:r>
              <a:rPr lang="en-US" altLang="zh-TW" sz="2000">
                <a:latin typeface="Times New Roman" panose="02020603050405020304" pitchFamily="18" charset="0"/>
                <a:cs typeface="Times New Roman" panose="02020603050405020304" pitchFamily="18" charset="0"/>
              </a:rPr>
              <a:t>’); </a:t>
            </a:r>
            <a:r>
              <a:rPr lang="en-US" altLang="zh-TW" sz="2000">
                <a:solidFill>
                  <a:srgbClr val="CC4B4A"/>
                </a:solidFill>
                <a:latin typeface="Times New Roman" panose="02020603050405020304" pitchFamily="18" charset="0"/>
                <a:cs typeface="Times New Roman" panose="02020603050405020304" pitchFamily="18" charset="0"/>
              </a:rPr>
              <a:t>%Read the wav file (remember that the wav file and the program file must be in the same directory)</a:t>
            </a:r>
          </a:p>
          <a:p>
            <a:pPr marL="0" indent="0" defTabSz="914457" fontAlgn="auto">
              <a:spcBef>
                <a:spcPct val="20000"/>
              </a:spcBef>
              <a:spcAft>
                <a:spcPts val="0"/>
              </a:spcAft>
              <a:buNone/>
              <a:defRPr/>
            </a:pPr>
            <a:r>
              <a:rPr lang="en-US" altLang="zh-TW" sz="2000">
                <a:latin typeface="Times New Roman" panose="02020603050405020304" pitchFamily="18" charset="0"/>
                <a:cs typeface="Times New Roman" panose="02020603050405020304" pitchFamily="18" charset="0"/>
              </a:rPr>
              <a:t>sound</a:t>
            </a:r>
            <a:r>
              <a:rPr lang="en-US" altLang="zh-TW" sz="2000" dirty="0">
                <a:latin typeface="Times New Roman" panose="02020603050405020304" pitchFamily="18" charset="0"/>
                <a:cs typeface="Times New Roman" panose="02020603050405020304" pitchFamily="18" charset="0"/>
              </a:rPr>
              <a:t>(</a:t>
            </a:r>
            <a:r>
              <a:rPr lang="en-US" altLang="zh-TW" sz="2000" dirty="0" err="1">
                <a:latin typeface="Times New Roman" panose="02020603050405020304" pitchFamily="18" charset="0"/>
                <a:cs typeface="Times New Roman" panose="02020603050405020304" pitchFamily="18" charset="0"/>
              </a:rPr>
              <a:t>signal,fs</a:t>
            </a:r>
            <a:r>
              <a:rPr lang="en-US" altLang="zh-TW" sz="2000">
                <a:latin typeface="Times New Roman" panose="02020603050405020304" pitchFamily="18" charset="0"/>
                <a:cs typeface="Times New Roman" panose="02020603050405020304" pitchFamily="18" charset="0"/>
              </a:rPr>
              <a:t>);  </a:t>
            </a:r>
            <a:r>
              <a:rPr lang="en-US" altLang="zh-TW" sz="2000">
                <a:solidFill>
                  <a:srgbClr val="CC4B4A"/>
                </a:solidFill>
                <a:latin typeface="Times New Roman" panose="02020603050405020304" pitchFamily="18" charset="0"/>
                <a:cs typeface="Times New Roman" panose="02020603050405020304" pitchFamily="18" charset="0"/>
              </a:rPr>
              <a:t>% Play wav file</a:t>
            </a:r>
            <a:endParaRPr lang="en-US" altLang="zh-TW" sz="2000" dirty="0">
              <a:solidFill>
                <a:srgbClr val="CC4B4A"/>
              </a:solidFill>
              <a:latin typeface="Times New Roman" panose="02020603050405020304" pitchFamily="18" charset="0"/>
              <a:cs typeface="Times New Roman" panose="02020603050405020304" pitchFamily="18" charset="0"/>
            </a:endParaRPr>
          </a:p>
        </p:txBody>
      </p:sp>
      <p:sp>
        <p:nvSpPr>
          <p:cNvPr id="33" name="Freeform 359"/>
          <p:cNvSpPr>
            <a:spLocks noChangeAspect="1"/>
          </p:cNvSpPr>
          <p:nvPr/>
        </p:nvSpPr>
        <p:spPr>
          <a:xfrm>
            <a:off x="1487520" y="5073229"/>
            <a:ext cx="288000" cy="287916"/>
          </a:xfrm>
          <a:custGeom>
            <a:avLst/>
            <a:gdLst/>
            <a:ahLst/>
            <a:cxnLst/>
            <a:rect l="l" t="t" r="r" b="b"/>
            <a:pathLst>
              <a:path w="432707" h="432707">
                <a:moveTo>
                  <a:pt x="216354" y="0"/>
                </a:moveTo>
                <a:cubicBezTo>
                  <a:pt x="255604" y="0"/>
                  <a:pt x="291804" y="9672"/>
                  <a:pt x="324952" y="29016"/>
                </a:cubicBezTo>
                <a:cubicBezTo>
                  <a:pt x="358100" y="48360"/>
                  <a:pt x="384346" y="74606"/>
                  <a:pt x="403691" y="107754"/>
                </a:cubicBezTo>
                <a:cubicBezTo>
                  <a:pt x="423035" y="140902"/>
                  <a:pt x="432707" y="177102"/>
                  <a:pt x="432707" y="216354"/>
                </a:cubicBezTo>
                <a:cubicBezTo>
                  <a:pt x="432707" y="255605"/>
                  <a:pt x="423035" y="291805"/>
                  <a:pt x="403691" y="324953"/>
                </a:cubicBezTo>
                <a:cubicBezTo>
                  <a:pt x="384346" y="358101"/>
                  <a:pt x="358100" y="384347"/>
                  <a:pt x="324952" y="403691"/>
                </a:cubicBezTo>
                <a:cubicBezTo>
                  <a:pt x="291804" y="423035"/>
                  <a:pt x="255604" y="432707"/>
                  <a:pt x="216354" y="432707"/>
                </a:cubicBezTo>
                <a:cubicBezTo>
                  <a:pt x="177102" y="432707"/>
                  <a:pt x="140902" y="423035"/>
                  <a:pt x="107754" y="403691"/>
                </a:cubicBezTo>
                <a:cubicBezTo>
                  <a:pt x="74606" y="384347"/>
                  <a:pt x="48360" y="358101"/>
                  <a:pt x="29016" y="324953"/>
                </a:cubicBezTo>
                <a:cubicBezTo>
                  <a:pt x="9672" y="291805"/>
                  <a:pt x="0" y="255605"/>
                  <a:pt x="0" y="216354"/>
                </a:cubicBezTo>
                <a:cubicBezTo>
                  <a:pt x="0" y="177102"/>
                  <a:pt x="9672" y="140902"/>
                  <a:pt x="29016" y="107754"/>
                </a:cubicBezTo>
                <a:cubicBezTo>
                  <a:pt x="48360" y="74606"/>
                  <a:pt x="74606" y="48360"/>
                  <a:pt x="107754" y="29016"/>
                </a:cubicBezTo>
                <a:cubicBezTo>
                  <a:pt x="140902" y="9672"/>
                  <a:pt x="177102" y="0"/>
                  <a:pt x="216354" y="0"/>
                </a:cubicBezTo>
                <a:close/>
                <a:moveTo>
                  <a:pt x="189309" y="70428"/>
                </a:moveTo>
                <a:cubicBezTo>
                  <a:pt x="184426" y="70428"/>
                  <a:pt x="180200" y="72212"/>
                  <a:pt x="176632" y="75780"/>
                </a:cubicBezTo>
                <a:lnTo>
                  <a:pt x="147898" y="104515"/>
                </a:lnTo>
                <a:cubicBezTo>
                  <a:pt x="144330" y="108083"/>
                  <a:pt x="142545" y="112308"/>
                  <a:pt x="142545" y="117191"/>
                </a:cubicBezTo>
                <a:cubicBezTo>
                  <a:pt x="142545" y="122074"/>
                  <a:pt x="144330" y="126300"/>
                  <a:pt x="147898" y="129868"/>
                </a:cubicBezTo>
                <a:lnTo>
                  <a:pt x="234383" y="216354"/>
                </a:lnTo>
                <a:lnTo>
                  <a:pt x="147898" y="302839"/>
                </a:lnTo>
                <a:cubicBezTo>
                  <a:pt x="144330" y="306407"/>
                  <a:pt x="142545" y="310633"/>
                  <a:pt x="142545" y="315516"/>
                </a:cubicBezTo>
                <a:cubicBezTo>
                  <a:pt x="142545" y="320399"/>
                  <a:pt x="144330" y="324624"/>
                  <a:pt x="147898" y="328193"/>
                </a:cubicBezTo>
                <a:lnTo>
                  <a:pt x="176632" y="356927"/>
                </a:lnTo>
                <a:cubicBezTo>
                  <a:pt x="180200" y="360495"/>
                  <a:pt x="184426" y="362280"/>
                  <a:pt x="189309" y="362280"/>
                </a:cubicBezTo>
                <a:cubicBezTo>
                  <a:pt x="194192" y="362280"/>
                  <a:pt x="198418" y="360495"/>
                  <a:pt x="201986" y="356927"/>
                </a:cubicBezTo>
                <a:lnTo>
                  <a:pt x="329882" y="229031"/>
                </a:lnTo>
                <a:cubicBezTo>
                  <a:pt x="333451" y="225462"/>
                  <a:pt x="335235" y="221237"/>
                  <a:pt x="335235" y="216354"/>
                </a:cubicBezTo>
                <a:cubicBezTo>
                  <a:pt x="335235" y="211471"/>
                  <a:pt x="333451" y="207245"/>
                  <a:pt x="329882" y="203677"/>
                </a:cubicBezTo>
                <a:lnTo>
                  <a:pt x="201986" y="75780"/>
                </a:lnTo>
                <a:cubicBezTo>
                  <a:pt x="198418" y="72212"/>
                  <a:pt x="194192" y="70428"/>
                  <a:pt x="189309" y="70428"/>
                </a:cubicBezTo>
                <a:close/>
              </a:path>
            </a:pathLst>
          </a:custGeom>
          <a:solidFill>
            <a:schemeClr val="accent2">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ea typeface="+mn-ea"/>
              <a:cs typeface="Times New Roman" panose="02020603050405020304" pitchFamily="18" charset="0"/>
            </a:endParaRPr>
          </a:p>
        </p:txBody>
      </p:sp>
      <p:sp>
        <p:nvSpPr>
          <p:cNvPr id="34" name="Text Placeholder 3"/>
          <p:cNvSpPr txBox="1">
            <a:spLocks/>
          </p:cNvSpPr>
          <p:nvPr/>
        </p:nvSpPr>
        <p:spPr>
          <a:xfrm>
            <a:off x="1956302" y="5065439"/>
            <a:ext cx="5589864" cy="30777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457" eaLnBrk="1" fontAlgn="auto" hangingPunct="1">
              <a:spcBef>
                <a:spcPct val="20000"/>
              </a:spcBef>
              <a:spcAft>
                <a:spcPts val="0"/>
              </a:spcAft>
              <a:defRPr/>
            </a:pPr>
            <a:r>
              <a:rPr kumimoji="0" lang="en-US" altLang="zh-TW" sz="2000">
                <a:solidFill>
                  <a:prstClr val="black"/>
                </a:solidFill>
                <a:ea typeface="微軟正黑體" panose="020B0604030504040204" pitchFamily="34" charset="-120"/>
                <a:cs typeface="Times New Roman" panose="02020603050405020304" pitchFamily="18" charset="0"/>
              </a:rPr>
              <a:t>Play the mixed voice sound to see if there is any effect</a:t>
            </a:r>
            <a:endParaRPr kumimoji="0" lang="zh-TW" altLang="en-US" sz="2000" dirty="0">
              <a:solidFill>
                <a:prstClr val="black"/>
              </a:solidFill>
              <a:ea typeface="微軟正黑體" panose="020B0604030504040204" pitchFamily="34" charset="-120"/>
              <a:cs typeface="Times New Roman" panose="02020603050405020304" pitchFamily="18" charset="0"/>
            </a:endParaRPr>
          </a:p>
        </p:txBody>
      </p:sp>
      <p:grpSp>
        <p:nvGrpSpPr>
          <p:cNvPr id="11" name="ïşļiďé">
            <a:extLst>
              <a:ext uri="{FF2B5EF4-FFF2-40B4-BE49-F238E27FC236}">
                <a16:creationId xmlns:a16="http://schemas.microsoft.com/office/drawing/2014/main" id="{C569A9FF-5B8D-48B6-9FD7-538571805A73}"/>
              </a:ext>
            </a:extLst>
          </p:cNvPr>
          <p:cNvGrpSpPr/>
          <p:nvPr/>
        </p:nvGrpSpPr>
        <p:grpSpPr>
          <a:xfrm rot="16200000">
            <a:off x="4795339" y="-2370416"/>
            <a:ext cx="1497570" cy="9462648"/>
            <a:chOff x="2978106" y="221001"/>
            <a:chExt cx="1244302" cy="9102702"/>
          </a:xfrm>
        </p:grpSpPr>
        <p:sp>
          <p:nvSpPr>
            <p:cNvPr id="13" name="îSľíḓe">
              <a:extLst>
                <a:ext uri="{FF2B5EF4-FFF2-40B4-BE49-F238E27FC236}">
                  <a16:creationId xmlns:a16="http://schemas.microsoft.com/office/drawing/2014/main" id="{B81A1061-213B-4997-913A-F1C80E55656A}"/>
                </a:ext>
              </a:extLst>
            </p:cNvPr>
            <p:cNvSpPr/>
            <p:nvPr/>
          </p:nvSpPr>
          <p:spPr>
            <a:xfrm>
              <a:off x="2978106" y="2249048"/>
              <a:ext cx="1244302" cy="7074655"/>
            </a:xfrm>
            <a:prstGeom prst="roundRect">
              <a:avLst>
                <a:gd name="adj" fmla="val 3826"/>
              </a:avLst>
            </a:prstGeom>
            <a:pattFill prst="dkUpDiag">
              <a:fgClr>
                <a:srgbClr val="FFFFFF">
                  <a:lumMod val="95000"/>
                </a:srgbClr>
              </a:fgClr>
              <a:bgClr>
                <a:srgbClr val="FFFFFF"/>
              </a:bgClr>
            </a:pattFill>
            <a:ln w="3175" cap="flat" cmpd="sng" algn="ctr">
              <a:solidFill>
                <a:srgbClr val="FFFFFF">
                  <a:lumMod val="85000"/>
                </a:srgbClr>
              </a:solidFill>
              <a:prstDash val="solid"/>
              <a:miter lim="800000"/>
            </a:ln>
            <a:effectLst/>
          </p:spPr>
          <p:txBody>
            <a:bodyPr vert="eaVert" wrap="square" lIns="91440" tIns="45720" rIns="91440" bIns="45720" anchor="ctr">
              <a:noAutofit/>
            </a:bodyPr>
            <a:lstStyle/>
            <a:p>
              <a:pPr marL="447675" marR="0" lvl="0" indent="-179388" defTabSz="914400" eaLnBrk="1" fontAlgn="auto" latinLnBrk="0" hangingPunct="1">
                <a:spcBef>
                  <a:spcPts val="0"/>
                </a:spcBef>
                <a:spcAft>
                  <a:spcPts val="0"/>
                </a:spcAft>
                <a:buClrTx/>
                <a:buSzTx/>
                <a:buFont typeface="Arial" panose="020B0604020202020204" pitchFamily="34" charset="0"/>
                <a:buChar char="•"/>
                <a:tabLst/>
                <a:defRPr/>
              </a:pPr>
              <a:r>
                <a:rPr kumimoji="0" lang="en-US" altLang="zh-TW" sz="2000" kern="0">
                  <a:solidFill>
                    <a:srgbClr val="000000"/>
                  </a:solidFill>
                  <a:ea typeface="微軟正黑體" panose="020B0604030504040204" pitchFamily="34" charset="-120"/>
                  <a:cs typeface="Times New Roman" panose="02020603050405020304" pitchFamily="18" charset="0"/>
                </a:rPr>
                <a:t>Practice audio file loading, playback and mixing noise</a:t>
              </a:r>
            </a:p>
            <a:p>
              <a:pPr marL="447675" marR="0" lvl="0" indent="-179388" defTabSz="914400" eaLnBrk="1" fontAlgn="auto" latinLnBrk="0" hangingPunct="1">
                <a:spcBef>
                  <a:spcPts val="0"/>
                </a:spcBef>
                <a:spcAft>
                  <a:spcPts val="0"/>
                </a:spcAft>
                <a:buClrTx/>
                <a:buSzTx/>
                <a:buFont typeface="Arial" panose="020B0604020202020204" pitchFamily="34" charset="0"/>
                <a:buChar char="•"/>
                <a:tabLst/>
                <a:defRPr/>
              </a:pPr>
              <a:r>
                <a:rPr kumimoji="0" lang="en-US" altLang="zh-TW" sz="2000" kern="0">
                  <a:solidFill>
                    <a:srgbClr val="000000"/>
                  </a:solidFill>
                  <a:ea typeface="微軟正黑體" panose="020B0604030504040204" pitchFamily="34" charset="-120"/>
                  <a:cs typeface="Times New Roman" panose="02020603050405020304" pitchFamily="18" charset="0"/>
                </a:rPr>
                <a:t>Refer to the WORD → Experimental steps: Steps 1 and 2</a:t>
              </a:r>
            </a:p>
            <a:p>
              <a:pPr marL="447675" marR="0" lvl="0" indent="-179388" defTabSz="914400" eaLnBrk="1" fontAlgn="auto" latinLnBrk="0" hangingPunct="1">
                <a:spcBef>
                  <a:spcPts val="0"/>
                </a:spcBef>
                <a:spcAft>
                  <a:spcPts val="0"/>
                </a:spcAft>
                <a:buClrTx/>
                <a:buSzTx/>
                <a:buFont typeface="Arial" panose="020B0604020202020204" pitchFamily="34" charset="0"/>
                <a:buChar char="•"/>
                <a:tabLst/>
                <a:defRPr/>
              </a:pPr>
              <a:r>
                <a:rPr kumimoji="0" lang="en-US" altLang="zh-TW" sz="2000" kern="0">
                  <a:solidFill>
                    <a:srgbClr val="000000"/>
                  </a:solidFill>
                  <a:ea typeface="微軟正黑體" panose="020B0604030504040204" pitchFamily="34" charset="-120"/>
                  <a:cs typeface="Times New Roman" panose="02020603050405020304" pitchFamily="18" charset="0"/>
                </a:rPr>
                <a:t>Hint: (1) signal-to-noise ratio = 5</a:t>
              </a:r>
              <a:endParaRPr kumimoji="0" lang="zh-TW" altLang="en-US" sz="2000" kern="0" dirty="0">
                <a:solidFill>
                  <a:srgbClr val="000000"/>
                </a:solidFill>
                <a:ea typeface="微軟正黑體" panose="020B0604030504040204" pitchFamily="34" charset="-120"/>
                <a:cs typeface="Times New Roman" panose="02020603050405020304" pitchFamily="18" charset="0"/>
              </a:endParaRPr>
            </a:p>
          </p:txBody>
        </p:sp>
        <p:sp>
          <p:nvSpPr>
            <p:cNvPr id="14" name="îṩḷiḓê">
              <a:extLst>
                <a:ext uri="{FF2B5EF4-FFF2-40B4-BE49-F238E27FC236}">
                  <a16:creationId xmlns:a16="http://schemas.microsoft.com/office/drawing/2014/main" id="{88D303FD-46F4-421E-9DBD-35B61510A625}"/>
                </a:ext>
              </a:extLst>
            </p:cNvPr>
            <p:cNvSpPr/>
            <p:nvPr/>
          </p:nvSpPr>
          <p:spPr>
            <a:xfrm>
              <a:off x="3388219" y="221001"/>
              <a:ext cx="401897" cy="2273555"/>
            </a:xfrm>
            <a:prstGeom prst="roundRect">
              <a:avLst>
                <a:gd name="adj" fmla="val 50000"/>
              </a:avLst>
            </a:prstGeom>
            <a:solidFill>
              <a:srgbClr val="12529F"/>
            </a:solidFill>
            <a:ln w="12700" cap="flat" cmpd="sng" algn="ctr">
              <a:solidFill>
                <a:srgbClr val="FFFFFF"/>
              </a:solidFill>
              <a:prstDash val="solid"/>
              <a:miter lim="800000"/>
            </a:ln>
            <a:effectLst/>
          </p:spPr>
          <p:txBody>
            <a:bodyPr vert="eaVert" wrap="square" lIns="91440" tIns="45720" rIns="91440" bIns="4572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2000" b="1" u="none" strike="noStrike" kern="0" cap="none" spc="0" normalizeH="0" baseline="0" noProof="0">
                  <a:ln>
                    <a:noFill/>
                  </a:ln>
                  <a:solidFill>
                    <a:srgbClr val="FFFFFF"/>
                  </a:solidFill>
                  <a:effectLst/>
                  <a:uLnTx/>
                  <a:uFillTx/>
                  <a:ea typeface="微軟正黑體" panose="020B0604030504040204" pitchFamily="34" charset="-120"/>
                  <a:cs typeface="Times New Roman" panose="02020603050405020304" pitchFamily="18" charset="0"/>
                </a:rPr>
                <a:t>Experiment One</a:t>
              </a:r>
              <a:endParaRPr kumimoji="0" sz="2000" b="1" u="none" strike="noStrike" kern="0" cap="none" spc="0" normalizeH="0" baseline="0" noProof="0" dirty="0">
                <a:ln>
                  <a:noFill/>
                </a:ln>
                <a:solidFill>
                  <a:srgbClr val="FFFFFF"/>
                </a:solidFill>
                <a:effectLst/>
                <a:uLnTx/>
                <a:uFillTx/>
                <a:ea typeface="微軟正黑體" panose="020B0604030504040204" pitchFamily="34" charset="-120"/>
                <a:cs typeface="Times New Roman" panose="02020603050405020304" pitchFamily="18" charset="0"/>
              </a:endParaRPr>
            </a:p>
          </p:txBody>
        </p:sp>
      </p:grpSp>
    </p:spTree>
    <p:extLst>
      <p:ext uri="{BB962C8B-B14F-4D97-AF65-F5344CB8AC3E}">
        <p14:creationId xmlns:p14="http://schemas.microsoft.com/office/powerpoint/2010/main" val="3954271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îSľíḓe">
            <a:extLst>
              <a:ext uri="{FF2B5EF4-FFF2-40B4-BE49-F238E27FC236}">
                <a16:creationId xmlns:a16="http://schemas.microsoft.com/office/drawing/2014/main" id="{2BF11BA7-9964-4575-B527-5E5EB9C5F8A7}"/>
              </a:ext>
            </a:extLst>
          </p:cNvPr>
          <p:cNvSpPr/>
          <p:nvPr/>
        </p:nvSpPr>
        <p:spPr>
          <a:xfrm rot="16200000">
            <a:off x="6177723" y="-1627405"/>
            <a:ext cx="1497570" cy="7988055"/>
          </a:xfrm>
          <a:prstGeom prst="roundRect">
            <a:avLst>
              <a:gd name="adj" fmla="val 3826"/>
            </a:avLst>
          </a:prstGeom>
          <a:pattFill prst="dkUpDiag">
            <a:fgClr>
              <a:srgbClr val="FFFFFF">
                <a:lumMod val="95000"/>
              </a:srgbClr>
            </a:fgClr>
            <a:bgClr>
              <a:srgbClr val="FFFFFF"/>
            </a:bgClr>
          </a:pattFill>
          <a:ln w="3175" cap="flat" cmpd="sng" algn="ctr">
            <a:solidFill>
              <a:srgbClr val="FFFFFF">
                <a:lumMod val="85000"/>
              </a:srgbClr>
            </a:solidFill>
            <a:prstDash val="solid"/>
            <a:miter lim="800000"/>
          </a:ln>
          <a:effectLst/>
        </p:spPr>
        <p:txBody>
          <a:bodyPr vert="eaVert" wrap="square" lIns="91440" tIns="45720" rIns="91440" bIns="45720" anchor="ctr">
            <a:noAutofit/>
          </a:bodyPr>
          <a:lstStyle/>
          <a:p>
            <a:pPr marL="447675" marR="0" lvl="0" indent="-179388" defTabSz="914400" eaLnBrk="1" fontAlgn="auto" latinLnBrk="0" hangingPunct="1">
              <a:spcBef>
                <a:spcPts val="0"/>
              </a:spcBef>
              <a:spcAft>
                <a:spcPts val="0"/>
              </a:spcAft>
              <a:buClrTx/>
              <a:buSzTx/>
              <a:buFont typeface="Arial" panose="020B0604020202020204" pitchFamily="34" charset="0"/>
              <a:buChar char="•"/>
              <a:tabLst/>
              <a:defRPr/>
            </a:pPr>
            <a:r>
              <a:rPr lang="en-US" altLang="zh-TW" sz="2000" b="0" i="0">
                <a:solidFill>
                  <a:srgbClr val="0D0D0D"/>
                </a:solidFill>
                <a:effectLst/>
                <a:cs typeface="Times New Roman" panose="02020603050405020304" pitchFamily="18" charset="0"/>
              </a:rPr>
              <a:t>To remove noise and save the denoised speech.</a:t>
            </a:r>
          </a:p>
          <a:p>
            <a:pPr marL="447675" marR="0" lvl="0" indent="-179388" defTabSz="914400" eaLnBrk="1" fontAlgn="auto" latinLnBrk="0" hangingPunct="1">
              <a:spcBef>
                <a:spcPts val="0"/>
              </a:spcBef>
              <a:spcAft>
                <a:spcPts val="0"/>
              </a:spcAft>
              <a:buClrTx/>
              <a:buSzTx/>
              <a:buFont typeface="Arial" panose="020B0604020202020204" pitchFamily="34" charset="0"/>
              <a:buChar char="•"/>
              <a:tabLst/>
              <a:defRPr/>
            </a:pPr>
            <a:r>
              <a:rPr lang="en-US" altLang="zh-TW" sz="2000">
                <a:solidFill>
                  <a:srgbClr val="0D0D0D"/>
                </a:solidFill>
                <a:cs typeface="Times New Roman" panose="02020603050405020304" pitchFamily="18" charset="0"/>
              </a:rPr>
              <a:t>F</a:t>
            </a:r>
            <a:r>
              <a:rPr lang="en-US" altLang="zh-TW" sz="2000" b="0" i="0">
                <a:solidFill>
                  <a:srgbClr val="0D0D0D"/>
                </a:solidFill>
                <a:effectLst/>
                <a:cs typeface="Times New Roman" panose="02020603050405020304" pitchFamily="18" charset="0"/>
              </a:rPr>
              <a:t>ollow the steps in the lecture notes for step 3~5. </a:t>
            </a:r>
          </a:p>
          <a:p>
            <a:pPr marL="447675" marR="0" lvl="0" indent="-179388" defTabSz="914400" eaLnBrk="1" fontAlgn="auto" latinLnBrk="0" hangingPunct="1">
              <a:spcBef>
                <a:spcPts val="0"/>
              </a:spcBef>
              <a:spcAft>
                <a:spcPts val="0"/>
              </a:spcAft>
              <a:buClrTx/>
              <a:buSzTx/>
              <a:buFont typeface="Arial" panose="020B0604020202020204" pitchFamily="34" charset="0"/>
              <a:buChar char="•"/>
              <a:tabLst/>
              <a:defRPr/>
            </a:pPr>
            <a:r>
              <a:rPr lang="en-US" altLang="zh-TW" sz="2000" b="0" i="0">
                <a:solidFill>
                  <a:srgbClr val="0D0D0D"/>
                </a:solidFill>
                <a:effectLst/>
                <a:cs typeface="Times New Roman" panose="02020603050405020304" pitchFamily="18" charset="0"/>
              </a:rPr>
              <a:t>Set the noise sampling duration to s = 0.5 seconds.</a:t>
            </a:r>
            <a:endParaRPr kumimoji="0" lang="en-US" altLang="zh-TW" sz="2000" kern="0" dirty="0">
              <a:solidFill>
                <a:srgbClr val="000000"/>
              </a:solidFill>
              <a:ea typeface="微軟正黑體" panose="020B0604030504040204" pitchFamily="34" charset="-120"/>
              <a:cs typeface="Times New Roman" panose="02020603050405020304" pitchFamily="18" charset="0"/>
            </a:endParaRPr>
          </a:p>
        </p:txBody>
      </p:sp>
      <p:sp>
        <p:nvSpPr>
          <p:cNvPr id="2" name="標題 1"/>
          <p:cNvSpPr>
            <a:spLocks noGrp="1"/>
          </p:cNvSpPr>
          <p:nvPr>
            <p:ph type="title"/>
          </p:nvPr>
        </p:nvSpPr>
        <p:spPr/>
        <p:txBody>
          <a:bodyPr/>
          <a:lstStyle/>
          <a:p>
            <a:r>
              <a:rPr lang="en-US" altLang="zh-TW">
                <a:latin typeface="Times New Roman" panose="02020603050405020304" pitchFamily="18" charset="0"/>
                <a:cs typeface="Times New Roman" panose="02020603050405020304" pitchFamily="18" charset="0"/>
              </a:rPr>
              <a:t>Experiment Two</a:t>
            </a:r>
            <a:endParaRPr lang="zh-TW" altLang="en-US" dirty="0">
              <a:latin typeface="Times New Roman" panose="02020603050405020304" pitchFamily="18" charset="0"/>
              <a:cs typeface="Times New Roman" panose="02020603050405020304" pitchFamily="18" charset="0"/>
            </a:endParaRPr>
          </a:p>
        </p:txBody>
      </p:sp>
      <p:sp>
        <p:nvSpPr>
          <p:cNvPr id="12" name="投影片編號版面配置區 2"/>
          <p:cNvSpPr>
            <a:spLocks noGrp="1"/>
          </p:cNvSpPr>
          <p:nvPr>
            <p:ph type="sldNum" sz="quarter" idx="12"/>
          </p:nvPr>
        </p:nvSpPr>
        <p:spPr>
          <a:xfrm>
            <a:off x="0" y="1272222"/>
            <a:ext cx="711200" cy="244476"/>
          </a:xfrm>
        </p:spPr>
        <p:txBody>
          <a:bodyP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C14BE2B-79B3-429B-84A3-28A13968A529}" type="slidenum">
              <a:rPr kumimoji="0" lang="zh-TW" altLang="en-US" sz="1400" b="1" i="0" u="none" strike="noStrike" kern="1200" cap="none" spc="0" normalizeH="0" baseline="0" noProof="0" smtClean="0">
                <a:ln>
                  <a:noFill/>
                </a:ln>
                <a:solidFill>
                  <a:srgbClr val="FFFFFF"/>
                </a:solidFill>
                <a:effectLst/>
                <a:uLnTx/>
                <a:uFillTx/>
                <a:latin typeface="Times New Roman" panose="02020603050405020304" pitchFamily="18" charset="0"/>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zh-TW" altLang="en-US" sz="1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16" name="Text Placeholder 3"/>
          <p:cNvSpPr txBox="1">
            <a:spLocks/>
          </p:cNvSpPr>
          <p:nvPr/>
        </p:nvSpPr>
        <p:spPr>
          <a:xfrm>
            <a:off x="1683250" y="3172823"/>
            <a:ext cx="10461422" cy="1231106"/>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457" eaLnBrk="1" fontAlgn="auto" hangingPunct="1">
              <a:spcBef>
                <a:spcPct val="20000"/>
              </a:spcBef>
              <a:spcAft>
                <a:spcPts val="0"/>
              </a:spcAft>
              <a:defRPr/>
            </a:pPr>
            <a:r>
              <a:rPr kumimoji="0" lang="en-US" altLang="zh-TW" sz="2000">
                <a:solidFill>
                  <a:schemeClr val="tx1"/>
                </a:solidFill>
                <a:ea typeface="微軟正黑體" panose="020B0604030504040204" pitchFamily="34" charset="-120"/>
                <a:cs typeface="Times New Roman" panose="02020603050405020304" pitchFamily="18" charset="0"/>
              </a:rPr>
              <a:t>To remove noise from the speech signal using a Wiener filter, use the `wienerscalart96.m` script. Input the signal variable `output`, the sampling frequency `fs`, and the noise sampling duration `s` (recommended to be between 0 and 1). This will apply the Wiener filter to the speech signal to remove noise.</a:t>
            </a:r>
            <a:endParaRPr kumimoji="0" lang="zh-TW" altLang="en-US" sz="2000" dirty="0">
              <a:solidFill>
                <a:schemeClr val="tx1"/>
              </a:solidFill>
              <a:ea typeface="微軟正黑體" panose="020B0604030504040204" pitchFamily="34" charset="-120"/>
              <a:cs typeface="Times New Roman" panose="02020603050405020304" pitchFamily="18" charset="0"/>
            </a:endParaRPr>
          </a:p>
        </p:txBody>
      </p:sp>
      <p:sp>
        <p:nvSpPr>
          <p:cNvPr id="17" name="Oval 77"/>
          <p:cNvSpPr>
            <a:spLocks noChangeArrowheads="1"/>
          </p:cNvSpPr>
          <p:nvPr/>
        </p:nvSpPr>
        <p:spPr bwMode="auto">
          <a:xfrm>
            <a:off x="1007630" y="3332146"/>
            <a:ext cx="301630" cy="300921"/>
          </a:xfrm>
          <a:prstGeom prst="ellipse">
            <a:avLst/>
          </a:prstGeom>
          <a:solidFill>
            <a:srgbClr val="94B6D2"/>
          </a:solidFill>
          <a:ln>
            <a:noFill/>
          </a:ln>
        </p:spPr>
        <p:txBody>
          <a:bodyPr vert="horz" wrap="square" lIns="91440" tIns="45720" rIns="91440" bIns="45720" numCol="1" anchor="t" anchorCtr="0" compatLnSpc="1">
            <a:prstTxWarp prst="textNoShape">
              <a:avLst/>
            </a:prstTxWarp>
          </a:bodyPr>
          <a:lstStyle/>
          <a:p>
            <a:pPr defTabSz="1031690" eaLnBrk="1" fontAlgn="auto" hangingPunct="1">
              <a:spcBef>
                <a:spcPts val="0"/>
              </a:spcBef>
              <a:spcAft>
                <a:spcPts val="0"/>
              </a:spcAft>
            </a:pPr>
            <a:r>
              <a:rPr kumimoji="0" lang="en-US" altLang="zh-TW" sz="2000" dirty="0">
                <a:solidFill>
                  <a:srgbClr val="0E457D"/>
                </a:solidFill>
                <a:ea typeface="+mn-ea"/>
                <a:cs typeface="Times New Roman" panose="02020603050405020304" pitchFamily="18" charset="0"/>
              </a:rPr>
              <a:t>1</a:t>
            </a:r>
            <a:endParaRPr kumimoji="0" lang="en-US" sz="2000" dirty="0">
              <a:solidFill>
                <a:srgbClr val="0E457D"/>
              </a:solidFill>
              <a:ea typeface="+mn-ea"/>
              <a:cs typeface="Times New Roman" panose="02020603050405020304" pitchFamily="18" charset="0"/>
            </a:endParaRPr>
          </a:p>
        </p:txBody>
      </p:sp>
      <p:sp>
        <p:nvSpPr>
          <p:cNvPr id="30" name="Text Placeholder 3"/>
          <p:cNvSpPr txBox="1">
            <a:spLocks/>
          </p:cNvSpPr>
          <p:nvPr/>
        </p:nvSpPr>
        <p:spPr>
          <a:xfrm>
            <a:off x="1683250" y="5307358"/>
            <a:ext cx="10508750" cy="307777"/>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457" eaLnBrk="1" fontAlgn="auto" hangingPunct="1">
              <a:spcBef>
                <a:spcPct val="20000"/>
              </a:spcBef>
              <a:spcAft>
                <a:spcPts val="0"/>
              </a:spcAft>
              <a:defRPr/>
            </a:pPr>
            <a:r>
              <a:rPr kumimoji="0" lang="en-US" altLang="zh-TW" sz="2000">
                <a:solidFill>
                  <a:schemeClr val="tx1"/>
                </a:solidFill>
                <a:ea typeface="微軟正黑體" panose="020B0604030504040204" pitchFamily="34" charset="-120"/>
                <a:cs typeface="Times New Roman" panose="02020603050405020304" pitchFamily="18" charset="0"/>
              </a:rPr>
              <a:t>Use `audiowrite` to write our `output` as a WAV file. You can set the output path and filename yourself.</a:t>
            </a:r>
            <a:endParaRPr kumimoji="0" lang="zh-TW" altLang="en-US" sz="2000" dirty="0">
              <a:solidFill>
                <a:schemeClr val="tx1"/>
              </a:solidFill>
              <a:ea typeface="微軟正黑體" panose="020B0604030504040204" pitchFamily="34" charset="-120"/>
              <a:cs typeface="Times New Roman" panose="02020603050405020304" pitchFamily="18" charset="0"/>
            </a:endParaRPr>
          </a:p>
        </p:txBody>
      </p:sp>
      <p:sp>
        <p:nvSpPr>
          <p:cNvPr id="31" name="Oval 77"/>
          <p:cNvSpPr>
            <a:spLocks noChangeArrowheads="1"/>
          </p:cNvSpPr>
          <p:nvPr/>
        </p:nvSpPr>
        <p:spPr bwMode="auto">
          <a:xfrm>
            <a:off x="1007630" y="5304637"/>
            <a:ext cx="301630" cy="300921"/>
          </a:xfrm>
          <a:prstGeom prst="ellipse">
            <a:avLst/>
          </a:prstGeom>
          <a:solidFill>
            <a:srgbClr val="94B6D2"/>
          </a:solidFill>
          <a:ln>
            <a:noFill/>
          </a:ln>
        </p:spPr>
        <p:txBody>
          <a:bodyPr vert="horz" wrap="square" lIns="91440" tIns="45720" rIns="91440" bIns="45720" numCol="1" anchor="t" anchorCtr="0" compatLnSpc="1">
            <a:prstTxWarp prst="textNoShape">
              <a:avLst/>
            </a:prstTxWarp>
          </a:bodyPr>
          <a:lstStyle/>
          <a:p>
            <a:pPr defTabSz="1031690" eaLnBrk="1" fontAlgn="auto" hangingPunct="1">
              <a:spcBef>
                <a:spcPts val="0"/>
              </a:spcBef>
              <a:spcAft>
                <a:spcPts val="0"/>
              </a:spcAft>
            </a:pPr>
            <a:r>
              <a:rPr kumimoji="0" lang="en-US" altLang="zh-TW" sz="2000" dirty="0">
                <a:solidFill>
                  <a:srgbClr val="0E457D"/>
                </a:solidFill>
                <a:ea typeface="+mn-ea"/>
                <a:cs typeface="Times New Roman" panose="02020603050405020304" pitchFamily="18" charset="0"/>
              </a:rPr>
              <a:t>2</a:t>
            </a:r>
            <a:endParaRPr kumimoji="0" lang="en-US" sz="2000" dirty="0">
              <a:solidFill>
                <a:srgbClr val="0E457D"/>
              </a:solidFill>
              <a:ea typeface="+mn-ea"/>
              <a:cs typeface="Times New Roman" panose="02020603050405020304" pitchFamily="18" charset="0"/>
            </a:endParaRPr>
          </a:p>
        </p:txBody>
      </p:sp>
      <p:sp>
        <p:nvSpPr>
          <p:cNvPr id="32" name="Rectangle 3"/>
          <p:cNvSpPr txBox="1">
            <a:spLocks noChangeArrowheads="1"/>
          </p:cNvSpPr>
          <p:nvPr/>
        </p:nvSpPr>
        <p:spPr>
          <a:xfrm>
            <a:off x="2711624" y="4204164"/>
            <a:ext cx="4824504" cy="936104"/>
          </a:xfrm>
          <a:prstGeom prst="roundRect">
            <a:avLst>
              <a:gd name="adj" fmla="val 9581"/>
            </a:avLst>
          </a:prstGeom>
          <a:solidFill>
            <a:srgbClr val="E1F0FB"/>
          </a:solidFill>
        </p:spPr>
        <p:txBody>
          <a:bodyPr anchor="ctr">
            <a:noAutofit/>
          </a:bodyPr>
          <a:lstStyle>
            <a:lvl1pPr marL="320040" indent="-320040" algn="l" rtl="0" eaLnBrk="1" latinLnBrk="0" hangingPunct="1">
              <a:spcBef>
                <a:spcPts val="700"/>
              </a:spcBef>
              <a:buClr>
                <a:schemeClr val="accent2"/>
              </a:buClr>
              <a:buSzPct val="60000"/>
              <a:buFont typeface="Wingdings"/>
              <a:buChar char=""/>
              <a:defRPr kumimoji="0" sz="2900" kern="1200" baseline="0">
                <a:solidFill>
                  <a:schemeClr val="tx1"/>
                </a:solidFill>
                <a:latin typeface="Arial" panose="020B0604020202020204" pitchFamily="34" charset="0"/>
                <a:ea typeface="微軟正黑體" panose="020B0604030504040204" pitchFamily="34" charset="-120"/>
                <a:cs typeface="+mn-cs"/>
              </a:defRPr>
            </a:lvl1pPr>
            <a:lvl2pPr marL="640080" indent="-274320" algn="l" rtl="0" eaLnBrk="1" latinLnBrk="0" hangingPunct="1">
              <a:spcBef>
                <a:spcPts val="550"/>
              </a:spcBef>
              <a:buClr>
                <a:schemeClr val="accent1"/>
              </a:buClr>
              <a:buSzPct val="70000"/>
              <a:buFont typeface="Wingdings 2"/>
              <a:buChar char=""/>
              <a:defRPr kumimoji="0" sz="2600" kern="1200" baseline="0">
                <a:solidFill>
                  <a:schemeClr val="tx1"/>
                </a:solidFill>
                <a:latin typeface="Arial" panose="020B0604020202020204" pitchFamily="34" charset="0"/>
                <a:ea typeface="微軟正黑體" panose="020B0604030504040204" pitchFamily="34" charset="-120"/>
                <a:cs typeface="+mn-cs"/>
              </a:defRPr>
            </a:lvl2pPr>
            <a:lvl3pPr marL="914400" indent="-228600" algn="l" rtl="0" eaLnBrk="1" latinLnBrk="0" hangingPunct="1">
              <a:spcBef>
                <a:spcPts val="500"/>
              </a:spcBef>
              <a:buClr>
                <a:schemeClr val="accent2"/>
              </a:buClr>
              <a:buSzPct val="75000"/>
              <a:buFont typeface="Wingdings"/>
              <a:buChar char=""/>
              <a:defRPr kumimoji="0" sz="2300" kern="1200" baseline="0">
                <a:solidFill>
                  <a:schemeClr val="tx1"/>
                </a:solidFill>
                <a:latin typeface="Arial" panose="020B0604020202020204" pitchFamily="34" charset="0"/>
                <a:ea typeface="微軟正黑體" panose="020B0604030504040204" pitchFamily="34" charset="-120"/>
                <a:cs typeface="+mn-cs"/>
              </a:defRPr>
            </a:lvl3pPr>
            <a:lvl4pPr marL="1371600" indent="-228600" algn="l" rtl="0" eaLnBrk="1" latinLnBrk="0" hangingPunct="1">
              <a:spcBef>
                <a:spcPts val="400"/>
              </a:spcBef>
              <a:buClr>
                <a:schemeClr val="accent3"/>
              </a:buClr>
              <a:buSzPct val="75000"/>
              <a:buFont typeface="Wingdings"/>
              <a:buChar char=""/>
              <a:defRPr kumimoji="0" sz="2000" kern="1200" baseline="0">
                <a:solidFill>
                  <a:schemeClr val="tx1"/>
                </a:solidFill>
                <a:latin typeface="Arial" panose="020B0604020202020204" pitchFamily="34" charset="0"/>
                <a:ea typeface="微軟正黑體" panose="020B0604030504040204" pitchFamily="34" charset="-120"/>
                <a:cs typeface="+mn-cs"/>
              </a:defRPr>
            </a:lvl4pPr>
            <a:lvl5pPr marL="1828800" indent="-228600" algn="l" rtl="0" eaLnBrk="1" latinLnBrk="0" hangingPunct="1">
              <a:spcBef>
                <a:spcPts val="400"/>
              </a:spcBef>
              <a:buClr>
                <a:schemeClr val="accent4"/>
              </a:buClr>
              <a:buSzPct val="65000"/>
              <a:buFont typeface="Wingdings"/>
              <a:buChar char=""/>
              <a:defRPr kumimoji="0" sz="2000" kern="1200" baseline="0">
                <a:solidFill>
                  <a:schemeClr val="tx1"/>
                </a:solidFill>
                <a:latin typeface="Arial" panose="020B0604020202020204" pitchFamily="34" charset="0"/>
                <a:ea typeface="微軟正黑體" panose="020B0604030504040204" pitchFamily="34" charset="-120"/>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defTabSz="914457" fontAlgn="auto">
              <a:spcBef>
                <a:spcPct val="20000"/>
              </a:spcBef>
              <a:spcAft>
                <a:spcPts val="0"/>
              </a:spcAft>
              <a:buNone/>
              <a:defRPr/>
            </a:pPr>
            <a:r>
              <a:rPr lang="en-US" altLang="zh-TW" sz="2000" dirty="0">
                <a:latin typeface="Times New Roman" panose="02020603050405020304" pitchFamily="18" charset="0"/>
                <a:cs typeface="Times New Roman" panose="02020603050405020304" pitchFamily="18" charset="0"/>
              </a:rPr>
              <a:t>output1=WienerScalart96(</a:t>
            </a:r>
            <a:r>
              <a:rPr lang="en-US" altLang="zh-TW" sz="2000" dirty="0" err="1">
                <a:latin typeface="Times New Roman" panose="02020603050405020304" pitchFamily="18" charset="0"/>
                <a:cs typeface="Times New Roman" panose="02020603050405020304" pitchFamily="18" charset="0"/>
              </a:rPr>
              <a:t>output,fs,s</a:t>
            </a:r>
            <a:r>
              <a:rPr lang="en-US" altLang="zh-TW" sz="2000" dirty="0">
                <a:latin typeface="Times New Roman" panose="02020603050405020304" pitchFamily="18" charset="0"/>
                <a:cs typeface="Times New Roman" panose="02020603050405020304" pitchFamily="18" charset="0"/>
              </a:rPr>
              <a:t>);</a:t>
            </a:r>
          </a:p>
          <a:p>
            <a:pPr marL="0" indent="0" defTabSz="914457" fontAlgn="auto">
              <a:spcBef>
                <a:spcPct val="20000"/>
              </a:spcBef>
              <a:spcAft>
                <a:spcPts val="0"/>
              </a:spcAft>
              <a:buNone/>
              <a:defRPr/>
            </a:pPr>
            <a:r>
              <a:rPr lang="en-US" altLang="zh-TW" sz="2000" dirty="0">
                <a:latin typeface="Times New Roman" panose="02020603050405020304" pitchFamily="18" charset="0"/>
                <a:cs typeface="Times New Roman" panose="02020603050405020304" pitchFamily="18" charset="0"/>
              </a:rPr>
              <a:t>sound(</a:t>
            </a:r>
            <a:r>
              <a:rPr lang="en-US" altLang="zh-TW" sz="2000" dirty="0" err="1">
                <a:latin typeface="Times New Roman" panose="02020603050405020304" pitchFamily="18" charset="0"/>
                <a:cs typeface="Times New Roman" panose="02020603050405020304" pitchFamily="18" charset="0"/>
              </a:rPr>
              <a:t>output,fs</a:t>
            </a:r>
            <a:r>
              <a:rPr lang="en-US" altLang="zh-TW" sz="2000" dirty="0">
                <a:latin typeface="Times New Roman" panose="02020603050405020304" pitchFamily="18" charset="0"/>
                <a:cs typeface="Times New Roman" panose="02020603050405020304" pitchFamily="18" charset="0"/>
              </a:rPr>
              <a:t>);</a:t>
            </a:r>
          </a:p>
        </p:txBody>
      </p:sp>
      <p:sp>
        <p:nvSpPr>
          <p:cNvPr id="22" name="Rectangle 3"/>
          <p:cNvSpPr txBox="1">
            <a:spLocks noChangeArrowheads="1"/>
          </p:cNvSpPr>
          <p:nvPr/>
        </p:nvSpPr>
        <p:spPr>
          <a:xfrm>
            <a:off x="2711624" y="5870326"/>
            <a:ext cx="4824504" cy="602565"/>
          </a:xfrm>
          <a:prstGeom prst="roundRect">
            <a:avLst>
              <a:gd name="adj" fmla="val 9581"/>
            </a:avLst>
          </a:prstGeom>
          <a:solidFill>
            <a:srgbClr val="E1F0FB"/>
          </a:solidFill>
        </p:spPr>
        <p:txBody>
          <a:bodyPr anchor="ctr">
            <a:noAutofit/>
          </a:bodyPr>
          <a:lstStyle>
            <a:lvl1pPr marL="320040" indent="-320040" algn="l" rtl="0" eaLnBrk="1" latinLnBrk="0" hangingPunct="1">
              <a:spcBef>
                <a:spcPts val="700"/>
              </a:spcBef>
              <a:buClr>
                <a:schemeClr val="accent2"/>
              </a:buClr>
              <a:buSzPct val="60000"/>
              <a:buFont typeface="Wingdings"/>
              <a:buChar char=""/>
              <a:defRPr kumimoji="0" sz="2900" kern="1200" baseline="0">
                <a:solidFill>
                  <a:schemeClr val="tx1"/>
                </a:solidFill>
                <a:latin typeface="Arial" panose="020B0604020202020204" pitchFamily="34" charset="0"/>
                <a:ea typeface="微軟正黑體" panose="020B0604030504040204" pitchFamily="34" charset="-120"/>
                <a:cs typeface="+mn-cs"/>
              </a:defRPr>
            </a:lvl1pPr>
            <a:lvl2pPr marL="640080" indent="-274320" algn="l" rtl="0" eaLnBrk="1" latinLnBrk="0" hangingPunct="1">
              <a:spcBef>
                <a:spcPts val="550"/>
              </a:spcBef>
              <a:buClr>
                <a:schemeClr val="accent1"/>
              </a:buClr>
              <a:buSzPct val="70000"/>
              <a:buFont typeface="Wingdings 2"/>
              <a:buChar char=""/>
              <a:defRPr kumimoji="0" sz="2600" kern="1200" baseline="0">
                <a:solidFill>
                  <a:schemeClr val="tx1"/>
                </a:solidFill>
                <a:latin typeface="Arial" panose="020B0604020202020204" pitchFamily="34" charset="0"/>
                <a:ea typeface="微軟正黑體" panose="020B0604030504040204" pitchFamily="34" charset="-120"/>
                <a:cs typeface="+mn-cs"/>
              </a:defRPr>
            </a:lvl2pPr>
            <a:lvl3pPr marL="914400" indent="-228600" algn="l" rtl="0" eaLnBrk="1" latinLnBrk="0" hangingPunct="1">
              <a:spcBef>
                <a:spcPts val="500"/>
              </a:spcBef>
              <a:buClr>
                <a:schemeClr val="accent2"/>
              </a:buClr>
              <a:buSzPct val="75000"/>
              <a:buFont typeface="Wingdings"/>
              <a:buChar char=""/>
              <a:defRPr kumimoji="0" sz="2300" kern="1200" baseline="0">
                <a:solidFill>
                  <a:schemeClr val="tx1"/>
                </a:solidFill>
                <a:latin typeface="Arial" panose="020B0604020202020204" pitchFamily="34" charset="0"/>
                <a:ea typeface="微軟正黑體" panose="020B0604030504040204" pitchFamily="34" charset="-120"/>
                <a:cs typeface="+mn-cs"/>
              </a:defRPr>
            </a:lvl3pPr>
            <a:lvl4pPr marL="1371600" indent="-228600" algn="l" rtl="0" eaLnBrk="1" latinLnBrk="0" hangingPunct="1">
              <a:spcBef>
                <a:spcPts val="400"/>
              </a:spcBef>
              <a:buClr>
                <a:schemeClr val="accent3"/>
              </a:buClr>
              <a:buSzPct val="75000"/>
              <a:buFont typeface="Wingdings"/>
              <a:buChar char=""/>
              <a:defRPr kumimoji="0" sz="2000" kern="1200" baseline="0">
                <a:solidFill>
                  <a:schemeClr val="tx1"/>
                </a:solidFill>
                <a:latin typeface="Arial" panose="020B0604020202020204" pitchFamily="34" charset="0"/>
                <a:ea typeface="微軟正黑體" panose="020B0604030504040204" pitchFamily="34" charset="-120"/>
                <a:cs typeface="+mn-cs"/>
              </a:defRPr>
            </a:lvl4pPr>
            <a:lvl5pPr marL="1828800" indent="-228600" algn="l" rtl="0" eaLnBrk="1" latinLnBrk="0" hangingPunct="1">
              <a:spcBef>
                <a:spcPts val="400"/>
              </a:spcBef>
              <a:buClr>
                <a:schemeClr val="accent4"/>
              </a:buClr>
              <a:buSzPct val="65000"/>
              <a:buFont typeface="Wingdings"/>
              <a:buChar char=""/>
              <a:defRPr kumimoji="0" sz="2000" kern="1200" baseline="0">
                <a:solidFill>
                  <a:schemeClr val="tx1"/>
                </a:solidFill>
                <a:latin typeface="Arial" panose="020B0604020202020204" pitchFamily="34" charset="0"/>
                <a:ea typeface="微軟正黑體" panose="020B0604030504040204" pitchFamily="34" charset="-120"/>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defTabSz="914457" fontAlgn="auto">
              <a:spcBef>
                <a:spcPct val="20000"/>
              </a:spcBef>
              <a:spcAft>
                <a:spcPts val="0"/>
              </a:spcAft>
              <a:buNone/>
              <a:defRPr/>
            </a:pPr>
            <a:r>
              <a:rPr lang="en-US" altLang="zh-TW" sz="2000" dirty="0" err="1">
                <a:latin typeface="Times New Roman" panose="02020603050405020304" pitchFamily="18" charset="0"/>
                <a:cs typeface="Times New Roman" panose="02020603050405020304" pitchFamily="18" charset="0"/>
              </a:rPr>
              <a:t>audiowrite</a:t>
            </a:r>
            <a:r>
              <a:rPr lang="en-US" altLang="zh-TW" sz="2000" dirty="0">
                <a:latin typeface="Times New Roman" panose="02020603050405020304" pitchFamily="18" charset="0"/>
                <a:cs typeface="Times New Roman" panose="02020603050405020304" pitchFamily="18" charset="0"/>
              </a:rPr>
              <a:t>( Filename, output1, fs);</a:t>
            </a:r>
          </a:p>
        </p:txBody>
      </p:sp>
      <p:sp>
        <p:nvSpPr>
          <p:cNvPr id="13" name="îṩḷiḓê">
            <a:extLst>
              <a:ext uri="{FF2B5EF4-FFF2-40B4-BE49-F238E27FC236}">
                <a16:creationId xmlns:a16="http://schemas.microsoft.com/office/drawing/2014/main" id="{A59696A1-DC43-4F0C-9279-85919BB04EE9}"/>
              </a:ext>
            </a:extLst>
          </p:cNvPr>
          <p:cNvSpPr/>
          <p:nvPr/>
        </p:nvSpPr>
        <p:spPr>
          <a:xfrm rot="16200000">
            <a:off x="1752679" y="1192526"/>
            <a:ext cx="483700" cy="2363458"/>
          </a:xfrm>
          <a:prstGeom prst="roundRect">
            <a:avLst>
              <a:gd name="adj" fmla="val 50000"/>
            </a:avLst>
          </a:prstGeom>
          <a:solidFill>
            <a:srgbClr val="12529F"/>
          </a:solidFill>
          <a:ln w="12700" cap="flat" cmpd="sng" algn="ctr">
            <a:solidFill>
              <a:srgbClr val="FFFFFF"/>
            </a:solidFill>
            <a:prstDash val="solid"/>
            <a:miter lim="800000"/>
          </a:ln>
          <a:effectLst/>
        </p:spPr>
        <p:txBody>
          <a:bodyPr vert="eaVert" wrap="square" lIns="91440" tIns="45720" rIns="91440" bIns="4572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TW" sz="2000" b="1" u="none" strike="noStrike" kern="0" cap="none" spc="0" normalizeH="0" baseline="0" noProof="0">
                <a:ln>
                  <a:noFill/>
                </a:ln>
                <a:solidFill>
                  <a:srgbClr val="FFFFFF"/>
                </a:solidFill>
                <a:effectLst/>
                <a:uLnTx/>
                <a:uFillTx/>
                <a:ea typeface="微軟正黑體" panose="020B0604030504040204" pitchFamily="34" charset="-120"/>
                <a:cs typeface="Times New Roman" panose="02020603050405020304" pitchFamily="18" charset="0"/>
              </a:rPr>
              <a:t>Experiment </a:t>
            </a:r>
            <a:r>
              <a:rPr kumimoji="0" lang="en-US" altLang="zh-TW" sz="2000" b="1" kern="0">
                <a:solidFill>
                  <a:srgbClr val="FFFFFF"/>
                </a:solidFill>
                <a:ea typeface="微軟正黑體" panose="020B0604030504040204" pitchFamily="34" charset="-120"/>
                <a:cs typeface="Times New Roman" panose="02020603050405020304" pitchFamily="18" charset="0"/>
              </a:rPr>
              <a:t>Two</a:t>
            </a:r>
            <a:endParaRPr kumimoji="0" sz="2000" b="1" u="none" strike="noStrike" kern="0" cap="none" spc="0" normalizeH="0" baseline="0" noProof="0" dirty="0">
              <a:ln>
                <a:noFill/>
              </a:ln>
              <a:solidFill>
                <a:srgbClr val="FFFFFF"/>
              </a:solidFill>
              <a:effectLst/>
              <a:uLnTx/>
              <a:uFillTx/>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2168679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TW" sz="4400" kern="0">
                <a:latin typeface="Times New Roman" panose="02020603050405020304" pitchFamily="18" charset="0"/>
                <a:ea typeface="+mn-ea"/>
                <a:cs typeface="Times New Roman" panose="02020603050405020304" pitchFamily="18" charset="0"/>
              </a:rPr>
              <a:t>Experiment Three: Generate and play echo</a:t>
            </a:r>
            <a:endParaRPr kumimoji="0" lang="en-US" altLang="zh-TW" sz="4400" kern="0" dirty="0">
              <a:latin typeface="Times New Roman" panose="02020603050405020304" pitchFamily="18" charset="0"/>
              <a:ea typeface="+mn-ea"/>
              <a:cs typeface="Times New Roman" panose="02020603050405020304" pitchFamily="18" charset="0"/>
            </a:endParaRPr>
          </a:p>
        </p:txBody>
      </p:sp>
      <p:sp>
        <p:nvSpPr>
          <p:cNvPr id="12" name="投影片編號版面配置區 2"/>
          <p:cNvSpPr>
            <a:spLocks noGrp="1"/>
          </p:cNvSpPr>
          <p:nvPr>
            <p:ph type="sldNum" sz="quarter" idx="12"/>
          </p:nvPr>
        </p:nvSpPr>
        <p:spPr>
          <a:xfrm>
            <a:off x="0" y="1272222"/>
            <a:ext cx="711200" cy="244476"/>
          </a:xfrm>
        </p:spPr>
        <p:txBody>
          <a:bodyP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C14BE2B-79B3-429B-84A3-28A13968A529}" type="slidenum">
              <a:rPr kumimoji="0" lang="zh-TW" altLang="en-US" sz="1400" b="1" i="0" u="none" strike="noStrike" kern="1200" cap="none" spc="0" normalizeH="0" baseline="0" noProof="0" smtClean="0">
                <a:ln>
                  <a:noFill/>
                </a:ln>
                <a:solidFill>
                  <a:srgbClr val="FFFFFF"/>
                </a:solidFill>
                <a:effectLst/>
                <a:uLnTx/>
                <a:uFillTx/>
                <a:latin typeface="Times New Roman" panose="02020603050405020304" pitchFamily="18" charset="0"/>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zh-TW" altLang="en-US" sz="1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35" name="Text Placeholder 3"/>
          <p:cNvSpPr txBox="1">
            <a:spLocks/>
          </p:cNvSpPr>
          <p:nvPr/>
        </p:nvSpPr>
        <p:spPr>
          <a:xfrm>
            <a:off x="711200" y="1720281"/>
            <a:ext cx="7265194" cy="30777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457" eaLnBrk="1" fontAlgn="auto" hangingPunct="1">
              <a:spcBef>
                <a:spcPct val="20000"/>
              </a:spcBef>
              <a:spcAft>
                <a:spcPts val="0"/>
              </a:spcAft>
              <a:defRPr/>
            </a:pPr>
            <a:r>
              <a:rPr kumimoji="0" lang="en-US" altLang="zh-TW" sz="2000" u="dbl">
                <a:solidFill>
                  <a:srgbClr val="0E457D"/>
                </a:solidFill>
                <a:effectLst>
                  <a:outerShdw blurRad="38100" dist="38100" dir="2700000" algn="tl">
                    <a:srgbClr val="000000">
                      <a:alpha val="43137"/>
                    </a:srgbClr>
                  </a:outerShdw>
                </a:effectLst>
                <a:ea typeface="+mn-ea"/>
                <a:cs typeface="Times New Roman" panose="02020603050405020304" pitchFamily="18" charset="0"/>
              </a:rPr>
              <a:t>Please refer to the Project 1 experiment procedure: </a:t>
            </a:r>
            <a:r>
              <a:rPr kumimoji="0" lang="en-US" altLang="zh-TW" sz="2000" b="1" u="dbl">
                <a:solidFill>
                  <a:srgbClr val="0E457D"/>
                </a:solidFill>
                <a:effectLst>
                  <a:outerShdw blurRad="38100" dist="38100" dir="2700000" algn="tl">
                    <a:srgbClr val="000000">
                      <a:alpha val="43137"/>
                    </a:srgbClr>
                  </a:outerShdw>
                </a:effectLst>
                <a:ea typeface="+mn-ea"/>
                <a:cs typeface="Times New Roman" panose="02020603050405020304" pitchFamily="18" charset="0"/>
              </a:rPr>
              <a:t>Experiment Three</a:t>
            </a:r>
            <a:endParaRPr kumimoji="0" lang="zh-TW" altLang="en-US" sz="2000" u="dbl" dirty="0">
              <a:solidFill>
                <a:srgbClr val="0E457D"/>
              </a:solidFill>
              <a:effectLst>
                <a:outerShdw blurRad="38100" dist="38100" dir="2700000" algn="tl">
                  <a:srgbClr val="000000">
                    <a:alpha val="43137"/>
                  </a:srgbClr>
                </a:outerShdw>
              </a:effectLst>
              <a:ea typeface="+mn-ea"/>
              <a:cs typeface="Times New Roman" panose="02020603050405020304" pitchFamily="18" charset="0"/>
            </a:endParaRPr>
          </a:p>
        </p:txBody>
      </p:sp>
      <p:sp>
        <p:nvSpPr>
          <p:cNvPr id="37" name="Text Placeholder 3"/>
          <p:cNvSpPr txBox="1">
            <a:spLocks/>
          </p:cNvSpPr>
          <p:nvPr/>
        </p:nvSpPr>
        <p:spPr>
          <a:xfrm>
            <a:off x="1559496" y="2255350"/>
            <a:ext cx="7529305" cy="30777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457" eaLnBrk="1" fontAlgn="auto" hangingPunct="1">
              <a:spcBef>
                <a:spcPct val="20000"/>
              </a:spcBef>
              <a:spcAft>
                <a:spcPts val="0"/>
              </a:spcAft>
              <a:defRPr/>
            </a:pPr>
            <a:r>
              <a:rPr kumimoji="0" lang="en-US" altLang="zh-TW" sz="2000">
                <a:solidFill>
                  <a:schemeClr val="tx1"/>
                </a:solidFill>
                <a:ea typeface="微軟正黑體" panose="020B0604030504040204" pitchFamily="34" charset="-120"/>
                <a:cs typeface="Times New Roman" panose="02020603050405020304" pitchFamily="18" charset="0"/>
              </a:rPr>
              <a:t>For this experiment, we will use the `echo.m` tool to generate room echo.</a:t>
            </a:r>
            <a:endParaRPr kumimoji="0" lang="zh-TW" altLang="en-US" sz="2000" dirty="0">
              <a:solidFill>
                <a:schemeClr val="tx1"/>
              </a:solidFill>
              <a:ea typeface="微軟正黑體" panose="020B0604030504040204" pitchFamily="34" charset="-120"/>
              <a:cs typeface="Times New Roman" panose="02020603050405020304" pitchFamily="18" charset="0"/>
            </a:endParaRPr>
          </a:p>
        </p:txBody>
      </p:sp>
      <p:sp>
        <p:nvSpPr>
          <p:cNvPr id="38" name="Oval 77"/>
          <p:cNvSpPr>
            <a:spLocks noChangeArrowheads="1"/>
          </p:cNvSpPr>
          <p:nvPr/>
        </p:nvSpPr>
        <p:spPr bwMode="auto">
          <a:xfrm>
            <a:off x="1007630" y="2209970"/>
            <a:ext cx="301630" cy="300921"/>
          </a:xfrm>
          <a:prstGeom prst="ellipse">
            <a:avLst/>
          </a:prstGeom>
          <a:solidFill>
            <a:srgbClr val="94B6D2"/>
          </a:solidFill>
          <a:ln>
            <a:noFill/>
          </a:ln>
        </p:spPr>
        <p:txBody>
          <a:bodyPr vert="horz" wrap="square" lIns="91440" tIns="45720" rIns="91440" bIns="45720" numCol="1" anchor="t" anchorCtr="0" compatLnSpc="1">
            <a:prstTxWarp prst="textNoShape">
              <a:avLst/>
            </a:prstTxWarp>
          </a:bodyPr>
          <a:lstStyle/>
          <a:p>
            <a:pPr defTabSz="1031690" eaLnBrk="1" fontAlgn="auto" hangingPunct="1">
              <a:spcBef>
                <a:spcPts val="0"/>
              </a:spcBef>
              <a:spcAft>
                <a:spcPts val="0"/>
              </a:spcAft>
            </a:pPr>
            <a:r>
              <a:rPr kumimoji="0" lang="zh-TW" altLang="en-US" sz="2000" dirty="0">
                <a:solidFill>
                  <a:srgbClr val="0E457D"/>
                </a:solidFill>
                <a:ea typeface="+mn-ea"/>
                <a:cs typeface="Times New Roman" panose="02020603050405020304" pitchFamily="18" charset="0"/>
              </a:rPr>
              <a:t>★</a:t>
            </a:r>
            <a:endParaRPr kumimoji="0" lang="en-US" sz="2000" dirty="0">
              <a:solidFill>
                <a:srgbClr val="0E457D"/>
              </a:solidFill>
              <a:ea typeface="+mn-ea"/>
              <a:cs typeface="Times New Roman" panose="02020603050405020304" pitchFamily="18" charset="0"/>
            </a:endParaRPr>
          </a:p>
        </p:txBody>
      </p:sp>
      <p:sp>
        <p:nvSpPr>
          <p:cNvPr id="39" name="Text Placeholder 3"/>
          <p:cNvSpPr txBox="1">
            <a:spLocks/>
          </p:cNvSpPr>
          <p:nvPr/>
        </p:nvSpPr>
        <p:spPr>
          <a:xfrm>
            <a:off x="1559496" y="2790419"/>
            <a:ext cx="9412961" cy="1415772"/>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457" eaLnBrk="1" fontAlgn="auto" hangingPunct="1">
              <a:spcBef>
                <a:spcPct val="20000"/>
              </a:spcBef>
              <a:spcAft>
                <a:spcPts val="0"/>
              </a:spcAft>
              <a:defRPr/>
            </a:pPr>
            <a:r>
              <a:rPr kumimoji="0" lang="en-US" altLang="zh-TW" sz="2000">
                <a:solidFill>
                  <a:schemeClr val="tx1"/>
                </a:solidFill>
                <a:ea typeface="微軟正黑體" panose="020B0604030504040204" pitchFamily="34" charset="-120"/>
                <a:cs typeface="Times New Roman" panose="02020603050405020304" pitchFamily="18" charset="0"/>
              </a:rPr>
              <a:t>This code includes tools for Room Impulse Response Generator (RIRG). You input various </a:t>
            </a:r>
          </a:p>
          <a:p>
            <a:pPr algn="l" defTabSz="914457" eaLnBrk="1" fontAlgn="auto" hangingPunct="1">
              <a:spcBef>
                <a:spcPct val="20000"/>
              </a:spcBef>
              <a:spcAft>
                <a:spcPts val="0"/>
              </a:spcAft>
              <a:defRPr/>
            </a:pPr>
            <a:r>
              <a:rPr kumimoji="0" lang="en-US" altLang="zh-TW" sz="2000">
                <a:solidFill>
                  <a:schemeClr val="tx1"/>
                </a:solidFill>
                <a:ea typeface="微軟正黑體" panose="020B0604030504040204" pitchFamily="34" charset="-120"/>
                <a:cs typeface="Times New Roman" panose="02020603050405020304" pitchFamily="18" charset="0"/>
              </a:rPr>
              <a:t>parameters (room size, speaker position, microphone position, number of reflections, etc.), </a:t>
            </a:r>
          </a:p>
          <a:p>
            <a:pPr algn="l" defTabSz="914457" eaLnBrk="1" fontAlgn="auto" hangingPunct="1">
              <a:spcBef>
                <a:spcPct val="20000"/>
              </a:spcBef>
              <a:spcAft>
                <a:spcPts val="0"/>
              </a:spcAft>
              <a:defRPr/>
            </a:pPr>
            <a:r>
              <a:rPr kumimoji="0" lang="en-US" altLang="zh-TW" sz="2000">
                <a:solidFill>
                  <a:schemeClr val="tx1"/>
                </a:solidFill>
                <a:ea typeface="微軟正黑體" panose="020B0604030504040204" pitchFamily="34" charset="-120"/>
                <a:cs typeface="Times New Roman" panose="02020603050405020304" pitchFamily="18" charset="0"/>
              </a:rPr>
              <a:t>and RIRG generates the Impulse Response (h) of the room. Afterwards, you convolve h </a:t>
            </a:r>
          </a:p>
          <a:p>
            <a:pPr algn="l" defTabSz="914457" eaLnBrk="1" fontAlgn="auto" hangingPunct="1">
              <a:spcBef>
                <a:spcPct val="20000"/>
              </a:spcBef>
              <a:spcAft>
                <a:spcPts val="0"/>
              </a:spcAft>
              <a:defRPr/>
            </a:pPr>
            <a:r>
              <a:rPr kumimoji="0" lang="en-US" altLang="zh-TW" sz="2000">
                <a:solidFill>
                  <a:schemeClr val="tx1"/>
                </a:solidFill>
                <a:ea typeface="微軟正黑體" panose="020B0604030504040204" pitchFamily="34" charset="-120"/>
                <a:cs typeface="Times New Roman" panose="02020603050405020304" pitchFamily="18" charset="0"/>
              </a:rPr>
              <a:t>with the input audio to generate the echo of the room.</a:t>
            </a:r>
            <a:endParaRPr kumimoji="0" lang="zh-TW" altLang="en-US" sz="2000" dirty="0">
              <a:solidFill>
                <a:schemeClr val="tx1"/>
              </a:solidFill>
              <a:ea typeface="微軟正黑體" panose="020B0604030504040204" pitchFamily="34" charset="-120"/>
              <a:cs typeface="Times New Roman" panose="02020603050405020304" pitchFamily="18" charset="0"/>
            </a:endParaRPr>
          </a:p>
        </p:txBody>
      </p:sp>
      <p:sp>
        <p:nvSpPr>
          <p:cNvPr id="40" name="Oval 77"/>
          <p:cNvSpPr>
            <a:spLocks noChangeArrowheads="1"/>
          </p:cNvSpPr>
          <p:nvPr/>
        </p:nvSpPr>
        <p:spPr bwMode="auto">
          <a:xfrm>
            <a:off x="1007630" y="2711267"/>
            <a:ext cx="301630" cy="300921"/>
          </a:xfrm>
          <a:prstGeom prst="ellipse">
            <a:avLst/>
          </a:prstGeom>
          <a:solidFill>
            <a:srgbClr val="94B6D2"/>
          </a:solidFill>
          <a:ln>
            <a:noFill/>
          </a:ln>
        </p:spPr>
        <p:txBody>
          <a:bodyPr vert="horz" wrap="square" lIns="91440" tIns="45720" rIns="91440" bIns="45720" numCol="1" anchor="t" anchorCtr="0" compatLnSpc="1">
            <a:prstTxWarp prst="textNoShape">
              <a:avLst/>
            </a:prstTxWarp>
          </a:bodyPr>
          <a:lstStyle/>
          <a:p>
            <a:pPr defTabSz="1031690" eaLnBrk="1" fontAlgn="auto" hangingPunct="1">
              <a:spcBef>
                <a:spcPts val="0"/>
              </a:spcBef>
              <a:spcAft>
                <a:spcPts val="0"/>
              </a:spcAft>
            </a:pPr>
            <a:r>
              <a:rPr kumimoji="0" lang="zh-TW" altLang="en-US" sz="2000" dirty="0">
                <a:solidFill>
                  <a:srgbClr val="0E457D"/>
                </a:solidFill>
                <a:ea typeface="+mn-ea"/>
                <a:cs typeface="Times New Roman" panose="02020603050405020304" pitchFamily="18" charset="0"/>
              </a:rPr>
              <a:t>★</a:t>
            </a:r>
            <a:endParaRPr kumimoji="0" lang="en-US" sz="2000" dirty="0">
              <a:solidFill>
                <a:srgbClr val="0E457D"/>
              </a:solidFill>
              <a:ea typeface="+mn-ea"/>
              <a:cs typeface="Times New Roman" panose="02020603050405020304" pitchFamily="18" charset="0"/>
            </a:endParaRPr>
          </a:p>
        </p:txBody>
      </p:sp>
    </p:spTree>
    <p:extLst>
      <p:ext uri="{BB962C8B-B14F-4D97-AF65-F5344CB8AC3E}">
        <p14:creationId xmlns:p14="http://schemas.microsoft.com/office/powerpoint/2010/main" val="905712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latin typeface="Times New Roman" panose="02020603050405020304" pitchFamily="18" charset="0"/>
                <a:cs typeface="Times New Roman" panose="02020603050405020304" pitchFamily="18" charset="0"/>
              </a:rPr>
              <a:t>Tutorial clip</a:t>
            </a:r>
            <a:endParaRPr lang="zh-TW" altLang="en-US" dirty="0">
              <a:latin typeface="Times New Roman" panose="02020603050405020304" pitchFamily="18" charset="0"/>
              <a:cs typeface="Times New Roman" panose="02020603050405020304" pitchFamily="18" charset="0"/>
            </a:endParaRPr>
          </a:p>
        </p:txBody>
      </p:sp>
      <p:sp>
        <p:nvSpPr>
          <p:cNvPr id="3" name="投影片編號版面配置區 2"/>
          <p:cNvSpPr>
            <a:spLocks noGrp="1"/>
          </p:cNvSpPr>
          <p:nvPr>
            <p:ph type="sldNum" sz="quarter" idx="12"/>
          </p:nvPr>
        </p:nvSpPr>
        <p:spPr/>
        <p:txBody>
          <a:bodyP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8D0BA13-1C5E-40B6-BB8D-C972D465206B}" type="slidenum">
              <a:rPr kumimoji="0" lang="zh-TW" altLang="en-US" sz="1400" b="1" i="0" u="none" strike="noStrike" kern="1200" cap="none" spc="0" normalizeH="0" baseline="0" noProof="0" smtClean="0">
                <a:ln>
                  <a:noFill/>
                </a:ln>
                <a:solidFill>
                  <a:srgbClr val="FFFFFF"/>
                </a:solidFill>
                <a:effectLst/>
                <a:uLnTx/>
                <a:uFillTx/>
                <a:latin typeface="Arial" panose="020B0604020202020204" pitchFamily="34" charset="0"/>
                <a:ea typeface="微軟正黑體" panose="020B0604030504040204" pitchFamily="34" charset="-120"/>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zh-TW" altLang="en-US" sz="1400" b="1" i="0" u="none" strike="noStrike" kern="1200" cap="none" spc="0" normalizeH="0" baseline="0" noProof="0">
              <a:ln>
                <a:noFill/>
              </a:ln>
              <a:solidFill>
                <a:srgbClr val="FFFFFF"/>
              </a:solidFill>
              <a:effectLst/>
              <a:uLnTx/>
              <a:uFillTx/>
              <a:latin typeface="Arial" panose="020B0604020202020204" pitchFamily="34" charset="0"/>
              <a:ea typeface="微軟正黑體" panose="020B0604030504040204" pitchFamily="34" charset="-120"/>
              <a:cs typeface="+mn-cs"/>
            </a:endParaRPr>
          </a:p>
        </p:txBody>
      </p:sp>
      <p:sp>
        <p:nvSpPr>
          <p:cNvPr id="4" name="內容版面配置區 3"/>
          <p:cNvSpPr>
            <a:spLocks noGrp="1"/>
          </p:cNvSpPr>
          <p:nvPr>
            <p:ph sz="quarter" idx="1"/>
          </p:nvPr>
        </p:nvSpPr>
        <p:spPr>
          <a:xfrm>
            <a:off x="5960602" y="3056895"/>
            <a:ext cx="3447766" cy="460858"/>
          </a:xfrm>
        </p:spPr>
        <p:txBody>
          <a:bodyPr>
            <a:noAutofit/>
          </a:bodyPr>
          <a:lstStyle/>
          <a:p>
            <a:pPr marL="0" indent="0">
              <a:buNone/>
            </a:pPr>
            <a:r>
              <a:rPr lang="en-US" altLang="zh-TW" sz="2800" u="sng">
                <a:solidFill>
                  <a:schemeClr val="accent1">
                    <a:lumMod val="60000"/>
                    <a:lumOff val="40000"/>
                  </a:schemeClr>
                </a:solidFill>
                <a:uFill>
                  <a:solidFill>
                    <a:srgbClr val="0000FF"/>
                  </a:solidFill>
                </a:uFill>
                <a:latin typeface="Times New Roman" panose="02020603050405020304" pitchFamily="18" charset="0"/>
                <a:cs typeface="Times New Roman" panose="02020603050405020304" pitchFamily="18" charset="0"/>
              </a:rPr>
              <a:t>Youtube turtorial</a:t>
            </a:r>
            <a:endParaRPr lang="en-US" altLang="zh-TW" sz="2800" u="sng" dirty="0">
              <a:solidFill>
                <a:schemeClr val="accent1">
                  <a:lumMod val="60000"/>
                  <a:lumOff val="40000"/>
                </a:schemeClr>
              </a:solidFill>
              <a:uFill>
                <a:solidFill>
                  <a:srgbClr val="0000FF"/>
                </a:solidFill>
              </a:u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endParaRPr>
          </a:p>
        </p:txBody>
      </p:sp>
      <p:sp>
        <p:nvSpPr>
          <p:cNvPr id="7" name="object 3"/>
          <p:cNvSpPr>
            <a:spLocks noChangeAspect="1"/>
          </p:cNvSpPr>
          <p:nvPr/>
        </p:nvSpPr>
        <p:spPr>
          <a:xfrm>
            <a:off x="7464152" y="3645024"/>
            <a:ext cx="1152128" cy="1600885"/>
          </a:xfrm>
          <a:custGeom>
            <a:avLst/>
            <a:gdLst/>
            <a:ahLst/>
            <a:cxnLst/>
            <a:rect l="l" t="t" r="r" b="b"/>
            <a:pathLst>
              <a:path w="1669415" h="2319654">
                <a:moveTo>
                  <a:pt x="659119" y="0"/>
                </a:moveTo>
                <a:lnTo>
                  <a:pt x="584951" y="0"/>
                </a:lnTo>
                <a:lnTo>
                  <a:pt x="584951" y="290195"/>
                </a:lnTo>
                <a:lnTo>
                  <a:pt x="659119" y="290195"/>
                </a:lnTo>
                <a:lnTo>
                  <a:pt x="659119" y="0"/>
                </a:lnTo>
                <a:close/>
              </a:path>
              <a:path w="1669415" h="2319654">
                <a:moveTo>
                  <a:pt x="225446" y="1036447"/>
                </a:moveTo>
                <a:lnTo>
                  <a:pt x="70194" y="1036447"/>
                </a:lnTo>
                <a:lnTo>
                  <a:pt x="53603" y="1049147"/>
                </a:lnTo>
                <a:lnTo>
                  <a:pt x="19275" y="1087247"/>
                </a:lnTo>
                <a:lnTo>
                  <a:pt x="743" y="1138047"/>
                </a:lnTo>
                <a:lnTo>
                  <a:pt x="0" y="1163447"/>
                </a:lnTo>
                <a:lnTo>
                  <a:pt x="4424" y="1201547"/>
                </a:lnTo>
                <a:lnTo>
                  <a:pt x="13632" y="1226947"/>
                </a:lnTo>
                <a:lnTo>
                  <a:pt x="27238" y="1265047"/>
                </a:lnTo>
                <a:lnTo>
                  <a:pt x="44856" y="1303147"/>
                </a:lnTo>
                <a:lnTo>
                  <a:pt x="66101" y="1341247"/>
                </a:lnTo>
                <a:lnTo>
                  <a:pt x="90588" y="1379347"/>
                </a:lnTo>
                <a:lnTo>
                  <a:pt x="117931" y="1430147"/>
                </a:lnTo>
                <a:lnTo>
                  <a:pt x="147746" y="1480947"/>
                </a:lnTo>
                <a:lnTo>
                  <a:pt x="179647" y="1519047"/>
                </a:lnTo>
                <a:lnTo>
                  <a:pt x="213248" y="1569847"/>
                </a:lnTo>
                <a:lnTo>
                  <a:pt x="248165" y="1620647"/>
                </a:lnTo>
                <a:lnTo>
                  <a:pt x="284012" y="1684147"/>
                </a:lnTo>
                <a:lnTo>
                  <a:pt x="320404" y="1734947"/>
                </a:lnTo>
                <a:lnTo>
                  <a:pt x="356955" y="1798447"/>
                </a:lnTo>
                <a:lnTo>
                  <a:pt x="393281" y="1861947"/>
                </a:lnTo>
                <a:lnTo>
                  <a:pt x="428995" y="1925447"/>
                </a:lnTo>
                <a:lnTo>
                  <a:pt x="454095" y="1963547"/>
                </a:lnTo>
                <a:lnTo>
                  <a:pt x="480241" y="2001647"/>
                </a:lnTo>
                <a:lnTo>
                  <a:pt x="507366" y="2039747"/>
                </a:lnTo>
                <a:lnTo>
                  <a:pt x="535407" y="2077847"/>
                </a:lnTo>
                <a:lnTo>
                  <a:pt x="564298" y="2115947"/>
                </a:lnTo>
                <a:lnTo>
                  <a:pt x="593974" y="2141347"/>
                </a:lnTo>
                <a:lnTo>
                  <a:pt x="624369" y="2166747"/>
                </a:lnTo>
                <a:lnTo>
                  <a:pt x="655419" y="2192147"/>
                </a:lnTo>
                <a:lnTo>
                  <a:pt x="687058" y="2217547"/>
                </a:lnTo>
                <a:lnTo>
                  <a:pt x="719222" y="2230247"/>
                </a:lnTo>
                <a:lnTo>
                  <a:pt x="751845" y="2255647"/>
                </a:lnTo>
                <a:lnTo>
                  <a:pt x="885624" y="2306447"/>
                </a:lnTo>
                <a:lnTo>
                  <a:pt x="919565" y="2306447"/>
                </a:lnTo>
                <a:lnTo>
                  <a:pt x="953574" y="2319147"/>
                </a:lnTo>
                <a:lnTo>
                  <a:pt x="1154540" y="2319147"/>
                </a:lnTo>
                <a:lnTo>
                  <a:pt x="1248757" y="2293747"/>
                </a:lnTo>
                <a:lnTo>
                  <a:pt x="1293601" y="2281047"/>
                </a:lnTo>
                <a:lnTo>
                  <a:pt x="1336721" y="2255647"/>
                </a:lnTo>
                <a:lnTo>
                  <a:pt x="1015522" y="2255647"/>
                </a:lnTo>
                <a:lnTo>
                  <a:pt x="977277" y="2242947"/>
                </a:lnTo>
                <a:lnTo>
                  <a:pt x="940566" y="2242947"/>
                </a:lnTo>
                <a:lnTo>
                  <a:pt x="905333" y="2230247"/>
                </a:lnTo>
                <a:lnTo>
                  <a:pt x="871519" y="2230247"/>
                </a:lnTo>
                <a:lnTo>
                  <a:pt x="839067" y="2217547"/>
                </a:lnTo>
                <a:lnTo>
                  <a:pt x="807920" y="2204847"/>
                </a:lnTo>
                <a:lnTo>
                  <a:pt x="778020" y="2192147"/>
                </a:lnTo>
                <a:lnTo>
                  <a:pt x="749309" y="2166747"/>
                </a:lnTo>
                <a:lnTo>
                  <a:pt x="721730" y="2154047"/>
                </a:lnTo>
                <a:lnTo>
                  <a:pt x="695226" y="2128647"/>
                </a:lnTo>
                <a:lnTo>
                  <a:pt x="669739" y="2115947"/>
                </a:lnTo>
                <a:lnTo>
                  <a:pt x="645210" y="2090547"/>
                </a:lnTo>
                <a:lnTo>
                  <a:pt x="621584" y="2065147"/>
                </a:lnTo>
                <a:lnTo>
                  <a:pt x="598802" y="2039747"/>
                </a:lnTo>
                <a:lnTo>
                  <a:pt x="576807" y="2014347"/>
                </a:lnTo>
                <a:lnTo>
                  <a:pt x="555541" y="1976247"/>
                </a:lnTo>
                <a:lnTo>
                  <a:pt x="534947" y="1950847"/>
                </a:lnTo>
                <a:lnTo>
                  <a:pt x="514967" y="1925447"/>
                </a:lnTo>
                <a:lnTo>
                  <a:pt x="495543" y="1887347"/>
                </a:lnTo>
                <a:lnTo>
                  <a:pt x="453950" y="1823847"/>
                </a:lnTo>
                <a:lnTo>
                  <a:pt x="413664" y="1747647"/>
                </a:lnTo>
                <a:lnTo>
                  <a:pt x="374841" y="1696847"/>
                </a:lnTo>
                <a:lnTo>
                  <a:pt x="337636" y="1633347"/>
                </a:lnTo>
                <a:lnTo>
                  <a:pt x="302204" y="1582547"/>
                </a:lnTo>
                <a:lnTo>
                  <a:pt x="268700" y="1531747"/>
                </a:lnTo>
                <a:lnTo>
                  <a:pt x="237280" y="1480947"/>
                </a:lnTo>
                <a:lnTo>
                  <a:pt x="208099" y="1430147"/>
                </a:lnTo>
                <a:lnTo>
                  <a:pt x="181311" y="1392047"/>
                </a:lnTo>
                <a:lnTo>
                  <a:pt x="157072" y="1353947"/>
                </a:lnTo>
                <a:lnTo>
                  <a:pt x="135538" y="1315847"/>
                </a:lnTo>
                <a:lnTo>
                  <a:pt x="116863" y="1277747"/>
                </a:lnTo>
                <a:lnTo>
                  <a:pt x="101202" y="1252347"/>
                </a:lnTo>
                <a:lnTo>
                  <a:pt x="88711" y="1226947"/>
                </a:lnTo>
                <a:lnTo>
                  <a:pt x="79545" y="1201547"/>
                </a:lnTo>
                <a:lnTo>
                  <a:pt x="73859" y="1176147"/>
                </a:lnTo>
                <a:lnTo>
                  <a:pt x="71807" y="1163447"/>
                </a:lnTo>
                <a:lnTo>
                  <a:pt x="73547" y="1138047"/>
                </a:lnTo>
                <a:lnTo>
                  <a:pt x="79231" y="1125347"/>
                </a:lnTo>
                <a:lnTo>
                  <a:pt x="89016" y="1112647"/>
                </a:lnTo>
                <a:lnTo>
                  <a:pt x="101765" y="1099947"/>
                </a:lnTo>
                <a:lnTo>
                  <a:pt x="333775" y="1099947"/>
                </a:lnTo>
                <a:lnTo>
                  <a:pt x="246773" y="1049147"/>
                </a:lnTo>
                <a:lnTo>
                  <a:pt x="225446" y="1036447"/>
                </a:lnTo>
                <a:close/>
              </a:path>
              <a:path w="1669415" h="2319654">
                <a:moveTo>
                  <a:pt x="1594855" y="1709547"/>
                </a:moveTo>
                <a:lnTo>
                  <a:pt x="1593076" y="1747647"/>
                </a:lnTo>
                <a:lnTo>
                  <a:pt x="1587828" y="1798447"/>
                </a:lnTo>
                <a:lnTo>
                  <a:pt x="1579248" y="1836547"/>
                </a:lnTo>
                <a:lnTo>
                  <a:pt x="1567472" y="1874647"/>
                </a:lnTo>
                <a:lnTo>
                  <a:pt x="1552636" y="1912747"/>
                </a:lnTo>
                <a:lnTo>
                  <a:pt x="1534875" y="1950847"/>
                </a:lnTo>
                <a:lnTo>
                  <a:pt x="1514327" y="1988947"/>
                </a:lnTo>
                <a:lnTo>
                  <a:pt x="1491126" y="2027047"/>
                </a:lnTo>
                <a:lnTo>
                  <a:pt x="1465409" y="2052447"/>
                </a:lnTo>
                <a:lnTo>
                  <a:pt x="1437312" y="2090547"/>
                </a:lnTo>
                <a:lnTo>
                  <a:pt x="1406971" y="2115947"/>
                </a:lnTo>
                <a:lnTo>
                  <a:pt x="1374522" y="2141347"/>
                </a:lnTo>
                <a:lnTo>
                  <a:pt x="1340100" y="2166747"/>
                </a:lnTo>
                <a:lnTo>
                  <a:pt x="1303843" y="2192147"/>
                </a:lnTo>
                <a:lnTo>
                  <a:pt x="1265886" y="2204847"/>
                </a:lnTo>
                <a:lnTo>
                  <a:pt x="1226364" y="2230247"/>
                </a:lnTo>
                <a:lnTo>
                  <a:pt x="1185415" y="2242947"/>
                </a:lnTo>
                <a:lnTo>
                  <a:pt x="1143174" y="2242947"/>
                </a:lnTo>
                <a:lnTo>
                  <a:pt x="1099777" y="2255647"/>
                </a:lnTo>
                <a:lnTo>
                  <a:pt x="1336721" y="2255647"/>
                </a:lnTo>
                <a:lnTo>
                  <a:pt x="1377956" y="2230247"/>
                </a:lnTo>
                <a:lnTo>
                  <a:pt x="1417143" y="2204847"/>
                </a:lnTo>
                <a:lnTo>
                  <a:pt x="1454122" y="2179447"/>
                </a:lnTo>
                <a:lnTo>
                  <a:pt x="1488731" y="2141347"/>
                </a:lnTo>
                <a:lnTo>
                  <a:pt x="1520810" y="2115947"/>
                </a:lnTo>
                <a:lnTo>
                  <a:pt x="1550196" y="2077847"/>
                </a:lnTo>
                <a:lnTo>
                  <a:pt x="1576729" y="2039747"/>
                </a:lnTo>
                <a:lnTo>
                  <a:pt x="1600248" y="1988947"/>
                </a:lnTo>
                <a:lnTo>
                  <a:pt x="1620591" y="1950847"/>
                </a:lnTo>
                <a:lnTo>
                  <a:pt x="1637596" y="1900047"/>
                </a:lnTo>
                <a:lnTo>
                  <a:pt x="1651104" y="1861947"/>
                </a:lnTo>
                <a:lnTo>
                  <a:pt x="1660952" y="1811147"/>
                </a:lnTo>
                <a:lnTo>
                  <a:pt x="1663965" y="1785747"/>
                </a:lnTo>
                <a:lnTo>
                  <a:pt x="1594855" y="1785747"/>
                </a:lnTo>
                <a:lnTo>
                  <a:pt x="1594855" y="1709547"/>
                </a:lnTo>
                <a:close/>
              </a:path>
              <a:path w="1669415" h="2319654">
                <a:moveTo>
                  <a:pt x="1633016" y="1163447"/>
                </a:moveTo>
                <a:lnTo>
                  <a:pt x="1518208" y="1163447"/>
                </a:lnTo>
                <a:lnTo>
                  <a:pt x="1531372" y="1176147"/>
                </a:lnTo>
                <a:lnTo>
                  <a:pt x="1543591" y="1176147"/>
                </a:lnTo>
                <a:lnTo>
                  <a:pt x="1554760" y="1188847"/>
                </a:lnTo>
                <a:lnTo>
                  <a:pt x="1564776" y="1201547"/>
                </a:lnTo>
                <a:lnTo>
                  <a:pt x="1573535" y="1214247"/>
                </a:lnTo>
                <a:lnTo>
                  <a:pt x="1580934" y="1214247"/>
                </a:lnTo>
                <a:lnTo>
                  <a:pt x="1586869" y="1226947"/>
                </a:lnTo>
                <a:lnTo>
                  <a:pt x="1591237" y="1239647"/>
                </a:lnTo>
                <a:lnTo>
                  <a:pt x="1593933" y="1265047"/>
                </a:lnTo>
                <a:lnTo>
                  <a:pt x="1594855" y="1277747"/>
                </a:lnTo>
                <a:lnTo>
                  <a:pt x="1594855" y="1785747"/>
                </a:lnTo>
                <a:lnTo>
                  <a:pt x="1663965" y="1785747"/>
                </a:lnTo>
                <a:lnTo>
                  <a:pt x="1666979" y="1760347"/>
                </a:lnTo>
                <a:lnTo>
                  <a:pt x="1669023" y="1709547"/>
                </a:lnTo>
                <a:lnTo>
                  <a:pt x="1669023" y="1277747"/>
                </a:lnTo>
                <a:lnTo>
                  <a:pt x="1666618" y="1239647"/>
                </a:lnTo>
                <a:lnTo>
                  <a:pt x="1654473" y="1201547"/>
                </a:lnTo>
                <a:lnTo>
                  <a:pt x="1641138" y="1176147"/>
                </a:lnTo>
                <a:lnTo>
                  <a:pt x="1633016" y="1163447"/>
                </a:lnTo>
                <a:close/>
              </a:path>
              <a:path w="1669415" h="2319654">
                <a:moveTo>
                  <a:pt x="333775" y="1099947"/>
                </a:moveTo>
                <a:lnTo>
                  <a:pt x="187607" y="1099947"/>
                </a:lnTo>
                <a:lnTo>
                  <a:pt x="208323" y="1112647"/>
                </a:lnTo>
                <a:lnTo>
                  <a:pt x="229931" y="1125347"/>
                </a:lnTo>
                <a:lnTo>
                  <a:pt x="252307" y="1138047"/>
                </a:lnTo>
                <a:lnTo>
                  <a:pt x="275325" y="1150747"/>
                </a:lnTo>
                <a:lnTo>
                  <a:pt x="298862" y="1163447"/>
                </a:lnTo>
                <a:lnTo>
                  <a:pt x="322792" y="1188847"/>
                </a:lnTo>
                <a:lnTo>
                  <a:pt x="346991" y="1201547"/>
                </a:lnTo>
                <a:lnTo>
                  <a:pt x="419956" y="1277747"/>
                </a:lnTo>
                <a:lnTo>
                  <a:pt x="443985" y="1290447"/>
                </a:lnTo>
                <a:lnTo>
                  <a:pt x="467660" y="1315847"/>
                </a:lnTo>
                <a:lnTo>
                  <a:pt x="490857" y="1341247"/>
                </a:lnTo>
                <a:lnTo>
                  <a:pt x="513450" y="1366647"/>
                </a:lnTo>
                <a:lnTo>
                  <a:pt x="513475" y="1188847"/>
                </a:lnTo>
                <a:lnTo>
                  <a:pt x="441822" y="1188847"/>
                </a:lnTo>
                <a:lnTo>
                  <a:pt x="420590" y="1176147"/>
                </a:lnTo>
                <a:lnTo>
                  <a:pt x="399108" y="1150747"/>
                </a:lnTo>
                <a:lnTo>
                  <a:pt x="377437" y="1138047"/>
                </a:lnTo>
                <a:lnTo>
                  <a:pt x="355636" y="1112647"/>
                </a:lnTo>
                <a:lnTo>
                  <a:pt x="333775" y="1099947"/>
                </a:lnTo>
                <a:close/>
              </a:path>
              <a:path w="1669415" h="2319654">
                <a:moveTo>
                  <a:pt x="767810" y="439547"/>
                </a:moveTo>
                <a:lnTo>
                  <a:pt x="653260" y="439547"/>
                </a:lnTo>
                <a:lnTo>
                  <a:pt x="666406" y="452247"/>
                </a:lnTo>
                <a:lnTo>
                  <a:pt x="678664" y="452247"/>
                </a:lnTo>
                <a:lnTo>
                  <a:pt x="689917" y="464947"/>
                </a:lnTo>
                <a:lnTo>
                  <a:pt x="700049" y="477647"/>
                </a:lnTo>
                <a:lnTo>
                  <a:pt x="708943" y="490347"/>
                </a:lnTo>
                <a:lnTo>
                  <a:pt x="716481" y="490347"/>
                </a:lnTo>
                <a:lnTo>
                  <a:pt x="722547" y="503047"/>
                </a:lnTo>
                <a:lnTo>
                  <a:pt x="727025" y="515747"/>
                </a:lnTo>
                <a:lnTo>
                  <a:pt x="729797" y="541147"/>
                </a:lnTo>
                <a:lnTo>
                  <a:pt x="730747" y="553847"/>
                </a:lnTo>
                <a:lnTo>
                  <a:pt x="730747" y="1315847"/>
                </a:lnTo>
                <a:lnTo>
                  <a:pt x="802248" y="1315847"/>
                </a:lnTo>
                <a:lnTo>
                  <a:pt x="802256" y="1049147"/>
                </a:lnTo>
                <a:lnTo>
                  <a:pt x="811160" y="1011047"/>
                </a:lnTo>
                <a:lnTo>
                  <a:pt x="825368" y="985647"/>
                </a:lnTo>
                <a:lnTo>
                  <a:pt x="834579" y="985647"/>
                </a:lnTo>
                <a:lnTo>
                  <a:pt x="845030" y="972947"/>
                </a:lnTo>
                <a:lnTo>
                  <a:pt x="856596" y="960247"/>
                </a:lnTo>
                <a:lnTo>
                  <a:pt x="869151" y="960247"/>
                </a:lnTo>
                <a:lnTo>
                  <a:pt x="882572" y="947547"/>
                </a:lnTo>
                <a:lnTo>
                  <a:pt x="1054833" y="947547"/>
                </a:lnTo>
                <a:lnTo>
                  <a:pt x="1046936" y="934847"/>
                </a:lnTo>
                <a:lnTo>
                  <a:pt x="1038254" y="934847"/>
                </a:lnTo>
                <a:lnTo>
                  <a:pt x="1028808" y="922147"/>
                </a:lnTo>
                <a:lnTo>
                  <a:pt x="1018620" y="909447"/>
                </a:lnTo>
                <a:lnTo>
                  <a:pt x="802248" y="909447"/>
                </a:lnTo>
                <a:lnTo>
                  <a:pt x="802248" y="553847"/>
                </a:lnTo>
                <a:lnTo>
                  <a:pt x="799927" y="515747"/>
                </a:lnTo>
                <a:lnTo>
                  <a:pt x="788268" y="477647"/>
                </a:lnTo>
                <a:lnTo>
                  <a:pt x="775537" y="452247"/>
                </a:lnTo>
                <a:lnTo>
                  <a:pt x="767810" y="439547"/>
                </a:lnTo>
                <a:close/>
              </a:path>
              <a:path w="1669415" h="2319654">
                <a:moveTo>
                  <a:pt x="1344804" y="1023747"/>
                </a:moveTo>
                <a:lnTo>
                  <a:pt x="1231021" y="1023747"/>
                </a:lnTo>
                <a:lnTo>
                  <a:pt x="1244168" y="1036447"/>
                </a:lnTo>
                <a:lnTo>
                  <a:pt x="1256425" y="1036447"/>
                </a:lnTo>
                <a:lnTo>
                  <a:pt x="1267674" y="1049147"/>
                </a:lnTo>
                <a:lnTo>
                  <a:pt x="1277801" y="1049147"/>
                </a:lnTo>
                <a:lnTo>
                  <a:pt x="1286688" y="1061847"/>
                </a:lnTo>
                <a:lnTo>
                  <a:pt x="1304753" y="1099947"/>
                </a:lnTo>
                <a:lnTo>
                  <a:pt x="1308470" y="1125347"/>
                </a:lnTo>
                <a:lnTo>
                  <a:pt x="1308470" y="1315847"/>
                </a:lnTo>
                <a:lnTo>
                  <a:pt x="1380098" y="1315847"/>
                </a:lnTo>
                <a:lnTo>
                  <a:pt x="1380155" y="1277747"/>
                </a:lnTo>
                <a:lnTo>
                  <a:pt x="1384757" y="1239647"/>
                </a:lnTo>
                <a:lnTo>
                  <a:pt x="1403942" y="1201547"/>
                </a:lnTo>
                <a:lnTo>
                  <a:pt x="1413139" y="1201547"/>
                </a:lnTo>
                <a:lnTo>
                  <a:pt x="1423540" y="1188847"/>
                </a:lnTo>
                <a:lnTo>
                  <a:pt x="1435026" y="1176147"/>
                </a:lnTo>
                <a:lnTo>
                  <a:pt x="1447479" y="1176147"/>
                </a:lnTo>
                <a:lnTo>
                  <a:pt x="1460781" y="1163447"/>
                </a:lnTo>
                <a:lnTo>
                  <a:pt x="1623976" y="1163447"/>
                </a:lnTo>
                <a:lnTo>
                  <a:pt x="1614056" y="1150747"/>
                </a:lnTo>
                <a:lnTo>
                  <a:pt x="1603295" y="1138047"/>
                </a:lnTo>
                <a:lnTo>
                  <a:pt x="1591733" y="1125347"/>
                </a:lnTo>
                <a:lnTo>
                  <a:pt x="1380098" y="1125347"/>
                </a:lnTo>
                <a:lnTo>
                  <a:pt x="1379493" y="1112647"/>
                </a:lnTo>
                <a:lnTo>
                  <a:pt x="1370779" y="1074547"/>
                </a:lnTo>
                <a:lnTo>
                  <a:pt x="1352697" y="1036447"/>
                </a:lnTo>
                <a:lnTo>
                  <a:pt x="1344804" y="1023747"/>
                </a:lnTo>
                <a:close/>
              </a:path>
              <a:path w="1669415" h="2319654">
                <a:moveTo>
                  <a:pt x="1054833" y="947547"/>
                </a:moveTo>
                <a:lnTo>
                  <a:pt x="940515" y="947547"/>
                </a:lnTo>
                <a:lnTo>
                  <a:pt x="953907" y="960247"/>
                </a:lnTo>
                <a:lnTo>
                  <a:pt x="966400" y="960247"/>
                </a:lnTo>
                <a:lnTo>
                  <a:pt x="977874" y="972947"/>
                </a:lnTo>
                <a:lnTo>
                  <a:pt x="988208" y="985647"/>
                </a:lnTo>
                <a:lnTo>
                  <a:pt x="997282" y="985647"/>
                </a:lnTo>
                <a:lnTo>
                  <a:pt x="1004976" y="998347"/>
                </a:lnTo>
                <a:lnTo>
                  <a:pt x="1011170" y="1011047"/>
                </a:lnTo>
                <a:lnTo>
                  <a:pt x="1015743" y="1023747"/>
                </a:lnTo>
                <a:lnTo>
                  <a:pt x="1018575" y="1036447"/>
                </a:lnTo>
                <a:lnTo>
                  <a:pt x="1019545" y="1061847"/>
                </a:lnTo>
                <a:lnTo>
                  <a:pt x="1019545" y="1239647"/>
                </a:lnTo>
                <a:lnTo>
                  <a:pt x="1091173" y="1239647"/>
                </a:lnTo>
                <a:lnTo>
                  <a:pt x="1091288" y="1125347"/>
                </a:lnTo>
                <a:lnTo>
                  <a:pt x="1101212" y="1087247"/>
                </a:lnTo>
                <a:lnTo>
                  <a:pt x="1125041" y="1049147"/>
                </a:lnTo>
                <a:lnTo>
                  <a:pt x="1135561" y="1036447"/>
                </a:lnTo>
                <a:lnTo>
                  <a:pt x="1147184" y="1036447"/>
                </a:lnTo>
                <a:lnTo>
                  <a:pt x="1159802" y="1023747"/>
                </a:lnTo>
                <a:lnTo>
                  <a:pt x="1344804" y="1023747"/>
                </a:lnTo>
                <a:lnTo>
                  <a:pt x="1336056" y="1011047"/>
                </a:lnTo>
                <a:lnTo>
                  <a:pt x="1326499" y="998347"/>
                </a:lnTo>
                <a:lnTo>
                  <a:pt x="1078127" y="998347"/>
                </a:lnTo>
                <a:lnTo>
                  <a:pt x="1073591" y="985647"/>
                </a:lnTo>
                <a:lnTo>
                  <a:pt x="1068182" y="972947"/>
                </a:lnTo>
                <a:lnTo>
                  <a:pt x="1061922" y="960247"/>
                </a:lnTo>
                <a:lnTo>
                  <a:pt x="1054833" y="947547"/>
                </a:lnTo>
                <a:close/>
              </a:path>
              <a:path w="1669415" h="2319654">
                <a:moveTo>
                  <a:pt x="759232" y="426847"/>
                </a:moveTo>
                <a:lnTo>
                  <a:pt x="484607" y="426847"/>
                </a:lnTo>
                <a:lnTo>
                  <a:pt x="476098" y="439547"/>
                </a:lnTo>
                <a:lnTo>
                  <a:pt x="455763" y="477647"/>
                </a:lnTo>
                <a:lnTo>
                  <a:pt x="444141" y="515747"/>
                </a:lnTo>
                <a:lnTo>
                  <a:pt x="441822" y="553847"/>
                </a:lnTo>
                <a:lnTo>
                  <a:pt x="441822" y="1188847"/>
                </a:lnTo>
                <a:lnTo>
                  <a:pt x="513475" y="1188847"/>
                </a:lnTo>
                <a:lnTo>
                  <a:pt x="513564" y="541147"/>
                </a:lnTo>
                <a:lnTo>
                  <a:pt x="515138" y="528447"/>
                </a:lnTo>
                <a:lnTo>
                  <a:pt x="529997" y="490347"/>
                </a:lnTo>
                <a:lnTo>
                  <a:pt x="547260" y="464947"/>
                </a:lnTo>
                <a:lnTo>
                  <a:pt x="557773" y="464947"/>
                </a:lnTo>
                <a:lnTo>
                  <a:pt x="569393" y="452247"/>
                </a:lnTo>
                <a:lnTo>
                  <a:pt x="582012" y="452247"/>
                </a:lnTo>
                <a:lnTo>
                  <a:pt x="595521" y="439547"/>
                </a:lnTo>
                <a:lnTo>
                  <a:pt x="767810" y="439547"/>
                </a:lnTo>
                <a:lnTo>
                  <a:pt x="759232" y="426847"/>
                </a:lnTo>
                <a:close/>
              </a:path>
              <a:path w="1669415" h="2319654">
                <a:moveTo>
                  <a:pt x="1566358" y="1112647"/>
                </a:moveTo>
                <a:lnTo>
                  <a:pt x="1401491" y="1112647"/>
                </a:lnTo>
                <a:lnTo>
                  <a:pt x="1390599" y="1125347"/>
                </a:lnTo>
                <a:lnTo>
                  <a:pt x="1579408" y="1125347"/>
                </a:lnTo>
                <a:lnTo>
                  <a:pt x="1566358" y="1112647"/>
                </a:lnTo>
                <a:close/>
              </a:path>
              <a:path w="1669415" h="2319654">
                <a:moveTo>
                  <a:pt x="1538242" y="1099947"/>
                </a:moveTo>
                <a:lnTo>
                  <a:pt x="1436513" y="1099947"/>
                </a:lnTo>
                <a:lnTo>
                  <a:pt x="1424450" y="1112647"/>
                </a:lnTo>
                <a:lnTo>
                  <a:pt x="1552623" y="1112647"/>
                </a:lnTo>
                <a:lnTo>
                  <a:pt x="1538242" y="1099947"/>
                </a:lnTo>
                <a:close/>
              </a:path>
              <a:path w="1669415" h="2319654">
                <a:moveTo>
                  <a:pt x="183715" y="1023747"/>
                </a:moveTo>
                <a:lnTo>
                  <a:pt x="105612" y="1023747"/>
                </a:lnTo>
                <a:lnTo>
                  <a:pt x="87550" y="1036447"/>
                </a:lnTo>
                <a:lnTo>
                  <a:pt x="204407" y="1036447"/>
                </a:lnTo>
                <a:lnTo>
                  <a:pt x="183715" y="1023747"/>
                </a:lnTo>
                <a:close/>
              </a:path>
              <a:path w="1669415" h="2319654">
                <a:moveTo>
                  <a:pt x="1293440" y="972947"/>
                </a:moveTo>
                <a:lnTo>
                  <a:pt x="1098786" y="972947"/>
                </a:lnTo>
                <a:lnTo>
                  <a:pt x="1088247" y="985647"/>
                </a:lnTo>
                <a:lnTo>
                  <a:pt x="1078127" y="998347"/>
                </a:lnTo>
                <a:lnTo>
                  <a:pt x="1326499" y="998347"/>
                </a:lnTo>
                <a:lnTo>
                  <a:pt x="1316180" y="985647"/>
                </a:lnTo>
                <a:lnTo>
                  <a:pt x="1305145" y="985647"/>
                </a:lnTo>
                <a:lnTo>
                  <a:pt x="1293440" y="972947"/>
                </a:lnTo>
                <a:close/>
              </a:path>
              <a:path w="1669415" h="2319654">
                <a:moveTo>
                  <a:pt x="1268209" y="960247"/>
                </a:moveTo>
                <a:lnTo>
                  <a:pt x="1121070" y="960247"/>
                </a:lnTo>
                <a:lnTo>
                  <a:pt x="1109731" y="972947"/>
                </a:lnTo>
                <a:lnTo>
                  <a:pt x="1281113" y="972947"/>
                </a:lnTo>
                <a:lnTo>
                  <a:pt x="1268209" y="960247"/>
                </a:lnTo>
                <a:close/>
              </a:path>
              <a:path w="1669415" h="2319654">
                <a:moveTo>
                  <a:pt x="1226502" y="947547"/>
                </a:moveTo>
                <a:lnTo>
                  <a:pt x="1157323" y="947547"/>
                </a:lnTo>
                <a:lnTo>
                  <a:pt x="1144879" y="960247"/>
                </a:lnTo>
                <a:lnTo>
                  <a:pt x="1240857" y="960247"/>
                </a:lnTo>
                <a:lnTo>
                  <a:pt x="1226502" y="947547"/>
                </a:lnTo>
                <a:close/>
              </a:path>
              <a:path w="1669415" h="2319654">
                <a:moveTo>
                  <a:pt x="996106" y="896747"/>
                </a:moveTo>
                <a:lnTo>
                  <a:pt x="823678" y="896747"/>
                </a:lnTo>
                <a:lnTo>
                  <a:pt x="812772" y="909447"/>
                </a:lnTo>
                <a:lnTo>
                  <a:pt x="1007712" y="909447"/>
                </a:lnTo>
                <a:lnTo>
                  <a:pt x="996106" y="896747"/>
                </a:lnTo>
                <a:close/>
              </a:path>
              <a:path w="1669415" h="2319654">
                <a:moveTo>
                  <a:pt x="970887" y="884047"/>
                </a:moveTo>
                <a:lnTo>
                  <a:pt x="846638" y="884047"/>
                </a:lnTo>
                <a:lnTo>
                  <a:pt x="834967" y="896747"/>
                </a:lnTo>
                <a:lnTo>
                  <a:pt x="983824" y="896747"/>
                </a:lnTo>
                <a:lnTo>
                  <a:pt x="970887" y="884047"/>
                </a:lnTo>
                <a:close/>
              </a:path>
              <a:path w="1669415" h="2319654">
                <a:moveTo>
                  <a:pt x="897151" y="871347"/>
                </a:moveTo>
                <a:lnTo>
                  <a:pt x="883949" y="884047"/>
                </a:lnTo>
                <a:lnTo>
                  <a:pt x="913033" y="884047"/>
                </a:lnTo>
                <a:lnTo>
                  <a:pt x="897151" y="871347"/>
                </a:lnTo>
                <a:close/>
              </a:path>
              <a:path w="1669415" h="2319654">
                <a:moveTo>
                  <a:pt x="331840" y="617347"/>
                </a:moveTo>
                <a:lnTo>
                  <a:pt x="50662" y="680847"/>
                </a:lnTo>
                <a:lnTo>
                  <a:pt x="68569" y="757047"/>
                </a:lnTo>
                <a:lnTo>
                  <a:pt x="349747" y="680847"/>
                </a:lnTo>
                <a:lnTo>
                  <a:pt x="331840" y="617347"/>
                </a:lnTo>
                <a:close/>
              </a:path>
              <a:path w="1669415" h="2319654">
                <a:moveTo>
                  <a:pt x="912230" y="617347"/>
                </a:moveTo>
                <a:lnTo>
                  <a:pt x="894323" y="680847"/>
                </a:lnTo>
                <a:lnTo>
                  <a:pt x="1175501" y="757047"/>
                </a:lnTo>
                <a:lnTo>
                  <a:pt x="1193408" y="680847"/>
                </a:lnTo>
                <a:lnTo>
                  <a:pt x="912230" y="617347"/>
                </a:lnTo>
                <a:close/>
              </a:path>
              <a:path w="1669415" h="2319654">
                <a:moveTo>
                  <a:pt x="196331" y="198247"/>
                </a:moveTo>
                <a:lnTo>
                  <a:pt x="150357" y="249047"/>
                </a:lnTo>
                <a:lnTo>
                  <a:pt x="375274" y="426847"/>
                </a:lnTo>
                <a:lnTo>
                  <a:pt x="421375" y="376047"/>
                </a:lnTo>
                <a:lnTo>
                  <a:pt x="196331" y="198247"/>
                </a:lnTo>
                <a:close/>
              </a:path>
              <a:path w="1669415" h="2319654">
                <a:moveTo>
                  <a:pt x="728813" y="401447"/>
                </a:moveTo>
                <a:lnTo>
                  <a:pt x="514709" y="401447"/>
                </a:lnTo>
                <a:lnTo>
                  <a:pt x="503957" y="414147"/>
                </a:lnTo>
                <a:lnTo>
                  <a:pt x="493908" y="426847"/>
                </a:lnTo>
                <a:lnTo>
                  <a:pt x="749845" y="426847"/>
                </a:lnTo>
                <a:lnTo>
                  <a:pt x="739691" y="414147"/>
                </a:lnTo>
                <a:lnTo>
                  <a:pt x="728813" y="401447"/>
                </a:lnTo>
                <a:close/>
              </a:path>
              <a:path w="1669415" h="2319654">
                <a:moveTo>
                  <a:pt x="1047739" y="198247"/>
                </a:moveTo>
                <a:lnTo>
                  <a:pt x="822695" y="376047"/>
                </a:lnTo>
                <a:lnTo>
                  <a:pt x="868796" y="426847"/>
                </a:lnTo>
                <a:lnTo>
                  <a:pt x="1093713" y="249047"/>
                </a:lnTo>
                <a:lnTo>
                  <a:pt x="1047739" y="198247"/>
                </a:lnTo>
                <a:close/>
              </a:path>
              <a:path w="1669415" h="2319654">
                <a:moveTo>
                  <a:pt x="705051" y="388747"/>
                </a:moveTo>
                <a:lnTo>
                  <a:pt x="538148" y="388747"/>
                </a:lnTo>
                <a:lnTo>
                  <a:pt x="526121" y="401447"/>
                </a:lnTo>
                <a:lnTo>
                  <a:pt x="717252" y="401447"/>
                </a:lnTo>
                <a:lnTo>
                  <a:pt x="705051" y="388747"/>
                </a:lnTo>
                <a:close/>
              </a:path>
              <a:path w="1669415" h="2319654">
                <a:moveTo>
                  <a:pt x="678898" y="376047"/>
                </a:moveTo>
                <a:lnTo>
                  <a:pt x="563872" y="376047"/>
                </a:lnTo>
                <a:lnTo>
                  <a:pt x="550747" y="388747"/>
                </a:lnTo>
                <a:lnTo>
                  <a:pt x="692252" y="388747"/>
                </a:lnTo>
                <a:lnTo>
                  <a:pt x="678898" y="376047"/>
                </a:lnTo>
                <a:close/>
              </a:path>
              <a:path w="1669415" h="2319654">
                <a:moveTo>
                  <a:pt x="635921" y="363347"/>
                </a:moveTo>
                <a:lnTo>
                  <a:pt x="605972" y="363347"/>
                </a:lnTo>
                <a:lnTo>
                  <a:pt x="591529" y="376047"/>
                </a:lnTo>
                <a:lnTo>
                  <a:pt x="650690" y="376047"/>
                </a:lnTo>
                <a:lnTo>
                  <a:pt x="635921" y="363347"/>
                </a:lnTo>
                <a:close/>
              </a:path>
            </a:pathLst>
          </a:custGeom>
          <a:solidFill>
            <a:srgbClr val="7E7E7E"/>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新細明體" pitchFamily="18" charset="-120"/>
              <a:cs typeface="+mn-cs"/>
            </a:endParaRPr>
          </a:p>
        </p:txBody>
      </p:sp>
      <p:sp>
        <p:nvSpPr>
          <p:cNvPr id="8" name="Freeform 483"/>
          <p:cNvSpPr>
            <a:spLocks noChangeAspect="1"/>
          </p:cNvSpPr>
          <p:nvPr/>
        </p:nvSpPr>
        <p:spPr>
          <a:xfrm>
            <a:off x="4079776" y="2708920"/>
            <a:ext cx="1620000" cy="1156807"/>
          </a:xfrm>
          <a:custGeom>
            <a:avLst/>
            <a:gdLst/>
            <a:ahLst/>
            <a:cxnLst/>
            <a:rect l="l" t="t" r="r" b="b"/>
            <a:pathLst>
              <a:path w="504824" h="360589">
                <a:moveTo>
                  <a:pt x="252412" y="0"/>
                </a:moveTo>
                <a:cubicBezTo>
                  <a:pt x="336737" y="0"/>
                  <a:pt x="399746" y="2348"/>
                  <a:pt x="441440" y="7043"/>
                </a:cubicBezTo>
                <a:cubicBezTo>
                  <a:pt x="454774" y="8545"/>
                  <a:pt x="466465" y="13992"/>
                  <a:pt x="476512" y="23382"/>
                </a:cubicBezTo>
                <a:cubicBezTo>
                  <a:pt x="486561" y="32772"/>
                  <a:pt x="493086" y="44322"/>
                  <a:pt x="496091" y="58032"/>
                </a:cubicBezTo>
                <a:cubicBezTo>
                  <a:pt x="498720" y="70240"/>
                  <a:pt x="500739" y="84090"/>
                  <a:pt x="502147" y="99585"/>
                </a:cubicBezTo>
                <a:cubicBezTo>
                  <a:pt x="503556" y="115078"/>
                  <a:pt x="504354" y="127896"/>
                  <a:pt x="504542" y="138038"/>
                </a:cubicBezTo>
                <a:cubicBezTo>
                  <a:pt x="504730" y="148180"/>
                  <a:pt x="504824" y="162265"/>
                  <a:pt x="504824" y="180294"/>
                </a:cubicBezTo>
                <a:cubicBezTo>
                  <a:pt x="504824" y="198324"/>
                  <a:pt x="504730" y="212409"/>
                  <a:pt x="504542" y="222551"/>
                </a:cubicBezTo>
                <a:cubicBezTo>
                  <a:pt x="504354" y="232693"/>
                  <a:pt x="503556" y="245511"/>
                  <a:pt x="502147" y="261004"/>
                </a:cubicBezTo>
                <a:cubicBezTo>
                  <a:pt x="500739" y="276499"/>
                  <a:pt x="498626" y="290349"/>
                  <a:pt x="495809" y="302557"/>
                </a:cubicBezTo>
                <a:cubicBezTo>
                  <a:pt x="492805" y="316267"/>
                  <a:pt x="486325" y="327817"/>
                  <a:pt x="476371" y="337207"/>
                </a:cubicBezTo>
                <a:cubicBezTo>
                  <a:pt x="466418" y="346597"/>
                  <a:pt x="454774" y="352044"/>
                  <a:pt x="441440" y="353546"/>
                </a:cubicBezTo>
                <a:cubicBezTo>
                  <a:pt x="399746" y="358241"/>
                  <a:pt x="336737" y="360589"/>
                  <a:pt x="252412" y="360589"/>
                </a:cubicBezTo>
                <a:cubicBezTo>
                  <a:pt x="168087" y="360589"/>
                  <a:pt x="105078" y="358241"/>
                  <a:pt x="63384" y="353546"/>
                </a:cubicBezTo>
                <a:cubicBezTo>
                  <a:pt x="50050" y="352044"/>
                  <a:pt x="38359" y="346597"/>
                  <a:pt x="28311" y="337207"/>
                </a:cubicBezTo>
                <a:cubicBezTo>
                  <a:pt x="18264" y="327817"/>
                  <a:pt x="11737" y="316267"/>
                  <a:pt x="8733" y="302557"/>
                </a:cubicBezTo>
                <a:cubicBezTo>
                  <a:pt x="6103" y="290349"/>
                  <a:pt x="4084" y="276499"/>
                  <a:pt x="2676" y="261004"/>
                </a:cubicBezTo>
                <a:cubicBezTo>
                  <a:pt x="1267" y="245511"/>
                  <a:pt x="469" y="232693"/>
                  <a:pt x="281" y="222551"/>
                </a:cubicBezTo>
                <a:cubicBezTo>
                  <a:pt x="93" y="212409"/>
                  <a:pt x="0" y="198324"/>
                  <a:pt x="0" y="180294"/>
                </a:cubicBezTo>
                <a:cubicBezTo>
                  <a:pt x="0" y="162265"/>
                  <a:pt x="93" y="148180"/>
                  <a:pt x="281" y="138038"/>
                </a:cubicBezTo>
                <a:cubicBezTo>
                  <a:pt x="469" y="127896"/>
                  <a:pt x="1267" y="115078"/>
                  <a:pt x="2676" y="99585"/>
                </a:cubicBezTo>
                <a:cubicBezTo>
                  <a:pt x="4084" y="84090"/>
                  <a:pt x="6197" y="70240"/>
                  <a:pt x="9014" y="58032"/>
                </a:cubicBezTo>
                <a:cubicBezTo>
                  <a:pt x="12019" y="44322"/>
                  <a:pt x="18498" y="32772"/>
                  <a:pt x="28453" y="23382"/>
                </a:cubicBezTo>
                <a:cubicBezTo>
                  <a:pt x="38406" y="13992"/>
                  <a:pt x="50050" y="8545"/>
                  <a:pt x="63384" y="7043"/>
                </a:cubicBezTo>
                <a:cubicBezTo>
                  <a:pt x="105078" y="2348"/>
                  <a:pt x="168087" y="0"/>
                  <a:pt x="252412" y="0"/>
                </a:cubicBezTo>
                <a:close/>
                <a:moveTo>
                  <a:pt x="198958" y="71977"/>
                </a:moveTo>
                <a:cubicBezTo>
                  <a:pt x="195906" y="71883"/>
                  <a:pt x="192783" y="72681"/>
                  <a:pt x="189591" y="74371"/>
                </a:cubicBezTo>
                <a:cubicBezTo>
                  <a:pt x="183393" y="77752"/>
                  <a:pt x="180294" y="83011"/>
                  <a:pt x="180294" y="90147"/>
                </a:cubicBezTo>
                <a:lnTo>
                  <a:pt x="180294" y="270442"/>
                </a:lnTo>
                <a:cubicBezTo>
                  <a:pt x="180294" y="277578"/>
                  <a:pt x="183393" y="282837"/>
                  <a:pt x="189591" y="286218"/>
                </a:cubicBezTo>
                <a:cubicBezTo>
                  <a:pt x="192595" y="287720"/>
                  <a:pt x="195507" y="288471"/>
                  <a:pt x="198324" y="288471"/>
                </a:cubicBezTo>
                <a:cubicBezTo>
                  <a:pt x="202080" y="288471"/>
                  <a:pt x="205273" y="287532"/>
                  <a:pt x="207902" y="285654"/>
                </a:cubicBezTo>
                <a:lnTo>
                  <a:pt x="352137" y="195507"/>
                </a:lnTo>
                <a:cubicBezTo>
                  <a:pt x="357771" y="192314"/>
                  <a:pt x="360588" y="187243"/>
                  <a:pt x="360588" y="180294"/>
                </a:cubicBezTo>
                <a:cubicBezTo>
                  <a:pt x="360588" y="173345"/>
                  <a:pt x="357771" y="168275"/>
                  <a:pt x="352137" y="165082"/>
                </a:cubicBezTo>
                <a:lnTo>
                  <a:pt x="207902" y="74935"/>
                </a:lnTo>
                <a:cubicBezTo>
                  <a:pt x="204991" y="73057"/>
                  <a:pt x="202009" y="72071"/>
                  <a:pt x="198958" y="71977"/>
                </a:cubicBezTo>
                <a:close/>
              </a:path>
            </a:pathLst>
          </a:custGeom>
          <a:solidFill>
            <a:srgbClr val="C00000"/>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a typeface="新細明體" pitchFamily="18" charset="-120"/>
              <a:cs typeface="+mn-cs"/>
            </a:endParaRPr>
          </a:p>
        </p:txBody>
      </p:sp>
      <p:sp>
        <p:nvSpPr>
          <p:cNvPr id="9" name="內容版面配置區 3">
            <a:extLst>
              <a:ext uri="{FF2B5EF4-FFF2-40B4-BE49-F238E27FC236}">
                <a16:creationId xmlns:a16="http://schemas.microsoft.com/office/drawing/2014/main" id="{5D4FD0AC-AF2A-4CB7-AAE9-8AA6A5C0C90F}"/>
              </a:ext>
            </a:extLst>
          </p:cNvPr>
          <p:cNvSpPr txBox="1">
            <a:spLocks/>
          </p:cNvSpPr>
          <p:nvPr/>
        </p:nvSpPr>
        <p:spPr>
          <a:xfrm>
            <a:off x="5951984" y="3068960"/>
            <a:ext cx="3447766" cy="460858"/>
          </a:xfrm>
          <a:prstGeom prst="rect">
            <a:avLst/>
          </a:prstGeom>
        </p:spPr>
        <p:txBody>
          <a:bodyPr vert="horz" lIns="91440" tIns="45720" rIns="91440" bIns="45720" rtlCol="0">
            <a:noAutofit/>
          </a:bodyPr>
          <a:lstStyle>
            <a:lvl1pPr marL="228589" indent="-228589" algn="l" defTabSz="914354" rtl="0" eaLnBrk="1" latinLnBrk="0" hangingPunct="1">
              <a:lnSpc>
                <a:spcPct val="90000"/>
              </a:lnSpc>
              <a:spcBef>
                <a:spcPts val="1000"/>
              </a:spcBef>
              <a:buFont typeface="Arial" panose="020B0604020202020204" pitchFamily="34" charset="0"/>
              <a:buChar char="•"/>
              <a:defRPr sz="1800" kern="1200" baseline="0">
                <a:solidFill>
                  <a:schemeClr val="tx1"/>
                </a:solidFill>
                <a:latin typeface="Arial" panose="020B0604020202020204" pitchFamily="34" charset="0"/>
                <a:ea typeface="微軟正黑體" panose="020B0604030504040204" pitchFamily="34" charset="-120"/>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baseline="0">
                <a:solidFill>
                  <a:schemeClr val="tx1"/>
                </a:solidFill>
                <a:latin typeface="Arial" panose="020B0604020202020204" pitchFamily="34" charset="0"/>
                <a:ea typeface="微軟正黑體" panose="020B0604030504040204" pitchFamily="34" charset="-120"/>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baseline="0">
                <a:solidFill>
                  <a:schemeClr val="tx1"/>
                </a:solidFill>
                <a:latin typeface="Arial" panose="020B0604020202020204" pitchFamily="34" charset="0"/>
                <a:ea typeface="微軟正黑體" panose="020B0604030504040204" pitchFamily="34" charset="-120"/>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baseline="0">
                <a:solidFill>
                  <a:schemeClr val="tx1"/>
                </a:solidFill>
                <a:latin typeface="Arial" panose="020B0604020202020204" pitchFamily="34" charset="0"/>
                <a:ea typeface="微軟正黑體" panose="020B0604030504040204" pitchFamily="34" charset="-120"/>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baseline="0">
                <a:solidFill>
                  <a:schemeClr val="tx1"/>
                </a:solidFill>
                <a:latin typeface="Arial" panose="020B0604020202020204" pitchFamily="34" charset="0"/>
                <a:ea typeface="微軟正黑體" panose="020B0604030504040204" pitchFamily="34" charset="-120"/>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kumimoji="0" lang="en-US" altLang="zh-TW" sz="2800" u="sng">
                <a:solidFill>
                  <a:schemeClr val="accent1">
                    <a:lumMod val="60000"/>
                    <a:lumOff val="40000"/>
                  </a:schemeClr>
                </a:solidFill>
                <a:uFill>
                  <a:solidFill>
                    <a:srgbClr val="0000FF"/>
                  </a:solidFill>
                </a:uFill>
                <a:latin typeface="Times New Roman" panose="02020603050405020304" pitchFamily="18" charset="0"/>
                <a:cs typeface="Times New Roman" panose="02020603050405020304" pitchFamily="18" charset="0"/>
                <a:hlinkClick r:id="rId3"/>
              </a:rPr>
              <a:t>Youtube turtorial</a:t>
            </a:r>
            <a:endParaRPr kumimoji="0" lang="en-US" altLang="zh-TW" sz="2800" u="sng" dirty="0">
              <a:solidFill>
                <a:schemeClr val="accent1">
                  <a:lumMod val="60000"/>
                  <a:lumOff val="40000"/>
                </a:schemeClr>
              </a:solidFill>
              <a:uFill>
                <a:solidFill>
                  <a:srgbClr val="0000FF"/>
                </a:solidFill>
              </a:u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endParaRPr>
          </a:p>
        </p:txBody>
      </p:sp>
    </p:spTree>
    <p:extLst>
      <p:ext uri="{BB962C8B-B14F-4D97-AF65-F5344CB8AC3E}">
        <p14:creationId xmlns:p14="http://schemas.microsoft.com/office/powerpoint/2010/main" val="1427271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TW" sz="4400" kern="0">
                <a:latin typeface="Times New Roman" panose="02020603050405020304" pitchFamily="18" charset="0"/>
                <a:ea typeface="+mn-ea"/>
                <a:cs typeface="Times New Roman" panose="02020603050405020304" pitchFamily="18" charset="0"/>
              </a:rPr>
              <a:t>Experiment Four: Use LMS.m to perform echo cancellation (Demo) and observe MSE</a:t>
            </a:r>
            <a:endParaRPr kumimoji="0" lang="en-US" altLang="zh-TW" sz="4400" kern="0" dirty="0">
              <a:latin typeface="Times New Roman" panose="02020603050405020304" pitchFamily="18" charset="0"/>
              <a:ea typeface="+mn-ea"/>
              <a:cs typeface="Times New Roman" panose="02020603050405020304" pitchFamily="18" charset="0"/>
            </a:endParaRPr>
          </a:p>
        </p:txBody>
      </p:sp>
      <p:sp>
        <p:nvSpPr>
          <p:cNvPr id="12" name="投影片編號版面配置區 2"/>
          <p:cNvSpPr>
            <a:spLocks noGrp="1"/>
          </p:cNvSpPr>
          <p:nvPr>
            <p:ph type="sldNum" sz="quarter" idx="12"/>
          </p:nvPr>
        </p:nvSpPr>
        <p:spPr>
          <a:xfrm>
            <a:off x="0" y="1272222"/>
            <a:ext cx="711200" cy="244476"/>
          </a:xfrm>
        </p:spPr>
        <p:txBody>
          <a:bodyP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C14BE2B-79B3-429B-84A3-28A13968A529}" type="slidenum">
              <a:rPr kumimoji="0" lang="zh-TW" altLang="en-US" sz="1400" b="1" i="0" u="none" strike="noStrike" kern="1200" cap="none" spc="0" normalizeH="0" baseline="0" noProof="0" smtClean="0">
                <a:ln>
                  <a:noFill/>
                </a:ln>
                <a:solidFill>
                  <a:srgbClr val="FFFFFF"/>
                </a:solidFill>
                <a:effectLst/>
                <a:uLnTx/>
                <a:uFillTx/>
                <a:latin typeface="Times New Roman" panose="02020603050405020304" pitchFamily="18" charset="0"/>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20</a:t>
            </a:fld>
            <a:endParaRPr kumimoji="0" lang="zh-TW" altLang="en-US" sz="1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37" name="Text Placeholder 3"/>
          <p:cNvSpPr txBox="1">
            <a:spLocks/>
          </p:cNvSpPr>
          <p:nvPr/>
        </p:nvSpPr>
        <p:spPr>
          <a:xfrm>
            <a:off x="1135033" y="2170151"/>
            <a:ext cx="9632445" cy="1415772"/>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457" eaLnBrk="1" fontAlgn="auto" hangingPunct="1">
              <a:spcBef>
                <a:spcPct val="20000"/>
              </a:spcBef>
              <a:spcAft>
                <a:spcPts val="0"/>
              </a:spcAft>
              <a:defRPr/>
            </a:pPr>
            <a:r>
              <a:rPr kumimoji="0" lang="en-US" altLang="zh-TW" sz="2000">
                <a:solidFill>
                  <a:schemeClr val="tx1"/>
                </a:solidFill>
                <a:ea typeface="微軟正黑體" panose="020B0604030504040204" pitchFamily="34" charset="-120"/>
                <a:cs typeface="Times New Roman" panose="02020603050405020304" pitchFamily="18" charset="0"/>
              </a:rPr>
              <a:t>Using the provided LMS.m program, observe the estimated impulse response (ℎ ̂) of the filter </a:t>
            </a:r>
          </a:p>
          <a:p>
            <a:pPr algn="l" defTabSz="914457" eaLnBrk="1" fontAlgn="auto" hangingPunct="1">
              <a:spcBef>
                <a:spcPct val="20000"/>
              </a:spcBef>
              <a:spcAft>
                <a:spcPts val="0"/>
              </a:spcAft>
              <a:defRPr/>
            </a:pPr>
            <a:r>
              <a:rPr kumimoji="0" lang="en-US" altLang="zh-TW" sz="2000">
                <a:solidFill>
                  <a:schemeClr val="tx1"/>
                </a:solidFill>
                <a:ea typeface="微軟正黑體" panose="020B0604030504040204" pitchFamily="34" charset="-120"/>
                <a:cs typeface="Times New Roman" panose="02020603050405020304" pitchFamily="18" charset="0"/>
              </a:rPr>
              <a:t>and the impulse response (ℎ) simulated by RIRG. You can use the `hold on` command taught</a:t>
            </a:r>
          </a:p>
          <a:p>
            <a:pPr algn="l" defTabSz="914457" eaLnBrk="1" fontAlgn="auto" hangingPunct="1">
              <a:spcBef>
                <a:spcPct val="20000"/>
              </a:spcBef>
              <a:spcAft>
                <a:spcPts val="0"/>
              </a:spcAft>
              <a:defRPr/>
            </a:pPr>
            <a:r>
              <a:rPr kumimoji="0" lang="en-US" altLang="zh-TW" sz="2000">
                <a:solidFill>
                  <a:schemeClr val="tx1"/>
                </a:solidFill>
                <a:ea typeface="微軟正黑體" panose="020B0604030504040204" pitchFamily="34" charset="-120"/>
                <a:cs typeface="Times New Roman" panose="02020603050405020304" pitchFamily="18" charset="0"/>
              </a:rPr>
              <a:t> earlier and change the color to compare the two. The closer they are, the more accurate the </a:t>
            </a:r>
          </a:p>
          <a:p>
            <a:pPr algn="l" defTabSz="914457" eaLnBrk="1" fontAlgn="auto" hangingPunct="1">
              <a:spcBef>
                <a:spcPct val="20000"/>
              </a:spcBef>
              <a:spcAft>
                <a:spcPts val="0"/>
              </a:spcAft>
              <a:defRPr/>
            </a:pPr>
            <a:r>
              <a:rPr kumimoji="0" lang="en-US" altLang="zh-TW" sz="2000">
                <a:solidFill>
                  <a:schemeClr val="tx1"/>
                </a:solidFill>
                <a:ea typeface="微軟正黑體" panose="020B0604030504040204" pitchFamily="34" charset="-120"/>
                <a:cs typeface="Times New Roman" panose="02020603050405020304" pitchFamily="18" charset="0"/>
              </a:rPr>
              <a:t>estimated ℎ ̂ of the filter. In this program, w represents ℎ ̂, so please select the last row to plot.</a:t>
            </a:r>
            <a:endParaRPr kumimoji="0" lang="zh-TW" altLang="en-US" sz="2000" dirty="0">
              <a:solidFill>
                <a:schemeClr val="tx1"/>
              </a:solidFill>
              <a:ea typeface="微軟正黑體" panose="020B0604030504040204" pitchFamily="34" charset="-120"/>
              <a:cs typeface="Times New Roman" panose="02020603050405020304" pitchFamily="18" charset="0"/>
            </a:endParaRPr>
          </a:p>
        </p:txBody>
      </p:sp>
      <p:sp>
        <p:nvSpPr>
          <p:cNvPr id="38" name="Oval 77"/>
          <p:cNvSpPr>
            <a:spLocks noChangeArrowheads="1"/>
          </p:cNvSpPr>
          <p:nvPr/>
        </p:nvSpPr>
        <p:spPr bwMode="auto">
          <a:xfrm>
            <a:off x="457672" y="2209970"/>
            <a:ext cx="301630" cy="300921"/>
          </a:xfrm>
          <a:prstGeom prst="ellipse">
            <a:avLst/>
          </a:prstGeom>
          <a:solidFill>
            <a:srgbClr val="94B6D2"/>
          </a:solidFill>
          <a:ln>
            <a:noFill/>
          </a:ln>
        </p:spPr>
        <p:txBody>
          <a:bodyPr vert="horz" wrap="square" lIns="91440" tIns="45720" rIns="91440" bIns="45720" numCol="1" anchor="t" anchorCtr="0" compatLnSpc="1">
            <a:prstTxWarp prst="textNoShape">
              <a:avLst/>
            </a:prstTxWarp>
          </a:bodyPr>
          <a:lstStyle/>
          <a:p>
            <a:pPr defTabSz="1031690" eaLnBrk="1" fontAlgn="auto" hangingPunct="1">
              <a:spcBef>
                <a:spcPts val="0"/>
              </a:spcBef>
              <a:spcAft>
                <a:spcPts val="0"/>
              </a:spcAft>
            </a:pPr>
            <a:r>
              <a:rPr kumimoji="0" lang="zh-TW" altLang="en-US" sz="2000" dirty="0">
                <a:solidFill>
                  <a:srgbClr val="0E457D"/>
                </a:solidFill>
                <a:ea typeface="+mn-ea"/>
                <a:cs typeface="Times New Roman" panose="02020603050405020304" pitchFamily="18" charset="0"/>
              </a:rPr>
              <a:t>★</a:t>
            </a:r>
            <a:endParaRPr kumimoji="0" lang="en-US" sz="2000" dirty="0">
              <a:solidFill>
                <a:srgbClr val="0E457D"/>
              </a:solidFill>
              <a:ea typeface="+mn-ea"/>
              <a:cs typeface="Times New Roman" panose="02020603050405020304" pitchFamily="18" charset="0"/>
            </a:endParaRPr>
          </a:p>
        </p:txBody>
      </p:sp>
      <p:sp>
        <p:nvSpPr>
          <p:cNvPr id="39" name="Text Placeholder 3"/>
          <p:cNvSpPr txBox="1">
            <a:spLocks/>
          </p:cNvSpPr>
          <p:nvPr/>
        </p:nvSpPr>
        <p:spPr>
          <a:xfrm>
            <a:off x="1135033" y="3957362"/>
            <a:ext cx="9709389" cy="1046440"/>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457" eaLnBrk="1" fontAlgn="auto" hangingPunct="1">
              <a:spcBef>
                <a:spcPct val="20000"/>
              </a:spcBef>
              <a:spcAft>
                <a:spcPts val="0"/>
              </a:spcAft>
              <a:defRPr/>
            </a:pPr>
            <a:r>
              <a:rPr kumimoji="0" lang="en-US" altLang="zh-TW" sz="2000">
                <a:solidFill>
                  <a:schemeClr val="tx1"/>
                </a:solidFill>
                <a:ea typeface="微軟正黑體" panose="020B0604030504040204" pitchFamily="34" charset="-120"/>
                <a:cs typeface="Times New Roman" panose="02020603050405020304" pitchFamily="18" charset="0"/>
              </a:rPr>
              <a:t>When conducting this experiment, considering hardware limitations and for future experiment </a:t>
            </a:r>
          </a:p>
          <a:p>
            <a:pPr algn="l" defTabSz="914457" eaLnBrk="1" fontAlgn="auto" hangingPunct="1">
              <a:spcBef>
                <a:spcPct val="20000"/>
              </a:spcBef>
              <a:spcAft>
                <a:spcPts val="0"/>
              </a:spcAft>
              <a:defRPr/>
            </a:pPr>
            <a:r>
              <a:rPr kumimoji="0" lang="en-US" altLang="zh-TW" sz="2000">
                <a:solidFill>
                  <a:schemeClr val="tx1"/>
                </a:solidFill>
                <a:ea typeface="微軟正黑體" panose="020B0604030504040204" pitchFamily="34" charset="-120"/>
                <a:cs typeface="Times New Roman" panose="02020603050405020304" pitchFamily="18" charset="0"/>
              </a:rPr>
              <a:t>convenience, the parameters cannot be self-set. Please input the parameters according to the</a:t>
            </a:r>
          </a:p>
          <a:p>
            <a:pPr algn="l" defTabSz="914457" eaLnBrk="1" fontAlgn="auto" hangingPunct="1">
              <a:spcBef>
                <a:spcPct val="20000"/>
              </a:spcBef>
              <a:spcAft>
                <a:spcPts val="0"/>
              </a:spcAft>
              <a:defRPr/>
            </a:pPr>
            <a:r>
              <a:rPr kumimoji="0" lang="en-US" altLang="zh-TW" sz="2000">
                <a:solidFill>
                  <a:schemeClr val="tx1"/>
                </a:solidFill>
                <a:ea typeface="微軟正黑體" panose="020B0604030504040204" pitchFamily="34" charset="-120"/>
                <a:cs typeface="Times New Roman" panose="02020603050405020304" pitchFamily="18" charset="0"/>
              </a:rPr>
              <a:t> following table. Use Gaussian noise as the input audio.</a:t>
            </a:r>
            <a:endParaRPr kumimoji="0" lang="zh-TW" altLang="en-US" sz="2000" dirty="0">
              <a:solidFill>
                <a:schemeClr val="tx1"/>
              </a:solidFill>
              <a:ea typeface="微軟正黑體" panose="020B0604030504040204" pitchFamily="34" charset="-120"/>
              <a:cs typeface="Times New Roman" panose="02020603050405020304" pitchFamily="18" charset="0"/>
            </a:endParaRPr>
          </a:p>
        </p:txBody>
      </p:sp>
      <p:sp>
        <p:nvSpPr>
          <p:cNvPr id="40" name="Oval 77"/>
          <p:cNvSpPr>
            <a:spLocks noChangeArrowheads="1"/>
          </p:cNvSpPr>
          <p:nvPr/>
        </p:nvSpPr>
        <p:spPr bwMode="auto">
          <a:xfrm>
            <a:off x="457672" y="3974350"/>
            <a:ext cx="301630" cy="300921"/>
          </a:xfrm>
          <a:prstGeom prst="ellipse">
            <a:avLst/>
          </a:prstGeom>
          <a:solidFill>
            <a:srgbClr val="94B6D2"/>
          </a:solidFill>
          <a:ln>
            <a:noFill/>
          </a:ln>
        </p:spPr>
        <p:txBody>
          <a:bodyPr vert="horz" wrap="square" lIns="91440" tIns="45720" rIns="91440" bIns="45720" numCol="1" anchor="t" anchorCtr="0" compatLnSpc="1">
            <a:prstTxWarp prst="textNoShape">
              <a:avLst/>
            </a:prstTxWarp>
          </a:bodyPr>
          <a:lstStyle/>
          <a:p>
            <a:pPr defTabSz="1031690" eaLnBrk="1" fontAlgn="auto" hangingPunct="1">
              <a:spcBef>
                <a:spcPts val="0"/>
              </a:spcBef>
              <a:spcAft>
                <a:spcPts val="0"/>
              </a:spcAft>
            </a:pPr>
            <a:r>
              <a:rPr kumimoji="0" lang="zh-TW" altLang="en-US" sz="2000" dirty="0">
                <a:solidFill>
                  <a:srgbClr val="0E457D"/>
                </a:solidFill>
                <a:ea typeface="+mn-ea"/>
                <a:cs typeface="Times New Roman" panose="02020603050405020304" pitchFamily="18" charset="0"/>
              </a:rPr>
              <a:t>★</a:t>
            </a:r>
            <a:endParaRPr kumimoji="0" lang="en-US" sz="2000" dirty="0">
              <a:solidFill>
                <a:srgbClr val="0E457D"/>
              </a:solidFill>
              <a:ea typeface="+mn-ea"/>
              <a:cs typeface="Times New Roman" panose="02020603050405020304" pitchFamily="18" charset="0"/>
            </a:endParaRPr>
          </a:p>
        </p:txBody>
      </p:sp>
      <p:sp>
        <p:nvSpPr>
          <p:cNvPr id="15" name="Text Placeholder 3"/>
          <p:cNvSpPr txBox="1">
            <a:spLocks/>
          </p:cNvSpPr>
          <p:nvPr/>
        </p:nvSpPr>
        <p:spPr>
          <a:xfrm>
            <a:off x="1135033" y="5085184"/>
            <a:ext cx="9852056" cy="1046440"/>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457" eaLnBrk="1" fontAlgn="auto" hangingPunct="1">
              <a:spcBef>
                <a:spcPct val="20000"/>
              </a:spcBef>
              <a:spcAft>
                <a:spcPts val="0"/>
              </a:spcAft>
              <a:defRPr/>
            </a:pPr>
            <a:r>
              <a:rPr kumimoji="0" lang="en-US" altLang="zh-TW" sz="2000">
                <a:solidFill>
                  <a:schemeClr val="tx1"/>
                </a:solidFill>
                <a:ea typeface="微軟正黑體" panose="020B0604030504040204" pitchFamily="34" charset="-120"/>
                <a:cs typeface="Times New Roman" panose="02020603050405020304" pitchFamily="18" charset="0"/>
              </a:rPr>
              <a:t>Use the Mean Squared Error (MSE) to observe the error between ℎ and ℎ ̂. A smaller MSE </a:t>
            </a:r>
          </a:p>
          <a:p>
            <a:pPr algn="l" defTabSz="914457" eaLnBrk="1" fontAlgn="auto" hangingPunct="1">
              <a:spcBef>
                <a:spcPct val="20000"/>
              </a:spcBef>
              <a:spcAft>
                <a:spcPts val="0"/>
              </a:spcAft>
              <a:defRPr/>
            </a:pPr>
            <a:r>
              <a:rPr kumimoji="0" lang="en-US" altLang="zh-TW" sz="2000">
                <a:solidFill>
                  <a:schemeClr val="tx1"/>
                </a:solidFill>
                <a:ea typeface="微軟正黑體" panose="020B0604030504040204" pitchFamily="34" charset="-120"/>
                <a:cs typeface="Times New Roman" panose="02020603050405020304" pitchFamily="18" charset="0"/>
              </a:rPr>
              <a:t>indicates a smaller difference between the two, indicating better echo cancellation. The program</a:t>
            </a:r>
          </a:p>
          <a:p>
            <a:pPr algn="l" defTabSz="914457" eaLnBrk="1" fontAlgn="auto" hangingPunct="1">
              <a:spcBef>
                <a:spcPct val="20000"/>
              </a:spcBef>
              <a:spcAft>
                <a:spcPts val="0"/>
              </a:spcAft>
              <a:defRPr/>
            </a:pPr>
            <a:r>
              <a:rPr kumimoji="0" lang="en-US" altLang="zh-TW" sz="2000">
                <a:solidFill>
                  <a:schemeClr val="tx1"/>
                </a:solidFill>
                <a:ea typeface="微軟正黑體" panose="020B0604030504040204" pitchFamily="34" charset="-120"/>
                <a:cs typeface="Times New Roman" panose="02020603050405020304" pitchFamily="18" charset="0"/>
              </a:rPr>
              <a:t>to calculate MSE is already written in LMS.m, so you only need to plot it and observe.</a:t>
            </a:r>
            <a:endParaRPr kumimoji="0" lang="zh-TW" altLang="en-US" sz="2000" dirty="0">
              <a:solidFill>
                <a:schemeClr val="tx1"/>
              </a:solidFill>
              <a:ea typeface="微軟正黑體" panose="020B0604030504040204" pitchFamily="34" charset="-120"/>
              <a:cs typeface="Times New Roman" panose="02020603050405020304" pitchFamily="18" charset="0"/>
            </a:endParaRPr>
          </a:p>
        </p:txBody>
      </p:sp>
      <p:sp>
        <p:nvSpPr>
          <p:cNvPr id="16" name="Oval 77"/>
          <p:cNvSpPr>
            <a:spLocks noChangeArrowheads="1"/>
          </p:cNvSpPr>
          <p:nvPr/>
        </p:nvSpPr>
        <p:spPr bwMode="auto">
          <a:xfrm>
            <a:off x="457672" y="5085184"/>
            <a:ext cx="301630" cy="300921"/>
          </a:xfrm>
          <a:prstGeom prst="ellipse">
            <a:avLst/>
          </a:prstGeom>
          <a:solidFill>
            <a:srgbClr val="94B6D2"/>
          </a:solidFill>
          <a:ln>
            <a:noFill/>
          </a:ln>
        </p:spPr>
        <p:txBody>
          <a:bodyPr vert="horz" wrap="square" lIns="91440" tIns="45720" rIns="91440" bIns="45720" numCol="1" anchor="t" anchorCtr="0" compatLnSpc="1">
            <a:prstTxWarp prst="textNoShape">
              <a:avLst/>
            </a:prstTxWarp>
          </a:bodyPr>
          <a:lstStyle/>
          <a:p>
            <a:pPr defTabSz="1031690" eaLnBrk="1" fontAlgn="auto" hangingPunct="1">
              <a:spcBef>
                <a:spcPts val="0"/>
              </a:spcBef>
              <a:spcAft>
                <a:spcPts val="0"/>
              </a:spcAft>
            </a:pPr>
            <a:r>
              <a:rPr kumimoji="0" lang="zh-TW" altLang="en-US" sz="2000" dirty="0">
                <a:solidFill>
                  <a:srgbClr val="0E457D"/>
                </a:solidFill>
                <a:ea typeface="+mn-ea"/>
                <a:cs typeface="Times New Roman" panose="02020603050405020304" pitchFamily="18" charset="0"/>
              </a:rPr>
              <a:t>★</a:t>
            </a:r>
            <a:endParaRPr kumimoji="0" lang="en-US" sz="2000" dirty="0">
              <a:solidFill>
                <a:srgbClr val="0E457D"/>
              </a:solidFill>
              <a:ea typeface="+mn-ea"/>
              <a:cs typeface="Times New Roman" panose="02020603050405020304" pitchFamily="18" charset="0"/>
            </a:endParaRPr>
          </a:p>
        </p:txBody>
      </p:sp>
      <p:sp>
        <p:nvSpPr>
          <p:cNvPr id="22" name="Text Placeholder 3"/>
          <p:cNvSpPr txBox="1">
            <a:spLocks/>
          </p:cNvSpPr>
          <p:nvPr/>
        </p:nvSpPr>
        <p:spPr>
          <a:xfrm>
            <a:off x="457672" y="1641318"/>
            <a:ext cx="7160615" cy="1046440"/>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457" eaLnBrk="1" fontAlgn="auto" hangingPunct="1">
              <a:spcBef>
                <a:spcPct val="20000"/>
              </a:spcBef>
              <a:spcAft>
                <a:spcPts val="0"/>
              </a:spcAft>
              <a:defRPr/>
            </a:pPr>
            <a:r>
              <a:rPr kumimoji="0" lang="en-US" altLang="zh-TW" sz="2000" u="dbl">
                <a:solidFill>
                  <a:srgbClr val="0E457D"/>
                </a:solidFill>
                <a:effectLst>
                  <a:outerShdw blurRad="38100" dist="38100" dir="2700000" algn="tl">
                    <a:srgbClr val="000000">
                      <a:alpha val="43137"/>
                    </a:srgbClr>
                  </a:outerShdw>
                </a:effectLst>
                <a:ea typeface="+mn-ea"/>
                <a:cs typeface="Times New Roman" panose="02020603050405020304" pitchFamily="18" charset="0"/>
              </a:rPr>
              <a:t>Please refer to the Project 1 experiment procedure: </a:t>
            </a:r>
            <a:r>
              <a:rPr kumimoji="0" lang="en-US" altLang="zh-TW" sz="2000" b="1" u="dbl">
                <a:solidFill>
                  <a:srgbClr val="0E457D"/>
                </a:solidFill>
                <a:effectLst>
                  <a:outerShdw blurRad="38100" dist="38100" dir="2700000" algn="tl">
                    <a:srgbClr val="000000">
                      <a:alpha val="43137"/>
                    </a:srgbClr>
                  </a:outerShdw>
                </a:effectLst>
                <a:ea typeface="+mn-ea"/>
                <a:cs typeface="Times New Roman" panose="02020603050405020304" pitchFamily="18" charset="0"/>
              </a:rPr>
              <a:t>Experiment Four</a:t>
            </a:r>
          </a:p>
          <a:p>
            <a:pPr algn="l" defTabSz="914457" eaLnBrk="1" fontAlgn="auto" hangingPunct="1">
              <a:spcBef>
                <a:spcPct val="20000"/>
              </a:spcBef>
              <a:spcAft>
                <a:spcPts val="0"/>
              </a:spcAft>
              <a:defRPr/>
            </a:pPr>
            <a:endParaRPr kumimoji="0" lang="en-US" altLang="zh-TW" sz="2000" u="dbl">
              <a:solidFill>
                <a:srgbClr val="0E457D"/>
              </a:solidFill>
              <a:effectLst>
                <a:outerShdw blurRad="38100" dist="38100" dir="2700000" algn="tl">
                  <a:srgbClr val="000000">
                    <a:alpha val="43137"/>
                  </a:srgbClr>
                </a:outerShdw>
              </a:effectLst>
              <a:ea typeface="+mn-ea"/>
              <a:cs typeface="Times New Roman" panose="02020603050405020304" pitchFamily="18" charset="0"/>
            </a:endParaRPr>
          </a:p>
          <a:p>
            <a:pPr algn="l" defTabSz="914457" eaLnBrk="1" fontAlgn="auto" hangingPunct="1">
              <a:spcBef>
                <a:spcPct val="20000"/>
              </a:spcBef>
              <a:spcAft>
                <a:spcPts val="0"/>
              </a:spcAft>
              <a:defRPr/>
            </a:pPr>
            <a:endParaRPr kumimoji="0" lang="zh-TW" altLang="en-US" sz="2000" u="dbl" dirty="0">
              <a:solidFill>
                <a:srgbClr val="0E457D"/>
              </a:solidFill>
              <a:effectLst>
                <a:outerShdw blurRad="38100" dist="38100" dir="2700000" algn="tl">
                  <a:srgbClr val="000000">
                    <a:alpha val="43137"/>
                  </a:srgbClr>
                </a:outerShdw>
              </a:effectLst>
              <a:ea typeface="+mn-ea"/>
              <a:cs typeface="Times New Roman" panose="02020603050405020304" pitchFamily="18" charset="0"/>
            </a:endParaRPr>
          </a:p>
        </p:txBody>
      </p:sp>
    </p:spTree>
    <p:extLst>
      <p:ext uri="{BB962C8B-B14F-4D97-AF65-F5344CB8AC3E}">
        <p14:creationId xmlns:p14="http://schemas.microsoft.com/office/powerpoint/2010/main" val="3349961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TW" sz="4400" kern="0">
                <a:latin typeface="Times New Roman" panose="02020603050405020304" pitchFamily="18" charset="0"/>
                <a:ea typeface="+mn-ea"/>
                <a:cs typeface="Times New Roman" panose="02020603050405020304" pitchFamily="18" charset="0"/>
              </a:rPr>
              <a:t>Experiment Five: Update NLMS</a:t>
            </a:r>
            <a:endParaRPr kumimoji="0" lang="en-US" altLang="zh-TW" sz="4400" kern="0" dirty="0">
              <a:latin typeface="Times New Roman" panose="02020603050405020304" pitchFamily="18" charset="0"/>
              <a:ea typeface="+mn-ea"/>
              <a:cs typeface="Times New Roman" panose="02020603050405020304" pitchFamily="18" charset="0"/>
            </a:endParaRPr>
          </a:p>
        </p:txBody>
      </p:sp>
      <p:sp>
        <p:nvSpPr>
          <p:cNvPr id="12" name="投影片編號版面配置區 2"/>
          <p:cNvSpPr>
            <a:spLocks noGrp="1"/>
          </p:cNvSpPr>
          <p:nvPr>
            <p:ph type="sldNum" sz="quarter" idx="12"/>
          </p:nvPr>
        </p:nvSpPr>
        <p:spPr>
          <a:xfrm>
            <a:off x="0" y="1272222"/>
            <a:ext cx="711200" cy="244476"/>
          </a:xfrm>
        </p:spPr>
        <p:txBody>
          <a:bodyP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C14BE2B-79B3-429B-84A3-28A13968A529}" type="slidenum">
              <a:rPr kumimoji="0" lang="zh-TW" altLang="en-US" sz="1400" b="1" i="0" u="none" strike="noStrike" kern="1200" cap="none" spc="0" normalizeH="0" baseline="0" noProof="0" smtClean="0">
                <a:ln>
                  <a:noFill/>
                </a:ln>
                <a:solidFill>
                  <a:srgbClr val="FFFFFF"/>
                </a:solidFill>
                <a:effectLst/>
                <a:uLnTx/>
                <a:uFillTx/>
                <a:latin typeface="Times New Roman" panose="02020603050405020304" pitchFamily="18" charset="0"/>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zh-TW" altLang="en-US" sz="1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37" name="Text Placeholder 3"/>
          <p:cNvSpPr txBox="1">
            <a:spLocks/>
          </p:cNvSpPr>
          <p:nvPr/>
        </p:nvSpPr>
        <p:spPr>
          <a:xfrm>
            <a:off x="1490281" y="2122984"/>
            <a:ext cx="10031592" cy="1538883"/>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457" eaLnBrk="1" fontAlgn="auto" hangingPunct="1">
              <a:spcBef>
                <a:spcPct val="20000"/>
              </a:spcBef>
              <a:spcAft>
                <a:spcPts val="0"/>
              </a:spcAft>
              <a:defRPr/>
            </a:pPr>
            <a:r>
              <a:rPr kumimoji="0" lang="en-US" altLang="zh-TW" sz="2000">
                <a:solidFill>
                  <a:schemeClr val="tx1"/>
                </a:solidFill>
                <a:ea typeface="微軟正黑體" panose="020B0604030504040204" pitchFamily="34" charset="-120"/>
                <a:cs typeface="Times New Roman" panose="02020603050405020304" pitchFamily="18" charset="0"/>
              </a:rPr>
              <a:t>Regarding echo cancellation filters, LMS is just one type. Apart from LMS, there are other filters with better performance.Therefore, in </a:t>
            </a:r>
            <a:r>
              <a:rPr kumimoji="0" lang="en-US" altLang="zh-TW" sz="2000" b="1">
                <a:solidFill>
                  <a:schemeClr val="tx1"/>
                </a:solidFill>
                <a:ea typeface="微軟正黑體" panose="020B0604030504040204" pitchFamily="34" charset="-120"/>
                <a:cs typeface="Times New Roman" panose="02020603050405020304" pitchFamily="18" charset="0"/>
              </a:rPr>
              <a:t>Experiment Four</a:t>
            </a:r>
            <a:r>
              <a:rPr kumimoji="0" lang="en-US" altLang="zh-TW" sz="2000">
                <a:solidFill>
                  <a:schemeClr val="tx1"/>
                </a:solidFill>
                <a:ea typeface="微軟正黑體" panose="020B0604030504040204" pitchFamily="34" charset="-120"/>
                <a:cs typeface="Times New Roman" panose="02020603050405020304" pitchFamily="18" charset="0"/>
              </a:rPr>
              <a:t>, we will modify the LMS algorithm within the full_lms.m file, updating it to NLMS.This will allow us to compare the performance of the two filters in estimating ĥ and MSE, and evaluate their respective advantages and disadvantages.</a:t>
            </a:r>
            <a:endParaRPr kumimoji="0" lang="zh-TW" altLang="en-US" sz="2000" dirty="0">
              <a:solidFill>
                <a:schemeClr val="tx1"/>
              </a:solidFill>
              <a:ea typeface="微軟正黑體" panose="020B0604030504040204" pitchFamily="34" charset="-120"/>
              <a:cs typeface="Times New Roman" panose="02020603050405020304" pitchFamily="18" charset="0"/>
            </a:endParaRPr>
          </a:p>
        </p:txBody>
      </p:sp>
      <p:sp>
        <p:nvSpPr>
          <p:cNvPr id="38" name="Oval 77"/>
          <p:cNvSpPr>
            <a:spLocks noChangeArrowheads="1"/>
          </p:cNvSpPr>
          <p:nvPr/>
        </p:nvSpPr>
        <p:spPr bwMode="auto">
          <a:xfrm>
            <a:off x="1007630" y="2276872"/>
            <a:ext cx="301630" cy="300921"/>
          </a:xfrm>
          <a:prstGeom prst="ellipse">
            <a:avLst/>
          </a:prstGeom>
          <a:solidFill>
            <a:srgbClr val="94B6D2"/>
          </a:solidFill>
          <a:ln>
            <a:noFill/>
          </a:ln>
        </p:spPr>
        <p:txBody>
          <a:bodyPr vert="horz" wrap="square" lIns="91440" tIns="45720" rIns="91440" bIns="45720" numCol="1" anchor="t" anchorCtr="0" compatLnSpc="1">
            <a:prstTxWarp prst="textNoShape">
              <a:avLst/>
            </a:prstTxWarp>
          </a:bodyPr>
          <a:lstStyle/>
          <a:p>
            <a:pPr defTabSz="1031690" eaLnBrk="1" fontAlgn="auto" hangingPunct="1">
              <a:spcBef>
                <a:spcPts val="0"/>
              </a:spcBef>
              <a:spcAft>
                <a:spcPts val="0"/>
              </a:spcAft>
            </a:pPr>
            <a:r>
              <a:rPr kumimoji="0" lang="zh-TW" altLang="en-US" sz="2000" dirty="0">
                <a:solidFill>
                  <a:srgbClr val="0E457D"/>
                </a:solidFill>
                <a:ea typeface="+mn-ea"/>
                <a:cs typeface="Times New Roman" panose="02020603050405020304" pitchFamily="18" charset="0"/>
              </a:rPr>
              <a:t>★</a:t>
            </a:r>
            <a:endParaRPr kumimoji="0" lang="en-US" sz="2000" dirty="0">
              <a:solidFill>
                <a:srgbClr val="0E457D"/>
              </a:solidFill>
              <a:ea typeface="+mn-ea"/>
              <a:cs typeface="Times New Roman" panose="02020603050405020304" pitchFamily="18" charset="0"/>
            </a:endParaRPr>
          </a:p>
        </p:txBody>
      </p:sp>
      <p:sp>
        <p:nvSpPr>
          <p:cNvPr id="39" name="Text Placeholder 3"/>
          <p:cNvSpPr txBox="1">
            <a:spLocks/>
          </p:cNvSpPr>
          <p:nvPr/>
        </p:nvSpPr>
        <p:spPr>
          <a:xfrm>
            <a:off x="1490281" y="4227097"/>
            <a:ext cx="7646452" cy="677108"/>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457" eaLnBrk="1" fontAlgn="auto" hangingPunct="1">
              <a:spcBef>
                <a:spcPct val="20000"/>
              </a:spcBef>
              <a:spcAft>
                <a:spcPts val="0"/>
              </a:spcAft>
              <a:defRPr/>
            </a:pPr>
            <a:r>
              <a:rPr lang="en-US" altLang="zh-TW" sz="2000">
                <a:solidFill>
                  <a:srgbClr val="FF0000"/>
                </a:solidFill>
                <a:cs typeface="Times New Roman" panose="02020603050405020304" pitchFamily="18" charset="0"/>
              </a:rPr>
              <a:t>Hint: You can start by comparing the filtering algorithms of the two filters </a:t>
            </a:r>
          </a:p>
          <a:p>
            <a:pPr algn="l" defTabSz="914457" eaLnBrk="1" fontAlgn="auto" hangingPunct="1">
              <a:spcBef>
                <a:spcPct val="20000"/>
              </a:spcBef>
              <a:spcAft>
                <a:spcPts val="0"/>
              </a:spcAft>
              <a:defRPr/>
            </a:pPr>
            <a:r>
              <a:rPr lang="en-US" altLang="zh-TW" sz="2000">
                <a:solidFill>
                  <a:srgbClr val="FF0000"/>
                </a:solidFill>
                <a:cs typeface="Times New Roman" panose="02020603050405020304" pitchFamily="18" charset="0"/>
              </a:rPr>
              <a:t>provided in the Appendix section on page 16-18 of the lecture.</a:t>
            </a:r>
            <a:endParaRPr kumimoji="0" lang="zh-TW" altLang="en-US" sz="2000" dirty="0">
              <a:solidFill>
                <a:srgbClr val="FF0000"/>
              </a:solidFill>
              <a:ea typeface="微軟正黑體" panose="020B0604030504040204" pitchFamily="34" charset="-120"/>
              <a:cs typeface="Times New Roman" panose="02020603050405020304" pitchFamily="18" charset="0"/>
            </a:endParaRPr>
          </a:p>
        </p:txBody>
      </p:sp>
      <p:sp>
        <p:nvSpPr>
          <p:cNvPr id="40" name="Oval 77"/>
          <p:cNvSpPr>
            <a:spLocks noChangeArrowheads="1"/>
          </p:cNvSpPr>
          <p:nvPr/>
        </p:nvSpPr>
        <p:spPr bwMode="auto">
          <a:xfrm>
            <a:off x="988249" y="4221088"/>
            <a:ext cx="301630" cy="300921"/>
          </a:xfrm>
          <a:prstGeom prst="ellipse">
            <a:avLst/>
          </a:prstGeom>
          <a:solidFill>
            <a:srgbClr val="94B6D2"/>
          </a:solidFill>
          <a:ln>
            <a:noFill/>
          </a:ln>
        </p:spPr>
        <p:txBody>
          <a:bodyPr vert="horz" wrap="square" lIns="91440" tIns="45720" rIns="91440" bIns="45720" numCol="1" anchor="t" anchorCtr="0" compatLnSpc="1">
            <a:prstTxWarp prst="textNoShape">
              <a:avLst/>
            </a:prstTxWarp>
          </a:bodyPr>
          <a:lstStyle/>
          <a:p>
            <a:pPr defTabSz="1031690" eaLnBrk="1" fontAlgn="auto" hangingPunct="1">
              <a:spcBef>
                <a:spcPts val="0"/>
              </a:spcBef>
              <a:spcAft>
                <a:spcPts val="0"/>
              </a:spcAft>
            </a:pPr>
            <a:r>
              <a:rPr kumimoji="0" lang="zh-TW" altLang="en-US" sz="2000" dirty="0">
                <a:solidFill>
                  <a:srgbClr val="0E457D"/>
                </a:solidFill>
                <a:ea typeface="+mn-ea"/>
                <a:cs typeface="Times New Roman" panose="02020603050405020304" pitchFamily="18" charset="0"/>
              </a:rPr>
              <a:t>★</a:t>
            </a:r>
            <a:endParaRPr kumimoji="0" lang="en-US" sz="2000" dirty="0">
              <a:solidFill>
                <a:srgbClr val="0E457D"/>
              </a:solidFill>
              <a:ea typeface="+mn-ea"/>
              <a:cs typeface="Times New Roman" panose="02020603050405020304" pitchFamily="18" charset="0"/>
            </a:endParaRPr>
          </a:p>
        </p:txBody>
      </p:sp>
      <p:sp>
        <p:nvSpPr>
          <p:cNvPr id="26" name="Text Placeholder 3"/>
          <p:cNvSpPr txBox="1">
            <a:spLocks/>
          </p:cNvSpPr>
          <p:nvPr/>
        </p:nvSpPr>
        <p:spPr>
          <a:xfrm>
            <a:off x="826609" y="1767182"/>
            <a:ext cx="7088479" cy="1046440"/>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457" eaLnBrk="1" fontAlgn="auto" hangingPunct="1">
              <a:spcBef>
                <a:spcPct val="20000"/>
              </a:spcBef>
              <a:spcAft>
                <a:spcPts val="0"/>
              </a:spcAft>
              <a:defRPr/>
            </a:pPr>
            <a:r>
              <a:rPr kumimoji="0" lang="en-US" altLang="zh-TW" sz="2000" u="dbl">
                <a:solidFill>
                  <a:srgbClr val="0E457D"/>
                </a:solidFill>
                <a:effectLst>
                  <a:outerShdw blurRad="38100" dist="38100" dir="2700000" algn="tl">
                    <a:srgbClr val="000000">
                      <a:alpha val="43137"/>
                    </a:srgbClr>
                  </a:outerShdw>
                </a:effectLst>
                <a:ea typeface="+mn-ea"/>
                <a:cs typeface="Times New Roman" panose="02020603050405020304" pitchFamily="18" charset="0"/>
              </a:rPr>
              <a:t>Please refer to the Project 1 experiment procedure: </a:t>
            </a:r>
            <a:r>
              <a:rPr kumimoji="0" lang="en-US" altLang="zh-TW" sz="2000" b="1" u="dbl">
                <a:solidFill>
                  <a:srgbClr val="0E457D"/>
                </a:solidFill>
                <a:effectLst>
                  <a:outerShdw blurRad="38100" dist="38100" dir="2700000" algn="tl">
                    <a:srgbClr val="000000">
                      <a:alpha val="43137"/>
                    </a:srgbClr>
                  </a:outerShdw>
                </a:effectLst>
                <a:ea typeface="+mn-ea"/>
                <a:cs typeface="Times New Roman" panose="02020603050405020304" pitchFamily="18" charset="0"/>
              </a:rPr>
              <a:t>Experiment Five</a:t>
            </a:r>
          </a:p>
          <a:p>
            <a:pPr algn="l" defTabSz="914457" eaLnBrk="1" fontAlgn="auto" hangingPunct="1">
              <a:spcBef>
                <a:spcPct val="20000"/>
              </a:spcBef>
              <a:spcAft>
                <a:spcPts val="0"/>
              </a:spcAft>
              <a:defRPr/>
            </a:pPr>
            <a:endParaRPr kumimoji="0" lang="en-US" altLang="zh-TW" sz="2000" u="dbl">
              <a:solidFill>
                <a:srgbClr val="0E457D"/>
              </a:solidFill>
              <a:effectLst>
                <a:outerShdw blurRad="38100" dist="38100" dir="2700000" algn="tl">
                  <a:srgbClr val="000000">
                    <a:alpha val="43137"/>
                  </a:srgbClr>
                </a:outerShdw>
              </a:effectLst>
              <a:ea typeface="+mn-ea"/>
              <a:cs typeface="Times New Roman" panose="02020603050405020304" pitchFamily="18" charset="0"/>
            </a:endParaRPr>
          </a:p>
          <a:p>
            <a:pPr algn="l" defTabSz="914457" eaLnBrk="1" fontAlgn="auto" hangingPunct="1">
              <a:spcBef>
                <a:spcPct val="20000"/>
              </a:spcBef>
              <a:spcAft>
                <a:spcPts val="0"/>
              </a:spcAft>
              <a:defRPr/>
            </a:pPr>
            <a:endParaRPr kumimoji="0" lang="zh-TW" altLang="en-US" sz="2000" u="dbl" dirty="0">
              <a:solidFill>
                <a:srgbClr val="0E457D"/>
              </a:solidFill>
              <a:effectLst>
                <a:outerShdw blurRad="38100" dist="38100" dir="2700000" algn="tl">
                  <a:srgbClr val="000000">
                    <a:alpha val="43137"/>
                  </a:srgbClr>
                </a:outerShdw>
              </a:effectLst>
              <a:ea typeface="+mn-ea"/>
              <a:cs typeface="Times New Roman" panose="02020603050405020304" pitchFamily="18" charset="0"/>
            </a:endParaRPr>
          </a:p>
        </p:txBody>
      </p:sp>
    </p:spTree>
    <p:extLst>
      <p:ext uri="{BB962C8B-B14F-4D97-AF65-F5344CB8AC3E}">
        <p14:creationId xmlns:p14="http://schemas.microsoft.com/office/powerpoint/2010/main" val="3137508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a:latin typeface="Times New Roman" panose="02020603050405020304" pitchFamily="18" charset="0"/>
                <a:cs typeface="Times New Roman" panose="02020603050405020304" pitchFamily="18" charset="0"/>
              </a:rPr>
              <a:t>For Written Report</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2"/>
          <p:cNvSpPr>
            <a:spLocks noGrp="1"/>
          </p:cNvSpPr>
          <p:nvPr>
            <p:ph type="sldNum" sz="quarter" idx="12"/>
          </p:nvPr>
        </p:nvSpPr>
        <p:spPr>
          <a:xfrm>
            <a:off x="0" y="1272222"/>
            <a:ext cx="711200" cy="244476"/>
          </a:xfrm>
        </p:spPr>
        <p:txBody>
          <a:bodyP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C14BE2B-79B3-429B-84A3-28A13968A529}" type="slidenum">
              <a:rPr kumimoji="0" lang="zh-TW" altLang="en-US" sz="1200" b="1" i="0" u="none" strike="noStrike" kern="1200" cap="none" spc="0" normalizeH="0" baseline="0" noProof="0" smtClean="0">
                <a:ln>
                  <a:noFill/>
                </a:ln>
                <a:solidFill>
                  <a:srgbClr val="FFFFFF"/>
                </a:solidFill>
                <a:effectLst/>
                <a:uLnTx/>
                <a:uFillTx/>
                <a:latin typeface="Times New Roman" panose="02020603050405020304" pitchFamily="18" charset="0"/>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22</a:t>
            </a:fld>
            <a:endParaRPr kumimoji="0" lang="zh-TW" altLang="en-US" sz="20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13" name="object 6"/>
          <p:cNvSpPr/>
          <p:nvPr/>
        </p:nvSpPr>
        <p:spPr>
          <a:xfrm>
            <a:off x="1648348" y="2882422"/>
            <a:ext cx="180340" cy="180340"/>
          </a:xfrm>
          <a:custGeom>
            <a:avLst/>
            <a:gdLst/>
            <a:ahLst/>
            <a:cxnLst/>
            <a:rect l="l" t="t" r="r" b="b"/>
            <a:pathLst>
              <a:path w="180339" h="180339">
                <a:moveTo>
                  <a:pt x="0" y="180022"/>
                </a:moveTo>
                <a:lnTo>
                  <a:pt x="180022" y="180022"/>
                </a:lnTo>
                <a:lnTo>
                  <a:pt x="180022" y="0"/>
                </a:lnTo>
                <a:lnTo>
                  <a:pt x="0" y="0"/>
                </a:lnTo>
                <a:lnTo>
                  <a:pt x="0" y="180022"/>
                </a:lnTo>
                <a:close/>
              </a:path>
            </a:pathLst>
          </a:custGeom>
          <a:solidFill>
            <a:srgbClr val="6BCAC5"/>
          </a:solidFill>
        </p:spPr>
        <p:txBody>
          <a:bodyPr wrap="square" lIns="0" tIns="0" rIns="0" bIns="0" rtlCol="0"/>
          <a:lstStyle/>
          <a:p>
            <a:endParaRPr sz="2000">
              <a:solidFill>
                <a:prstClr val="black"/>
              </a:solidFill>
              <a:cs typeface="Times New Roman" panose="02020603050405020304" pitchFamily="18" charset="0"/>
            </a:endParaRPr>
          </a:p>
        </p:txBody>
      </p:sp>
      <p:sp>
        <p:nvSpPr>
          <p:cNvPr id="14" name="object 7"/>
          <p:cNvSpPr txBox="1"/>
          <p:nvPr/>
        </p:nvSpPr>
        <p:spPr>
          <a:xfrm>
            <a:off x="1048636" y="2644830"/>
            <a:ext cx="646128" cy="615553"/>
          </a:xfrm>
          <a:prstGeom prst="rect">
            <a:avLst/>
          </a:prstGeom>
        </p:spPr>
        <p:txBody>
          <a:bodyPr vert="horz" wrap="square" lIns="0" tIns="0" rIns="0" bIns="0" rtlCol="0">
            <a:spAutoFit/>
          </a:bodyPr>
          <a:lstStyle/>
          <a:p>
            <a:pPr marL="12700"/>
            <a:r>
              <a:rPr lang="en-US" altLang="zh-TW" sz="4000" spc="-40" dirty="0">
                <a:solidFill>
                  <a:srgbClr val="7E7E7E"/>
                </a:solidFill>
                <a:cs typeface="Times New Roman" panose="02020603050405020304" pitchFamily="18" charset="0"/>
              </a:rPr>
              <a:t>Q</a:t>
            </a:r>
            <a:r>
              <a:rPr lang="en-US" sz="4000" spc="-40" dirty="0">
                <a:solidFill>
                  <a:srgbClr val="7E7E7E"/>
                </a:solidFill>
                <a:cs typeface="Times New Roman" panose="02020603050405020304" pitchFamily="18" charset="0"/>
              </a:rPr>
              <a:t>1</a:t>
            </a:r>
            <a:endParaRPr sz="4000" dirty="0">
              <a:solidFill>
                <a:prstClr val="black"/>
              </a:solidFill>
              <a:cs typeface="Times New Roman" panose="02020603050405020304" pitchFamily="18" charset="0"/>
            </a:endParaRPr>
          </a:p>
        </p:txBody>
      </p:sp>
      <p:sp>
        <p:nvSpPr>
          <p:cNvPr id="15" name="object 8"/>
          <p:cNvSpPr txBox="1"/>
          <p:nvPr/>
        </p:nvSpPr>
        <p:spPr>
          <a:xfrm>
            <a:off x="1865808" y="2021056"/>
            <a:ext cx="9925111" cy="923330"/>
          </a:xfrm>
          <a:prstGeom prst="rect">
            <a:avLst/>
          </a:prstGeom>
        </p:spPr>
        <p:txBody>
          <a:bodyPr vert="horz" wrap="square" lIns="0" tIns="0" rIns="0" bIns="0" rtlCol="0">
            <a:spAutoFit/>
          </a:bodyPr>
          <a:lstStyle/>
          <a:p>
            <a:pPr marL="12700"/>
            <a:r>
              <a:rPr lang="en-US" altLang="zh-TW" sz="2000">
                <a:cs typeface="Times New Roman" panose="02020603050405020304" pitchFamily="18" charset="0"/>
              </a:rPr>
              <a:t>Save the audio file after removing the noise using wienerscalart96.m (student ID) and upload it.</a:t>
            </a:r>
          </a:p>
          <a:p>
            <a:r>
              <a:rPr lang="en-US" altLang="zh-TW" sz="2000">
                <a:cs typeface="Times New Roman" panose="02020603050405020304" pitchFamily="18" charset="0"/>
              </a:rPr>
              <a:t>(Use the clean speech file 2.wav mixed with the horn noise, with a signal-to-noise ratio of 5)</a:t>
            </a:r>
          </a:p>
          <a:p>
            <a:pPr marL="12700"/>
            <a:endParaRPr lang="pt-BR" sz="2000" b="1" spc="-10" dirty="0">
              <a:solidFill>
                <a:schemeClr val="accent6">
                  <a:lumMod val="75000"/>
                </a:schemeClr>
              </a:solidFill>
              <a:ea typeface="微軟正黑體" panose="020B0604030504040204" pitchFamily="34" charset="-120"/>
              <a:cs typeface="Times New Roman" panose="02020603050405020304" pitchFamily="18" charset="0"/>
            </a:endParaRPr>
          </a:p>
        </p:txBody>
      </p:sp>
      <p:sp>
        <p:nvSpPr>
          <p:cNvPr id="16" name="object 21"/>
          <p:cNvSpPr txBox="1"/>
          <p:nvPr/>
        </p:nvSpPr>
        <p:spPr>
          <a:xfrm>
            <a:off x="1567207" y="3048077"/>
            <a:ext cx="9362386" cy="923330"/>
          </a:xfrm>
          <a:prstGeom prst="rect">
            <a:avLst/>
          </a:prstGeom>
        </p:spPr>
        <p:txBody>
          <a:bodyPr vert="horz" wrap="square" lIns="0" tIns="0" rIns="0" bIns="0" rtlCol="0">
            <a:spAutoFit/>
          </a:bodyPr>
          <a:lstStyle/>
          <a:p>
            <a:pPr marL="355600" lvl="1" indent="-266700">
              <a:spcBef>
                <a:spcPts val="550"/>
              </a:spcBef>
              <a:buClr>
                <a:schemeClr val="accent1"/>
              </a:buClr>
              <a:buSzPct val="70000"/>
              <a:buFont typeface="Wingdings" panose="05000000000000000000" pitchFamily="2" charset="2"/>
              <a:buChar char="l"/>
              <a:tabLst>
                <a:tab pos="1079500" algn="l"/>
              </a:tabLst>
            </a:pPr>
            <a:r>
              <a:rPr lang="en-US" altLang="zh-TW" sz="2000">
                <a:cs typeface="Times New Roman" panose="02020603050405020304" pitchFamily="18" charset="0"/>
              </a:rPr>
              <a:t>For Written report: Please use clean speech 1.wav and three types of noise (signal-to-noise ratio = 5). For each type of noise, plot the waveform and spectrum plots for both the clean speech and the noisy speech, and compare the differences (1x3x2x2=12 plots).</a:t>
            </a:r>
            <a:r>
              <a:rPr lang="zh-TW" altLang="en-US" sz="2000">
                <a:ea typeface="微軟正黑體" panose="020B0604030504040204" pitchFamily="34" charset="-120"/>
                <a:cs typeface="Times New Roman" panose="02020603050405020304" pitchFamily="18" charset="0"/>
              </a:rPr>
              <a:t> </a:t>
            </a:r>
            <a:endParaRPr lang="zh-TW" altLang="en-US" sz="2000" dirty="0">
              <a:ea typeface="微軟正黑體" panose="020B0604030504040204" pitchFamily="34" charset="-120"/>
              <a:cs typeface="Times New Roman" panose="02020603050405020304" pitchFamily="18" charset="0"/>
            </a:endParaRPr>
          </a:p>
        </p:txBody>
      </p:sp>
      <p:sp>
        <p:nvSpPr>
          <p:cNvPr id="17" name="object 5"/>
          <p:cNvSpPr/>
          <p:nvPr/>
        </p:nvSpPr>
        <p:spPr>
          <a:xfrm>
            <a:off x="695400" y="1806924"/>
            <a:ext cx="10992664" cy="1174057"/>
          </a:xfrm>
          <a:custGeom>
            <a:avLst/>
            <a:gdLst>
              <a:gd name="connsiteX0" fmla="*/ 199390 w 3605250"/>
              <a:gd name="connsiteY0" fmla="*/ 895350 h 895350"/>
              <a:gd name="connsiteX1" fmla="*/ 0 w 3605250"/>
              <a:gd name="connsiteY1" fmla="*/ 895350 h 895350"/>
              <a:gd name="connsiteX2" fmla="*/ 0 w 3605250"/>
              <a:gd name="connsiteY2" fmla="*/ 0 h 895350"/>
              <a:gd name="connsiteX3" fmla="*/ 3605250 w 3605250"/>
              <a:gd name="connsiteY3" fmla="*/ 0 h 895350"/>
              <a:gd name="connsiteX4" fmla="*/ 3605250 w 3605250"/>
              <a:gd name="connsiteY4" fmla="*/ 890651 h 895350"/>
              <a:gd name="connsiteX5" fmla="*/ 1014450 w 3605250"/>
              <a:gd name="connsiteY5" fmla="*/ 890651 h 895350"/>
              <a:gd name="connsiteX0" fmla="*/ 199390 w 3605250"/>
              <a:gd name="connsiteY0" fmla="*/ 895350 h 895350"/>
              <a:gd name="connsiteX1" fmla="*/ 0 w 3605250"/>
              <a:gd name="connsiteY1" fmla="*/ 895350 h 895350"/>
              <a:gd name="connsiteX2" fmla="*/ 0 w 3605250"/>
              <a:gd name="connsiteY2" fmla="*/ 0 h 895350"/>
              <a:gd name="connsiteX3" fmla="*/ 3605250 w 3605250"/>
              <a:gd name="connsiteY3" fmla="*/ 0 h 895350"/>
              <a:gd name="connsiteX4" fmla="*/ 3605250 w 3605250"/>
              <a:gd name="connsiteY4" fmla="*/ 890651 h 895350"/>
              <a:gd name="connsiteX5" fmla="*/ 578024 w 3605250"/>
              <a:gd name="connsiteY5" fmla="*/ 890651 h 895350"/>
              <a:gd name="connsiteX0" fmla="*/ 199390 w 5815116"/>
              <a:gd name="connsiteY0" fmla="*/ 895350 h 895350"/>
              <a:gd name="connsiteX1" fmla="*/ 0 w 5815116"/>
              <a:gd name="connsiteY1" fmla="*/ 895350 h 895350"/>
              <a:gd name="connsiteX2" fmla="*/ 0 w 5815116"/>
              <a:gd name="connsiteY2" fmla="*/ 0 h 895350"/>
              <a:gd name="connsiteX3" fmla="*/ 3605250 w 5815116"/>
              <a:gd name="connsiteY3" fmla="*/ 0 h 895350"/>
              <a:gd name="connsiteX4" fmla="*/ 5815116 w 5815116"/>
              <a:gd name="connsiteY4" fmla="*/ 890651 h 895350"/>
              <a:gd name="connsiteX5" fmla="*/ 578024 w 5815116"/>
              <a:gd name="connsiteY5" fmla="*/ 890651 h 895350"/>
              <a:gd name="connsiteX0" fmla="*/ 199390 w 5815116"/>
              <a:gd name="connsiteY0" fmla="*/ 895350 h 895350"/>
              <a:gd name="connsiteX1" fmla="*/ 0 w 5815116"/>
              <a:gd name="connsiteY1" fmla="*/ 895350 h 895350"/>
              <a:gd name="connsiteX2" fmla="*/ 0 w 5815116"/>
              <a:gd name="connsiteY2" fmla="*/ 0 h 895350"/>
              <a:gd name="connsiteX3" fmla="*/ 5815116 w 5815116"/>
              <a:gd name="connsiteY3" fmla="*/ 0 h 895350"/>
              <a:gd name="connsiteX4" fmla="*/ 5815116 w 5815116"/>
              <a:gd name="connsiteY4" fmla="*/ 890651 h 895350"/>
              <a:gd name="connsiteX5" fmla="*/ 578024 w 5815116"/>
              <a:gd name="connsiteY5" fmla="*/ 890651 h 895350"/>
              <a:gd name="connsiteX0" fmla="*/ 199390 w 5815116"/>
              <a:gd name="connsiteY0" fmla="*/ 895350 h 905444"/>
              <a:gd name="connsiteX1" fmla="*/ 0 w 5815116"/>
              <a:gd name="connsiteY1" fmla="*/ 895350 h 905444"/>
              <a:gd name="connsiteX2" fmla="*/ 0 w 5815116"/>
              <a:gd name="connsiteY2" fmla="*/ 0 h 905444"/>
              <a:gd name="connsiteX3" fmla="*/ 5815116 w 5815116"/>
              <a:gd name="connsiteY3" fmla="*/ 0 h 905444"/>
              <a:gd name="connsiteX4" fmla="*/ 5815116 w 5815116"/>
              <a:gd name="connsiteY4" fmla="*/ 890651 h 905444"/>
              <a:gd name="connsiteX5" fmla="*/ 738805 w 5815116"/>
              <a:gd name="connsiteY5" fmla="*/ 905444 h 905444"/>
              <a:gd name="connsiteX0" fmla="*/ 199390 w 5815116"/>
              <a:gd name="connsiteY0" fmla="*/ 895350 h 905444"/>
              <a:gd name="connsiteX1" fmla="*/ 0 w 5815116"/>
              <a:gd name="connsiteY1" fmla="*/ 895350 h 905444"/>
              <a:gd name="connsiteX2" fmla="*/ 0 w 5815116"/>
              <a:gd name="connsiteY2" fmla="*/ 0 h 905444"/>
              <a:gd name="connsiteX3" fmla="*/ 5815116 w 5815116"/>
              <a:gd name="connsiteY3" fmla="*/ 0 h 905444"/>
              <a:gd name="connsiteX4" fmla="*/ 5815116 w 5815116"/>
              <a:gd name="connsiteY4" fmla="*/ 890651 h 905444"/>
              <a:gd name="connsiteX5" fmla="*/ 681734 w 5815116"/>
              <a:gd name="connsiteY5" fmla="*/ 905444 h 905444"/>
              <a:gd name="connsiteX0" fmla="*/ 199390 w 5815116"/>
              <a:gd name="connsiteY0" fmla="*/ 895350 h 905444"/>
              <a:gd name="connsiteX1" fmla="*/ 0 w 5815116"/>
              <a:gd name="connsiteY1" fmla="*/ 895350 h 905444"/>
              <a:gd name="connsiteX2" fmla="*/ 0 w 5815116"/>
              <a:gd name="connsiteY2" fmla="*/ 0 h 905444"/>
              <a:gd name="connsiteX3" fmla="*/ 5815116 w 5815116"/>
              <a:gd name="connsiteY3" fmla="*/ 0 h 905444"/>
              <a:gd name="connsiteX4" fmla="*/ 5815116 w 5815116"/>
              <a:gd name="connsiteY4" fmla="*/ 890651 h 905444"/>
              <a:gd name="connsiteX5" fmla="*/ 619135 w 5815116"/>
              <a:gd name="connsiteY5" fmla="*/ 905444 h 905444"/>
              <a:gd name="connsiteX0" fmla="*/ 199390 w 5815116"/>
              <a:gd name="connsiteY0" fmla="*/ 895350 h 914668"/>
              <a:gd name="connsiteX1" fmla="*/ 0 w 5815116"/>
              <a:gd name="connsiteY1" fmla="*/ 895350 h 914668"/>
              <a:gd name="connsiteX2" fmla="*/ 0 w 5815116"/>
              <a:gd name="connsiteY2" fmla="*/ 0 h 914668"/>
              <a:gd name="connsiteX3" fmla="*/ 5815116 w 5815116"/>
              <a:gd name="connsiteY3" fmla="*/ 0 h 914668"/>
              <a:gd name="connsiteX4" fmla="*/ 5815116 w 5815116"/>
              <a:gd name="connsiteY4" fmla="*/ 890651 h 914668"/>
              <a:gd name="connsiteX5" fmla="*/ 573608 w 5815116"/>
              <a:gd name="connsiteY5" fmla="*/ 914668 h 914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5116" h="914668">
                <a:moveTo>
                  <a:pt x="199390" y="895350"/>
                </a:moveTo>
                <a:lnTo>
                  <a:pt x="0" y="895350"/>
                </a:lnTo>
                <a:lnTo>
                  <a:pt x="0" y="0"/>
                </a:lnTo>
                <a:lnTo>
                  <a:pt x="5815116" y="0"/>
                </a:lnTo>
                <a:lnTo>
                  <a:pt x="5815116" y="890651"/>
                </a:lnTo>
                <a:lnTo>
                  <a:pt x="573608" y="914668"/>
                </a:lnTo>
              </a:path>
            </a:pathLst>
          </a:custGeom>
          <a:ln w="19050">
            <a:solidFill>
              <a:srgbClr val="6BCAC5"/>
            </a:solidFill>
          </a:ln>
        </p:spPr>
        <p:txBody>
          <a:bodyPr wrap="square" lIns="0" tIns="0" rIns="0" bIns="0" rtlCol="0"/>
          <a:lstStyle/>
          <a:p>
            <a:endParaRPr sz="2000">
              <a:solidFill>
                <a:prstClr val="black"/>
              </a:solidFill>
              <a:cs typeface="Times New Roman" panose="02020603050405020304" pitchFamily="18" charset="0"/>
            </a:endParaRPr>
          </a:p>
        </p:txBody>
      </p:sp>
      <p:sp>
        <p:nvSpPr>
          <p:cNvPr id="19" name="object 5"/>
          <p:cNvSpPr/>
          <p:nvPr/>
        </p:nvSpPr>
        <p:spPr>
          <a:xfrm>
            <a:off x="695400" y="4039171"/>
            <a:ext cx="10992664" cy="1815307"/>
          </a:xfrm>
          <a:custGeom>
            <a:avLst/>
            <a:gdLst>
              <a:gd name="connsiteX0" fmla="*/ 199390 w 3605250"/>
              <a:gd name="connsiteY0" fmla="*/ 895350 h 895350"/>
              <a:gd name="connsiteX1" fmla="*/ 0 w 3605250"/>
              <a:gd name="connsiteY1" fmla="*/ 895350 h 895350"/>
              <a:gd name="connsiteX2" fmla="*/ 0 w 3605250"/>
              <a:gd name="connsiteY2" fmla="*/ 0 h 895350"/>
              <a:gd name="connsiteX3" fmla="*/ 3605250 w 3605250"/>
              <a:gd name="connsiteY3" fmla="*/ 0 h 895350"/>
              <a:gd name="connsiteX4" fmla="*/ 3605250 w 3605250"/>
              <a:gd name="connsiteY4" fmla="*/ 890651 h 895350"/>
              <a:gd name="connsiteX5" fmla="*/ 1014450 w 3605250"/>
              <a:gd name="connsiteY5" fmla="*/ 890651 h 895350"/>
              <a:gd name="connsiteX0" fmla="*/ 199390 w 3605250"/>
              <a:gd name="connsiteY0" fmla="*/ 895350 h 895350"/>
              <a:gd name="connsiteX1" fmla="*/ 0 w 3605250"/>
              <a:gd name="connsiteY1" fmla="*/ 895350 h 895350"/>
              <a:gd name="connsiteX2" fmla="*/ 0 w 3605250"/>
              <a:gd name="connsiteY2" fmla="*/ 0 h 895350"/>
              <a:gd name="connsiteX3" fmla="*/ 3605250 w 3605250"/>
              <a:gd name="connsiteY3" fmla="*/ 0 h 895350"/>
              <a:gd name="connsiteX4" fmla="*/ 3605250 w 3605250"/>
              <a:gd name="connsiteY4" fmla="*/ 890651 h 895350"/>
              <a:gd name="connsiteX5" fmla="*/ 578024 w 3605250"/>
              <a:gd name="connsiteY5" fmla="*/ 890651 h 895350"/>
              <a:gd name="connsiteX0" fmla="*/ 199390 w 5815116"/>
              <a:gd name="connsiteY0" fmla="*/ 895350 h 895350"/>
              <a:gd name="connsiteX1" fmla="*/ 0 w 5815116"/>
              <a:gd name="connsiteY1" fmla="*/ 895350 h 895350"/>
              <a:gd name="connsiteX2" fmla="*/ 0 w 5815116"/>
              <a:gd name="connsiteY2" fmla="*/ 0 h 895350"/>
              <a:gd name="connsiteX3" fmla="*/ 3605250 w 5815116"/>
              <a:gd name="connsiteY3" fmla="*/ 0 h 895350"/>
              <a:gd name="connsiteX4" fmla="*/ 5815116 w 5815116"/>
              <a:gd name="connsiteY4" fmla="*/ 890651 h 895350"/>
              <a:gd name="connsiteX5" fmla="*/ 578024 w 5815116"/>
              <a:gd name="connsiteY5" fmla="*/ 890651 h 895350"/>
              <a:gd name="connsiteX0" fmla="*/ 199390 w 5815116"/>
              <a:gd name="connsiteY0" fmla="*/ 895350 h 895350"/>
              <a:gd name="connsiteX1" fmla="*/ 0 w 5815116"/>
              <a:gd name="connsiteY1" fmla="*/ 895350 h 895350"/>
              <a:gd name="connsiteX2" fmla="*/ 0 w 5815116"/>
              <a:gd name="connsiteY2" fmla="*/ 0 h 895350"/>
              <a:gd name="connsiteX3" fmla="*/ 5815116 w 5815116"/>
              <a:gd name="connsiteY3" fmla="*/ 0 h 895350"/>
              <a:gd name="connsiteX4" fmla="*/ 5815116 w 5815116"/>
              <a:gd name="connsiteY4" fmla="*/ 890651 h 895350"/>
              <a:gd name="connsiteX5" fmla="*/ 578024 w 5815116"/>
              <a:gd name="connsiteY5" fmla="*/ 890651 h 895350"/>
              <a:gd name="connsiteX0" fmla="*/ 199390 w 5815116"/>
              <a:gd name="connsiteY0" fmla="*/ 895350 h 905444"/>
              <a:gd name="connsiteX1" fmla="*/ 0 w 5815116"/>
              <a:gd name="connsiteY1" fmla="*/ 895350 h 905444"/>
              <a:gd name="connsiteX2" fmla="*/ 0 w 5815116"/>
              <a:gd name="connsiteY2" fmla="*/ 0 h 905444"/>
              <a:gd name="connsiteX3" fmla="*/ 5815116 w 5815116"/>
              <a:gd name="connsiteY3" fmla="*/ 0 h 905444"/>
              <a:gd name="connsiteX4" fmla="*/ 5815116 w 5815116"/>
              <a:gd name="connsiteY4" fmla="*/ 890651 h 905444"/>
              <a:gd name="connsiteX5" fmla="*/ 738805 w 5815116"/>
              <a:gd name="connsiteY5" fmla="*/ 905444 h 905444"/>
              <a:gd name="connsiteX0" fmla="*/ 199390 w 5815116"/>
              <a:gd name="connsiteY0" fmla="*/ 895350 h 905444"/>
              <a:gd name="connsiteX1" fmla="*/ 0 w 5815116"/>
              <a:gd name="connsiteY1" fmla="*/ 895350 h 905444"/>
              <a:gd name="connsiteX2" fmla="*/ 0 w 5815116"/>
              <a:gd name="connsiteY2" fmla="*/ 0 h 905444"/>
              <a:gd name="connsiteX3" fmla="*/ 5815116 w 5815116"/>
              <a:gd name="connsiteY3" fmla="*/ 0 h 905444"/>
              <a:gd name="connsiteX4" fmla="*/ 5815116 w 5815116"/>
              <a:gd name="connsiteY4" fmla="*/ 890651 h 905444"/>
              <a:gd name="connsiteX5" fmla="*/ 681734 w 5815116"/>
              <a:gd name="connsiteY5" fmla="*/ 905444 h 905444"/>
              <a:gd name="connsiteX0" fmla="*/ 199390 w 5815116"/>
              <a:gd name="connsiteY0" fmla="*/ 895350 h 905444"/>
              <a:gd name="connsiteX1" fmla="*/ 0 w 5815116"/>
              <a:gd name="connsiteY1" fmla="*/ 895350 h 905444"/>
              <a:gd name="connsiteX2" fmla="*/ 0 w 5815116"/>
              <a:gd name="connsiteY2" fmla="*/ 0 h 905444"/>
              <a:gd name="connsiteX3" fmla="*/ 5815116 w 5815116"/>
              <a:gd name="connsiteY3" fmla="*/ 0 h 905444"/>
              <a:gd name="connsiteX4" fmla="*/ 5815116 w 5815116"/>
              <a:gd name="connsiteY4" fmla="*/ 890651 h 905444"/>
              <a:gd name="connsiteX5" fmla="*/ 619135 w 5815116"/>
              <a:gd name="connsiteY5" fmla="*/ 905444 h 905444"/>
              <a:gd name="connsiteX0" fmla="*/ 199390 w 5815116"/>
              <a:gd name="connsiteY0" fmla="*/ 895350 h 914668"/>
              <a:gd name="connsiteX1" fmla="*/ 0 w 5815116"/>
              <a:gd name="connsiteY1" fmla="*/ 895350 h 914668"/>
              <a:gd name="connsiteX2" fmla="*/ 0 w 5815116"/>
              <a:gd name="connsiteY2" fmla="*/ 0 h 914668"/>
              <a:gd name="connsiteX3" fmla="*/ 5815116 w 5815116"/>
              <a:gd name="connsiteY3" fmla="*/ 0 h 914668"/>
              <a:gd name="connsiteX4" fmla="*/ 5815116 w 5815116"/>
              <a:gd name="connsiteY4" fmla="*/ 890651 h 914668"/>
              <a:gd name="connsiteX5" fmla="*/ 573608 w 5815116"/>
              <a:gd name="connsiteY5" fmla="*/ 914668 h 914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5116" h="914668">
                <a:moveTo>
                  <a:pt x="199390" y="895350"/>
                </a:moveTo>
                <a:lnTo>
                  <a:pt x="0" y="895350"/>
                </a:lnTo>
                <a:lnTo>
                  <a:pt x="0" y="0"/>
                </a:lnTo>
                <a:lnTo>
                  <a:pt x="5815116" y="0"/>
                </a:lnTo>
                <a:lnTo>
                  <a:pt x="5815116" y="890651"/>
                </a:lnTo>
                <a:lnTo>
                  <a:pt x="573608" y="914668"/>
                </a:lnTo>
              </a:path>
            </a:pathLst>
          </a:custGeom>
          <a:ln w="19050">
            <a:solidFill>
              <a:srgbClr val="6BCAC5"/>
            </a:solidFill>
          </a:ln>
        </p:spPr>
        <p:txBody>
          <a:bodyPr wrap="square" lIns="0" tIns="0" rIns="0" bIns="0" rtlCol="0"/>
          <a:lstStyle/>
          <a:p>
            <a:endParaRPr sz="2000">
              <a:solidFill>
                <a:prstClr val="black"/>
              </a:solidFill>
              <a:cs typeface="Times New Roman" panose="02020603050405020304" pitchFamily="18" charset="0"/>
            </a:endParaRPr>
          </a:p>
        </p:txBody>
      </p:sp>
      <p:sp>
        <p:nvSpPr>
          <p:cNvPr id="20" name="object 6"/>
          <p:cNvSpPr/>
          <p:nvPr/>
        </p:nvSpPr>
        <p:spPr>
          <a:xfrm>
            <a:off x="1694764" y="5741902"/>
            <a:ext cx="180340" cy="180340"/>
          </a:xfrm>
          <a:custGeom>
            <a:avLst/>
            <a:gdLst/>
            <a:ahLst/>
            <a:cxnLst/>
            <a:rect l="l" t="t" r="r" b="b"/>
            <a:pathLst>
              <a:path w="180339" h="180339">
                <a:moveTo>
                  <a:pt x="0" y="180022"/>
                </a:moveTo>
                <a:lnTo>
                  <a:pt x="180022" y="180022"/>
                </a:lnTo>
                <a:lnTo>
                  <a:pt x="180022" y="0"/>
                </a:lnTo>
                <a:lnTo>
                  <a:pt x="0" y="0"/>
                </a:lnTo>
                <a:lnTo>
                  <a:pt x="0" y="180022"/>
                </a:lnTo>
                <a:close/>
              </a:path>
            </a:pathLst>
          </a:custGeom>
          <a:solidFill>
            <a:srgbClr val="6BCAC5"/>
          </a:solidFill>
        </p:spPr>
        <p:txBody>
          <a:bodyPr wrap="square" lIns="0" tIns="0" rIns="0" bIns="0" rtlCol="0"/>
          <a:lstStyle/>
          <a:p>
            <a:endParaRPr sz="2000">
              <a:solidFill>
                <a:prstClr val="black"/>
              </a:solidFill>
              <a:cs typeface="Times New Roman" panose="02020603050405020304" pitchFamily="18" charset="0"/>
            </a:endParaRPr>
          </a:p>
        </p:txBody>
      </p:sp>
      <p:sp>
        <p:nvSpPr>
          <p:cNvPr id="21" name="object 7"/>
          <p:cNvSpPr txBox="1"/>
          <p:nvPr/>
        </p:nvSpPr>
        <p:spPr>
          <a:xfrm>
            <a:off x="1057933" y="5542048"/>
            <a:ext cx="627533" cy="615553"/>
          </a:xfrm>
          <a:prstGeom prst="rect">
            <a:avLst/>
          </a:prstGeom>
        </p:spPr>
        <p:txBody>
          <a:bodyPr vert="horz" wrap="square" lIns="0" tIns="0" rIns="0" bIns="0" rtlCol="0">
            <a:spAutoFit/>
          </a:bodyPr>
          <a:lstStyle/>
          <a:p>
            <a:pPr marL="12700"/>
            <a:r>
              <a:rPr lang="en-US" altLang="zh-TW" sz="4000" spc="-40" dirty="0">
                <a:solidFill>
                  <a:srgbClr val="7E7E7E"/>
                </a:solidFill>
                <a:cs typeface="Times New Roman" panose="02020603050405020304" pitchFamily="18" charset="0"/>
              </a:rPr>
              <a:t>Q</a:t>
            </a:r>
            <a:r>
              <a:rPr lang="en-US" sz="4000" spc="-40" dirty="0">
                <a:solidFill>
                  <a:srgbClr val="7E7E7E"/>
                </a:solidFill>
                <a:cs typeface="Times New Roman" panose="02020603050405020304" pitchFamily="18" charset="0"/>
              </a:rPr>
              <a:t>2</a:t>
            </a:r>
            <a:endParaRPr sz="4000" spc="-40" dirty="0">
              <a:solidFill>
                <a:srgbClr val="7E7E7E"/>
              </a:solidFill>
              <a:cs typeface="Times New Roman" panose="02020603050405020304" pitchFamily="18" charset="0"/>
            </a:endParaRPr>
          </a:p>
        </p:txBody>
      </p:sp>
      <p:sp>
        <p:nvSpPr>
          <p:cNvPr id="22" name="object 8"/>
          <p:cNvSpPr txBox="1"/>
          <p:nvPr/>
        </p:nvSpPr>
        <p:spPr>
          <a:xfrm>
            <a:off x="1967533" y="4177823"/>
            <a:ext cx="9529067" cy="1538883"/>
          </a:xfrm>
          <a:prstGeom prst="rect">
            <a:avLst/>
          </a:prstGeom>
        </p:spPr>
        <p:txBody>
          <a:bodyPr vert="horz" wrap="square" lIns="0" tIns="0" rIns="0" bIns="0" rtlCol="0">
            <a:spAutoFit/>
          </a:bodyPr>
          <a:lstStyle/>
          <a:p>
            <a:pPr marL="12700"/>
            <a:r>
              <a:rPr lang="en-US" altLang="zh-TW" sz="2000">
                <a:effectLst/>
                <a:ea typeface="標楷體" panose="03000509000000000000" pitchFamily="65" charset="-120"/>
                <a:cs typeface="Times New Roman" panose="02020603050405020304" pitchFamily="18" charset="0"/>
              </a:rPr>
              <a:t>Utilizing </a:t>
            </a:r>
            <a:r>
              <a:rPr lang="en-US" altLang="zh-TW" sz="2000" b="1">
                <a:solidFill>
                  <a:srgbClr val="000000"/>
                </a:solidFill>
                <a:effectLst/>
                <a:ea typeface="標楷體" panose="03000509000000000000" pitchFamily="65" charset="-120"/>
                <a:cs typeface="Times New Roman" panose="02020603050405020304" pitchFamily="18" charset="0"/>
              </a:rPr>
              <a:t>Experiment Five</a:t>
            </a:r>
            <a:r>
              <a:rPr lang="en-US" altLang="zh-TW" sz="2000">
                <a:cs typeface="Times New Roman" panose="02020603050405020304" pitchFamily="18" charset="0"/>
              </a:rPr>
              <a:t>, write a short program to automate the process of quantizing 10 clean speech files against 3 different noise types (horn, mouse, and white noise), 2 signal-to-noise ratios (10, 50), noise sampling duration s = 0.5, N=180, for a total of </a:t>
            </a:r>
            <a:r>
              <a:rPr lang="en-US" altLang="zh-TW" sz="2000">
                <a:solidFill>
                  <a:srgbClr val="FF0000"/>
                </a:solidFill>
                <a:cs typeface="Times New Roman" panose="02020603050405020304" pitchFamily="18" charset="0"/>
              </a:rPr>
              <a:t>60 </a:t>
            </a:r>
            <a:r>
              <a:rPr lang="en-US" altLang="zh-TW" sz="2000">
                <a:cs typeface="Times New Roman" panose="02020603050405020304" pitchFamily="18" charset="0"/>
              </a:rPr>
              <a:t>combinations. Create a table to present the data. </a:t>
            </a:r>
            <a:r>
              <a:rPr lang="en-US" altLang="zh-TW" sz="2000" u="sng">
                <a:solidFill>
                  <a:srgbClr val="FF0000"/>
                </a:solidFill>
                <a:cs typeface="Times New Roman" panose="02020603050405020304" pitchFamily="18" charset="0"/>
              </a:rPr>
              <a:t>Please observe and compare the data, and provide an explanation.</a:t>
            </a:r>
            <a:endParaRPr lang="zh-TW" altLang="en-US" sz="2000" u="sng" spc="-10" dirty="0">
              <a:solidFill>
                <a:srgbClr val="FF0000"/>
              </a:solidFill>
              <a:ea typeface="微軟正黑體" panose="020B0604030504040204" pitchFamily="34" charset="-120"/>
              <a:cs typeface="Times New Roman" panose="02020603050405020304" pitchFamily="18" charset="0"/>
            </a:endParaRPr>
          </a:p>
        </p:txBody>
      </p:sp>
      <p:sp>
        <p:nvSpPr>
          <p:cNvPr id="23" name="object 21"/>
          <p:cNvSpPr txBox="1"/>
          <p:nvPr/>
        </p:nvSpPr>
        <p:spPr>
          <a:xfrm>
            <a:off x="1614594" y="6013847"/>
            <a:ext cx="9362386" cy="615553"/>
          </a:xfrm>
          <a:prstGeom prst="rect">
            <a:avLst/>
          </a:prstGeom>
        </p:spPr>
        <p:txBody>
          <a:bodyPr vert="horz" wrap="square" lIns="0" tIns="0" rIns="0" bIns="0" rtlCol="0">
            <a:spAutoFit/>
          </a:bodyPr>
          <a:lstStyle/>
          <a:p>
            <a:pPr marL="355600" lvl="1" indent="-266700">
              <a:spcBef>
                <a:spcPts val="550"/>
              </a:spcBef>
              <a:buClr>
                <a:schemeClr val="accent1"/>
              </a:buClr>
              <a:buSzPct val="70000"/>
              <a:buFont typeface="Wingdings" panose="05000000000000000000" pitchFamily="2" charset="2"/>
              <a:buChar char="l"/>
              <a:tabLst>
                <a:tab pos="1079500" algn="l"/>
              </a:tabLst>
            </a:pPr>
            <a:r>
              <a:rPr lang="en-US" altLang="zh-TW" sz="2000">
                <a:cs typeface="Times New Roman" panose="02020603050405020304" pitchFamily="18" charset="0"/>
              </a:rPr>
              <a:t>For example: When using clean speech '3', noise type 'horn', and signal-to-noise ratio of 10, the quantized value obtained is 11.546.</a:t>
            </a:r>
            <a:endParaRPr lang="en-US" altLang="zh-TW" sz="2000" dirty="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3289744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latin typeface="Times New Roman" panose="02020603050405020304" pitchFamily="18" charset="0"/>
                <a:cs typeface="Times New Roman" panose="02020603050405020304" pitchFamily="18" charset="0"/>
              </a:rPr>
              <a:t>For Written Report</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2"/>
          <p:cNvSpPr>
            <a:spLocks noGrp="1"/>
          </p:cNvSpPr>
          <p:nvPr>
            <p:ph type="sldNum" sz="quarter" idx="12"/>
          </p:nvPr>
        </p:nvSpPr>
        <p:spPr>
          <a:xfrm>
            <a:off x="0" y="1272222"/>
            <a:ext cx="711200" cy="244476"/>
          </a:xfrm>
        </p:spPr>
        <p:txBody>
          <a:bodyP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C14BE2B-79B3-429B-84A3-28A13968A529}" type="slidenum">
              <a:rPr kumimoji="0" lang="zh-TW" altLang="en-US" sz="1400" b="1" i="0" u="none" strike="noStrike" kern="1200" cap="none" spc="0" normalizeH="0" baseline="0" noProof="0" smtClean="0">
                <a:ln>
                  <a:noFill/>
                </a:ln>
                <a:solidFill>
                  <a:srgbClr val="FFFFFF"/>
                </a:solidFill>
                <a:effectLst/>
                <a:uLnTx/>
                <a:uFillTx/>
                <a:latin typeface="Times New Roman" panose="02020603050405020304" pitchFamily="18" charset="0"/>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23</a:t>
            </a:fld>
            <a:endParaRPr kumimoji="0" lang="zh-TW" altLang="en-US" sz="1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19" name="object 5"/>
          <p:cNvSpPr/>
          <p:nvPr/>
        </p:nvSpPr>
        <p:spPr>
          <a:xfrm>
            <a:off x="695400" y="1826668"/>
            <a:ext cx="10992664" cy="1421472"/>
          </a:xfrm>
          <a:custGeom>
            <a:avLst/>
            <a:gdLst>
              <a:gd name="connsiteX0" fmla="*/ 199390 w 3605250"/>
              <a:gd name="connsiteY0" fmla="*/ 895350 h 895350"/>
              <a:gd name="connsiteX1" fmla="*/ 0 w 3605250"/>
              <a:gd name="connsiteY1" fmla="*/ 895350 h 895350"/>
              <a:gd name="connsiteX2" fmla="*/ 0 w 3605250"/>
              <a:gd name="connsiteY2" fmla="*/ 0 h 895350"/>
              <a:gd name="connsiteX3" fmla="*/ 3605250 w 3605250"/>
              <a:gd name="connsiteY3" fmla="*/ 0 h 895350"/>
              <a:gd name="connsiteX4" fmla="*/ 3605250 w 3605250"/>
              <a:gd name="connsiteY4" fmla="*/ 890651 h 895350"/>
              <a:gd name="connsiteX5" fmla="*/ 1014450 w 3605250"/>
              <a:gd name="connsiteY5" fmla="*/ 890651 h 895350"/>
              <a:gd name="connsiteX0" fmla="*/ 199390 w 3605250"/>
              <a:gd name="connsiteY0" fmla="*/ 895350 h 895350"/>
              <a:gd name="connsiteX1" fmla="*/ 0 w 3605250"/>
              <a:gd name="connsiteY1" fmla="*/ 895350 h 895350"/>
              <a:gd name="connsiteX2" fmla="*/ 0 w 3605250"/>
              <a:gd name="connsiteY2" fmla="*/ 0 h 895350"/>
              <a:gd name="connsiteX3" fmla="*/ 3605250 w 3605250"/>
              <a:gd name="connsiteY3" fmla="*/ 0 h 895350"/>
              <a:gd name="connsiteX4" fmla="*/ 3605250 w 3605250"/>
              <a:gd name="connsiteY4" fmla="*/ 890651 h 895350"/>
              <a:gd name="connsiteX5" fmla="*/ 578024 w 3605250"/>
              <a:gd name="connsiteY5" fmla="*/ 890651 h 895350"/>
              <a:gd name="connsiteX0" fmla="*/ 199390 w 5815116"/>
              <a:gd name="connsiteY0" fmla="*/ 895350 h 895350"/>
              <a:gd name="connsiteX1" fmla="*/ 0 w 5815116"/>
              <a:gd name="connsiteY1" fmla="*/ 895350 h 895350"/>
              <a:gd name="connsiteX2" fmla="*/ 0 w 5815116"/>
              <a:gd name="connsiteY2" fmla="*/ 0 h 895350"/>
              <a:gd name="connsiteX3" fmla="*/ 3605250 w 5815116"/>
              <a:gd name="connsiteY3" fmla="*/ 0 h 895350"/>
              <a:gd name="connsiteX4" fmla="*/ 5815116 w 5815116"/>
              <a:gd name="connsiteY4" fmla="*/ 890651 h 895350"/>
              <a:gd name="connsiteX5" fmla="*/ 578024 w 5815116"/>
              <a:gd name="connsiteY5" fmla="*/ 890651 h 895350"/>
              <a:gd name="connsiteX0" fmla="*/ 199390 w 5815116"/>
              <a:gd name="connsiteY0" fmla="*/ 895350 h 895350"/>
              <a:gd name="connsiteX1" fmla="*/ 0 w 5815116"/>
              <a:gd name="connsiteY1" fmla="*/ 895350 h 895350"/>
              <a:gd name="connsiteX2" fmla="*/ 0 w 5815116"/>
              <a:gd name="connsiteY2" fmla="*/ 0 h 895350"/>
              <a:gd name="connsiteX3" fmla="*/ 5815116 w 5815116"/>
              <a:gd name="connsiteY3" fmla="*/ 0 h 895350"/>
              <a:gd name="connsiteX4" fmla="*/ 5815116 w 5815116"/>
              <a:gd name="connsiteY4" fmla="*/ 890651 h 895350"/>
              <a:gd name="connsiteX5" fmla="*/ 578024 w 5815116"/>
              <a:gd name="connsiteY5" fmla="*/ 890651 h 895350"/>
              <a:gd name="connsiteX0" fmla="*/ 199390 w 5815116"/>
              <a:gd name="connsiteY0" fmla="*/ 895350 h 905444"/>
              <a:gd name="connsiteX1" fmla="*/ 0 w 5815116"/>
              <a:gd name="connsiteY1" fmla="*/ 895350 h 905444"/>
              <a:gd name="connsiteX2" fmla="*/ 0 w 5815116"/>
              <a:gd name="connsiteY2" fmla="*/ 0 h 905444"/>
              <a:gd name="connsiteX3" fmla="*/ 5815116 w 5815116"/>
              <a:gd name="connsiteY3" fmla="*/ 0 h 905444"/>
              <a:gd name="connsiteX4" fmla="*/ 5815116 w 5815116"/>
              <a:gd name="connsiteY4" fmla="*/ 890651 h 905444"/>
              <a:gd name="connsiteX5" fmla="*/ 738805 w 5815116"/>
              <a:gd name="connsiteY5" fmla="*/ 905444 h 905444"/>
              <a:gd name="connsiteX0" fmla="*/ 199390 w 5815116"/>
              <a:gd name="connsiteY0" fmla="*/ 895350 h 905444"/>
              <a:gd name="connsiteX1" fmla="*/ 0 w 5815116"/>
              <a:gd name="connsiteY1" fmla="*/ 895350 h 905444"/>
              <a:gd name="connsiteX2" fmla="*/ 0 w 5815116"/>
              <a:gd name="connsiteY2" fmla="*/ 0 h 905444"/>
              <a:gd name="connsiteX3" fmla="*/ 5815116 w 5815116"/>
              <a:gd name="connsiteY3" fmla="*/ 0 h 905444"/>
              <a:gd name="connsiteX4" fmla="*/ 5815116 w 5815116"/>
              <a:gd name="connsiteY4" fmla="*/ 890651 h 905444"/>
              <a:gd name="connsiteX5" fmla="*/ 681734 w 5815116"/>
              <a:gd name="connsiteY5" fmla="*/ 905444 h 905444"/>
              <a:gd name="connsiteX0" fmla="*/ 199390 w 5815116"/>
              <a:gd name="connsiteY0" fmla="*/ 895350 h 905444"/>
              <a:gd name="connsiteX1" fmla="*/ 0 w 5815116"/>
              <a:gd name="connsiteY1" fmla="*/ 895350 h 905444"/>
              <a:gd name="connsiteX2" fmla="*/ 0 w 5815116"/>
              <a:gd name="connsiteY2" fmla="*/ 0 h 905444"/>
              <a:gd name="connsiteX3" fmla="*/ 5815116 w 5815116"/>
              <a:gd name="connsiteY3" fmla="*/ 0 h 905444"/>
              <a:gd name="connsiteX4" fmla="*/ 5815116 w 5815116"/>
              <a:gd name="connsiteY4" fmla="*/ 890651 h 905444"/>
              <a:gd name="connsiteX5" fmla="*/ 619135 w 5815116"/>
              <a:gd name="connsiteY5" fmla="*/ 905444 h 905444"/>
              <a:gd name="connsiteX0" fmla="*/ 199390 w 5815116"/>
              <a:gd name="connsiteY0" fmla="*/ 895350 h 914668"/>
              <a:gd name="connsiteX1" fmla="*/ 0 w 5815116"/>
              <a:gd name="connsiteY1" fmla="*/ 895350 h 914668"/>
              <a:gd name="connsiteX2" fmla="*/ 0 w 5815116"/>
              <a:gd name="connsiteY2" fmla="*/ 0 h 914668"/>
              <a:gd name="connsiteX3" fmla="*/ 5815116 w 5815116"/>
              <a:gd name="connsiteY3" fmla="*/ 0 h 914668"/>
              <a:gd name="connsiteX4" fmla="*/ 5815116 w 5815116"/>
              <a:gd name="connsiteY4" fmla="*/ 890651 h 914668"/>
              <a:gd name="connsiteX5" fmla="*/ 573608 w 5815116"/>
              <a:gd name="connsiteY5" fmla="*/ 914668 h 914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5116" h="914668">
                <a:moveTo>
                  <a:pt x="199390" y="895350"/>
                </a:moveTo>
                <a:lnTo>
                  <a:pt x="0" y="895350"/>
                </a:lnTo>
                <a:lnTo>
                  <a:pt x="0" y="0"/>
                </a:lnTo>
                <a:lnTo>
                  <a:pt x="5815116" y="0"/>
                </a:lnTo>
                <a:lnTo>
                  <a:pt x="5815116" y="890651"/>
                </a:lnTo>
                <a:lnTo>
                  <a:pt x="573608" y="914668"/>
                </a:lnTo>
              </a:path>
            </a:pathLst>
          </a:custGeom>
          <a:ln w="19050">
            <a:solidFill>
              <a:srgbClr val="6BCAC5"/>
            </a:solidFill>
          </a:ln>
        </p:spPr>
        <p:txBody>
          <a:bodyPr wrap="square" lIns="0" tIns="0" rIns="0" bIns="0" rtlCol="0"/>
          <a:lstStyle/>
          <a:p>
            <a:endParaRPr>
              <a:solidFill>
                <a:prstClr val="black"/>
              </a:solidFill>
              <a:cs typeface="Times New Roman" panose="02020603050405020304" pitchFamily="18" charset="0"/>
            </a:endParaRPr>
          </a:p>
        </p:txBody>
      </p:sp>
      <p:sp>
        <p:nvSpPr>
          <p:cNvPr id="20" name="object 6"/>
          <p:cNvSpPr/>
          <p:nvPr/>
        </p:nvSpPr>
        <p:spPr>
          <a:xfrm>
            <a:off x="1685468" y="3153858"/>
            <a:ext cx="180340" cy="180340"/>
          </a:xfrm>
          <a:custGeom>
            <a:avLst/>
            <a:gdLst/>
            <a:ahLst/>
            <a:cxnLst/>
            <a:rect l="l" t="t" r="r" b="b"/>
            <a:pathLst>
              <a:path w="180339" h="180339">
                <a:moveTo>
                  <a:pt x="0" y="180022"/>
                </a:moveTo>
                <a:lnTo>
                  <a:pt x="180022" y="180022"/>
                </a:lnTo>
                <a:lnTo>
                  <a:pt x="180022" y="0"/>
                </a:lnTo>
                <a:lnTo>
                  <a:pt x="0" y="0"/>
                </a:lnTo>
                <a:lnTo>
                  <a:pt x="0" y="180022"/>
                </a:lnTo>
                <a:close/>
              </a:path>
            </a:pathLst>
          </a:custGeom>
          <a:solidFill>
            <a:srgbClr val="6BCAC5"/>
          </a:solidFill>
        </p:spPr>
        <p:txBody>
          <a:bodyPr wrap="square" lIns="0" tIns="0" rIns="0" bIns="0" rtlCol="0"/>
          <a:lstStyle/>
          <a:p>
            <a:endParaRPr>
              <a:solidFill>
                <a:prstClr val="black"/>
              </a:solidFill>
              <a:cs typeface="Times New Roman" panose="02020603050405020304" pitchFamily="18" charset="0"/>
            </a:endParaRPr>
          </a:p>
        </p:txBody>
      </p:sp>
      <p:sp>
        <p:nvSpPr>
          <p:cNvPr id="21" name="object 7"/>
          <p:cNvSpPr txBox="1"/>
          <p:nvPr/>
        </p:nvSpPr>
        <p:spPr>
          <a:xfrm>
            <a:off x="1057934" y="2844804"/>
            <a:ext cx="627533" cy="615553"/>
          </a:xfrm>
          <a:prstGeom prst="rect">
            <a:avLst/>
          </a:prstGeom>
        </p:spPr>
        <p:txBody>
          <a:bodyPr vert="horz" wrap="square" lIns="0" tIns="0" rIns="0" bIns="0" rtlCol="0">
            <a:spAutoFit/>
          </a:bodyPr>
          <a:lstStyle/>
          <a:p>
            <a:pPr marL="12700"/>
            <a:r>
              <a:rPr lang="en-US" altLang="zh-TW" sz="4000" spc="-40" dirty="0">
                <a:solidFill>
                  <a:srgbClr val="7E7E7E"/>
                </a:solidFill>
                <a:cs typeface="Times New Roman" panose="02020603050405020304" pitchFamily="18" charset="0"/>
              </a:rPr>
              <a:t>Q</a:t>
            </a:r>
            <a:r>
              <a:rPr lang="en-US" sz="4000" spc="-40" dirty="0">
                <a:solidFill>
                  <a:srgbClr val="7E7E7E"/>
                </a:solidFill>
                <a:cs typeface="Times New Roman" panose="02020603050405020304" pitchFamily="18" charset="0"/>
              </a:rPr>
              <a:t>3</a:t>
            </a:r>
            <a:endParaRPr sz="4000" spc="-40" dirty="0">
              <a:solidFill>
                <a:srgbClr val="7E7E7E"/>
              </a:solidFill>
              <a:cs typeface="Times New Roman" panose="02020603050405020304" pitchFamily="18" charset="0"/>
            </a:endParaRPr>
          </a:p>
        </p:txBody>
      </p:sp>
      <p:sp>
        <p:nvSpPr>
          <p:cNvPr id="22" name="object 8"/>
          <p:cNvSpPr txBox="1"/>
          <p:nvPr/>
        </p:nvSpPr>
        <p:spPr>
          <a:xfrm>
            <a:off x="1938035" y="1850698"/>
            <a:ext cx="9529067" cy="1393330"/>
          </a:xfrm>
          <a:prstGeom prst="rect">
            <a:avLst/>
          </a:prstGeom>
        </p:spPr>
        <p:txBody>
          <a:bodyPr vert="horz" wrap="square" lIns="0" tIns="0" rIns="0" bIns="0" rtlCol="0">
            <a:spAutoFit/>
          </a:bodyPr>
          <a:lstStyle/>
          <a:p>
            <a:pPr algn="just">
              <a:lnSpc>
                <a:spcPct val="115000"/>
              </a:lnSpc>
              <a:spcBef>
                <a:spcPts val="1200"/>
              </a:spcBef>
            </a:pPr>
            <a:r>
              <a:rPr lang="en-US" altLang="zh-TW" sz="2000" kern="100">
                <a:effectLst/>
                <a:ea typeface="標楷體" panose="03000509000000000000" pitchFamily="65" charset="-120"/>
                <a:cs typeface="Times New Roman" panose="02020603050405020304" pitchFamily="18" charset="0"/>
              </a:rPr>
              <a:t>Adjust the parameters </a:t>
            </a:r>
            <a:r>
              <a:rPr lang="en-US" altLang="zh-TW" sz="2000" kern="100">
                <a:solidFill>
                  <a:srgbClr val="FF0000"/>
                </a:solidFill>
                <a:effectLst/>
                <a:ea typeface="標楷體" panose="03000509000000000000" pitchFamily="65" charset="-120"/>
                <a:cs typeface="Times New Roman" panose="02020603050405020304" pitchFamily="18" charset="0"/>
              </a:rPr>
              <a:t>*</a:t>
            </a:r>
            <a:r>
              <a:rPr lang="en-US" altLang="zh-TW" sz="2000" kern="100">
                <a:effectLst/>
                <a:ea typeface="標楷體" panose="03000509000000000000" pitchFamily="65" charset="-120"/>
                <a:cs typeface="Times New Roman" panose="02020603050405020304" pitchFamily="18" charset="0"/>
              </a:rPr>
              <a:t>IS, W, and SP in wienerscalart96.m to improve the performance of the Wiener Filter in noise reduction. Create the same table as in </a:t>
            </a:r>
            <a:r>
              <a:rPr lang="en-US" altLang="zh-TW" sz="2000" b="1" kern="100">
                <a:solidFill>
                  <a:srgbClr val="000000"/>
                </a:solidFill>
                <a:effectLst/>
                <a:ea typeface="標楷體" panose="03000509000000000000" pitchFamily="65" charset="-120"/>
                <a:cs typeface="Times New Roman" panose="02020603050405020304" pitchFamily="18" charset="0"/>
              </a:rPr>
              <a:t>Question Two</a:t>
            </a:r>
            <a:r>
              <a:rPr lang="en-US" altLang="zh-TW" sz="2000" kern="100">
                <a:effectLst/>
                <a:ea typeface="標楷體" panose="03000509000000000000" pitchFamily="65" charset="-120"/>
                <a:cs typeface="Times New Roman" panose="02020603050405020304" pitchFamily="18" charset="0"/>
              </a:rPr>
              <a:t>, and observe and compare the quantified values before and after modifying the parameters in wienerscalart96.m.</a:t>
            </a:r>
            <a:endParaRPr lang="zh-TW" altLang="zh-TW" sz="2000" kern="100">
              <a:effectLst/>
              <a:cs typeface="Times New Roman" panose="02020603050405020304" pitchFamily="18" charset="0"/>
            </a:endParaRPr>
          </a:p>
        </p:txBody>
      </p:sp>
      <p:sp>
        <p:nvSpPr>
          <p:cNvPr id="8" name="object 8">
            <a:extLst>
              <a:ext uri="{FF2B5EF4-FFF2-40B4-BE49-F238E27FC236}">
                <a16:creationId xmlns:a16="http://schemas.microsoft.com/office/drawing/2014/main" id="{38FA1759-6815-4FBD-B8BD-E01AFB4D2E8A}"/>
              </a:ext>
            </a:extLst>
          </p:cNvPr>
          <p:cNvSpPr txBox="1"/>
          <p:nvPr/>
        </p:nvSpPr>
        <p:spPr>
          <a:xfrm>
            <a:off x="1938942" y="4337521"/>
            <a:ext cx="9455712" cy="1039387"/>
          </a:xfrm>
          <a:prstGeom prst="rect">
            <a:avLst/>
          </a:prstGeom>
        </p:spPr>
        <p:txBody>
          <a:bodyPr vert="horz" wrap="square" lIns="0" tIns="0" rIns="0" bIns="0" rtlCol="0">
            <a:spAutoFit/>
          </a:bodyPr>
          <a:lstStyle/>
          <a:p>
            <a:pPr algn="just">
              <a:lnSpc>
                <a:spcPct val="115000"/>
              </a:lnSpc>
              <a:spcBef>
                <a:spcPts val="1200"/>
              </a:spcBef>
            </a:pPr>
            <a:r>
              <a:rPr lang="en-US" altLang="zh-TW" sz="2000" kern="100">
                <a:effectLst/>
                <a:ea typeface="標楷體" panose="03000509000000000000" pitchFamily="65" charset="-120"/>
                <a:cs typeface="Times New Roman" panose="02020603050405020304" pitchFamily="18" charset="0"/>
              </a:rPr>
              <a:t>For each parameter nn, a, and rm in Experiment 3, input different values and plot h. Describe the changes and the perceived echo for at least three different combinations. (e.g., How does increasing nn affect the result? What happens if a is set to -1?)</a:t>
            </a:r>
            <a:endParaRPr lang="zh-TW" altLang="zh-TW" sz="2000" kern="100">
              <a:effectLst/>
              <a:cs typeface="Times New Roman" panose="02020603050405020304" pitchFamily="18" charset="0"/>
            </a:endParaRPr>
          </a:p>
        </p:txBody>
      </p:sp>
      <p:sp>
        <p:nvSpPr>
          <p:cNvPr id="9" name="object 5">
            <a:extLst>
              <a:ext uri="{FF2B5EF4-FFF2-40B4-BE49-F238E27FC236}">
                <a16:creationId xmlns:a16="http://schemas.microsoft.com/office/drawing/2014/main" id="{F0D63FF9-D47A-4265-B28A-8CF43E6BCBC2}"/>
              </a:ext>
            </a:extLst>
          </p:cNvPr>
          <p:cNvSpPr/>
          <p:nvPr/>
        </p:nvSpPr>
        <p:spPr>
          <a:xfrm>
            <a:off x="665462" y="4227613"/>
            <a:ext cx="10992664" cy="1421472"/>
          </a:xfrm>
          <a:custGeom>
            <a:avLst/>
            <a:gdLst>
              <a:gd name="connsiteX0" fmla="*/ 199390 w 3605250"/>
              <a:gd name="connsiteY0" fmla="*/ 895350 h 895350"/>
              <a:gd name="connsiteX1" fmla="*/ 0 w 3605250"/>
              <a:gd name="connsiteY1" fmla="*/ 895350 h 895350"/>
              <a:gd name="connsiteX2" fmla="*/ 0 w 3605250"/>
              <a:gd name="connsiteY2" fmla="*/ 0 h 895350"/>
              <a:gd name="connsiteX3" fmla="*/ 3605250 w 3605250"/>
              <a:gd name="connsiteY3" fmla="*/ 0 h 895350"/>
              <a:gd name="connsiteX4" fmla="*/ 3605250 w 3605250"/>
              <a:gd name="connsiteY4" fmla="*/ 890651 h 895350"/>
              <a:gd name="connsiteX5" fmla="*/ 1014450 w 3605250"/>
              <a:gd name="connsiteY5" fmla="*/ 890651 h 895350"/>
              <a:gd name="connsiteX0" fmla="*/ 199390 w 3605250"/>
              <a:gd name="connsiteY0" fmla="*/ 895350 h 895350"/>
              <a:gd name="connsiteX1" fmla="*/ 0 w 3605250"/>
              <a:gd name="connsiteY1" fmla="*/ 895350 h 895350"/>
              <a:gd name="connsiteX2" fmla="*/ 0 w 3605250"/>
              <a:gd name="connsiteY2" fmla="*/ 0 h 895350"/>
              <a:gd name="connsiteX3" fmla="*/ 3605250 w 3605250"/>
              <a:gd name="connsiteY3" fmla="*/ 0 h 895350"/>
              <a:gd name="connsiteX4" fmla="*/ 3605250 w 3605250"/>
              <a:gd name="connsiteY4" fmla="*/ 890651 h 895350"/>
              <a:gd name="connsiteX5" fmla="*/ 578024 w 3605250"/>
              <a:gd name="connsiteY5" fmla="*/ 890651 h 895350"/>
              <a:gd name="connsiteX0" fmla="*/ 199390 w 5815116"/>
              <a:gd name="connsiteY0" fmla="*/ 895350 h 895350"/>
              <a:gd name="connsiteX1" fmla="*/ 0 w 5815116"/>
              <a:gd name="connsiteY1" fmla="*/ 895350 h 895350"/>
              <a:gd name="connsiteX2" fmla="*/ 0 w 5815116"/>
              <a:gd name="connsiteY2" fmla="*/ 0 h 895350"/>
              <a:gd name="connsiteX3" fmla="*/ 3605250 w 5815116"/>
              <a:gd name="connsiteY3" fmla="*/ 0 h 895350"/>
              <a:gd name="connsiteX4" fmla="*/ 5815116 w 5815116"/>
              <a:gd name="connsiteY4" fmla="*/ 890651 h 895350"/>
              <a:gd name="connsiteX5" fmla="*/ 578024 w 5815116"/>
              <a:gd name="connsiteY5" fmla="*/ 890651 h 895350"/>
              <a:gd name="connsiteX0" fmla="*/ 199390 w 5815116"/>
              <a:gd name="connsiteY0" fmla="*/ 895350 h 895350"/>
              <a:gd name="connsiteX1" fmla="*/ 0 w 5815116"/>
              <a:gd name="connsiteY1" fmla="*/ 895350 h 895350"/>
              <a:gd name="connsiteX2" fmla="*/ 0 w 5815116"/>
              <a:gd name="connsiteY2" fmla="*/ 0 h 895350"/>
              <a:gd name="connsiteX3" fmla="*/ 5815116 w 5815116"/>
              <a:gd name="connsiteY3" fmla="*/ 0 h 895350"/>
              <a:gd name="connsiteX4" fmla="*/ 5815116 w 5815116"/>
              <a:gd name="connsiteY4" fmla="*/ 890651 h 895350"/>
              <a:gd name="connsiteX5" fmla="*/ 578024 w 5815116"/>
              <a:gd name="connsiteY5" fmla="*/ 890651 h 895350"/>
              <a:gd name="connsiteX0" fmla="*/ 199390 w 5815116"/>
              <a:gd name="connsiteY0" fmla="*/ 895350 h 905444"/>
              <a:gd name="connsiteX1" fmla="*/ 0 w 5815116"/>
              <a:gd name="connsiteY1" fmla="*/ 895350 h 905444"/>
              <a:gd name="connsiteX2" fmla="*/ 0 w 5815116"/>
              <a:gd name="connsiteY2" fmla="*/ 0 h 905444"/>
              <a:gd name="connsiteX3" fmla="*/ 5815116 w 5815116"/>
              <a:gd name="connsiteY3" fmla="*/ 0 h 905444"/>
              <a:gd name="connsiteX4" fmla="*/ 5815116 w 5815116"/>
              <a:gd name="connsiteY4" fmla="*/ 890651 h 905444"/>
              <a:gd name="connsiteX5" fmla="*/ 738805 w 5815116"/>
              <a:gd name="connsiteY5" fmla="*/ 905444 h 905444"/>
              <a:gd name="connsiteX0" fmla="*/ 199390 w 5815116"/>
              <a:gd name="connsiteY0" fmla="*/ 895350 h 905444"/>
              <a:gd name="connsiteX1" fmla="*/ 0 w 5815116"/>
              <a:gd name="connsiteY1" fmla="*/ 895350 h 905444"/>
              <a:gd name="connsiteX2" fmla="*/ 0 w 5815116"/>
              <a:gd name="connsiteY2" fmla="*/ 0 h 905444"/>
              <a:gd name="connsiteX3" fmla="*/ 5815116 w 5815116"/>
              <a:gd name="connsiteY3" fmla="*/ 0 h 905444"/>
              <a:gd name="connsiteX4" fmla="*/ 5815116 w 5815116"/>
              <a:gd name="connsiteY4" fmla="*/ 890651 h 905444"/>
              <a:gd name="connsiteX5" fmla="*/ 681734 w 5815116"/>
              <a:gd name="connsiteY5" fmla="*/ 905444 h 905444"/>
              <a:gd name="connsiteX0" fmla="*/ 199390 w 5815116"/>
              <a:gd name="connsiteY0" fmla="*/ 895350 h 905444"/>
              <a:gd name="connsiteX1" fmla="*/ 0 w 5815116"/>
              <a:gd name="connsiteY1" fmla="*/ 895350 h 905444"/>
              <a:gd name="connsiteX2" fmla="*/ 0 w 5815116"/>
              <a:gd name="connsiteY2" fmla="*/ 0 h 905444"/>
              <a:gd name="connsiteX3" fmla="*/ 5815116 w 5815116"/>
              <a:gd name="connsiteY3" fmla="*/ 0 h 905444"/>
              <a:gd name="connsiteX4" fmla="*/ 5815116 w 5815116"/>
              <a:gd name="connsiteY4" fmla="*/ 890651 h 905444"/>
              <a:gd name="connsiteX5" fmla="*/ 619135 w 5815116"/>
              <a:gd name="connsiteY5" fmla="*/ 905444 h 905444"/>
              <a:gd name="connsiteX0" fmla="*/ 199390 w 5815116"/>
              <a:gd name="connsiteY0" fmla="*/ 895350 h 914668"/>
              <a:gd name="connsiteX1" fmla="*/ 0 w 5815116"/>
              <a:gd name="connsiteY1" fmla="*/ 895350 h 914668"/>
              <a:gd name="connsiteX2" fmla="*/ 0 w 5815116"/>
              <a:gd name="connsiteY2" fmla="*/ 0 h 914668"/>
              <a:gd name="connsiteX3" fmla="*/ 5815116 w 5815116"/>
              <a:gd name="connsiteY3" fmla="*/ 0 h 914668"/>
              <a:gd name="connsiteX4" fmla="*/ 5815116 w 5815116"/>
              <a:gd name="connsiteY4" fmla="*/ 890651 h 914668"/>
              <a:gd name="connsiteX5" fmla="*/ 573608 w 5815116"/>
              <a:gd name="connsiteY5" fmla="*/ 914668 h 914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15116" h="914668">
                <a:moveTo>
                  <a:pt x="199390" y="895350"/>
                </a:moveTo>
                <a:lnTo>
                  <a:pt x="0" y="895350"/>
                </a:lnTo>
                <a:lnTo>
                  <a:pt x="0" y="0"/>
                </a:lnTo>
                <a:lnTo>
                  <a:pt x="5815116" y="0"/>
                </a:lnTo>
                <a:lnTo>
                  <a:pt x="5815116" y="890651"/>
                </a:lnTo>
                <a:lnTo>
                  <a:pt x="573608" y="914668"/>
                </a:lnTo>
              </a:path>
            </a:pathLst>
          </a:custGeom>
          <a:ln w="19050">
            <a:solidFill>
              <a:srgbClr val="6BCAC5"/>
            </a:solidFill>
          </a:ln>
        </p:spPr>
        <p:txBody>
          <a:bodyPr wrap="square" lIns="0" tIns="0" rIns="0" bIns="0" rtlCol="0"/>
          <a:lstStyle/>
          <a:p>
            <a:endParaRPr>
              <a:solidFill>
                <a:prstClr val="black"/>
              </a:solidFill>
              <a:cs typeface="Times New Roman" panose="02020603050405020304" pitchFamily="18" charset="0"/>
            </a:endParaRPr>
          </a:p>
        </p:txBody>
      </p:sp>
      <p:sp>
        <p:nvSpPr>
          <p:cNvPr id="10" name="object 6">
            <a:extLst>
              <a:ext uri="{FF2B5EF4-FFF2-40B4-BE49-F238E27FC236}">
                <a16:creationId xmlns:a16="http://schemas.microsoft.com/office/drawing/2014/main" id="{F70B7F23-77BF-4039-969B-D3054FC8603D}"/>
              </a:ext>
            </a:extLst>
          </p:cNvPr>
          <p:cNvSpPr/>
          <p:nvPr/>
        </p:nvSpPr>
        <p:spPr>
          <a:xfrm>
            <a:off x="1655530" y="5554803"/>
            <a:ext cx="180340" cy="180340"/>
          </a:xfrm>
          <a:custGeom>
            <a:avLst/>
            <a:gdLst/>
            <a:ahLst/>
            <a:cxnLst/>
            <a:rect l="l" t="t" r="r" b="b"/>
            <a:pathLst>
              <a:path w="180339" h="180339">
                <a:moveTo>
                  <a:pt x="0" y="180022"/>
                </a:moveTo>
                <a:lnTo>
                  <a:pt x="180022" y="180022"/>
                </a:lnTo>
                <a:lnTo>
                  <a:pt x="180022" y="0"/>
                </a:lnTo>
                <a:lnTo>
                  <a:pt x="0" y="0"/>
                </a:lnTo>
                <a:lnTo>
                  <a:pt x="0" y="180022"/>
                </a:lnTo>
                <a:close/>
              </a:path>
            </a:pathLst>
          </a:custGeom>
          <a:solidFill>
            <a:srgbClr val="6BCAC5"/>
          </a:solidFill>
        </p:spPr>
        <p:txBody>
          <a:bodyPr wrap="square" lIns="0" tIns="0" rIns="0" bIns="0" rtlCol="0"/>
          <a:lstStyle/>
          <a:p>
            <a:endParaRPr>
              <a:solidFill>
                <a:prstClr val="black"/>
              </a:solidFill>
              <a:cs typeface="Times New Roman" panose="02020603050405020304" pitchFamily="18" charset="0"/>
            </a:endParaRPr>
          </a:p>
        </p:txBody>
      </p:sp>
      <p:sp>
        <p:nvSpPr>
          <p:cNvPr id="11" name="object 7">
            <a:extLst>
              <a:ext uri="{FF2B5EF4-FFF2-40B4-BE49-F238E27FC236}">
                <a16:creationId xmlns:a16="http://schemas.microsoft.com/office/drawing/2014/main" id="{0CC2D672-F20E-4A9A-AED0-E1115DADCAA7}"/>
              </a:ext>
            </a:extLst>
          </p:cNvPr>
          <p:cNvSpPr txBox="1"/>
          <p:nvPr/>
        </p:nvSpPr>
        <p:spPr>
          <a:xfrm>
            <a:off x="1027997" y="5245749"/>
            <a:ext cx="625316" cy="615553"/>
          </a:xfrm>
          <a:prstGeom prst="rect">
            <a:avLst/>
          </a:prstGeom>
        </p:spPr>
        <p:txBody>
          <a:bodyPr vert="horz" wrap="square" lIns="0" tIns="0" rIns="0" bIns="0" rtlCol="0">
            <a:spAutoFit/>
          </a:bodyPr>
          <a:lstStyle/>
          <a:p>
            <a:pPr marL="12700"/>
            <a:r>
              <a:rPr lang="en-US" sz="4000" spc="-40" dirty="0">
                <a:solidFill>
                  <a:srgbClr val="7E7E7E"/>
                </a:solidFill>
                <a:cs typeface="Times New Roman" panose="02020603050405020304" pitchFamily="18" charset="0"/>
              </a:rPr>
              <a:t>Q4</a:t>
            </a:r>
            <a:endParaRPr sz="8800" dirty="0">
              <a:solidFill>
                <a:prstClr val="black"/>
              </a:solidFill>
              <a:cs typeface="Times New Roman" panose="02020603050405020304" pitchFamily="18" charset="0"/>
            </a:endParaRPr>
          </a:p>
        </p:txBody>
      </p:sp>
      <p:sp>
        <p:nvSpPr>
          <p:cNvPr id="12" name="object 21">
            <a:extLst>
              <a:ext uri="{FF2B5EF4-FFF2-40B4-BE49-F238E27FC236}">
                <a16:creationId xmlns:a16="http://schemas.microsoft.com/office/drawing/2014/main" id="{6734DE9F-734A-4B11-9570-47BCC65A2A73}"/>
              </a:ext>
            </a:extLst>
          </p:cNvPr>
          <p:cNvSpPr txBox="1"/>
          <p:nvPr/>
        </p:nvSpPr>
        <p:spPr>
          <a:xfrm>
            <a:off x="1653313" y="5877272"/>
            <a:ext cx="9555255" cy="692497"/>
          </a:xfrm>
          <a:prstGeom prst="rect">
            <a:avLst/>
          </a:prstGeom>
        </p:spPr>
        <p:txBody>
          <a:bodyPr vert="horz" wrap="square" lIns="0" tIns="0" rIns="0" bIns="0" rtlCol="0">
            <a:spAutoFit/>
          </a:bodyPr>
          <a:lstStyle/>
          <a:p>
            <a:pPr marL="0" lvl="1" indent="-274320">
              <a:spcBef>
                <a:spcPts val="550"/>
              </a:spcBef>
              <a:buClr>
                <a:schemeClr val="accent1"/>
              </a:buClr>
              <a:buSzPct val="70000"/>
              <a:buFont typeface="Wingdings" panose="05000000000000000000" pitchFamily="2" charset="2"/>
              <a:buChar char="l"/>
            </a:pPr>
            <a:r>
              <a:rPr lang="en-US" altLang="zh-TW" sz="2000">
                <a:cs typeface="Times New Roman" panose="02020603050405020304" pitchFamily="18" charset="0"/>
              </a:rPr>
              <a:t>Please try at least three different combinations of parameter values and describe the </a:t>
            </a:r>
          </a:p>
          <a:p>
            <a:pPr marL="0" lvl="1">
              <a:spcBef>
                <a:spcPts val="550"/>
              </a:spcBef>
              <a:buClr>
                <a:schemeClr val="accent1"/>
              </a:buClr>
              <a:buSzPct val="70000"/>
            </a:pPr>
            <a:r>
              <a:rPr lang="en-US" altLang="zh-TW" sz="2000">
                <a:cs typeface="Times New Roman" panose="02020603050405020304" pitchFamily="18" charset="0"/>
              </a:rPr>
              <a:t>    differences between them.</a:t>
            </a:r>
            <a:endParaRPr lang="en-US" altLang="zh-TW" sz="2000" dirty="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12645325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F621EA2-118C-492B-BD86-A261872DA722}"/>
              </a:ext>
            </a:extLst>
          </p:cNvPr>
          <p:cNvSpPr>
            <a:spLocks noGrp="1"/>
          </p:cNvSpPr>
          <p:nvPr>
            <p:ph type="title"/>
          </p:nvPr>
        </p:nvSpPr>
        <p:spPr/>
        <p:txBody>
          <a:bodyPr/>
          <a:lstStyle/>
          <a:p>
            <a:r>
              <a:rPr lang="en-US" altLang="zh-TW">
                <a:latin typeface="Times New Roman" panose="02020603050405020304" pitchFamily="18" charset="0"/>
                <a:cs typeface="Times New Roman" panose="02020603050405020304" pitchFamily="18" charset="0"/>
              </a:rPr>
              <a:t>For Written Report</a:t>
            </a:r>
            <a:endParaRPr lang="zh-TW" altLang="en-US" dirty="0">
              <a:latin typeface="Times New Roman" panose="02020603050405020304" pitchFamily="18" charset="0"/>
              <a:cs typeface="Times New Roman" panose="02020603050405020304" pitchFamily="18" charset="0"/>
            </a:endParaRPr>
          </a:p>
        </p:txBody>
      </p:sp>
      <p:sp>
        <p:nvSpPr>
          <p:cNvPr id="3" name="投影片編號版面配置區 2">
            <a:extLst>
              <a:ext uri="{FF2B5EF4-FFF2-40B4-BE49-F238E27FC236}">
                <a16:creationId xmlns:a16="http://schemas.microsoft.com/office/drawing/2014/main" id="{2573957C-176A-4341-A692-4424B38D453D}"/>
              </a:ext>
            </a:extLst>
          </p:cNvPr>
          <p:cNvSpPr>
            <a:spLocks noGrp="1"/>
          </p:cNvSpPr>
          <p:nvPr>
            <p:ph type="sldNum" sz="quarter" idx="12"/>
          </p:nvPr>
        </p:nvSpPr>
        <p:spPr/>
        <p:txBody>
          <a:bodyPr>
            <a:normAutofit fontScale="85000" lnSpcReduction="20000"/>
          </a:bodyPr>
          <a:lstStyle/>
          <a:p>
            <a:fld id="{BC14BE2B-79B3-429B-84A3-28A13968A529}" type="slidenum">
              <a:rPr lang="zh-TW" altLang="en-US" smtClean="0">
                <a:latin typeface="Times New Roman" panose="02020603050405020304" pitchFamily="18" charset="0"/>
                <a:cs typeface="Times New Roman" panose="02020603050405020304" pitchFamily="18" charset="0"/>
              </a:rPr>
              <a:pPr/>
              <a:t>24</a:t>
            </a:fld>
            <a:endParaRPr lang="zh-TW" altLang="en-US">
              <a:latin typeface="Times New Roman" panose="02020603050405020304" pitchFamily="18" charset="0"/>
              <a:cs typeface="Times New Roman" panose="02020603050405020304" pitchFamily="18" charset="0"/>
            </a:endParaRPr>
          </a:p>
        </p:txBody>
      </p:sp>
      <p:sp>
        <p:nvSpPr>
          <p:cNvPr id="9" name="object 5">
            <a:extLst>
              <a:ext uri="{FF2B5EF4-FFF2-40B4-BE49-F238E27FC236}">
                <a16:creationId xmlns:a16="http://schemas.microsoft.com/office/drawing/2014/main" id="{53B857CF-8428-498F-AFBD-C4894634871F}"/>
              </a:ext>
            </a:extLst>
          </p:cNvPr>
          <p:cNvSpPr/>
          <p:nvPr/>
        </p:nvSpPr>
        <p:spPr>
          <a:xfrm>
            <a:off x="662750" y="1916832"/>
            <a:ext cx="10991317" cy="972593"/>
          </a:xfrm>
          <a:custGeom>
            <a:avLst/>
            <a:gdLst>
              <a:gd name="connsiteX0" fmla="*/ 199390 w 3605250"/>
              <a:gd name="connsiteY0" fmla="*/ 895350 h 895350"/>
              <a:gd name="connsiteX1" fmla="*/ 0 w 3605250"/>
              <a:gd name="connsiteY1" fmla="*/ 895350 h 895350"/>
              <a:gd name="connsiteX2" fmla="*/ 0 w 3605250"/>
              <a:gd name="connsiteY2" fmla="*/ 0 h 895350"/>
              <a:gd name="connsiteX3" fmla="*/ 3605250 w 3605250"/>
              <a:gd name="connsiteY3" fmla="*/ 0 h 895350"/>
              <a:gd name="connsiteX4" fmla="*/ 3605250 w 3605250"/>
              <a:gd name="connsiteY4" fmla="*/ 890651 h 895350"/>
              <a:gd name="connsiteX5" fmla="*/ 1014450 w 3605250"/>
              <a:gd name="connsiteY5" fmla="*/ 890651 h 895350"/>
              <a:gd name="connsiteX0" fmla="*/ 199390 w 3605250"/>
              <a:gd name="connsiteY0" fmla="*/ 895350 h 895350"/>
              <a:gd name="connsiteX1" fmla="*/ 0 w 3605250"/>
              <a:gd name="connsiteY1" fmla="*/ 895350 h 895350"/>
              <a:gd name="connsiteX2" fmla="*/ 0 w 3605250"/>
              <a:gd name="connsiteY2" fmla="*/ 0 h 895350"/>
              <a:gd name="connsiteX3" fmla="*/ 3605250 w 3605250"/>
              <a:gd name="connsiteY3" fmla="*/ 0 h 895350"/>
              <a:gd name="connsiteX4" fmla="*/ 3605250 w 3605250"/>
              <a:gd name="connsiteY4" fmla="*/ 890651 h 895350"/>
              <a:gd name="connsiteX5" fmla="*/ 578024 w 3605250"/>
              <a:gd name="connsiteY5" fmla="*/ 890651 h 895350"/>
              <a:gd name="connsiteX0" fmla="*/ 199390 w 3605250"/>
              <a:gd name="connsiteY0" fmla="*/ 895350 h 895350"/>
              <a:gd name="connsiteX1" fmla="*/ 0 w 3605250"/>
              <a:gd name="connsiteY1" fmla="*/ 895350 h 895350"/>
              <a:gd name="connsiteX2" fmla="*/ 0 w 3605250"/>
              <a:gd name="connsiteY2" fmla="*/ 0 h 895350"/>
              <a:gd name="connsiteX3" fmla="*/ 3605250 w 3605250"/>
              <a:gd name="connsiteY3" fmla="*/ 0 h 895350"/>
              <a:gd name="connsiteX4" fmla="*/ 3605250 w 3605250"/>
              <a:gd name="connsiteY4" fmla="*/ 890651 h 895350"/>
              <a:gd name="connsiteX5" fmla="*/ 474652 w 3605250"/>
              <a:gd name="connsiteY5" fmla="*/ 878524 h 895350"/>
              <a:gd name="connsiteX0" fmla="*/ 144012 w 3605250"/>
              <a:gd name="connsiteY0" fmla="*/ 895350 h 895350"/>
              <a:gd name="connsiteX1" fmla="*/ 0 w 3605250"/>
              <a:gd name="connsiteY1" fmla="*/ 895350 h 895350"/>
              <a:gd name="connsiteX2" fmla="*/ 0 w 3605250"/>
              <a:gd name="connsiteY2" fmla="*/ 0 h 895350"/>
              <a:gd name="connsiteX3" fmla="*/ 3605250 w 3605250"/>
              <a:gd name="connsiteY3" fmla="*/ 0 h 895350"/>
              <a:gd name="connsiteX4" fmla="*/ 3605250 w 3605250"/>
              <a:gd name="connsiteY4" fmla="*/ 890651 h 895350"/>
              <a:gd name="connsiteX5" fmla="*/ 474652 w 3605250"/>
              <a:gd name="connsiteY5" fmla="*/ 878524 h 895350"/>
              <a:gd name="connsiteX0" fmla="*/ 162471 w 3605250"/>
              <a:gd name="connsiteY0" fmla="*/ 907476 h 907476"/>
              <a:gd name="connsiteX1" fmla="*/ 0 w 3605250"/>
              <a:gd name="connsiteY1" fmla="*/ 895350 h 907476"/>
              <a:gd name="connsiteX2" fmla="*/ 0 w 3605250"/>
              <a:gd name="connsiteY2" fmla="*/ 0 h 907476"/>
              <a:gd name="connsiteX3" fmla="*/ 3605250 w 3605250"/>
              <a:gd name="connsiteY3" fmla="*/ 0 h 907476"/>
              <a:gd name="connsiteX4" fmla="*/ 3605250 w 3605250"/>
              <a:gd name="connsiteY4" fmla="*/ 890651 h 907476"/>
              <a:gd name="connsiteX5" fmla="*/ 474652 w 3605250"/>
              <a:gd name="connsiteY5" fmla="*/ 878524 h 907476"/>
              <a:gd name="connsiteX0" fmla="*/ 162471 w 3605250"/>
              <a:gd name="connsiteY0" fmla="*/ 895350 h 895350"/>
              <a:gd name="connsiteX1" fmla="*/ 0 w 3605250"/>
              <a:gd name="connsiteY1" fmla="*/ 895350 h 895350"/>
              <a:gd name="connsiteX2" fmla="*/ 0 w 3605250"/>
              <a:gd name="connsiteY2" fmla="*/ 0 h 895350"/>
              <a:gd name="connsiteX3" fmla="*/ 3605250 w 3605250"/>
              <a:gd name="connsiteY3" fmla="*/ 0 h 895350"/>
              <a:gd name="connsiteX4" fmla="*/ 3605250 w 3605250"/>
              <a:gd name="connsiteY4" fmla="*/ 890651 h 895350"/>
              <a:gd name="connsiteX5" fmla="*/ 474652 w 3605250"/>
              <a:gd name="connsiteY5" fmla="*/ 878524 h 895350"/>
              <a:gd name="connsiteX0" fmla="*/ 162471 w 3605250"/>
              <a:gd name="connsiteY0" fmla="*/ 895350 h 908767"/>
              <a:gd name="connsiteX1" fmla="*/ 0 w 3605250"/>
              <a:gd name="connsiteY1" fmla="*/ 895350 h 908767"/>
              <a:gd name="connsiteX2" fmla="*/ 0 w 3605250"/>
              <a:gd name="connsiteY2" fmla="*/ 0 h 908767"/>
              <a:gd name="connsiteX3" fmla="*/ 3605250 w 3605250"/>
              <a:gd name="connsiteY3" fmla="*/ 0 h 908767"/>
              <a:gd name="connsiteX4" fmla="*/ 3605250 w 3605250"/>
              <a:gd name="connsiteY4" fmla="*/ 890651 h 908767"/>
              <a:gd name="connsiteX5" fmla="*/ 365265 w 3605250"/>
              <a:gd name="connsiteY5" fmla="*/ 908767 h 908767"/>
              <a:gd name="connsiteX0" fmla="*/ 127185 w 3605250"/>
              <a:gd name="connsiteY0" fmla="*/ 895350 h 908767"/>
              <a:gd name="connsiteX1" fmla="*/ 0 w 3605250"/>
              <a:gd name="connsiteY1" fmla="*/ 895350 h 908767"/>
              <a:gd name="connsiteX2" fmla="*/ 0 w 3605250"/>
              <a:gd name="connsiteY2" fmla="*/ 0 h 908767"/>
              <a:gd name="connsiteX3" fmla="*/ 3605250 w 3605250"/>
              <a:gd name="connsiteY3" fmla="*/ 0 h 908767"/>
              <a:gd name="connsiteX4" fmla="*/ 3605250 w 3605250"/>
              <a:gd name="connsiteY4" fmla="*/ 890651 h 908767"/>
              <a:gd name="connsiteX5" fmla="*/ 365265 w 3605250"/>
              <a:gd name="connsiteY5" fmla="*/ 908767 h 908767"/>
              <a:gd name="connsiteX0" fmla="*/ 116599 w 3605250"/>
              <a:gd name="connsiteY0" fmla="*/ 895350 h 908767"/>
              <a:gd name="connsiteX1" fmla="*/ 0 w 3605250"/>
              <a:gd name="connsiteY1" fmla="*/ 895350 h 908767"/>
              <a:gd name="connsiteX2" fmla="*/ 0 w 3605250"/>
              <a:gd name="connsiteY2" fmla="*/ 0 h 908767"/>
              <a:gd name="connsiteX3" fmla="*/ 3605250 w 3605250"/>
              <a:gd name="connsiteY3" fmla="*/ 0 h 908767"/>
              <a:gd name="connsiteX4" fmla="*/ 3605250 w 3605250"/>
              <a:gd name="connsiteY4" fmla="*/ 890651 h 908767"/>
              <a:gd name="connsiteX5" fmla="*/ 365265 w 3605250"/>
              <a:gd name="connsiteY5" fmla="*/ 908767 h 90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5250" h="908767">
                <a:moveTo>
                  <a:pt x="116599" y="895350"/>
                </a:moveTo>
                <a:lnTo>
                  <a:pt x="0" y="895350"/>
                </a:lnTo>
                <a:lnTo>
                  <a:pt x="0" y="0"/>
                </a:lnTo>
                <a:lnTo>
                  <a:pt x="3605250" y="0"/>
                </a:lnTo>
                <a:lnTo>
                  <a:pt x="3605250" y="890651"/>
                </a:lnTo>
                <a:lnTo>
                  <a:pt x="365265" y="908767"/>
                </a:lnTo>
              </a:path>
            </a:pathLst>
          </a:custGeom>
          <a:ln w="19050">
            <a:solidFill>
              <a:srgbClr val="6BCAC5"/>
            </a:solidFill>
          </a:ln>
        </p:spPr>
        <p:txBody>
          <a:bodyPr wrap="square" lIns="0" tIns="0" rIns="0" bIns="0" rtlCol="0"/>
          <a:lstStyle/>
          <a:p>
            <a:endParaRPr>
              <a:solidFill>
                <a:prstClr val="black"/>
              </a:solidFill>
              <a:cs typeface="Times New Roman" panose="02020603050405020304" pitchFamily="18" charset="0"/>
            </a:endParaRPr>
          </a:p>
        </p:txBody>
      </p:sp>
      <p:sp>
        <p:nvSpPr>
          <p:cNvPr id="10" name="object 6">
            <a:extLst>
              <a:ext uri="{FF2B5EF4-FFF2-40B4-BE49-F238E27FC236}">
                <a16:creationId xmlns:a16="http://schemas.microsoft.com/office/drawing/2014/main" id="{6591DC08-5A19-4A6A-80CD-5F7E6D8F3DB8}"/>
              </a:ext>
            </a:extLst>
          </p:cNvPr>
          <p:cNvSpPr/>
          <p:nvPr/>
        </p:nvSpPr>
        <p:spPr>
          <a:xfrm>
            <a:off x="1655238" y="2806899"/>
            <a:ext cx="180340" cy="180340"/>
          </a:xfrm>
          <a:custGeom>
            <a:avLst/>
            <a:gdLst/>
            <a:ahLst/>
            <a:cxnLst/>
            <a:rect l="l" t="t" r="r" b="b"/>
            <a:pathLst>
              <a:path w="180339" h="180339">
                <a:moveTo>
                  <a:pt x="0" y="180022"/>
                </a:moveTo>
                <a:lnTo>
                  <a:pt x="180022" y="180022"/>
                </a:lnTo>
                <a:lnTo>
                  <a:pt x="180022" y="0"/>
                </a:lnTo>
                <a:lnTo>
                  <a:pt x="0" y="0"/>
                </a:lnTo>
                <a:lnTo>
                  <a:pt x="0" y="180022"/>
                </a:lnTo>
                <a:close/>
              </a:path>
            </a:pathLst>
          </a:custGeom>
          <a:solidFill>
            <a:srgbClr val="6BCAC5"/>
          </a:solidFill>
        </p:spPr>
        <p:txBody>
          <a:bodyPr wrap="square" lIns="0" tIns="0" rIns="0" bIns="0" rtlCol="0"/>
          <a:lstStyle/>
          <a:p>
            <a:endParaRPr>
              <a:solidFill>
                <a:prstClr val="black"/>
              </a:solidFill>
              <a:cs typeface="Times New Roman" panose="02020603050405020304" pitchFamily="18" charset="0"/>
            </a:endParaRPr>
          </a:p>
        </p:txBody>
      </p:sp>
      <p:sp>
        <p:nvSpPr>
          <p:cNvPr id="11" name="object 7">
            <a:extLst>
              <a:ext uri="{FF2B5EF4-FFF2-40B4-BE49-F238E27FC236}">
                <a16:creationId xmlns:a16="http://schemas.microsoft.com/office/drawing/2014/main" id="{4EA6B810-C775-48B4-96B2-320849B0E7CE}"/>
              </a:ext>
            </a:extLst>
          </p:cNvPr>
          <p:cNvSpPr txBox="1"/>
          <p:nvPr/>
        </p:nvSpPr>
        <p:spPr>
          <a:xfrm>
            <a:off x="1034764" y="2511107"/>
            <a:ext cx="800814" cy="615553"/>
          </a:xfrm>
          <a:prstGeom prst="rect">
            <a:avLst/>
          </a:prstGeom>
        </p:spPr>
        <p:txBody>
          <a:bodyPr vert="horz" wrap="square" lIns="0" tIns="0" rIns="0" bIns="0" rtlCol="0">
            <a:spAutoFit/>
          </a:bodyPr>
          <a:lstStyle/>
          <a:p>
            <a:pPr marL="12700"/>
            <a:r>
              <a:rPr lang="en-US" sz="4000" spc="-40" dirty="0">
                <a:solidFill>
                  <a:srgbClr val="7E7E7E"/>
                </a:solidFill>
                <a:cs typeface="Times New Roman" panose="02020603050405020304" pitchFamily="18" charset="0"/>
              </a:rPr>
              <a:t>Q5</a:t>
            </a:r>
            <a:endParaRPr sz="4000" dirty="0">
              <a:solidFill>
                <a:prstClr val="black"/>
              </a:solidFill>
              <a:cs typeface="Times New Roman" panose="02020603050405020304" pitchFamily="18" charset="0"/>
            </a:endParaRPr>
          </a:p>
        </p:txBody>
      </p:sp>
      <p:sp>
        <p:nvSpPr>
          <p:cNvPr id="12" name="object 8">
            <a:extLst>
              <a:ext uri="{FF2B5EF4-FFF2-40B4-BE49-F238E27FC236}">
                <a16:creationId xmlns:a16="http://schemas.microsoft.com/office/drawing/2014/main" id="{545631F8-0E0A-4F40-9C43-330AA0FDD838}"/>
              </a:ext>
            </a:extLst>
          </p:cNvPr>
          <p:cNvSpPr txBox="1"/>
          <p:nvPr/>
        </p:nvSpPr>
        <p:spPr>
          <a:xfrm>
            <a:off x="1934883" y="2024931"/>
            <a:ext cx="9849749" cy="615553"/>
          </a:xfrm>
          <a:prstGeom prst="rect">
            <a:avLst/>
          </a:prstGeom>
        </p:spPr>
        <p:txBody>
          <a:bodyPr vert="horz" wrap="square" lIns="0" tIns="0" rIns="0" bIns="0" rtlCol="0">
            <a:spAutoFit/>
          </a:bodyPr>
          <a:lstStyle/>
          <a:p>
            <a:pPr marL="12700"/>
            <a:r>
              <a:rPr lang="en-US" altLang="zh-TW" sz="2000">
                <a:cs typeface="Times New Roman" panose="02020603050405020304" pitchFamily="18" charset="0"/>
              </a:rPr>
              <a:t>Please enter different values of μ (step size) to observe the convergence behavior of MSE and the "impulse response" </a:t>
            </a:r>
            <a:r>
              <a:rPr lang="en-US" altLang="zh-TW" sz="2000" spc="-10">
                <a:solidFill>
                  <a:prstClr val="black"/>
                </a:solidFill>
                <a:ea typeface="微軟正黑體" panose="020B0604030504040204" pitchFamily="34" charset="-120"/>
                <a:cs typeface="Times New Roman" panose="02020603050405020304" pitchFamily="18" charset="0"/>
              </a:rPr>
              <a:t>ℎ ̂</a:t>
            </a:r>
            <a:r>
              <a:rPr lang="en-US" altLang="zh-TW" sz="2000">
                <a:cs typeface="Times New Roman" panose="02020603050405020304" pitchFamily="18" charset="0"/>
              </a:rPr>
              <a:t>.</a:t>
            </a:r>
            <a:endParaRPr lang="zh-TW" altLang="en-US" sz="2000" spc="-10" dirty="0">
              <a:solidFill>
                <a:prstClr val="black"/>
              </a:solidFill>
              <a:ea typeface="微軟正黑體" panose="020B0604030504040204" pitchFamily="34" charset="-120"/>
              <a:cs typeface="Times New Roman" panose="02020603050405020304" pitchFamily="18" charset="0"/>
            </a:endParaRPr>
          </a:p>
        </p:txBody>
      </p:sp>
      <p:sp>
        <p:nvSpPr>
          <p:cNvPr id="13" name="object 21">
            <a:extLst>
              <a:ext uri="{FF2B5EF4-FFF2-40B4-BE49-F238E27FC236}">
                <a16:creationId xmlns:a16="http://schemas.microsoft.com/office/drawing/2014/main" id="{3E585CD9-48F2-4656-BC74-402756E08F16}"/>
              </a:ext>
            </a:extLst>
          </p:cNvPr>
          <p:cNvSpPr txBox="1"/>
          <p:nvPr/>
        </p:nvSpPr>
        <p:spPr>
          <a:xfrm>
            <a:off x="1487488" y="3022035"/>
            <a:ext cx="9073008" cy="923330"/>
          </a:xfrm>
          <a:prstGeom prst="rect">
            <a:avLst/>
          </a:prstGeom>
        </p:spPr>
        <p:txBody>
          <a:bodyPr vert="horz" wrap="square" lIns="0" tIns="0" rIns="0" bIns="0" rtlCol="0">
            <a:spAutoFit/>
          </a:bodyPr>
          <a:lstStyle/>
          <a:p>
            <a:pPr marL="447675" lvl="1" indent="-268288">
              <a:spcBef>
                <a:spcPts val="550"/>
              </a:spcBef>
              <a:buClr>
                <a:schemeClr val="accent1"/>
              </a:buClr>
              <a:buSzPct val="70000"/>
              <a:buFont typeface="Wingdings" panose="05000000000000000000" pitchFamily="2" charset="2"/>
              <a:buChar char="l"/>
            </a:pPr>
            <a:r>
              <a:rPr lang="en-US" altLang="zh-TW" sz="2000">
                <a:cs typeface="Times New Roman" panose="02020603050405020304" pitchFamily="18" charset="0"/>
              </a:rPr>
              <a:t>At least compare the MSE under three different μ values (large, medium, small). (And explain whether increasing or decreasing the μ value affects the convergence speed of MSE? What happens if it is too large? What happens if it is too small?)</a:t>
            </a:r>
            <a:endParaRPr lang="en-US" altLang="zh-TW" sz="2000" dirty="0">
              <a:ea typeface="微軟正黑體" panose="020B0604030504040204" pitchFamily="34" charset="-120"/>
              <a:cs typeface="Times New Roman" panose="02020603050405020304" pitchFamily="18" charset="0"/>
            </a:endParaRPr>
          </a:p>
        </p:txBody>
      </p:sp>
      <p:sp>
        <p:nvSpPr>
          <p:cNvPr id="14" name="object 5">
            <a:extLst>
              <a:ext uri="{FF2B5EF4-FFF2-40B4-BE49-F238E27FC236}">
                <a16:creationId xmlns:a16="http://schemas.microsoft.com/office/drawing/2014/main" id="{76CC5CFC-885D-4133-9747-76E2907B0E7B}"/>
              </a:ext>
            </a:extLst>
          </p:cNvPr>
          <p:cNvSpPr/>
          <p:nvPr/>
        </p:nvSpPr>
        <p:spPr>
          <a:xfrm>
            <a:off x="662750" y="4157997"/>
            <a:ext cx="10991317" cy="868438"/>
          </a:xfrm>
          <a:custGeom>
            <a:avLst/>
            <a:gdLst>
              <a:gd name="connsiteX0" fmla="*/ 199390 w 3605250"/>
              <a:gd name="connsiteY0" fmla="*/ 895350 h 895350"/>
              <a:gd name="connsiteX1" fmla="*/ 0 w 3605250"/>
              <a:gd name="connsiteY1" fmla="*/ 895350 h 895350"/>
              <a:gd name="connsiteX2" fmla="*/ 0 w 3605250"/>
              <a:gd name="connsiteY2" fmla="*/ 0 h 895350"/>
              <a:gd name="connsiteX3" fmla="*/ 3605250 w 3605250"/>
              <a:gd name="connsiteY3" fmla="*/ 0 h 895350"/>
              <a:gd name="connsiteX4" fmla="*/ 3605250 w 3605250"/>
              <a:gd name="connsiteY4" fmla="*/ 890651 h 895350"/>
              <a:gd name="connsiteX5" fmla="*/ 1014450 w 3605250"/>
              <a:gd name="connsiteY5" fmla="*/ 890651 h 895350"/>
              <a:gd name="connsiteX0" fmla="*/ 199390 w 3605250"/>
              <a:gd name="connsiteY0" fmla="*/ 895350 h 895350"/>
              <a:gd name="connsiteX1" fmla="*/ 0 w 3605250"/>
              <a:gd name="connsiteY1" fmla="*/ 895350 h 895350"/>
              <a:gd name="connsiteX2" fmla="*/ 0 w 3605250"/>
              <a:gd name="connsiteY2" fmla="*/ 0 h 895350"/>
              <a:gd name="connsiteX3" fmla="*/ 3605250 w 3605250"/>
              <a:gd name="connsiteY3" fmla="*/ 0 h 895350"/>
              <a:gd name="connsiteX4" fmla="*/ 3605250 w 3605250"/>
              <a:gd name="connsiteY4" fmla="*/ 890651 h 895350"/>
              <a:gd name="connsiteX5" fmla="*/ 578024 w 3605250"/>
              <a:gd name="connsiteY5" fmla="*/ 890651 h 895350"/>
              <a:gd name="connsiteX0" fmla="*/ 199390 w 3605250"/>
              <a:gd name="connsiteY0" fmla="*/ 895350 h 895350"/>
              <a:gd name="connsiteX1" fmla="*/ 0 w 3605250"/>
              <a:gd name="connsiteY1" fmla="*/ 895350 h 895350"/>
              <a:gd name="connsiteX2" fmla="*/ 0 w 3605250"/>
              <a:gd name="connsiteY2" fmla="*/ 0 h 895350"/>
              <a:gd name="connsiteX3" fmla="*/ 3605250 w 3605250"/>
              <a:gd name="connsiteY3" fmla="*/ 0 h 895350"/>
              <a:gd name="connsiteX4" fmla="*/ 3605250 w 3605250"/>
              <a:gd name="connsiteY4" fmla="*/ 890651 h 895350"/>
              <a:gd name="connsiteX5" fmla="*/ 474652 w 3605250"/>
              <a:gd name="connsiteY5" fmla="*/ 878524 h 895350"/>
              <a:gd name="connsiteX0" fmla="*/ 144012 w 3605250"/>
              <a:gd name="connsiteY0" fmla="*/ 895350 h 895350"/>
              <a:gd name="connsiteX1" fmla="*/ 0 w 3605250"/>
              <a:gd name="connsiteY1" fmla="*/ 895350 h 895350"/>
              <a:gd name="connsiteX2" fmla="*/ 0 w 3605250"/>
              <a:gd name="connsiteY2" fmla="*/ 0 h 895350"/>
              <a:gd name="connsiteX3" fmla="*/ 3605250 w 3605250"/>
              <a:gd name="connsiteY3" fmla="*/ 0 h 895350"/>
              <a:gd name="connsiteX4" fmla="*/ 3605250 w 3605250"/>
              <a:gd name="connsiteY4" fmla="*/ 890651 h 895350"/>
              <a:gd name="connsiteX5" fmla="*/ 474652 w 3605250"/>
              <a:gd name="connsiteY5" fmla="*/ 878524 h 895350"/>
              <a:gd name="connsiteX0" fmla="*/ 162471 w 3605250"/>
              <a:gd name="connsiteY0" fmla="*/ 907476 h 907476"/>
              <a:gd name="connsiteX1" fmla="*/ 0 w 3605250"/>
              <a:gd name="connsiteY1" fmla="*/ 895350 h 907476"/>
              <a:gd name="connsiteX2" fmla="*/ 0 w 3605250"/>
              <a:gd name="connsiteY2" fmla="*/ 0 h 907476"/>
              <a:gd name="connsiteX3" fmla="*/ 3605250 w 3605250"/>
              <a:gd name="connsiteY3" fmla="*/ 0 h 907476"/>
              <a:gd name="connsiteX4" fmla="*/ 3605250 w 3605250"/>
              <a:gd name="connsiteY4" fmla="*/ 890651 h 907476"/>
              <a:gd name="connsiteX5" fmla="*/ 474652 w 3605250"/>
              <a:gd name="connsiteY5" fmla="*/ 878524 h 907476"/>
              <a:gd name="connsiteX0" fmla="*/ 162471 w 3605250"/>
              <a:gd name="connsiteY0" fmla="*/ 895350 h 895350"/>
              <a:gd name="connsiteX1" fmla="*/ 0 w 3605250"/>
              <a:gd name="connsiteY1" fmla="*/ 895350 h 895350"/>
              <a:gd name="connsiteX2" fmla="*/ 0 w 3605250"/>
              <a:gd name="connsiteY2" fmla="*/ 0 h 895350"/>
              <a:gd name="connsiteX3" fmla="*/ 3605250 w 3605250"/>
              <a:gd name="connsiteY3" fmla="*/ 0 h 895350"/>
              <a:gd name="connsiteX4" fmla="*/ 3605250 w 3605250"/>
              <a:gd name="connsiteY4" fmla="*/ 890651 h 895350"/>
              <a:gd name="connsiteX5" fmla="*/ 474652 w 3605250"/>
              <a:gd name="connsiteY5" fmla="*/ 878524 h 895350"/>
              <a:gd name="connsiteX0" fmla="*/ 162471 w 3605250"/>
              <a:gd name="connsiteY0" fmla="*/ 895350 h 908767"/>
              <a:gd name="connsiteX1" fmla="*/ 0 w 3605250"/>
              <a:gd name="connsiteY1" fmla="*/ 895350 h 908767"/>
              <a:gd name="connsiteX2" fmla="*/ 0 w 3605250"/>
              <a:gd name="connsiteY2" fmla="*/ 0 h 908767"/>
              <a:gd name="connsiteX3" fmla="*/ 3605250 w 3605250"/>
              <a:gd name="connsiteY3" fmla="*/ 0 h 908767"/>
              <a:gd name="connsiteX4" fmla="*/ 3605250 w 3605250"/>
              <a:gd name="connsiteY4" fmla="*/ 890651 h 908767"/>
              <a:gd name="connsiteX5" fmla="*/ 365265 w 3605250"/>
              <a:gd name="connsiteY5" fmla="*/ 908767 h 908767"/>
              <a:gd name="connsiteX0" fmla="*/ 127185 w 3605250"/>
              <a:gd name="connsiteY0" fmla="*/ 895350 h 908767"/>
              <a:gd name="connsiteX1" fmla="*/ 0 w 3605250"/>
              <a:gd name="connsiteY1" fmla="*/ 895350 h 908767"/>
              <a:gd name="connsiteX2" fmla="*/ 0 w 3605250"/>
              <a:gd name="connsiteY2" fmla="*/ 0 h 908767"/>
              <a:gd name="connsiteX3" fmla="*/ 3605250 w 3605250"/>
              <a:gd name="connsiteY3" fmla="*/ 0 h 908767"/>
              <a:gd name="connsiteX4" fmla="*/ 3605250 w 3605250"/>
              <a:gd name="connsiteY4" fmla="*/ 890651 h 908767"/>
              <a:gd name="connsiteX5" fmla="*/ 365265 w 3605250"/>
              <a:gd name="connsiteY5" fmla="*/ 908767 h 908767"/>
              <a:gd name="connsiteX0" fmla="*/ 116599 w 3605250"/>
              <a:gd name="connsiteY0" fmla="*/ 895350 h 908767"/>
              <a:gd name="connsiteX1" fmla="*/ 0 w 3605250"/>
              <a:gd name="connsiteY1" fmla="*/ 895350 h 908767"/>
              <a:gd name="connsiteX2" fmla="*/ 0 w 3605250"/>
              <a:gd name="connsiteY2" fmla="*/ 0 h 908767"/>
              <a:gd name="connsiteX3" fmla="*/ 3605250 w 3605250"/>
              <a:gd name="connsiteY3" fmla="*/ 0 h 908767"/>
              <a:gd name="connsiteX4" fmla="*/ 3605250 w 3605250"/>
              <a:gd name="connsiteY4" fmla="*/ 890651 h 908767"/>
              <a:gd name="connsiteX5" fmla="*/ 365265 w 3605250"/>
              <a:gd name="connsiteY5" fmla="*/ 908767 h 90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05250" h="908767">
                <a:moveTo>
                  <a:pt x="116599" y="895350"/>
                </a:moveTo>
                <a:lnTo>
                  <a:pt x="0" y="895350"/>
                </a:lnTo>
                <a:lnTo>
                  <a:pt x="0" y="0"/>
                </a:lnTo>
                <a:lnTo>
                  <a:pt x="3605250" y="0"/>
                </a:lnTo>
                <a:lnTo>
                  <a:pt x="3605250" y="890651"/>
                </a:lnTo>
                <a:lnTo>
                  <a:pt x="365265" y="908767"/>
                </a:lnTo>
              </a:path>
            </a:pathLst>
          </a:custGeom>
          <a:ln w="19050">
            <a:solidFill>
              <a:srgbClr val="6BCAC5"/>
            </a:solidFill>
          </a:ln>
        </p:spPr>
        <p:txBody>
          <a:bodyPr wrap="square" lIns="0" tIns="0" rIns="0" bIns="0" rtlCol="0"/>
          <a:lstStyle/>
          <a:p>
            <a:endParaRPr>
              <a:solidFill>
                <a:prstClr val="black"/>
              </a:solidFill>
              <a:cs typeface="Times New Roman" panose="02020603050405020304" pitchFamily="18" charset="0"/>
            </a:endParaRPr>
          </a:p>
        </p:txBody>
      </p:sp>
      <p:sp>
        <p:nvSpPr>
          <p:cNvPr id="15" name="object 6">
            <a:extLst>
              <a:ext uri="{FF2B5EF4-FFF2-40B4-BE49-F238E27FC236}">
                <a16:creationId xmlns:a16="http://schemas.microsoft.com/office/drawing/2014/main" id="{B1E8CCFE-B9D6-4348-B6D6-2FE13566D99F}"/>
              </a:ext>
            </a:extLst>
          </p:cNvPr>
          <p:cNvSpPr/>
          <p:nvPr/>
        </p:nvSpPr>
        <p:spPr>
          <a:xfrm>
            <a:off x="1655238" y="4921026"/>
            <a:ext cx="180340" cy="180340"/>
          </a:xfrm>
          <a:custGeom>
            <a:avLst/>
            <a:gdLst/>
            <a:ahLst/>
            <a:cxnLst/>
            <a:rect l="l" t="t" r="r" b="b"/>
            <a:pathLst>
              <a:path w="180339" h="180339">
                <a:moveTo>
                  <a:pt x="0" y="180022"/>
                </a:moveTo>
                <a:lnTo>
                  <a:pt x="180022" y="180022"/>
                </a:lnTo>
                <a:lnTo>
                  <a:pt x="180022" y="0"/>
                </a:lnTo>
                <a:lnTo>
                  <a:pt x="0" y="0"/>
                </a:lnTo>
                <a:lnTo>
                  <a:pt x="0" y="180022"/>
                </a:lnTo>
                <a:close/>
              </a:path>
            </a:pathLst>
          </a:custGeom>
          <a:solidFill>
            <a:srgbClr val="6BCAC5"/>
          </a:solidFill>
        </p:spPr>
        <p:txBody>
          <a:bodyPr wrap="square" lIns="0" tIns="0" rIns="0" bIns="0" rtlCol="0"/>
          <a:lstStyle/>
          <a:p>
            <a:endParaRPr>
              <a:solidFill>
                <a:prstClr val="black"/>
              </a:solidFill>
              <a:cs typeface="Times New Roman" panose="02020603050405020304" pitchFamily="18" charset="0"/>
            </a:endParaRPr>
          </a:p>
        </p:txBody>
      </p:sp>
      <p:sp>
        <p:nvSpPr>
          <p:cNvPr id="16" name="object 7">
            <a:extLst>
              <a:ext uri="{FF2B5EF4-FFF2-40B4-BE49-F238E27FC236}">
                <a16:creationId xmlns:a16="http://schemas.microsoft.com/office/drawing/2014/main" id="{2380D50F-8E4B-4316-9FBB-D681D51148CD}"/>
              </a:ext>
            </a:extLst>
          </p:cNvPr>
          <p:cNvSpPr txBox="1"/>
          <p:nvPr/>
        </p:nvSpPr>
        <p:spPr>
          <a:xfrm>
            <a:off x="989790" y="4703419"/>
            <a:ext cx="845788" cy="615553"/>
          </a:xfrm>
          <a:prstGeom prst="rect">
            <a:avLst/>
          </a:prstGeom>
        </p:spPr>
        <p:txBody>
          <a:bodyPr vert="horz" wrap="square" lIns="0" tIns="0" rIns="0" bIns="0" rtlCol="0">
            <a:spAutoFit/>
          </a:bodyPr>
          <a:lstStyle/>
          <a:p>
            <a:pPr marL="12700"/>
            <a:r>
              <a:rPr lang="en-US" sz="4000" spc="-40" dirty="0">
                <a:solidFill>
                  <a:srgbClr val="7E7E7E"/>
                </a:solidFill>
                <a:cs typeface="Times New Roman" panose="02020603050405020304" pitchFamily="18" charset="0"/>
              </a:rPr>
              <a:t>Q6</a:t>
            </a:r>
            <a:endParaRPr sz="4000" dirty="0">
              <a:solidFill>
                <a:prstClr val="black"/>
              </a:solidFill>
              <a:cs typeface="Times New Roman" panose="02020603050405020304" pitchFamily="18" charset="0"/>
            </a:endParaRPr>
          </a:p>
        </p:txBody>
      </p:sp>
      <p:sp>
        <p:nvSpPr>
          <p:cNvPr id="17" name="object 8">
            <a:extLst>
              <a:ext uri="{FF2B5EF4-FFF2-40B4-BE49-F238E27FC236}">
                <a16:creationId xmlns:a16="http://schemas.microsoft.com/office/drawing/2014/main" id="{93779522-9F57-4A5A-B485-318A8F3673FF}"/>
              </a:ext>
            </a:extLst>
          </p:cNvPr>
          <p:cNvSpPr txBox="1"/>
          <p:nvPr/>
        </p:nvSpPr>
        <p:spPr>
          <a:xfrm>
            <a:off x="1934883" y="4266096"/>
            <a:ext cx="9383705" cy="685444"/>
          </a:xfrm>
          <a:prstGeom prst="rect">
            <a:avLst/>
          </a:prstGeom>
        </p:spPr>
        <p:txBody>
          <a:bodyPr vert="horz" wrap="square" lIns="0" tIns="0" rIns="0" bIns="0" rtlCol="0">
            <a:spAutoFit/>
          </a:bodyPr>
          <a:lstStyle/>
          <a:p>
            <a:pPr algn="just">
              <a:lnSpc>
                <a:spcPct val="115000"/>
              </a:lnSpc>
              <a:spcBef>
                <a:spcPts val="1200"/>
              </a:spcBef>
            </a:pPr>
            <a:r>
              <a:rPr lang="en-US" altLang="zh-TW" sz="2000" kern="100">
                <a:effectLst/>
                <a:ea typeface="標楷體" panose="03000509000000000000" pitchFamily="65" charset="-120"/>
                <a:cs typeface="Times New Roman" panose="02020603050405020304" pitchFamily="18" charset="0"/>
              </a:rPr>
              <a:t>Compare the differences between LMS and NLMS (convergence of MSE, performance when input is changed to speech).</a:t>
            </a:r>
            <a:endParaRPr lang="zh-TW" altLang="zh-TW" sz="2000" kern="100">
              <a:effectLst/>
              <a:cs typeface="Times New Roman" panose="02020603050405020304" pitchFamily="18" charset="0"/>
            </a:endParaRPr>
          </a:p>
        </p:txBody>
      </p:sp>
      <p:sp>
        <p:nvSpPr>
          <p:cNvPr id="18" name="object 21">
            <a:extLst>
              <a:ext uri="{FF2B5EF4-FFF2-40B4-BE49-F238E27FC236}">
                <a16:creationId xmlns:a16="http://schemas.microsoft.com/office/drawing/2014/main" id="{0FC23D1E-A1E7-4715-A482-D1C5040BBC4A}"/>
              </a:ext>
            </a:extLst>
          </p:cNvPr>
          <p:cNvSpPr txBox="1"/>
          <p:nvPr/>
        </p:nvSpPr>
        <p:spPr>
          <a:xfrm>
            <a:off x="1487488" y="5248841"/>
            <a:ext cx="9073008" cy="615553"/>
          </a:xfrm>
          <a:prstGeom prst="rect">
            <a:avLst/>
          </a:prstGeom>
        </p:spPr>
        <p:txBody>
          <a:bodyPr vert="horz" wrap="square" lIns="0" tIns="0" rIns="0" bIns="0" rtlCol="0">
            <a:spAutoFit/>
          </a:bodyPr>
          <a:lstStyle/>
          <a:p>
            <a:pPr marL="447675" lvl="1" indent="-268288">
              <a:spcBef>
                <a:spcPts val="550"/>
              </a:spcBef>
              <a:buClr>
                <a:schemeClr val="accent1"/>
              </a:buClr>
              <a:buSzPct val="70000"/>
              <a:buFont typeface="Wingdings" panose="05000000000000000000" pitchFamily="2" charset="2"/>
              <a:buChar char="l"/>
            </a:pPr>
            <a:r>
              <a:rPr lang="en-US" altLang="zh-TW" sz="2000">
                <a:cs typeface="Times New Roman" panose="02020603050405020304" pitchFamily="18" charset="0"/>
              </a:rPr>
              <a:t>What is the convergence behavior of LMSE? If the input is changed to an audio file, which would perform better?</a:t>
            </a:r>
            <a:endParaRPr lang="en-US" altLang="zh-TW" sz="200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992861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a:latin typeface="Times New Roman" panose="02020603050405020304" pitchFamily="18" charset="0"/>
                <a:cs typeface="Times New Roman" panose="02020603050405020304" pitchFamily="18" charset="0"/>
              </a:rPr>
              <a:t>Scoring Criteria</a:t>
            </a:r>
            <a:endParaRPr lang="en-US" altLang="zh-TW" dirty="0">
              <a:latin typeface="Times New Roman" panose="02020603050405020304" pitchFamily="18" charset="0"/>
              <a:cs typeface="Times New Roman" panose="02020603050405020304" pitchFamily="18" charset="0"/>
            </a:endParaRPr>
          </a:p>
        </p:txBody>
      </p:sp>
      <p:sp>
        <p:nvSpPr>
          <p:cNvPr id="12" name="投影片編號版面配置區 2"/>
          <p:cNvSpPr>
            <a:spLocks noGrp="1"/>
          </p:cNvSpPr>
          <p:nvPr>
            <p:ph type="sldNum" sz="quarter" idx="12"/>
          </p:nvPr>
        </p:nvSpPr>
        <p:spPr>
          <a:xfrm>
            <a:off x="0" y="1272222"/>
            <a:ext cx="711200" cy="244476"/>
          </a:xfrm>
        </p:spPr>
        <p:txBody>
          <a:bodyP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C14BE2B-79B3-429B-84A3-28A13968A529}" type="slidenum">
              <a:rPr kumimoji="0" lang="zh-TW" altLang="en-US" sz="1400" b="1" i="0" u="none" strike="noStrike" kern="1200" cap="none" spc="0" normalizeH="0" baseline="0" noProof="0" smtClean="0">
                <a:ln>
                  <a:noFill/>
                </a:ln>
                <a:solidFill>
                  <a:srgbClr val="FFFFFF"/>
                </a:solidFill>
                <a:effectLst/>
                <a:uLnTx/>
                <a:uFillTx/>
                <a:latin typeface="Times New Roman" panose="02020603050405020304" pitchFamily="18" charset="0"/>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25</a:t>
            </a:fld>
            <a:endParaRPr kumimoji="0" lang="zh-TW" altLang="en-US" sz="1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graphicFrame>
        <p:nvGraphicFramePr>
          <p:cNvPr id="26" name="表格 25"/>
          <p:cNvGraphicFramePr>
            <a:graphicFrameLocks noGrp="1"/>
          </p:cNvGraphicFramePr>
          <p:nvPr>
            <p:extLst>
              <p:ext uri="{D42A27DB-BD31-4B8C-83A1-F6EECF244321}">
                <p14:modId xmlns:p14="http://schemas.microsoft.com/office/powerpoint/2010/main" val="3003593822"/>
              </p:ext>
            </p:extLst>
          </p:nvPr>
        </p:nvGraphicFramePr>
        <p:xfrm>
          <a:off x="191344" y="2132856"/>
          <a:ext cx="11521280" cy="2088232"/>
        </p:xfrm>
        <a:graphic>
          <a:graphicData uri="http://schemas.openxmlformats.org/drawingml/2006/table">
            <a:tbl>
              <a:tblPr firstRow="1" bandRow="1">
                <a:tableStyleId>{5C22544A-7EE6-4342-B048-85BDC9FD1C3A}</a:tableStyleId>
              </a:tblPr>
              <a:tblGrid>
                <a:gridCol w="2160240">
                  <a:extLst>
                    <a:ext uri="{9D8B030D-6E8A-4147-A177-3AD203B41FA5}">
                      <a16:colId xmlns:a16="http://schemas.microsoft.com/office/drawing/2014/main" val="3707908178"/>
                    </a:ext>
                  </a:extLst>
                </a:gridCol>
                <a:gridCol w="1152128">
                  <a:extLst>
                    <a:ext uri="{9D8B030D-6E8A-4147-A177-3AD203B41FA5}">
                      <a16:colId xmlns:a16="http://schemas.microsoft.com/office/drawing/2014/main" val="4137668448"/>
                    </a:ext>
                  </a:extLst>
                </a:gridCol>
                <a:gridCol w="8208912">
                  <a:extLst>
                    <a:ext uri="{9D8B030D-6E8A-4147-A177-3AD203B41FA5}">
                      <a16:colId xmlns:a16="http://schemas.microsoft.com/office/drawing/2014/main" val="3778959803"/>
                    </a:ext>
                  </a:extLst>
                </a:gridCol>
              </a:tblGrid>
              <a:tr h="370840">
                <a:tc>
                  <a:txBody>
                    <a:bodyPr/>
                    <a:lstStyle/>
                    <a:p>
                      <a:pPr algn="ctr"/>
                      <a:r>
                        <a:rPr lang="en-US" altLang="zh-TW" sz="2000">
                          <a:latin typeface="Times New Roman" panose="02020603050405020304" pitchFamily="18" charset="0"/>
                          <a:cs typeface="Times New Roman" panose="02020603050405020304" pitchFamily="18" charset="0"/>
                        </a:rPr>
                        <a:t>Item</a:t>
                      </a:r>
                      <a:endParaRPr lang="zh-TW" altLang="en-US" sz="2000" dirty="0">
                        <a:latin typeface="Times New Roman" panose="02020603050405020304" pitchFamily="18" charset="0"/>
                        <a:cs typeface="Times New Roman" panose="02020603050405020304" pitchFamily="18" charset="0"/>
                      </a:endParaRPr>
                    </a:p>
                  </a:txBody>
                  <a:tcPr/>
                </a:tc>
                <a:tc>
                  <a:txBody>
                    <a:bodyPr/>
                    <a:lstStyle/>
                    <a:p>
                      <a:pPr algn="ctr"/>
                      <a:r>
                        <a:rPr lang="en-US" altLang="zh-TW" sz="2000" b="1" baseline="0">
                          <a:latin typeface="Times New Roman" panose="02020603050405020304" pitchFamily="18" charset="0"/>
                          <a:ea typeface="微軟正黑體" panose="020B0604030504040204" pitchFamily="34" charset="-120"/>
                          <a:cs typeface="Times New Roman" panose="02020603050405020304" pitchFamily="18" charset="0"/>
                        </a:rPr>
                        <a:t>Scores</a:t>
                      </a:r>
                      <a:endParaRPr lang="zh-TW" altLang="en-US" sz="2000" b="1" baseline="0" dirty="0">
                        <a:latin typeface="Times New Roman" panose="02020603050405020304" pitchFamily="18" charset="0"/>
                        <a:ea typeface="微軟正黑體" panose="020B0604030504040204" pitchFamily="34" charset="-120"/>
                        <a:cs typeface="Times New Roman" panose="02020603050405020304" pitchFamily="18" charset="0"/>
                      </a:endParaRPr>
                    </a:p>
                  </a:txBody>
                  <a:tcPr/>
                </a:tc>
                <a:tc>
                  <a:txBody>
                    <a:bodyPr/>
                    <a:lstStyle/>
                    <a:p>
                      <a:pPr algn="ctr"/>
                      <a:r>
                        <a:rPr lang="en-US" altLang="zh-TW" sz="2000" b="1" baseline="0">
                          <a:latin typeface="Times New Roman" panose="02020603050405020304" pitchFamily="18" charset="0"/>
                          <a:ea typeface="微軟正黑體" panose="020B0604030504040204" pitchFamily="34" charset="-120"/>
                          <a:cs typeface="Times New Roman" panose="02020603050405020304" pitchFamily="18" charset="0"/>
                        </a:rPr>
                        <a:t>Description</a:t>
                      </a:r>
                      <a:endParaRPr lang="zh-TW" altLang="en-US" sz="2000" b="1" baseline="0" dirty="0">
                        <a:latin typeface="Times New Roman" panose="02020603050405020304" pitchFamily="18" charset="0"/>
                        <a:ea typeface="微軟正黑體" panose="020B0604030504040204" pitchFamily="34" charset="-120"/>
                        <a:cs typeface="Times New Roman" panose="02020603050405020304" pitchFamily="18" charset="0"/>
                      </a:endParaRPr>
                    </a:p>
                  </a:txBody>
                  <a:tcPr/>
                </a:tc>
                <a:extLst>
                  <a:ext uri="{0D108BD9-81ED-4DB2-BD59-A6C34878D82A}">
                    <a16:rowId xmlns:a16="http://schemas.microsoft.com/office/drawing/2014/main" val="3195853620"/>
                  </a:ext>
                </a:extLst>
              </a:tr>
              <a:tr h="827896">
                <a:tc>
                  <a:txBody>
                    <a:bodyPr/>
                    <a:lstStyle/>
                    <a:p>
                      <a:pPr algn="ctr"/>
                      <a:r>
                        <a:rPr lang="en-US" altLang="zh-TW" sz="2000" b="0">
                          <a:latin typeface="Times New Roman" panose="02020603050405020304" pitchFamily="18" charset="0"/>
                          <a:cs typeface="Times New Roman" panose="02020603050405020304" pitchFamily="18" charset="0"/>
                        </a:rPr>
                        <a:t>Written Report</a:t>
                      </a:r>
                      <a:endParaRPr lang="zh-TW" altLang="en-US" sz="2000" b="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b="0" baseline="0">
                          <a:latin typeface="Times New Roman" panose="02020603050405020304" pitchFamily="18" charset="0"/>
                          <a:ea typeface="+mn-ea"/>
                          <a:cs typeface="Times New Roman" panose="02020603050405020304" pitchFamily="18" charset="0"/>
                        </a:rPr>
                        <a:t>80%</a:t>
                      </a:r>
                      <a:endParaRPr lang="zh-TW" altLang="en-US" sz="2000" b="0" baseline="0" dirty="0">
                        <a:latin typeface="Times New Roman" panose="02020603050405020304" pitchFamily="18" charset="0"/>
                        <a:ea typeface="+mn-ea"/>
                        <a:cs typeface="Times New Roman" panose="02020603050405020304" pitchFamily="18" charset="0"/>
                      </a:endParaRPr>
                    </a:p>
                  </a:txBody>
                  <a:tcPr anchor="ctr"/>
                </a:tc>
                <a:tc>
                  <a:txBody>
                    <a:bodyPr/>
                    <a:lstStyle/>
                    <a:p>
                      <a:r>
                        <a:rPr kumimoji="0" lang="en-US" altLang="zh-TW" sz="2000" kern="1200">
                          <a:solidFill>
                            <a:schemeClr val="dk1"/>
                          </a:solidFill>
                          <a:effectLst/>
                          <a:latin typeface="Times New Roman" panose="02020603050405020304" pitchFamily="18" charset="0"/>
                          <a:ea typeface="+mn-ea"/>
                          <a:cs typeface="Times New Roman" panose="02020603050405020304" pitchFamily="18" charset="0"/>
                        </a:rPr>
                        <a:t>The report accounts for 80% of your grade, with each experiment contributing 10% and each question discussion contributing 5%.</a:t>
                      </a:r>
                      <a:endParaRPr kumimoji="0" lang="zh-TW" altLang="zh-TW" sz="2000" kern="1200">
                        <a:solidFill>
                          <a:schemeClr val="dk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3912053146"/>
                  </a:ext>
                </a:extLst>
              </a:tr>
              <a:tr h="86409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2000" b="0" baseline="0">
                          <a:latin typeface="Times New Roman" panose="02020603050405020304" pitchFamily="18" charset="0"/>
                          <a:ea typeface="+mn-ea"/>
                          <a:cs typeface="Times New Roman" panose="02020603050405020304" pitchFamily="18" charset="0"/>
                        </a:rPr>
                        <a:t>Matlab files &amp; Audio files</a:t>
                      </a:r>
                      <a:endParaRPr lang="zh-TW" altLang="en-US" sz="2000" b="0" baseline="0" dirty="0">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altLang="zh-TW" sz="2000" b="0" baseline="0">
                          <a:latin typeface="Times New Roman" panose="02020603050405020304" pitchFamily="18" charset="0"/>
                          <a:ea typeface="微軟正黑體" panose="020B0604030504040204" pitchFamily="34" charset="-120"/>
                          <a:cs typeface="Times New Roman" panose="02020603050405020304" pitchFamily="18" charset="0"/>
                        </a:rPr>
                        <a:t>20%</a:t>
                      </a:r>
                      <a:endParaRPr lang="zh-TW" altLang="en-US" sz="2000" b="0" baseline="0" dirty="0">
                        <a:latin typeface="Times New Roman" panose="02020603050405020304" pitchFamily="18" charset="0"/>
                        <a:ea typeface="微軟正黑體" panose="020B0604030504040204" pitchFamily="34" charset="-120"/>
                        <a:cs typeface="Times New Roman" panose="02020603050405020304" pitchFamily="18" charset="0"/>
                      </a:endParaRPr>
                    </a:p>
                  </a:txBody>
                  <a:tcPr anchor="ctr"/>
                </a:tc>
                <a:tc>
                  <a:txBody>
                    <a:bodyPr/>
                    <a:lstStyle/>
                    <a:p>
                      <a:r>
                        <a:rPr kumimoji="0" lang="en-US" altLang="zh-TW" sz="2000" kern="1200">
                          <a:solidFill>
                            <a:schemeClr val="dk1"/>
                          </a:solidFill>
                          <a:effectLst/>
                          <a:latin typeface="Times New Roman" panose="02020603050405020304" pitchFamily="18" charset="0"/>
                          <a:ea typeface="+mn-ea"/>
                          <a:cs typeface="Times New Roman" panose="02020603050405020304" pitchFamily="18" charset="0"/>
                        </a:rPr>
                        <a:t>Please upload the code to the portal by December 10th and the audio file for </a:t>
                      </a:r>
                      <a:r>
                        <a:rPr kumimoji="0" lang="en-US" altLang="zh-TW" sz="2000" b="1" kern="1200">
                          <a:solidFill>
                            <a:schemeClr val="dk1"/>
                          </a:solidFill>
                          <a:effectLst/>
                          <a:latin typeface="Times New Roman" panose="02020603050405020304" pitchFamily="18" charset="0"/>
                          <a:ea typeface="+mn-ea"/>
                          <a:cs typeface="Times New Roman" panose="02020603050405020304" pitchFamily="18" charset="0"/>
                        </a:rPr>
                        <a:t>Question One</a:t>
                      </a:r>
                      <a:r>
                        <a:rPr kumimoji="0" lang="en-US" altLang="zh-TW" sz="2000" kern="1200">
                          <a:solidFill>
                            <a:schemeClr val="dk1"/>
                          </a:solidFill>
                          <a:effectLst/>
                          <a:latin typeface="Times New Roman" panose="02020603050405020304" pitchFamily="18" charset="0"/>
                          <a:ea typeface="+mn-ea"/>
                          <a:cs typeface="Times New Roman" panose="02020603050405020304" pitchFamily="18" charset="0"/>
                        </a:rPr>
                        <a:t> on </a:t>
                      </a:r>
                      <a:r>
                        <a:rPr lang="en-US" altLang="zh-TW" sz="2000">
                          <a:solidFill>
                            <a:srgbClr val="FF0000"/>
                          </a:solidFill>
                          <a:latin typeface="Times New Roman" panose="02020603050405020304" pitchFamily="18" charset="0"/>
                          <a:cs typeface="Times New Roman" panose="02020603050405020304" pitchFamily="18" charset="0"/>
                        </a:rPr>
                        <a:t>November 26th</a:t>
                      </a:r>
                      <a:r>
                        <a:rPr kumimoji="0" lang="en-US" altLang="zh-TW" sz="2000" kern="1200">
                          <a:solidFill>
                            <a:schemeClr val="dk1"/>
                          </a:solidFill>
                          <a:effectLst/>
                          <a:latin typeface="Times New Roman" panose="02020603050405020304" pitchFamily="18" charset="0"/>
                          <a:ea typeface="+mn-ea"/>
                          <a:cs typeface="Times New Roman" panose="02020603050405020304" pitchFamily="18" charset="0"/>
                        </a:rPr>
                        <a:t>.</a:t>
                      </a:r>
                      <a:endParaRPr kumimoji="0" lang="zh-TW" altLang="zh-TW" sz="2000" kern="1200">
                        <a:solidFill>
                          <a:schemeClr val="dk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2370493986"/>
                  </a:ext>
                </a:extLst>
              </a:tr>
            </a:tbl>
          </a:graphicData>
        </a:graphic>
      </p:graphicFrame>
    </p:spTree>
    <p:extLst>
      <p:ext uri="{BB962C8B-B14F-4D97-AF65-F5344CB8AC3E}">
        <p14:creationId xmlns:p14="http://schemas.microsoft.com/office/powerpoint/2010/main" val="7190662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5424440" y="2701326"/>
            <a:ext cx="5419185" cy="727674"/>
          </a:xfrm>
        </p:spPr>
        <p:txBody>
          <a:bodyPr>
            <a:noAutofit/>
          </a:bodyPr>
          <a:lstStyle/>
          <a:p>
            <a:r>
              <a:rPr lang="en-US" altLang="zh-CN" sz="4400" dirty="0">
                <a:latin typeface="Times New Roman" panose="02020603050405020304" pitchFamily="18" charset="0"/>
                <a:cs typeface="Times New Roman" panose="02020603050405020304" pitchFamily="18" charset="0"/>
              </a:rPr>
              <a:t>NOISE</a:t>
            </a:r>
            <a:endParaRPr lang="zh-CN" altLang="en-US" sz="4400"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D6FFC11D-3423-45DD-9BC2-44A308075CFB}"/>
              </a:ext>
            </a:extLst>
          </p:cNvPr>
          <p:cNvSpPr txBox="1"/>
          <p:nvPr/>
        </p:nvSpPr>
        <p:spPr>
          <a:xfrm>
            <a:off x="3287688" y="1556792"/>
            <a:ext cx="1023516" cy="889909"/>
          </a:xfrm>
          <a:prstGeom prst="rect">
            <a:avLst/>
          </a:prstGeom>
          <a:noFill/>
          <a:ln w="117475">
            <a:noFill/>
          </a:ln>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100" normalizeH="0" baseline="0" noProof="0" dirty="0">
                <a:ln>
                  <a:noFill/>
                </a:ln>
                <a:solidFill>
                  <a:srgbClr val="12529F"/>
                </a:solidFill>
                <a:effectLst/>
                <a:uLnTx/>
                <a:uFillTx/>
                <a:ea typeface="微软雅黑"/>
                <a:cs typeface="Times New Roman" panose="02020603050405020304" pitchFamily="18" charset="0"/>
              </a:rPr>
              <a:t>/01</a:t>
            </a:r>
            <a:endParaRPr kumimoji="0" lang="zh-CN" altLang="en-US" sz="1800" b="1" i="0" u="none" strike="noStrike" kern="1200" cap="none" spc="100" normalizeH="0" baseline="0" noProof="0" dirty="0">
              <a:ln>
                <a:noFill/>
              </a:ln>
              <a:solidFill>
                <a:srgbClr val="12529F"/>
              </a:solidFill>
              <a:effectLst/>
              <a:uLnTx/>
              <a:uFillTx/>
              <a:ea typeface="微软雅黑"/>
              <a:cs typeface="Times New Roman" panose="02020603050405020304" pitchFamily="18" charset="0"/>
            </a:endParaRPr>
          </a:p>
        </p:txBody>
      </p:sp>
    </p:spTree>
    <p:extLst>
      <p:ext uri="{BB962C8B-B14F-4D97-AF65-F5344CB8AC3E}">
        <p14:creationId xmlns:p14="http://schemas.microsoft.com/office/powerpoint/2010/main" val="884673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latin typeface="Times New Roman" panose="02020603050405020304" pitchFamily="18" charset="0"/>
                <a:cs typeface="Times New Roman" panose="02020603050405020304" pitchFamily="18" charset="0"/>
              </a:rPr>
              <a:t>Experiment tool</a:t>
            </a:r>
            <a:endParaRPr lang="zh-TW" altLang="en-US" dirty="0">
              <a:latin typeface="Times New Roman" panose="02020603050405020304" pitchFamily="18" charset="0"/>
              <a:cs typeface="Times New Roman" panose="02020603050405020304" pitchFamily="18" charset="0"/>
            </a:endParaRPr>
          </a:p>
        </p:txBody>
      </p:sp>
      <p:sp>
        <p:nvSpPr>
          <p:cNvPr id="6" name="手繪多邊形 5"/>
          <p:cNvSpPr/>
          <p:nvPr/>
        </p:nvSpPr>
        <p:spPr>
          <a:xfrm>
            <a:off x="911424" y="2182722"/>
            <a:ext cx="10153128" cy="642784"/>
          </a:xfrm>
          <a:custGeom>
            <a:avLst/>
            <a:gdLst>
              <a:gd name="connsiteX0" fmla="*/ 0 w 8207375"/>
              <a:gd name="connsiteY0" fmla="*/ 0 h 749840"/>
              <a:gd name="connsiteX1" fmla="*/ 8207375 w 8207375"/>
              <a:gd name="connsiteY1" fmla="*/ 0 h 749840"/>
              <a:gd name="connsiteX2" fmla="*/ 8207375 w 8207375"/>
              <a:gd name="connsiteY2" fmla="*/ 749840 h 749840"/>
              <a:gd name="connsiteX3" fmla="*/ 0 w 8207375"/>
              <a:gd name="connsiteY3" fmla="*/ 749840 h 749840"/>
              <a:gd name="connsiteX4" fmla="*/ 0 w 8207375"/>
              <a:gd name="connsiteY4" fmla="*/ 0 h 7498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07375" h="749840">
                <a:moveTo>
                  <a:pt x="0" y="0"/>
                </a:moveTo>
                <a:lnTo>
                  <a:pt x="8207375" y="0"/>
                </a:lnTo>
                <a:lnTo>
                  <a:pt x="8207375" y="749840"/>
                </a:lnTo>
                <a:lnTo>
                  <a:pt x="0" y="749840"/>
                </a:lnTo>
                <a:lnTo>
                  <a:pt x="0" y="0"/>
                </a:lnTo>
                <a:close/>
              </a:path>
            </a:pathLst>
          </a:custGeom>
          <a:ln>
            <a:solidFill>
              <a:srgbClr val="0E457D"/>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6983" tIns="124968" rIns="636983" bIns="142240" numCol="1" spcCol="1270" anchor="t" anchorCtr="0">
            <a:noAutofit/>
          </a:bodyPr>
          <a:lstStyle/>
          <a:p>
            <a:pPr marL="228600" lvl="1" indent="-228600" algn="l" defTabSz="889000">
              <a:lnSpc>
                <a:spcPct val="90000"/>
              </a:lnSpc>
              <a:spcBef>
                <a:spcPct val="0"/>
              </a:spcBef>
              <a:spcAft>
                <a:spcPct val="15000"/>
              </a:spcAft>
              <a:buChar char="••"/>
            </a:pPr>
            <a:r>
              <a:rPr lang="en-US" altLang="zh-TW" sz="2000">
                <a:latin typeface="Times New Roman" panose="02020603050405020304" pitchFamily="18" charset="0"/>
                <a:ea typeface="微軟正黑體" panose="020B0604030504040204" pitchFamily="34" charset="-120"/>
                <a:cs typeface="Times New Roman" panose="02020603050405020304" pitchFamily="18" charset="0"/>
              </a:rPr>
              <a:t>The code file of Wiener Filter.Input the speech files and other parameters to denoise</a:t>
            </a:r>
            <a:endParaRPr lang="zh-TW" altLang="en-US" sz="2000" kern="120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7" name="手繪多邊形 6"/>
          <p:cNvSpPr/>
          <p:nvPr/>
        </p:nvSpPr>
        <p:spPr>
          <a:xfrm>
            <a:off x="839416" y="1611939"/>
            <a:ext cx="3672408" cy="540000"/>
          </a:xfrm>
          <a:custGeom>
            <a:avLst/>
            <a:gdLst>
              <a:gd name="connsiteX0" fmla="*/ 0 w 4649840"/>
              <a:gd name="connsiteY0" fmla="*/ 90632 h 543781"/>
              <a:gd name="connsiteX1" fmla="*/ 90632 w 4649840"/>
              <a:gd name="connsiteY1" fmla="*/ 0 h 543781"/>
              <a:gd name="connsiteX2" fmla="*/ 4559208 w 4649840"/>
              <a:gd name="connsiteY2" fmla="*/ 0 h 543781"/>
              <a:gd name="connsiteX3" fmla="*/ 4649840 w 4649840"/>
              <a:gd name="connsiteY3" fmla="*/ 90632 h 543781"/>
              <a:gd name="connsiteX4" fmla="*/ 4649840 w 4649840"/>
              <a:gd name="connsiteY4" fmla="*/ 453149 h 543781"/>
              <a:gd name="connsiteX5" fmla="*/ 4559208 w 4649840"/>
              <a:gd name="connsiteY5" fmla="*/ 543781 h 543781"/>
              <a:gd name="connsiteX6" fmla="*/ 90632 w 4649840"/>
              <a:gd name="connsiteY6" fmla="*/ 543781 h 543781"/>
              <a:gd name="connsiteX7" fmla="*/ 0 w 4649840"/>
              <a:gd name="connsiteY7" fmla="*/ 453149 h 543781"/>
              <a:gd name="connsiteX8" fmla="*/ 0 w 4649840"/>
              <a:gd name="connsiteY8" fmla="*/ 90632 h 54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49840" h="543781">
                <a:moveTo>
                  <a:pt x="0" y="90632"/>
                </a:moveTo>
                <a:cubicBezTo>
                  <a:pt x="0" y="40577"/>
                  <a:pt x="40577" y="0"/>
                  <a:pt x="90632" y="0"/>
                </a:cubicBezTo>
                <a:lnTo>
                  <a:pt x="4559208" y="0"/>
                </a:lnTo>
                <a:cubicBezTo>
                  <a:pt x="4609263" y="0"/>
                  <a:pt x="4649840" y="40577"/>
                  <a:pt x="4649840" y="90632"/>
                </a:cubicBezTo>
                <a:lnTo>
                  <a:pt x="4649840" y="453149"/>
                </a:lnTo>
                <a:cubicBezTo>
                  <a:pt x="4649840" y="503204"/>
                  <a:pt x="4609263" y="543781"/>
                  <a:pt x="4559208" y="543781"/>
                </a:cubicBezTo>
                <a:lnTo>
                  <a:pt x="90632" y="543781"/>
                </a:lnTo>
                <a:cubicBezTo>
                  <a:pt x="40577" y="543781"/>
                  <a:pt x="0" y="503204"/>
                  <a:pt x="0" y="453149"/>
                </a:cubicBezTo>
                <a:lnTo>
                  <a:pt x="0" y="90632"/>
                </a:lnTo>
                <a:close/>
              </a:path>
            </a:pathLst>
          </a:custGeom>
          <a:solidFill>
            <a:srgbClr val="0E457D"/>
          </a:solidFill>
        </p:spPr>
        <p:style>
          <a:lnRef idx="2">
            <a:schemeClr val="lt1">
              <a:hueOff val="0"/>
              <a:satOff val="0"/>
              <a:lumOff val="0"/>
              <a:alphaOff val="0"/>
            </a:schemeClr>
          </a:lnRef>
          <a:fillRef idx="1">
            <a:scrgbClr r="0" g="0" b="0"/>
          </a:fillRef>
          <a:effectRef idx="0">
            <a:schemeClr val="accent1">
              <a:shade val="50000"/>
              <a:hueOff val="0"/>
              <a:satOff val="0"/>
              <a:lumOff val="0"/>
              <a:alphaOff val="0"/>
            </a:schemeClr>
          </a:effectRef>
          <a:fontRef idx="minor">
            <a:schemeClr val="lt1"/>
          </a:fontRef>
        </p:style>
        <p:txBody>
          <a:bodyPr spcFirstLastPara="0" vert="horz" wrap="square" lIns="243698" tIns="26545" rIns="243698" bIns="26545" numCol="1" spcCol="1270" anchor="ctr" anchorCtr="0">
            <a:noAutofit/>
          </a:bodyPr>
          <a:lstStyle/>
          <a:p>
            <a:pPr lvl="0" algn="l" defTabSz="1066800">
              <a:lnSpc>
                <a:spcPct val="90000"/>
              </a:lnSpc>
              <a:spcBef>
                <a:spcPct val="0"/>
              </a:spcBef>
              <a:spcAft>
                <a:spcPct val="35000"/>
              </a:spcAft>
            </a:pPr>
            <a:r>
              <a:rPr lang="en-US" sz="2000" kern="1200" dirty="0">
                <a:latin typeface="Times New Roman" panose="02020603050405020304" pitchFamily="18" charset="0"/>
                <a:ea typeface="微軟正黑體" panose="020B0604030504040204" pitchFamily="34" charset="-120"/>
                <a:cs typeface="Times New Roman" panose="02020603050405020304" pitchFamily="18" charset="0"/>
              </a:rPr>
              <a:t>wienerscalart96.m</a:t>
            </a:r>
            <a:endParaRPr lang="zh-TW" altLang="en-US" sz="2000" kern="120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8" name="手繪多邊形 7"/>
          <p:cNvSpPr/>
          <p:nvPr/>
        </p:nvSpPr>
        <p:spPr>
          <a:xfrm>
            <a:off x="911424" y="3420184"/>
            <a:ext cx="10153128" cy="674406"/>
          </a:xfrm>
          <a:custGeom>
            <a:avLst/>
            <a:gdLst>
              <a:gd name="connsiteX0" fmla="*/ 0 w 8207375"/>
              <a:gd name="connsiteY0" fmla="*/ 0 h 748440"/>
              <a:gd name="connsiteX1" fmla="*/ 8207375 w 8207375"/>
              <a:gd name="connsiteY1" fmla="*/ 0 h 748440"/>
              <a:gd name="connsiteX2" fmla="*/ 8207375 w 8207375"/>
              <a:gd name="connsiteY2" fmla="*/ 748440 h 748440"/>
              <a:gd name="connsiteX3" fmla="*/ 0 w 8207375"/>
              <a:gd name="connsiteY3" fmla="*/ 748440 h 748440"/>
              <a:gd name="connsiteX4" fmla="*/ 0 w 8207375"/>
              <a:gd name="connsiteY4" fmla="*/ 0 h 74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07375" h="748440">
                <a:moveTo>
                  <a:pt x="0" y="0"/>
                </a:moveTo>
                <a:lnTo>
                  <a:pt x="8207375" y="0"/>
                </a:lnTo>
                <a:lnTo>
                  <a:pt x="8207375" y="748440"/>
                </a:lnTo>
                <a:lnTo>
                  <a:pt x="0" y="748440"/>
                </a:lnTo>
                <a:lnTo>
                  <a:pt x="0" y="0"/>
                </a:lnTo>
                <a:close/>
              </a:path>
            </a:pathLst>
          </a:custGeom>
          <a:ln>
            <a:solidFill>
              <a:srgbClr val="94B6D2"/>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6983" tIns="124968" rIns="636983" bIns="142240" numCol="1" spcCol="1270" anchor="t" anchorCtr="0">
            <a:noAutofit/>
          </a:bodyPr>
          <a:lstStyle/>
          <a:p>
            <a:pPr marL="228600" lvl="1" indent="-228600" algn="l" defTabSz="889000">
              <a:lnSpc>
                <a:spcPct val="90000"/>
              </a:lnSpc>
              <a:spcBef>
                <a:spcPct val="0"/>
              </a:spcBef>
              <a:spcAft>
                <a:spcPct val="15000"/>
              </a:spcAft>
              <a:buChar char="••"/>
            </a:pPr>
            <a:r>
              <a:rPr lang="en-US" altLang="zh-TW" sz="2000" kern="1200">
                <a:latin typeface="Times New Roman" panose="02020603050405020304" pitchFamily="18" charset="0"/>
                <a:ea typeface="微軟正黑體" panose="020B0604030504040204" pitchFamily="34" charset="-120"/>
                <a:cs typeface="Times New Roman" panose="02020603050405020304" pitchFamily="18" charset="0"/>
              </a:rPr>
              <a:t>Input clean speech and noise to produce noisy speech</a:t>
            </a:r>
            <a:endParaRPr lang="zh-TW" altLang="en-US" sz="2000" kern="120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9" name="手繪多邊形 8"/>
          <p:cNvSpPr/>
          <p:nvPr/>
        </p:nvSpPr>
        <p:spPr>
          <a:xfrm>
            <a:off x="839416" y="2849401"/>
            <a:ext cx="3672408" cy="540000"/>
          </a:xfrm>
          <a:custGeom>
            <a:avLst/>
            <a:gdLst>
              <a:gd name="connsiteX0" fmla="*/ 0 w 4748503"/>
              <a:gd name="connsiteY0" fmla="*/ 103627 h 621747"/>
              <a:gd name="connsiteX1" fmla="*/ 103627 w 4748503"/>
              <a:gd name="connsiteY1" fmla="*/ 0 h 621747"/>
              <a:gd name="connsiteX2" fmla="*/ 4644876 w 4748503"/>
              <a:gd name="connsiteY2" fmla="*/ 0 h 621747"/>
              <a:gd name="connsiteX3" fmla="*/ 4748503 w 4748503"/>
              <a:gd name="connsiteY3" fmla="*/ 103627 h 621747"/>
              <a:gd name="connsiteX4" fmla="*/ 4748503 w 4748503"/>
              <a:gd name="connsiteY4" fmla="*/ 518120 h 621747"/>
              <a:gd name="connsiteX5" fmla="*/ 4644876 w 4748503"/>
              <a:gd name="connsiteY5" fmla="*/ 621747 h 621747"/>
              <a:gd name="connsiteX6" fmla="*/ 103627 w 4748503"/>
              <a:gd name="connsiteY6" fmla="*/ 621747 h 621747"/>
              <a:gd name="connsiteX7" fmla="*/ 0 w 4748503"/>
              <a:gd name="connsiteY7" fmla="*/ 518120 h 621747"/>
              <a:gd name="connsiteX8" fmla="*/ 0 w 4748503"/>
              <a:gd name="connsiteY8" fmla="*/ 103627 h 621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48503" h="621747">
                <a:moveTo>
                  <a:pt x="0" y="103627"/>
                </a:moveTo>
                <a:cubicBezTo>
                  <a:pt x="0" y="46395"/>
                  <a:pt x="46395" y="0"/>
                  <a:pt x="103627" y="0"/>
                </a:cubicBezTo>
                <a:lnTo>
                  <a:pt x="4644876" y="0"/>
                </a:lnTo>
                <a:cubicBezTo>
                  <a:pt x="4702108" y="0"/>
                  <a:pt x="4748503" y="46395"/>
                  <a:pt x="4748503" y="103627"/>
                </a:cubicBezTo>
                <a:lnTo>
                  <a:pt x="4748503" y="518120"/>
                </a:lnTo>
                <a:cubicBezTo>
                  <a:pt x="4748503" y="575352"/>
                  <a:pt x="4702108" y="621747"/>
                  <a:pt x="4644876" y="621747"/>
                </a:cubicBezTo>
                <a:lnTo>
                  <a:pt x="103627" y="621747"/>
                </a:lnTo>
                <a:cubicBezTo>
                  <a:pt x="46395" y="621747"/>
                  <a:pt x="0" y="575352"/>
                  <a:pt x="0" y="518120"/>
                </a:cubicBezTo>
                <a:lnTo>
                  <a:pt x="0" y="103627"/>
                </a:lnTo>
                <a:close/>
              </a:path>
            </a:pathLst>
          </a:custGeom>
          <a:ln>
            <a:solidFill>
              <a:srgbClr val="94B6D2"/>
            </a:solidFill>
          </a:ln>
        </p:spPr>
        <p:style>
          <a:lnRef idx="2">
            <a:scrgbClr r="0" g="0" b="0"/>
          </a:lnRef>
          <a:fillRef idx="1">
            <a:schemeClr val="accent1">
              <a:shade val="50000"/>
              <a:hueOff val="64498"/>
              <a:satOff val="8709"/>
              <a:lumOff val="17243"/>
              <a:alphaOff val="0"/>
            </a:schemeClr>
          </a:fillRef>
          <a:effectRef idx="0">
            <a:schemeClr val="accent1">
              <a:shade val="50000"/>
              <a:hueOff val="64498"/>
              <a:satOff val="8709"/>
              <a:lumOff val="17243"/>
              <a:alphaOff val="0"/>
            </a:schemeClr>
          </a:effectRef>
          <a:fontRef idx="minor">
            <a:schemeClr val="lt1"/>
          </a:fontRef>
        </p:style>
        <p:txBody>
          <a:bodyPr spcFirstLastPara="0" vert="horz" wrap="square" lIns="247504" tIns="30351" rIns="247504" bIns="30351" numCol="1" spcCol="1270" anchor="ctr" anchorCtr="0">
            <a:noAutofit/>
          </a:bodyPr>
          <a:lstStyle/>
          <a:p>
            <a:pPr lvl="0" algn="l" defTabSz="1066800">
              <a:lnSpc>
                <a:spcPct val="90000"/>
              </a:lnSpc>
              <a:spcBef>
                <a:spcPct val="0"/>
              </a:spcBef>
              <a:spcAft>
                <a:spcPct val="35000"/>
              </a:spcAft>
            </a:pPr>
            <a:r>
              <a:rPr lang="en-US" sz="2000" kern="1200" dirty="0" err="1">
                <a:latin typeface="Times New Roman" panose="02020603050405020304" pitchFamily="18" charset="0"/>
                <a:ea typeface="微軟正黑體" panose="020B0604030504040204" pitchFamily="34" charset="-120"/>
                <a:cs typeface="Times New Roman" panose="02020603050405020304" pitchFamily="18" charset="0"/>
              </a:rPr>
              <a:t>audio_SNR.m</a:t>
            </a:r>
            <a:endParaRPr lang="zh-TW" altLang="en-US" sz="2000" kern="120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0" name="手繪多邊形 9"/>
          <p:cNvSpPr/>
          <p:nvPr/>
        </p:nvSpPr>
        <p:spPr>
          <a:xfrm>
            <a:off x="911424" y="4753120"/>
            <a:ext cx="10153128" cy="612000"/>
          </a:xfrm>
          <a:custGeom>
            <a:avLst/>
            <a:gdLst>
              <a:gd name="connsiteX0" fmla="*/ 0 w 8207375"/>
              <a:gd name="connsiteY0" fmla="*/ 0 h 748440"/>
              <a:gd name="connsiteX1" fmla="*/ 8207375 w 8207375"/>
              <a:gd name="connsiteY1" fmla="*/ 0 h 748440"/>
              <a:gd name="connsiteX2" fmla="*/ 8207375 w 8207375"/>
              <a:gd name="connsiteY2" fmla="*/ 748440 h 748440"/>
              <a:gd name="connsiteX3" fmla="*/ 0 w 8207375"/>
              <a:gd name="connsiteY3" fmla="*/ 748440 h 748440"/>
              <a:gd name="connsiteX4" fmla="*/ 0 w 8207375"/>
              <a:gd name="connsiteY4" fmla="*/ 0 h 748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07375" h="748440">
                <a:moveTo>
                  <a:pt x="0" y="0"/>
                </a:moveTo>
                <a:lnTo>
                  <a:pt x="8207375" y="0"/>
                </a:lnTo>
                <a:lnTo>
                  <a:pt x="8207375" y="748440"/>
                </a:lnTo>
                <a:lnTo>
                  <a:pt x="0" y="748440"/>
                </a:lnTo>
                <a:lnTo>
                  <a:pt x="0" y="0"/>
                </a:lnTo>
                <a:close/>
              </a:path>
            </a:pathLst>
          </a:custGeom>
          <a:ln>
            <a:solidFill>
              <a:srgbClr val="0E457D"/>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6983" tIns="124968" rIns="636983" bIns="142240" numCol="1" spcCol="1270" anchor="t" anchorCtr="0">
            <a:noAutofit/>
          </a:bodyPr>
          <a:lstStyle/>
          <a:p>
            <a:pPr marL="228600" lvl="1" indent="-228600" algn="l" defTabSz="889000">
              <a:lnSpc>
                <a:spcPct val="90000"/>
              </a:lnSpc>
              <a:spcBef>
                <a:spcPct val="0"/>
              </a:spcBef>
              <a:spcAft>
                <a:spcPct val="15000"/>
              </a:spcAft>
              <a:buChar char="••"/>
            </a:pPr>
            <a:r>
              <a:rPr lang="en-US" altLang="zh-TW" sz="2000" kern="1200">
                <a:latin typeface="Times New Roman" panose="02020603050405020304" pitchFamily="18" charset="0"/>
                <a:ea typeface="微軟正黑體" panose="020B0604030504040204" pitchFamily="34" charset="-120"/>
                <a:cs typeface="Times New Roman" panose="02020603050405020304" pitchFamily="18" charset="0"/>
              </a:rPr>
              <a:t>Three different noises(</a:t>
            </a:r>
            <a:r>
              <a:rPr lang="en-US" altLang="zh-TW" sz="2000" kern="1200" dirty="0">
                <a:latin typeface="Times New Roman" panose="02020603050405020304" pitchFamily="18" charset="0"/>
                <a:ea typeface="微軟正黑體" panose="020B0604030504040204" pitchFamily="34" charset="-120"/>
                <a:cs typeface="Times New Roman" panose="02020603050405020304" pitchFamily="18" charset="0"/>
              </a:rPr>
              <a:t>horn</a:t>
            </a:r>
            <a:r>
              <a:rPr lang="zh-TW" altLang="en-US" sz="2000" kern="1200" dirty="0">
                <a:latin typeface="Times New Roman" panose="02020603050405020304" pitchFamily="18" charset="0"/>
                <a:ea typeface="微軟正黑體" panose="020B0604030504040204" pitchFamily="34" charset="-120"/>
                <a:cs typeface="Times New Roman" panose="02020603050405020304" pitchFamily="18" charset="0"/>
              </a:rPr>
              <a:t>、</a:t>
            </a:r>
            <a:r>
              <a:rPr lang="en-US" altLang="zh-TW" sz="2000" kern="1200" dirty="0">
                <a:latin typeface="Times New Roman" panose="02020603050405020304" pitchFamily="18" charset="0"/>
                <a:ea typeface="微軟正黑體" panose="020B0604030504040204" pitchFamily="34" charset="-120"/>
                <a:cs typeface="Times New Roman" panose="02020603050405020304" pitchFamily="18" charset="0"/>
              </a:rPr>
              <a:t>mouse and white noise)</a:t>
            </a:r>
            <a:endParaRPr lang="zh-TW" altLang="en-US" sz="2000" kern="120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1" name="手繪多邊形 10"/>
          <p:cNvSpPr/>
          <p:nvPr/>
        </p:nvSpPr>
        <p:spPr>
          <a:xfrm>
            <a:off x="839416" y="4163429"/>
            <a:ext cx="3672408" cy="540000"/>
          </a:xfrm>
          <a:custGeom>
            <a:avLst/>
            <a:gdLst>
              <a:gd name="connsiteX0" fmla="*/ 0 w 4604670"/>
              <a:gd name="connsiteY0" fmla="*/ 92153 h 552908"/>
              <a:gd name="connsiteX1" fmla="*/ 92153 w 4604670"/>
              <a:gd name="connsiteY1" fmla="*/ 0 h 552908"/>
              <a:gd name="connsiteX2" fmla="*/ 4512517 w 4604670"/>
              <a:gd name="connsiteY2" fmla="*/ 0 h 552908"/>
              <a:gd name="connsiteX3" fmla="*/ 4604670 w 4604670"/>
              <a:gd name="connsiteY3" fmla="*/ 92153 h 552908"/>
              <a:gd name="connsiteX4" fmla="*/ 4604670 w 4604670"/>
              <a:gd name="connsiteY4" fmla="*/ 460755 h 552908"/>
              <a:gd name="connsiteX5" fmla="*/ 4512517 w 4604670"/>
              <a:gd name="connsiteY5" fmla="*/ 552908 h 552908"/>
              <a:gd name="connsiteX6" fmla="*/ 92153 w 4604670"/>
              <a:gd name="connsiteY6" fmla="*/ 552908 h 552908"/>
              <a:gd name="connsiteX7" fmla="*/ 0 w 4604670"/>
              <a:gd name="connsiteY7" fmla="*/ 460755 h 552908"/>
              <a:gd name="connsiteX8" fmla="*/ 0 w 4604670"/>
              <a:gd name="connsiteY8" fmla="*/ 92153 h 55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04670" h="552908">
                <a:moveTo>
                  <a:pt x="0" y="92153"/>
                </a:moveTo>
                <a:cubicBezTo>
                  <a:pt x="0" y="41258"/>
                  <a:pt x="41258" y="0"/>
                  <a:pt x="92153" y="0"/>
                </a:cubicBezTo>
                <a:lnTo>
                  <a:pt x="4512517" y="0"/>
                </a:lnTo>
                <a:cubicBezTo>
                  <a:pt x="4563412" y="0"/>
                  <a:pt x="4604670" y="41258"/>
                  <a:pt x="4604670" y="92153"/>
                </a:cubicBezTo>
                <a:lnTo>
                  <a:pt x="4604670" y="460755"/>
                </a:lnTo>
                <a:cubicBezTo>
                  <a:pt x="4604670" y="511650"/>
                  <a:pt x="4563412" y="552908"/>
                  <a:pt x="4512517" y="552908"/>
                </a:cubicBezTo>
                <a:lnTo>
                  <a:pt x="92153" y="552908"/>
                </a:lnTo>
                <a:cubicBezTo>
                  <a:pt x="41258" y="552908"/>
                  <a:pt x="0" y="511650"/>
                  <a:pt x="0" y="460755"/>
                </a:cubicBezTo>
                <a:lnTo>
                  <a:pt x="0" y="92153"/>
                </a:lnTo>
                <a:close/>
              </a:path>
            </a:pathLst>
          </a:custGeom>
          <a:solidFill>
            <a:srgbClr val="0E457D"/>
          </a:solidFill>
        </p:spPr>
        <p:style>
          <a:lnRef idx="2">
            <a:schemeClr val="lt1">
              <a:hueOff val="0"/>
              <a:satOff val="0"/>
              <a:lumOff val="0"/>
              <a:alphaOff val="0"/>
            </a:schemeClr>
          </a:lnRef>
          <a:fillRef idx="1">
            <a:scrgbClr r="0" g="0" b="0"/>
          </a:fillRef>
          <a:effectRef idx="0">
            <a:schemeClr val="accent1">
              <a:shade val="50000"/>
              <a:hueOff val="128996"/>
              <a:satOff val="17418"/>
              <a:lumOff val="34486"/>
              <a:alphaOff val="0"/>
            </a:schemeClr>
          </a:effectRef>
          <a:fontRef idx="minor">
            <a:schemeClr val="lt1"/>
          </a:fontRef>
        </p:style>
        <p:txBody>
          <a:bodyPr spcFirstLastPara="0" vert="horz" wrap="square" lIns="244144" tIns="26991" rIns="244144" bIns="26991" numCol="1" spcCol="1270" anchor="ctr" anchorCtr="0">
            <a:noAutofit/>
          </a:bodyPr>
          <a:lstStyle/>
          <a:p>
            <a:pPr lvl="0" algn="l" defTabSz="1066800">
              <a:lnSpc>
                <a:spcPct val="90000"/>
              </a:lnSpc>
              <a:spcBef>
                <a:spcPct val="0"/>
              </a:spcBef>
              <a:spcAft>
                <a:spcPct val="35000"/>
              </a:spcAft>
            </a:pPr>
            <a:r>
              <a:rPr lang="en-US" sz="2000" kern="1200" dirty="0">
                <a:latin typeface="Times New Roman" panose="02020603050405020304" pitchFamily="18" charset="0"/>
                <a:ea typeface="微軟正黑體" panose="020B0604030504040204" pitchFamily="34" charset="-120"/>
                <a:cs typeface="Times New Roman" panose="02020603050405020304" pitchFamily="18" charset="0"/>
              </a:rPr>
              <a:t>noise.wav*3</a:t>
            </a:r>
            <a:endParaRPr lang="zh-TW" altLang="en-US" sz="2000" kern="120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2" name="手繪多邊形 11"/>
          <p:cNvSpPr/>
          <p:nvPr/>
        </p:nvSpPr>
        <p:spPr>
          <a:xfrm>
            <a:off x="911424" y="6035612"/>
            <a:ext cx="10153128" cy="612000"/>
          </a:xfrm>
          <a:custGeom>
            <a:avLst/>
            <a:gdLst>
              <a:gd name="connsiteX0" fmla="*/ 0 w 8207375"/>
              <a:gd name="connsiteY0" fmla="*/ 0 h 680400"/>
              <a:gd name="connsiteX1" fmla="*/ 8207375 w 8207375"/>
              <a:gd name="connsiteY1" fmla="*/ 0 h 680400"/>
              <a:gd name="connsiteX2" fmla="*/ 8207375 w 8207375"/>
              <a:gd name="connsiteY2" fmla="*/ 680400 h 680400"/>
              <a:gd name="connsiteX3" fmla="*/ 0 w 8207375"/>
              <a:gd name="connsiteY3" fmla="*/ 680400 h 680400"/>
              <a:gd name="connsiteX4" fmla="*/ 0 w 8207375"/>
              <a:gd name="connsiteY4" fmla="*/ 0 h 68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07375" h="680400">
                <a:moveTo>
                  <a:pt x="0" y="0"/>
                </a:moveTo>
                <a:lnTo>
                  <a:pt x="8207375" y="0"/>
                </a:lnTo>
                <a:lnTo>
                  <a:pt x="8207375" y="680400"/>
                </a:lnTo>
                <a:lnTo>
                  <a:pt x="0" y="680400"/>
                </a:lnTo>
                <a:lnTo>
                  <a:pt x="0" y="0"/>
                </a:lnTo>
                <a:close/>
              </a:path>
            </a:pathLst>
          </a:custGeom>
          <a:ln>
            <a:solidFill>
              <a:srgbClr val="94B6D2"/>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36983" tIns="124968" rIns="636983" bIns="142240" numCol="1" spcCol="1270" anchor="t" anchorCtr="0">
            <a:noAutofit/>
          </a:bodyPr>
          <a:lstStyle/>
          <a:p>
            <a:pPr marL="228600" lvl="1" indent="-228600" algn="l" defTabSz="889000">
              <a:lnSpc>
                <a:spcPct val="90000"/>
              </a:lnSpc>
              <a:spcBef>
                <a:spcPct val="0"/>
              </a:spcBef>
              <a:spcAft>
                <a:spcPct val="15000"/>
              </a:spcAft>
              <a:buChar char="••"/>
            </a:pPr>
            <a:r>
              <a:rPr lang="en-US" altLang="zh-TW" sz="2000" kern="1200">
                <a:latin typeface="Times New Roman" panose="02020603050405020304" pitchFamily="18" charset="0"/>
                <a:ea typeface="微軟正黑體" panose="020B0604030504040204" pitchFamily="34" charset="-120"/>
                <a:cs typeface="Times New Roman" panose="02020603050405020304" pitchFamily="18" charset="0"/>
              </a:rPr>
              <a:t>10 clean utterences</a:t>
            </a:r>
            <a:endParaRPr lang="zh-TW" altLang="en-US" sz="2000" kern="120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3" name="手繪多邊形 12"/>
          <p:cNvSpPr/>
          <p:nvPr/>
        </p:nvSpPr>
        <p:spPr>
          <a:xfrm>
            <a:off x="839416" y="5408617"/>
            <a:ext cx="3672408" cy="540000"/>
          </a:xfrm>
          <a:custGeom>
            <a:avLst/>
            <a:gdLst>
              <a:gd name="connsiteX0" fmla="*/ 0 w 4597094"/>
              <a:gd name="connsiteY0" fmla="*/ 113948 h 683677"/>
              <a:gd name="connsiteX1" fmla="*/ 113948 w 4597094"/>
              <a:gd name="connsiteY1" fmla="*/ 0 h 683677"/>
              <a:gd name="connsiteX2" fmla="*/ 4483146 w 4597094"/>
              <a:gd name="connsiteY2" fmla="*/ 0 h 683677"/>
              <a:gd name="connsiteX3" fmla="*/ 4597094 w 4597094"/>
              <a:gd name="connsiteY3" fmla="*/ 113948 h 683677"/>
              <a:gd name="connsiteX4" fmla="*/ 4597094 w 4597094"/>
              <a:gd name="connsiteY4" fmla="*/ 569729 h 683677"/>
              <a:gd name="connsiteX5" fmla="*/ 4483146 w 4597094"/>
              <a:gd name="connsiteY5" fmla="*/ 683677 h 683677"/>
              <a:gd name="connsiteX6" fmla="*/ 113948 w 4597094"/>
              <a:gd name="connsiteY6" fmla="*/ 683677 h 683677"/>
              <a:gd name="connsiteX7" fmla="*/ 0 w 4597094"/>
              <a:gd name="connsiteY7" fmla="*/ 569729 h 683677"/>
              <a:gd name="connsiteX8" fmla="*/ 0 w 4597094"/>
              <a:gd name="connsiteY8" fmla="*/ 113948 h 683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97094" h="683677">
                <a:moveTo>
                  <a:pt x="0" y="113948"/>
                </a:moveTo>
                <a:cubicBezTo>
                  <a:pt x="0" y="51016"/>
                  <a:pt x="51016" y="0"/>
                  <a:pt x="113948" y="0"/>
                </a:cubicBezTo>
                <a:lnTo>
                  <a:pt x="4483146" y="0"/>
                </a:lnTo>
                <a:cubicBezTo>
                  <a:pt x="4546078" y="0"/>
                  <a:pt x="4597094" y="51016"/>
                  <a:pt x="4597094" y="113948"/>
                </a:cubicBezTo>
                <a:lnTo>
                  <a:pt x="4597094" y="569729"/>
                </a:lnTo>
                <a:cubicBezTo>
                  <a:pt x="4597094" y="632661"/>
                  <a:pt x="4546078" y="683677"/>
                  <a:pt x="4483146" y="683677"/>
                </a:cubicBezTo>
                <a:lnTo>
                  <a:pt x="113948" y="683677"/>
                </a:lnTo>
                <a:cubicBezTo>
                  <a:pt x="51016" y="683677"/>
                  <a:pt x="0" y="632661"/>
                  <a:pt x="0" y="569729"/>
                </a:cubicBezTo>
                <a:lnTo>
                  <a:pt x="0" y="113948"/>
                </a:lnTo>
                <a:close/>
              </a:path>
            </a:pathLst>
          </a:custGeom>
          <a:ln>
            <a:solidFill>
              <a:srgbClr val="94B6D2"/>
            </a:solidFill>
          </a:ln>
        </p:spPr>
        <p:style>
          <a:lnRef idx="2">
            <a:scrgbClr r="0" g="0" b="0"/>
          </a:lnRef>
          <a:fillRef idx="1">
            <a:schemeClr val="accent1">
              <a:shade val="50000"/>
              <a:hueOff val="64498"/>
              <a:satOff val="8709"/>
              <a:lumOff val="17243"/>
              <a:alphaOff val="0"/>
            </a:schemeClr>
          </a:fillRef>
          <a:effectRef idx="0">
            <a:schemeClr val="accent1">
              <a:shade val="50000"/>
              <a:hueOff val="64498"/>
              <a:satOff val="8709"/>
              <a:lumOff val="17243"/>
              <a:alphaOff val="0"/>
            </a:schemeClr>
          </a:effectRef>
          <a:fontRef idx="minor">
            <a:schemeClr val="lt1"/>
          </a:fontRef>
        </p:style>
        <p:txBody>
          <a:bodyPr spcFirstLastPara="0" vert="horz" wrap="square" lIns="250527" tIns="33374" rIns="250527" bIns="33374" numCol="1" spcCol="1270" anchor="ctr" anchorCtr="0">
            <a:noAutofit/>
          </a:bodyPr>
          <a:lstStyle/>
          <a:p>
            <a:pPr lvl="0" algn="l" defTabSz="1066800">
              <a:lnSpc>
                <a:spcPct val="90000"/>
              </a:lnSpc>
              <a:spcBef>
                <a:spcPct val="0"/>
              </a:spcBef>
              <a:spcAft>
                <a:spcPct val="35000"/>
              </a:spcAft>
            </a:pPr>
            <a:r>
              <a:rPr lang="en-US" sz="2000" kern="1200" dirty="0">
                <a:latin typeface="Times New Roman" panose="02020603050405020304" pitchFamily="18" charset="0"/>
                <a:ea typeface="微軟正黑體" panose="020B0604030504040204" pitchFamily="34" charset="-120"/>
                <a:cs typeface="Times New Roman" panose="02020603050405020304" pitchFamily="18" charset="0"/>
              </a:rPr>
              <a:t>clean speech.wav*10</a:t>
            </a:r>
            <a:endParaRPr lang="zh-TW" altLang="en-US" sz="2000" kern="120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5" name="投影片編號版面配置區 2"/>
          <p:cNvSpPr>
            <a:spLocks noGrp="1"/>
          </p:cNvSpPr>
          <p:nvPr>
            <p:ph type="sldNum" sz="quarter" idx="12"/>
          </p:nvPr>
        </p:nvSpPr>
        <p:spPr>
          <a:xfrm>
            <a:off x="0" y="1272222"/>
            <a:ext cx="711200" cy="244476"/>
          </a:xfrm>
        </p:spPr>
        <p:txBody>
          <a:bodyP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C14BE2B-79B3-429B-84A3-28A13968A529}" type="slidenum">
              <a:rPr kumimoji="0" lang="zh-TW" altLang="en-US" sz="1400" b="1" i="0" u="none" strike="noStrike" kern="1200" cap="none" spc="0" normalizeH="0" baseline="0" noProof="0" smtClean="0">
                <a:ln>
                  <a:noFill/>
                </a:ln>
                <a:solidFill>
                  <a:srgbClr val="FFFFFF"/>
                </a:solidFill>
                <a:effectLst/>
                <a:uLnTx/>
                <a:uFillTx/>
                <a:latin typeface="Times New Roman" panose="02020603050405020304" pitchFamily="18" charset="0"/>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zh-TW" altLang="en-US" sz="1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3545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latin typeface="Times New Roman" panose="02020603050405020304" pitchFamily="18" charset="0"/>
                <a:cs typeface="Times New Roman" panose="02020603050405020304" pitchFamily="18" charset="0"/>
              </a:rPr>
              <a:t>Experiment tool</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2"/>
          <p:cNvSpPr>
            <a:spLocks noGrp="1"/>
          </p:cNvSpPr>
          <p:nvPr>
            <p:ph type="sldNum" sz="quarter" idx="12"/>
          </p:nvPr>
        </p:nvSpPr>
        <p:spPr>
          <a:xfrm>
            <a:off x="0" y="1272222"/>
            <a:ext cx="711200" cy="244476"/>
          </a:xfrm>
        </p:spPr>
        <p:txBody>
          <a:bodyP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C14BE2B-79B3-429B-84A3-28A13968A529}" type="slidenum">
              <a:rPr kumimoji="0" lang="zh-TW" altLang="en-US" sz="1400" b="1" i="0" u="none" strike="noStrike" kern="1200" cap="none" spc="0" normalizeH="0" baseline="0" noProof="0" smtClean="0">
                <a:ln>
                  <a:noFill/>
                </a:ln>
                <a:solidFill>
                  <a:srgbClr val="FFFFFF"/>
                </a:solidFill>
                <a:effectLst/>
                <a:uLnTx/>
                <a:uFillTx/>
                <a:latin typeface="Times New Roman" panose="02020603050405020304" pitchFamily="18" charset="0"/>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zh-TW" altLang="en-US" sz="1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5" name="Text Placeholder 3"/>
          <p:cNvSpPr txBox="1">
            <a:spLocks/>
          </p:cNvSpPr>
          <p:nvPr/>
        </p:nvSpPr>
        <p:spPr>
          <a:xfrm>
            <a:off x="1683251" y="1746242"/>
            <a:ext cx="992451" cy="30777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457" eaLnBrk="1" fontAlgn="auto" hangingPunct="1">
              <a:spcBef>
                <a:spcPct val="20000"/>
              </a:spcBef>
              <a:spcAft>
                <a:spcPts val="0"/>
              </a:spcAft>
              <a:defRPr/>
            </a:pPr>
            <a:r>
              <a:rPr kumimoji="0" lang="en-US" altLang="zh-TW" sz="2000" b="1">
                <a:solidFill>
                  <a:srgbClr val="0E457D"/>
                </a:solidFill>
                <a:ea typeface="微軟正黑體" panose="020B0604030504040204" pitchFamily="34" charset="-120"/>
                <a:cs typeface="Times New Roman" panose="02020603050405020304" pitchFamily="18" charset="0"/>
              </a:rPr>
              <a:t>Provided</a:t>
            </a:r>
            <a:endParaRPr kumimoji="0" lang="zh-TW" altLang="en-US" sz="2000" b="1" dirty="0">
              <a:solidFill>
                <a:srgbClr val="0E457D"/>
              </a:solidFill>
              <a:ea typeface="微軟正黑體" panose="020B0604030504040204" pitchFamily="34" charset="-120"/>
              <a:cs typeface="Times New Roman" panose="02020603050405020304" pitchFamily="18" charset="0"/>
            </a:endParaRPr>
          </a:p>
        </p:txBody>
      </p:sp>
      <p:sp>
        <p:nvSpPr>
          <p:cNvPr id="6" name="Oval 77"/>
          <p:cNvSpPr>
            <a:spLocks noChangeArrowheads="1"/>
          </p:cNvSpPr>
          <p:nvPr/>
        </p:nvSpPr>
        <p:spPr bwMode="auto">
          <a:xfrm>
            <a:off x="1007630" y="1751348"/>
            <a:ext cx="301630" cy="300921"/>
          </a:xfrm>
          <a:prstGeom prst="ellipse">
            <a:avLst/>
          </a:prstGeom>
          <a:solidFill>
            <a:srgbClr val="94B6D2"/>
          </a:solidFill>
          <a:ln>
            <a:noFill/>
          </a:ln>
        </p:spPr>
        <p:txBody>
          <a:bodyPr vert="horz" wrap="square" lIns="91440" tIns="45720" rIns="91440" bIns="45720" numCol="1" anchor="t" anchorCtr="0" compatLnSpc="1">
            <a:prstTxWarp prst="textNoShape">
              <a:avLst/>
            </a:prstTxWarp>
          </a:bodyPr>
          <a:lstStyle/>
          <a:p>
            <a:pPr defTabSz="1031690" eaLnBrk="1" fontAlgn="auto" hangingPunct="1">
              <a:spcBef>
                <a:spcPts val="0"/>
              </a:spcBef>
              <a:spcAft>
                <a:spcPts val="0"/>
              </a:spcAft>
            </a:pPr>
            <a:r>
              <a:rPr kumimoji="0" lang="en-US" altLang="zh-TW" sz="2000" dirty="0">
                <a:solidFill>
                  <a:srgbClr val="0E457D"/>
                </a:solidFill>
                <a:ea typeface="+mn-ea"/>
                <a:cs typeface="Times New Roman" panose="02020603050405020304" pitchFamily="18" charset="0"/>
              </a:rPr>
              <a:t>1</a:t>
            </a:r>
            <a:endParaRPr kumimoji="0" lang="en-US" sz="2000" dirty="0">
              <a:solidFill>
                <a:srgbClr val="0E457D"/>
              </a:solidFill>
              <a:ea typeface="+mn-ea"/>
              <a:cs typeface="Times New Roman" panose="02020603050405020304" pitchFamily="18" charset="0"/>
            </a:endParaRPr>
          </a:p>
        </p:txBody>
      </p:sp>
      <p:sp>
        <p:nvSpPr>
          <p:cNvPr id="7" name="Freeform 359"/>
          <p:cNvSpPr>
            <a:spLocks noChangeAspect="1"/>
          </p:cNvSpPr>
          <p:nvPr/>
        </p:nvSpPr>
        <p:spPr>
          <a:xfrm>
            <a:off x="1487520" y="2336925"/>
            <a:ext cx="288000" cy="287916"/>
          </a:xfrm>
          <a:custGeom>
            <a:avLst/>
            <a:gdLst/>
            <a:ahLst/>
            <a:cxnLst/>
            <a:rect l="l" t="t" r="r" b="b"/>
            <a:pathLst>
              <a:path w="432707" h="432707">
                <a:moveTo>
                  <a:pt x="216354" y="0"/>
                </a:moveTo>
                <a:cubicBezTo>
                  <a:pt x="255604" y="0"/>
                  <a:pt x="291804" y="9672"/>
                  <a:pt x="324952" y="29016"/>
                </a:cubicBezTo>
                <a:cubicBezTo>
                  <a:pt x="358100" y="48360"/>
                  <a:pt x="384346" y="74606"/>
                  <a:pt x="403691" y="107754"/>
                </a:cubicBezTo>
                <a:cubicBezTo>
                  <a:pt x="423035" y="140902"/>
                  <a:pt x="432707" y="177102"/>
                  <a:pt x="432707" y="216354"/>
                </a:cubicBezTo>
                <a:cubicBezTo>
                  <a:pt x="432707" y="255605"/>
                  <a:pt x="423035" y="291805"/>
                  <a:pt x="403691" y="324953"/>
                </a:cubicBezTo>
                <a:cubicBezTo>
                  <a:pt x="384346" y="358101"/>
                  <a:pt x="358100" y="384347"/>
                  <a:pt x="324952" y="403691"/>
                </a:cubicBezTo>
                <a:cubicBezTo>
                  <a:pt x="291804" y="423035"/>
                  <a:pt x="255604" y="432707"/>
                  <a:pt x="216354" y="432707"/>
                </a:cubicBezTo>
                <a:cubicBezTo>
                  <a:pt x="177102" y="432707"/>
                  <a:pt x="140902" y="423035"/>
                  <a:pt x="107754" y="403691"/>
                </a:cubicBezTo>
                <a:cubicBezTo>
                  <a:pt x="74606" y="384347"/>
                  <a:pt x="48360" y="358101"/>
                  <a:pt x="29016" y="324953"/>
                </a:cubicBezTo>
                <a:cubicBezTo>
                  <a:pt x="9672" y="291805"/>
                  <a:pt x="0" y="255605"/>
                  <a:pt x="0" y="216354"/>
                </a:cubicBezTo>
                <a:cubicBezTo>
                  <a:pt x="0" y="177102"/>
                  <a:pt x="9672" y="140902"/>
                  <a:pt x="29016" y="107754"/>
                </a:cubicBezTo>
                <a:cubicBezTo>
                  <a:pt x="48360" y="74606"/>
                  <a:pt x="74606" y="48360"/>
                  <a:pt x="107754" y="29016"/>
                </a:cubicBezTo>
                <a:cubicBezTo>
                  <a:pt x="140902" y="9672"/>
                  <a:pt x="177102" y="0"/>
                  <a:pt x="216354" y="0"/>
                </a:cubicBezTo>
                <a:close/>
                <a:moveTo>
                  <a:pt x="189309" y="70428"/>
                </a:moveTo>
                <a:cubicBezTo>
                  <a:pt x="184426" y="70428"/>
                  <a:pt x="180200" y="72212"/>
                  <a:pt x="176632" y="75780"/>
                </a:cubicBezTo>
                <a:lnTo>
                  <a:pt x="147898" y="104515"/>
                </a:lnTo>
                <a:cubicBezTo>
                  <a:pt x="144330" y="108083"/>
                  <a:pt x="142545" y="112308"/>
                  <a:pt x="142545" y="117191"/>
                </a:cubicBezTo>
                <a:cubicBezTo>
                  <a:pt x="142545" y="122074"/>
                  <a:pt x="144330" y="126300"/>
                  <a:pt x="147898" y="129868"/>
                </a:cubicBezTo>
                <a:lnTo>
                  <a:pt x="234383" y="216354"/>
                </a:lnTo>
                <a:lnTo>
                  <a:pt x="147898" y="302839"/>
                </a:lnTo>
                <a:cubicBezTo>
                  <a:pt x="144330" y="306407"/>
                  <a:pt x="142545" y="310633"/>
                  <a:pt x="142545" y="315516"/>
                </a:cubicBezTo>
                <a:cubicBezTo>
                  <a:pt x="142545" y="320399"/>
                  <a:pt x="144330" y="324624"/>
                  <a:pt x="147898" y="328193"/>
                </a:cubicBezTo>
                <a:lnTo>
                  <a:pt x="176632" y="356927"/>
                </a:lnTo>
                <a:cubicBezTo>
                  <a:pt x="180200" y="360495"/>
                  <a:pt x="184426" y="362280"/>
                  <a:pt x="189309" y="362280"/>
                </a:cubicBezTo>
                <a:cubicBezTo>
                  <a:pt x="194192" y="362280"/>
                  <a:pt x="198418" y="360495"/>
                  <a:pt x="201986" y="356927"/>
                </a:cubicBezTo>
                <a:lnTo>
                  <a:pt x="329882" y="229031"/>
                </a:lnTo>
                <a:cubicBezTo>
                  <a:pt x="333451" y="225462"/>
                  <a:pt x="335235" y="221237"/>
                  <a:pt x="335235" y="216354"/>
                </a:cubicBezTo>
                <a:cubicBezTo>
                  <a:pt x="335235" y="211471"/>
                  <a:pt x="333451" y="207245"/>
                  <a:pt x="329882" y="203677"/>
                </a:cubicBezTo>
                <a:lnTo>
                  <a:pt x="201986" y="75780"/>
                </a:lnTo>
                <a:cubicBezTo>
                  <a:pt x="198418" y="72212"/>
                  <a:pt x="194192" y="70428"/>
                  <a:pt x="189309" y="70428"/>
                </a:cubicBezTo>
                <a:close/>
              </a:path>
            </a:pathLst>
          </a:custGeom>
          <a:solidFill>
            <a:schemeClr val="accent2">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ea typeface="+mn-ea"/>
              <a:cs typeface="Times New Roman" panose="02020603050405020304" pitchFamily="18" charset="0"/>
            </a:endParaRPr>
          </a:p>
        </p:txBody>
      </p:sp>
      <p:sp>
        <p:nvSpPr>
          <p:cNvPr id="8" name="Text Placeholder 3"/>
          <p:cNvSpPr txBox="1">
            <a:spLocks/>
          </p:cNvSpPr>
          <p:nvPr/>
        </p:nvSpPr>
        <p:spPr>
          <a:xfrm>
            <a:off x="1956302" y="2329135"/>
            <a:ext cx="1359346" cy="30777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457" eaLnBrk="1" fontAlgn="auto" hangingPunct="1">
              <a:spcBef>
                <a:spcPct val="20000"/>
              </a:spcBef>
              <a:spcAft>
                <a:spcPts val="0"/>
              </a:spcAft>
              <a:defRPr/>
            </a:pPr>
            <a:r>
              <a:rPr kumimoji="0" lang="en-US" altLang="zh-TW" sz="2000">
                <a:solidFill>
                  <a:prstClr val="black"/>
                </a:solidFill>
                <a:ea typeface="微軟正黑體" panose="020B0604030504040204" pitchFamily="34" charset="-120"/>
                <a:cs typeface="Times New Roman" panose="02020603050405020304" pitchFamily="18" charset="0"/>
              </a:rPr>
              <a:t>Clean speech</a:t>
            </a:r>
            <a:endParaRPr kumimoji="0" lang="zh-TW" altLang="en-US" sz="2000" dirty="0">
              <a:solidFill>
                <a:prstClr val="black"/>
              </a:solidFill>
              <a:ea typeface="微軟正黑體" panose="020B0604030504040204" pitchFamily="34" charset="-120"/>
              <a:cs typeface="Times New Roman" panose="02020603050405020304" pitchFamily="18" charset="0"/>
            </a:endParaRPr>
          </a:p>
        </p:txBody>
      </p:sp>
      <p:sp>
        <p:nvSpPr>
          <p:cNvPr id="9" name="Freeform 359"/>
          <p:cNvSpPr>
            <a:spLocks noChangeAspect="1"/>
          </p:cNvSpPr>
          <p:nvPr/>
        </p:nvSpPr>
        <p:spPr>
          <a:xfrm>
            <a:off x="1487520" y="2862596"/>
            <a:ext cx="288000" cy="287916"/>
          </a:xfrm>
          <a:custGeom>
            <a:avLst/>
            <a:gdLst/>
            <a:ahLst/>
            <a:cxnLst/>
            <a:rect l="l" t="t" r="r" b="b"/>
            <a:pathLst>
              <a:path w="432707" h="432707">
                <a:moveTo>
                  <a:pt x="216354" y="0"/>
                </a:moveTo>
                <a:cubicBezTo>
                  <a:pt x="255604" y="0"/>
                  <a:pt x="291804" y="9672"/>
                  <a:pt x="324952" y="29016"/>
                </a:cubicBezTo>
                <a:cubicBezTo>
                  <a:pt x="358100" y="48360"/>
                  <a:pt x="384346" y="74606"/>
                  <a:pt x="403691" y="107754"/>
                </a:cubicBezTo>
                <a:cubicBezTo>
                  <a:pt x="423035" y="140902"/>
                  <a:pt x="432707" y="177102"/>
                  <a:pt x="432707" y="216354"/>
                </a:cubicBezTo>
                <a:cubicBezTo>
                  <a:pt x="432707" y="255605"/>
                  <a:pt x="423035" y="291805"/>
                  <a:pt x="403691" y="324953"/>
                </a:cubicBezTo>
                <a:cubicBezTo>
                  <a:pt x="384346" y="358101"/>
                  <a:pt x="358100" y="384347"/>
                  <a:pt x="324952" y="403691"/>
                </a:cubicBezTo>
                <a:cubicBezTo>
                  <a:pt x="291804" y="423035"/>
                  <a:pt x="255604" y="432707"/>
                  <a:pt x="216354" y="432707"/>
                </a:cubicBezTo>
                <a:cubicBezTo>
                  <a:pt x="177102" y="432707"/>
                  <a:pt x="140902" y="423035"/>
                  <a:pt x="107754" y="403691"/>
                </a:cubicBezTo>
                <a:cubicBezTo>
                  <a:pt x="74606" y="384347"/>
                  <a:pt x="48360" y="358101"/>
                  <a:pt x="29016" y="324953"/>
                </a:cubicBezTo>
                <a:cubicBezTo>
                  <a:pt x="9672" y="291805"/>
                  <a:pt x="0" y="255605"/>
                  <a:pt x="0" y="216354"/>
                </a:cubicBezTo>
                <a:cubicBezTo>
                  <a:pt x="0" y="177102"/>
                  <a:pt x="9672" y="140902"/>
                  <a:pt x="29016" y="107754"/>
                </a:cubicBezTo>
                <a:cubicBezTo>
                  <a:pt x="48360" y="74606"/>
                  <a:pt x="74606" y="48360"/>
                  <a:pt x="107754" y="29016"/>
                </a:cubicBezTo>
                <a:cubicBezTo>
                  <a:pt x="140902" y="9672"/>
                  <a:pt x="177102" y="0"/>
                  <a:pt x="216354" y="0"/>
                </a:cubicBezTo>
                <a:close/>
                <a:moveTo>
                  <a:pt x="189309" y="70428"/>
                </a:moveTo>
                <a:cubicBezTo>
                  <a:pt x="184426" y="70428"/>
                  <a:pt x="180200" y="72212"/>
                  <a:pt x="176632" y="75780"/>
                </a:cubicBezTo>
                <a:lnTo>
                  <a:pt x="147898" y="104515"/>
                </a:lnTo>
                <a:cubicBezTo>
                  <a:pt x="144330" y="108083"/>
                  <a:pt x="142545" y="112308"/>
                  <a:pt x="142545" y="117191"/>
                </a:cubicBezTo>
                <a:cubicBezTo>
                  <a:pt x="142545" y="122074"/>
                  <a:pt x="144330" y="126300"/>
                  <a:pt x="147898" y="129868"/>
                </a:cubicBezTo>
                <a:lnTo>
                  <a:pt x="234383" y="216354"/>
                </a:lnTo>
                <a:lnTo>
                  <a:pt x="147898" y="302839"/>
                </a:lnTo>
                <a:cubicBezTo>
                  <a:pt x="144330" y="306407"/>
                  <a:pt x="142545" y="310633"/>
                  <a:pt x="142545" y="315516"/>
                </a:cubicBezTo>
                <a:cubicBezTo>
                  <a:pt x="142545" y="320399"/>
                  <a:pt x="144330" y="324624"/>
                  <a:pt x="147898" y="328193"/>
                </a:cubicBezTo>
                <a:lnTo>
                  <a:pt x="176632" y="356927"/>
                </a:lnTo>
                <a:cubicBezTo>
                  <a:pt x="180200" y="360495"/>
                  <a:pt x="184426" y="362280"/>
                  <a:pt x="189309" y="362280"/>
                </a:cubicBezTo>
                <a:cubicBezTo>
                  <a:pt x="194192" y="362280"/>
                  <a:pt x="198418" y="360495"/>
                  <a:pt x="201986" y="356927"/>
                </a:cubicBezTo>
                <a:lnTo>
                  <a:pt x="329882" y="229031"/>
                </a:lnTo>
                <a:cubicBezTo>
                  <a:pt x="333451" y="225462"/>
                  <a:pt x="335235" y="221237"/>
                  <a:pt x="335235" y="216354"/>
                </a:cubicBezTo>
                <a:cubicBezTo>
                  <a:pt x="335235" y="211471"/>
                  <a:pt x="333451" y="207245"/>
                  <a:pt x="329882" y="203677"/>
                </a:cubicBezTo>
                <a:lnTo>
                  <a:pt x="201986" y="75780"/>
                </a:lnTo>
                <a:cubicBezTo>
                  <a:pt x="198418" y="72212"/>
                  <a:pt x="194192" y="70428"/>
                  <a:pt x="189309" y="70428"/>
                </a:cubicBezTo>
                <a:close/>
              </a:path>
            </a:pathLst>
          </a:custGeom>
          <a:solidFill>
            <a:schemeClr val="accent2">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ea typeface="+mn-ea"/>
              <a:cs typeface="Times New Roman" panose="02020603050405020304" pitchFamily="18" charset="0"/>
            </a:endParaRPr>
          </a:p>
        </p:txBody>
      </p:sp>
      <p:sp>
        <p:nvSpPr>
          <p:cNvPr id="10" name="Text Placeholder 3"/>
          <p:cNvSpPr txBox="1">
            <a:spLocks/>
          </p:cNvSpPr>
          <p:nvPr/>
        </p:nvSpPr>
        <p:spPr>
          <a:xfrm>
            <a:off x="1956302" y="2856436"/>
            <a:ext cx="1331386" cy="307777"/>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457" eaLnBrk="1" fontAlgn="auto" hangingPunct="1">
              <a:spcBef>
                <a:spcPct val="20000"/>
              </a:spcBef>
              <a:spcAft>
                <a:spcPts val="0"/>
              </a:spcAft>
              <a:defRPr/>
            </a:pPr>
            <a:r>
              <a:rPr kumimoji="0" lang="en-US" altLang="zh-TW" sz="2000">
                <a:solidFill>
                  <a:prstClr val="black"/>
                </a:solidFill>
                <a:ea typeface="微軟正黑體" panose="020B0604030504040204" pitchFamily="34" charset="-120"/>
                <a:cs typeface="Times New Roman" panose="02020603050405020304" pitchFamily="18" charset="0"/>
              </a:rPr>
              <a:t>Noise</a:t>
            </a:r>
            <a:endParaRPr kumimoji="0" lang="zh-TW" altLang="en-US" sz="2000" dirty="0">
              <a:solidFill>
                <a:prstClr val="black"/>
              </a:solidFill>
              <a:ea typeface="微軟正黑體" panose="020B0604030504040204" pitchFamily="34" charset="-120"/>
              <a:cs typeface="Times New Roman" panose="02020603050405020304" pitchFamily="18" charset="0"/>
            </a:endParaRPr>
          </a:p>
        </p:txBody>
      </p:sp>
      <p:sp>
        <p:nvSpPr>
          <p:cNvPr id="11" name="Freeform 359"/>
          <p:cNvSpPr>
            <a:spLocks noChangeAspect="1"/>
          </p:cNvSpPr>
          <p:nvPr/>
        </p:nvSpPr>
        <p:spPr>
          <a:xfrm>
            <a:off x="1487520" y="3388267"/>
            <a:ext cx="288000" cy="287916"/>
          </a:xfrm>
          <a:custGeom>
            <a:avLst/>
            <a:gdLst/>
            <a:ahLst/>
            <a:cxnLst/>
            <a:rect l="l" t="t" r="r" b="b"/>
            <a:pathLst>
              <a:path w="432707" h="432707">
                <a:moveTo>
                  <a:pt x="216354" y="0"/>
                </a:moveTo>
                <a:cubicBezTo>
                  <a:pt x="255604" y="0"/>
                  <a:pt x="291804" y="9672"/>
                  <a:pt x="324952" y="29016"/>
                </a:cubicBezTo>
                <a:cubicBezTo>
                  <a:pt x="358100" y="48360"/>
                  <a:pt x="384346" y="74606"/>
                  <a:pt x="403691" y="107754"/>
                </a:cubicBezTo>
                <a:cubicBezTo>
                  <a:pt x="423035" y="140902"/>
                  <a:pt x="432707" y="177102"/>
                  <a:pt x="432707" y="216354"/>
                </a:cubicBezTo>
                <a:cubicBezTo>
                  <a:pt x="432707" y="255605"/>
                  <a:pt x="423035" y="291805"/>
                  <a:pt x="403691" y="324953"/>
                </a:cubicBezTo>
                <a:cubicBezTo>
                  <a:pt x="384346" y="358101"/>
                  <a:pt x="358100" y="384347"/>
                  <a:pt x="324952" y="403691"/>
                </a:cubicBezTo>
                <a:cubicBezTo>
                  <a:pt x="291804" y="423035"/>
                  <a:pt x="255604" y="432707"/>
                  <a:pt x="216354" y="432707"/>
                </a:cubicBezTo>
                <a:cubicBezTo>
                  <a:pt x="177102" y="432707"/>
                  <a:pt x="140902" y="423035"/>
                  <a:pt x="107754" y="403691"/>
                </a:cubicBezTo>
                <a:cubicBezTo>
                  <a:pt x="74606" y="384347"/>
                  <a:pt x="48360" y="358101"/>
                  <a:pt x="29016" y="324953"/>
                </a:cubicBezTo>
                <a:cubicBezTo>
                  <a:pt x="9672" y="291805"/>
                  <a:pt x="0" y="255605"/>
                  <a:pt x="0" y="216354"/>
                </a:cubicBezTo>
                <a:cubicBezTo>
                  <a:pt x="0" y="177102"/>
                  <a:pt x="9672" y="140902"/>
                  <a:pt x="29016" y="107754"/>
                </a:cubicBezTo>
                <a:cubicBezTo>
                  <a:pt x="48360" y="74606"/>
                  <a:pt x="74606" y="48360"/>
                  <a:pt x="107754" y="29016"/>
                </a:cubicBezTo>
                <a:cubicBezTo>
                  <a:pt x="140902" y="9672"/>
                  <a:pt x="177102" y="0"/>
                  <a:pt x="216354" y="0"/>
                </a:cubicBezTo>
                <a:close/>
                <a:moveTo>
                  <a:pt x="189309" y="70428"/>
                </a:moveTo>
                <a:cubicBezTo>
                  <a:pt x="184426" y="70428"/>
                  <a:pt x="180200" y="72212"/>
                  <a:pt x="176632" y="75780"/>
                </a:cubicBezTo>
                <a:lnTo>
                  <a:pt x="147898" y="104515"/>
                </a:lnTo>
                <a:cubicBezTo>
                  <a:pt x="144330" y="108083"/>
                  <a:pt x="142545" y="112308"/>
                  <a:pt x="142545" y="117191"/>
                </a:cubicBezTo>
                <a:cubicBezTo>
                  <a:pt x="142545" y="122074"/>
                  <a:pt x="144330" y="126300"/>
                  <a:pt x="147898" y="129868"/>
                </a:cubicBezTo>
                <a:lnTo>
                  <a:pt x="234383" y="216354"/>
                </a:lnTo>
                <a:lnTo>
                  <a:pt x="147898" y="302839"/>
                </a:lnTo>
                <a:cubicBezTo>
                  <a:pt x="144330" y="306407"/>
                  <a:pt x="142545" y="310633"/>
                  <a:pt x="142545" y="315516"/>
                </a:cubicBezTo>
                <a:cubicBezTo>
                  <a:pt x="142545" y="320399"/>
                  <a:pt x="144330" y="324624"/>
                  <a:pt x="147898" y="328193"/>
                </a:cubicBezTo>
                <a:lnTo>
                  <a:pt x="176632" y="356927"/>
                </a:lnTo>
                <a:cubicBezTo>
                  <a:pt x="180200" y="360495"/>
                  <a:pt x="184426" y="362280"/>
                  <a:pt x="189309" y="362280"/>
                </a:cubicBezTo>
                <a:cubicBezTo>
                  <a:pt x="194192" y="362280"/>
                  <a:pt x="198418" y="360495"/>
                  <a:pt x="201986" y="356927"/>
                </a:cubicBezTo>
                <a:lnTo>
                  <a:pt x="329882" y="229031"/>
                </a:lnTo>
                <a:cubicBezTo>
                  <a:pt x="333451" y="225462"/>
                  <a:pt x="335235" y="221237"/>
                  <a:pt x="335235" y="216354"/>
                </a:cubicBezTo>
                <a:cubicBezTo>
                  <a:pt x="335235" y="211471"/>
                  <a:pt x="333451" y="207245"/>
                  <a:pt x="329882" y="203677"/>
                </a:cubicBezTo>
                <a:lnTo>
                  <a:pt x="201986" y="75780"/>
                </a:lnTo>
                <a:cubicBezTo>
                  <a:pt x="198418" y="72212"/>
                  <a:pt x="194192" y="70428"/>
                  <a:pt x="189309" y="70428"/>
                </a:cubicBezTo>
                <a:close/>
              </a:path>
            </a:pathLst>
          </a:custGeom>
          <a:solidFill>
            <a:schemeClr val="accent2">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ea typeface="+mn-ea"/>
              <a:cs typeface="Times New Roman" panose="02020603050405020304" pitchFamily="18" charset="0"/>
            </a:endParaRPr>
          </a:p>
        </p:txBody>
      </p:sp>
      <p:sp>
        <p:nvSpPr>
          <p:cNvPr id="12" name="Text Placeholder 3"/>
          <p:cNvSpPr txBox="1">
            <a:spLocks/>
          </p:cNvSpPr>
          <p:nvPr/>
        </p:nvSpPr>
        <p:spPr>
          <a:xfrm>
            <a:off x="1956302" y="3383737"/>
            <a:ext cx="5795882" cy="307777"/>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457" eaLnBrk="1" fontAlgn="auto" hangingPunct="1">
              <a:spcBef>
                <a:spcPct val="20000"/>
              </a:spcBef>
              <a:spcAft>
                <a:spcPts val="0"/>
              </a:spcAft>
              <a:defRPr/>
            </a:pPr>
            <a:r>
              <a:rPr kumimoji="0" lang="en-US" altLang="zh-TW" sz="2000">
                <a:solidFill>
                  <a:prstClr val="black"/>
                </a:solidFill>
                <a:ea typeface="微軟正黑體" panose="020B0604030504040204" pitchFamily="34" charset="-120"/>
                <a:cs typeface="Times New Roman" panose="02020603050405020304" pitchFamily="18" charset="0"/>
              </a:rPr>
              <a:t>Mix noise program(audio_SNR.m)</a:t>
            </a:r>
            <a:endParaRPr kumimoji="0" lang="zh-TW" altLang="en-US" sz="2000" dirty="0">
              <a:solidFill>
                <a:prstClr val="black"/>
              </a:solidFill>
              <a:ea typeface="微軟正黑體" panose="020B0604030504040204" pitchFamily="34" charset="-120"/>
              <a:cs typeface="Times New Roman" panose="02020603050405020304" pitchFamily="18" charset="0"/>
            </a:endParaRPr>
          </a:p>
        </p:txBody>
      </p:sp>
      <p:sp>
        <p:nvSpPr>
          <p:cNvPr id="13" name="Freeform 359"/>
          <p:cNvSpPr>
            <a:spLocks noChangeAspect="1"/>
          </p:cNvSpPr>
          <p:nvPr/>
        </p:nvSpPr>
        <p:spPr>
          <a:xfrm>
            <a:off x="1487520" y="3913938"/>
            <a:ext cx="288000" cy="287916"/>
          </a:xfrm>
          <a:custGeom>
            <a:avLst/>
            <a:gdLst/>
            <a:ahLst/>
            <a:cxnLst/>
            <a:rect l="l" t="t" r="r" b="b"/>
            <a:pathLst>
              <a:path w="432707" h="432707">
                <a:moveTo>
                  <a:pt x="216354" y="0"/>
                </a:moveTo>
                <a:cubicBezTo>
                  <a:pt x="255604" y="0"/>
                  <a:pt x="291804" y="9672"/>
                  <a:pt x="324952" y="29016"/>
                </a:cubicBezTo>
                <a:cubicBezTo>
                  <a:pt x="358100" y="48360"/>
                  <a:pt x="384346" y="74606"/>
                  <a:pt x="403691" y="107754"/>
                </a:cubicBezTo>
                <a:cubicBezTo>
                  <a:pt x="423035" y="140902"/>
                  <a:pt x="432707" y="177102"/>
                  <a:pt x="432707" y="216354"/>
                </a:cubicBezTo>
                <a:cubicBezTo>
                  <a:pt x="432707" y="255605"/>
                  <a:pt x="423035" y="291805"/>
                  <a:pt x="403691" y="324953"/>
                </a:cubicBezTo>
                <a:cubicBezTo>
                  <a:pt x="384346" y="358101"/>
                  <a:pt x="358100" y="384347"/>
                  <a:pt x="324952" y="403691"/>
                </a:cubicBezTo>
                <a:cubicBezTo>
                  <a:pt x="291804" y="423035"/>
                  <a:pt x="255604" y="432707"/>
                  <a:pt x="216354" y="432707"/>
                </a:cubicBezTo>
                <a:cubicBezTo>
                  <a:pt x="177102" y="432707"/>
                  <a:pt x="140902" y="423035"/>
                  <a:pt x="107754" y="403691"/>
                </a:cubicBezTo>
                <a:cubicBezTo>
                  <a:pt x="74606" y="384347"/>
                  <a:pt x="48360" y="358101"/>
                  <a:pt x="29016" y="324953"/>
                </a:cubicBezTo>
                <a:cubicBezTo>
                  <a:pt x="9672" y="291805"/>
                  <a:pt x="0" y="255605"/>
                  <a:pt x="0" y="216354"/>
                </a:cubicBezTo>
                <a:cubicBezTo>
                  <a:pt x="0" y="177102"/>
                  <a:pt x="9672" y="140902"/>
                  <a:pt x="29016" y="107754"/>
                </a:cubicBezTo>
                <a:cubicBezTo>
                  <a:pt x="48360" y="74606"/>
                  <a:pt x="74606" y="48360"/>
                  <a:pt x="107754" y="29016"/>
                </a:cubicBezTo>
                <a:cubicBezTo>
                  <a:pt x="140902" y="9672"/>
                  <a:pt x="177102" y="0"/>
                  <a:pt x="216354" y="0"/>
                </a:cubicBezTo>
                <a:close/>
                <a:moveTo>
                  <a:pt x="189309" y="70428"/>
                </a:moveTo>
                <a:cubicBezTo>
                  <a:pt x="184426" y="70428"/>
                  <a:pt x="180200" y="72212"/>
                  <a:pt x="176632" y="75780"/>
                </a:cubicBezTo>
                <a:lnTo>
                  <a:pt x="147898" y="104515"/>
                </a:lnTo>
                <a:cubicBezTo>
                  <a:pt x="144330" y="108083"/>
                  <a:pt x="142545" y="112308"/>
                  <a:pt x="142545" y="117191"/>
                </a:cubicBezTo>
                <a:cubicBezTo>
                  <a:pt x="142545" y="122074"/>
                  <a:pt x="144330" y="126300"/>
                  <a:pt x="147898" y="129868"/>
                </a:cubicBezTo>
                <a:lnTo>
                  <a:pt x="234383" y="216354"/>
                </a:lnTo>
                <a:lnTo>
                  <a:pt x="147898" y="302839"/>
                </a:lnTo>
                <a:cubicBezTo>
                  <a:pt x="144330" y="306407"/>
                  <a:pt x="142545" y="310633"/>
                  <a:pt x="142545" y="315516"/>
                </a:cubicBezTo>
                <a:cubicBezTo>
                  <a:pt x="142545" y="320399"/>
                  <a:pt x="144330" y="324624"/>
                  <a:pt x="147898" y="328193"/>
                </a:cubicBezTo>
                <a:lnTo>
                  <a:pt x="176632" y="356927"/>
                </a:lnTo>
                <a:cubicBezTo>
                  <a:pt x="180200" y="360495"/>
                  <a:pt x="184426" y="362280"/>
                  <a:pt x="189309" y="362280"/>
                </a:cubicBezTo>
                <a:cubicBezTo>
                  <a:pt x="194192" y="362280"/>
                  <a:pt x="198418" y="360495"/>
                  <a:pt x="201986" y="356927"/>
                </a:cubicBezTo>
                <a:lnTo>
                  <a:pt x="329882" y="229031"/>
                </a:lnTo>
                <a:cubicBezTo>
                  <a:pt x="333451" y="225462"/>
                  <a:pt x="335235" y="221237"/>
                  <a:pt x="335235" y="216354"/>
                </a:cubicBezTo>
                <a:cubicBezTo>
                  <a:pt x="335235" y="211471"/>
                  <a:pt x="333451" y="207245"/>
                  <a:pt x="329882" y="203677"/>
                </a:cubicBezTo>
                <a:lnTo>
                  <a:pt x="201986" y="75780"/>
                </a:lnTo>
                <a:cubicBezTo>
                  <a:pt x="198418" y="72212"/>
                  <a:pt x="194192" y="70428"/>
                  <a:pt x="189309" y="70428"/>
                </a:cubicBezTo>
                <a:close/>
              </a:path>
            </a:pathLst>
          </a:custGeom>
          <a:solidFill>
            <a:schemeClr val="accent2">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ea typeface="+mn-ea"/>
              <a:cs typeface="Times New Roman" panose="02020603050405020304" pitchFamily="18" charset="0"/>
            </a:endParaRPr>
          </a:p>
        </p:txBody>
      </p:sp>
      <p:sp>
        <p:nvSpPr>
          <p:cNvPr id="14" name="Text Placeholder 3"/>
          <p:cNvSpPr txBox="1">
            <a:spLocks/>
          </p:cNvSpPr>
          <p:nvPr/>
        </p:nvSpPr>
        <p:spPr>
          <a:xfrm>
            <a:off x="1956302" y="3911037"/>
            <a:ext cx="1585707" cy="307777"/>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457" eaLnBrk="1" fontAlgn="auto" hangingPunct="1">
              <a:spcBef>
                <a:spcPct val="20000"/>
              </a:spcBef>
              <a:spcAft>
                <a:spcPts val="0"/>
              </a:spcAft>
              <a:defRPr/>
            </a:pPr>
            <a:r>
              <a:rPr kumimoji="0" lang="en-US" altLang="zh-TW" sz="2000" dirty="0">
                <a:solidFill>
                  <a:prstClr val="black"/>
                </a:solidFill>
                <a:ea typeface="微軟正黑體" panose="020B0604030504040204" pitchFamily="34" charset="-120"/>
                <a:cs typeface="Times New Roman" panose="02020603050405020304" pitchFamily="18" charset="0"/>
              </a:rPr>
              <a:t>Wiener filter </a:t>
            </a:r>
          </a:p>
        </p:txBody>
      </p:sp>
      <p:sp>
        <p:nvSpPr>
          <p:cNvPr id="15" name="Text Placeholder 3"/>
          <p:cNvSpPr txBox="1">
            <a:spLocks/>
          </p:cNvSpPr>
          <p:nvPr/>
        </p:nvSpPr>
        <p:spPr>
          <a:xfrm>
            <a:off x="1683251" y="4493672"/>
            <a:ext cx="2978572" cy="30777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457" eaLnBrk="1" fontAlgn="auto" hangingPunct="1">
              <a:spcBef>
                <a:spcPct val="20000"/>
              </a:spcBef>
              <a:spcAft>
                <a:spcPts val="0"/>
              </a:spcAft>
              <a:defRPr/>
            </a:pPr>
            <a:r>
              <a:rPr kumimoji="0" lang="en-US" altLang="zh-TW" sz="2000" b="1">
                <a:solidFill>
                  <a:srgbClr val="0E457D"/>
                </a:solidFill>
                <a:ea typeface="微軟正黑體" panose="020B0604030504040204" pitchFamily="34" charset="-120"/>
                <a:cs typeface="Times New Roman" panose="02020603050405020304" pitchFamily="18" charset="0"/>
              </a:rPr>
              <a:t>Reference document(word)</a:t>
            </a:r>
            <a:endParaRPr kumimoji="0" lang="zh-TW" altLang="en-US" sz="2000" b="1" dirty="0">
              <a:solidFill>
                <a:srgbClr val="0E457D"/>
              </a:solidFill>
              <a:ea typeface="微軟正黑體" panose="020B0604030504040204" pitchFamily="34" charset="-120"/>
              <a:cs typeface="Times New Roman" panose="02020603050405020304" pitchFamily="18" charset="0"/>
            </a:endParaRPr>
          </a:p>
        </p:txBody>
      </p:sp>
      <p:sp>
        <p:nvSpPr>
          <p:cNvPr id="16" name="Oval 77"/>
          <p:cNvSpPr>
            <a:spLocks noChangeArrowheads="1"/>
          </p:cNvSpPr>
          <p:nvPr/>
        </p:nvSpPr>
        <p:spPr bwMode="auto">
          <a:xfrm>
            <a:off x="1007630" y="4498778"/>
            <a:ext cx="301630" cy="300921"/>
          </a:xfrm>
          <a:prstGeom prst="ellipse">
            <a:avLst/>
          </a:prstGeom>
          <a:solidFill>
            <a:srgbClr val="94B6D2"/>
          </a:solidFill>
          <a:ln>
            <a:noFill/>
          </a:ln>
        </p:spPr>
        <p:txBody>
          <a:bodyPr vert="horz" wrap="square" lIns="91440" tIns="45720" rIns="91440" bIns="45720" numCol="1" anchor="t" anchorCtr="0" compatLnSpc="1">
            <a:prstTxWarp prst="textNoShape">
              <a:avLst/>
            </a:prstTxWarp>
          </a:bodyPr>
          <a:lstStyle/>
          <a:p>
            <a:pPr defTabSz="1031690" eaLnBrk="1" fontAlgn="auto" hangingPunct="1">
              <a:spcBef>
                <a:spcPts val="0"/>
              </a:spcBef>
              <a:spcAft>
                <a:spcPts val="0"/>
              </a:spcAft>
            </a:pPr>
            <a:r>
              <a:rPr kumimoji="0" lang="en-US" altLang="zh-TW" sz="2000" dirty="0">
                <a:solidFill>
                  <a:srgbClr val="0E457D"/>
                </a:solidFill>
                <a:ea typeface="+mn-ea"/>
                <a:cs typeface="Times New Roman" panose="02020603050405020304" pitchFamily="18" charset="0"/>
              </a:rPr>
              <a:t>2</a:t>
            </a:r>
            <a:endParaRPr kumimoji="0" lang="en-US" sz="2000" dirty="0">
              <a:solidFill>
                <a:srgbClr val="0E457D"/>
              </a:solidFill>
              <a:ea typeface="+mn-ea"/>
              <a:cs typeface="Times New Roman" panose="02020603050405020304" pitchFamily="18" charset="0"/>
            </a:endParaRPr>
          </a:p>
        </p:txBody>
      </p:sp>
    </p:spTree>
    <p:extLst>
      <p:ext uri="{BB962C8B-B14F-4D97-AF65-F5344CB8AC3E}">
        <p14:creationId xmlns:p14="http://schemas.microsoft.com/office/powerpoint/2010/main" val="3053986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zh-TW">
                <a:latin typeface="Times New Roman" panose="02020603050405020304" pitchFamily="18" charset="0"/>
                <a:cs typeface="Times New Roman" panose="02020603050405020304" pitchFamily="18" charset="0"/>
              </a:rPr>
              <a:t>What is Frame?</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2"/>
          <p:cNvSpPr>
            <a:spLocks noGrp="1"/>
          </p:cNvSpPr>
          <p:nvPr>
            <p:ph type="sldNum" sz="quarter" idx="12"/>
          </p:nvPr>
        </p:nvSpPr>
        <p:spPr>
          <a:xfrm>
            <a:off x="0" y="1272222"/>
            <a:ext cx="711200" cy="244476"/>
          </a:xfrm>
        </p:spPr>
        <p:txBody>
          <a:bodyP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C14BE2B-79B3-429B-84A3-28A13968A529}" type="slidenum">
              <a:rPr kumimoji="0" lang="zh-TW" altLang="en-US" sz="1400" b="1" i="0" u="none" strike="noStrike" kern="1200" cap="none" spc="0" normalizeH="0" baseline="0" noProof="0" smtClean="0">
                <a:ln>
                  <a:noFill/>
                </a:ln>
                <a:solidFill>
                  <a:srgbClr val="FFFFFF"/>
                </a:solidFill>
                <a:effectLst/>
                <a:uLnTx/>
                <a:uFillTx/>
                <a:latin typeface="Arial" panose="020B0604020202020204" pitchFamily="34" charset="0"/>
                <a:ea typeface="微軟正黑體" panose="020B0604030504040204" pitchFamily="34" charset="-120"/>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zh-TW" altLang="en-US" sz="1400" b="1" i="0" u="none" strike="noStrike" kern="1200" cap="none" spc="0" normalizeH="0" baseline="0" noProof="0" dirty="0">
              <a:ln>
                <a:noFill/>
              </a:ln>
              <a:solidFill>
                <a:srgbClr val="FFFFFF"/>
              </a:solidFill>
              <a:effectLst/>
              <a:uLnTx/>
              <a:uFillTx/>
              <a:latin typeface="Arial" panose="020B0604020202020204" pitchFamily="34" charset="0"/>
              <a:ea typeface="微軟正黑體" panose="020B0604030504040204" pitchFamily="34" charset="-120"/>
              <a:cs typeface="+mn-cs"/>
            </a:endParaRPr>
          </a:p>
        </p:txBody>
      </p:sp>
      <p:sp>
        <p:nvSpPr>
          <p:cNvPr id="5" name="Text Placeholder 3"/>
          <p:cNvSpPr txBox="1">
            <a:spLocks/>
          </p:cNvSpPr>
          <p:nvPr/>
        </p:nvSpPr>
        <p:spPr>
          <a:xfrm>
            <a:off x="1659053" y="3272827"/>
            <a:ext cx="4379404" cy="30777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1" eaLnBrk="1" fontAlgn="auto" hangingPunct="1">
              <a:spcBef>
                <a:spcPts val="100"/>
              </a:spcBef>
              <a:spcAft>
                <a:spcPts val="0"/>
              </a:spcAft>
            </a:pPr>
            <a:r>
              <a:rPr kumimoji="0" lang="en-US" altLang="zh-TW" sz="2000">
                <a:solidFill>
                  <a:prstClr val="black"/>
                </a:solidFill>
                <a:ea typeface="微軟正黑體" panose="020B0604030504040204" pitchFamily="34" charset="-120"/>
                <a:cs typeface="Times New Roman" panose="02020603050405020304" pitchFamily="18" charset="0"/>
              </a:rPr>
              <a:t>Frame can calculate a speech feature value</a:t>
            </a:r>
            <a:endParaRPr kumimoji="0" lang="zh-TW" altLang="en-US" sz="2000" dirty="0">
              <a:solidFill>
                <a:prstClr val="black"/>
              </a:solidFill>
              <a:ea typeface="微軟正黑體" panose="020B0604030504040204" pitchFamily="34" charset="-120"/>
              <a:cs typeface="Times New Roman" panose="02020603050405020304" pitchFamily="18" charset="0"/>
            </a:endParaRPr>
          </a:p>
        </p:txBody>
      </p:sp>
      <p:sp>
        <p:nvSpPr>
          <p:cNvPr id="6" name="Text Placeholder 3"/>
          <p:cNvSpPr txBox="1">
            <a:spLocks/>
          </p:cNvSpPr>
          <p:nvPr/>
        </p:nvSpPr>
        <p:spPr>
          <a:xfrm>
            <a:off x="1659053" y="1839718"/>
            <a:ext cx="5046253" cy="30777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1" eaLnBrk="1" fontAlgn="auto" hangingPunct="1">
              <a:spcBef>
                <a:spcPts val="100"/>
              </a:spcBef>
              <a:spcAft>
                <a:spcPts val="0"/>
              </a:spcAft>
            </a:pPr>
            <a:r>
              <a:rPr lang="en-US" altLang="zh-TW" sz="2000">
                <a:ea typeface="微軟正黑體" panose="020B0604030504040204" pitchFamily="34" charset="-120"/>
                <a:cs typeface="Times New Roman" panose="02020603050405020304" pitchFamily="18" charset="0"/>
              </a:rPr>
              <a:t>Frame is the minimum unit of speech processing.</a:t>
            </a:r>
            <a:endParaRPr lang="zh-TW" altLang="en-US" sz="2000" dirty="0">
              <a:ea typeface="微軟正黑體" panose="020B0604030504040204" pitchFamily="34" charset="-120"/>
              <a:cs typeface="Times New Roman" panose="02020603050405020304" pitchFamily="18" charset="0"/>
            </a:endParaRPr>
          </a:p>
        </p:txBody>
      </p:sp>
      <p:sp>
        <p:nvSpPr>
          <p:cNvPr id="7" name="Text Placeholder 3"/>
          <p:cNvSpPr txBox="1">
            <a:spLocks/>
          </p:cNvSpPr>
          <p:nvPr/>
        </p:nvSpPr>
        <p:spPr>
          <a:xfrm>
            <a:off x="1659053" y="2556273"/>
            <a:ext cx="5531964" cy="30777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1" eaLnBrk="1" fontAlgn="auto" hangingPunct="1">
              <a:spcBef>
                <a:spcPts val="100"/>
              </a:spcBef>
              <a:spcAft>
                <a:spcPts val="0"/>
              </a:spcAft>
            </a:pPr>
            <a:r>
              <a:rPr kumimoji="0" lang="en-US" altLang="zh-TW" sz="2000">
                <a:solidFill>
                  <a:prstClr val="black"/>
                </a:solidFill>
                <a:ea typeface="微軟正黑體" panose="020B0604030504040204" pitchFamily="34" charset="-120"/>
                <a:cs typeface="Times New Roman" panose="02020603050405020304" pitchFamily="18" charset="0"/>
              </a:rPr>
              <a:t>No certain size standard,you can customize it by uses.</a:t>
            </a:r>
            <a:endParaRPr kumimoji="0" lang="zh-TW" altLang="en-US" sz="2000" dirty="0">
              <a:solidFill>
                <a:prstClr val="black"/>
              </a:solidFill>
              <a:ea typeface="微軟正黑體" panose="020B0604030504040204" pitchFamily="34" charset="-120"/>
              <a:cs typeface="Times New Roman" panose="02020603050405020304" pitchFamily="18" charset="0"/>
            </a:endParaRPr>
          </a:p>
        </p:txBody>
      </p:sp>
      <p:sp>
        <p:nvSpPr>
          <p:cNvPr id="9" name="Oval 77"/>
          <p:cNvSpPr>
            <a:spLocks noChangeArrowheads="1"/>
          </p:cNvSpPr>
          <p:nvPr/>
        </p:nvSpPr>
        <p:spPr bwMode="auto">
          <a:xfrm>
            <a:off x="983432" y="2560540"/>
            <a:ext cx="301630" cy="300921"/>
          </a:xfrm>
          <a:prstGeom prst="ellipse">
            <a:avLst/>
          </a:prstGeom>
          <a:solidFill>
            <a:srgbClr val="94B6D2"/>
          </a:solidFill>
          <a:ln>
            <a:noFill/>
          </a:ln>
        </p:spPr>
        <p:txBody>
          <a:bodyPr vert="horz" wrap="square" lIns="91440" tIns="45720" rIns="91440" bIns="45720" numCol="1" anchor="t" anchorCtr="0" compatLnSpc="1">
            <a:prstTxWarp prst="textNoShape">
              <a:avLst/>
            </a:prstTxWarp>
          </a:bodyPr>
          <a:lstStyle/>
          <a:p>
            <a:pPr marL="0" marR="0" lvl="0" indent="0" algn="l" defTabSz="103169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E457D"/>
                </a:solidFill>
                <a:effectLst/>
                <a:uLnTx/>
                <a:uFillTx/>
                <a:ea typeface="+mn-ea"/>
                <a:cs typeface="Times New Roman" panose="02020603050405020304" pitchFamily="18" charset="0"/>
              </a:rPr>
              <a:t>2</a:t>
            </a:r>
          </a:p>
        </p:txBody>
      </p:sp>
      <p:sp>
        <p:nvSpPr>
          <p:cNvPr id="12" name="Oval 77"/>
          <p:cNvSpPr>
            <a:spLocks noChangeArrowheads="1"/>
          </p:cNvSpPr>
          <p:nvPr/>
        </p:nvSpPr>
        <p:spPr bwMode="auto">
          <a:xfrm>
            <a:off x="983432" y="3276256"/>
            <a:ext cx="301630" cy="300921"/>
          </a:xfrm>
          <a:prstGeom prst="ellipse">
            <a:avLst/>
          </a:prstGeom>
          <a:solidFill>
            <a:srgbClr val="94B6D2"/>
          </a:solidFill>
          <a:ln>
            <a:noFill/>
          </a:ln>
        </p:spPr>
        <p:txBody>
          <a:bodyPr vert="horz" wrap="square" lIns="91440" tIns="45720" rIns="91440" bIns="45720" numCol="1" anchor="t" anchorCtr="0" compatLnSpc="1">
            <a:prstTxWarp prst="textNoShape">
              <a:avLst/>
            </a:prstTxWarp>
          </a:bodyPr>
          <a:lstStyle/>
          <a:p>
            <a:pPr marL="0" marR="0" lvl="0" indent="0" algn="l" defTabSz="103169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E457D"/>
                </a:solidFill>
                <a:effectLst/>
                <a:uLnTx/>
                <a:uFillTx/>
                <a:ea typeface="+mn-ea"/>
                <a:cs typeface="Times New Roman" panose="02020603050405020304" pitchFamily="18" charset="0"/>
              </a:rPr>
              <a:t>3</a:t>
            </a:r>
          </a:p>
        </p:txBody>
      </p:sp>
      <p:sp>
        <p:nvSpPr>
          <p:cNvPr id="15" name="Oval 77"/>
          <p:cNvSpPr>
            <a:spLocks noChangeArrowheads="1"/>
          </p:cNvSpPr>
          <p:nvPr/>
        </p:nvSpPr>
        <p:spPr bwMode="auto">
          <a:xfrm>
            <a:off x="983432" y="1844824"/>
            <a:ext cx="301630" cy="300921"/>
          </a:xfrm>
          <a:prstGeom prst="ellipse">
            <a:avLst/>
          </a:prstGeom>
          <a:solidFill>
            <a:srgbClr val="94B6D2"/>
          </a:solidFill>
          <a:ln>
            <a:noFill/>
          </a:ln>
        </p:spPr>
        <p:txBody>
          <a:bodyPr vert="horz" wrap="square" lIns="91440" tIns="45720" rIns="91440" bIns="45720" numCol="1" anchor="t" anchorCtr="0" compatLnSpc="1">
            <a:prstTxWarp prst="textNoShape">
              <a:avLst/>
            </a:prstTxWarp>
          </a:bodyPr>
          <a:lstStyle/>
          <a:p>
            <a:pPr marL="0" marR="0" lvl="0" indent="0" algn="l" defTabSz="103169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E457D"/>
                </a:solidFill>
                <a:effectLst/>
                <a:uLnTx/>
                <a:uFillTx/>
                <a:ea typeface="+mn-ea"/>
                <a:cs typeface="Times New Roman" panose="02020603050405020304" pitchFamily="18" charset="0"/>
              </a:rPr>
              <a:t>1</a:t>
            </a:r>
          </a:p>
        </p:txBody>
      </p:sp>
    </p:spTree>
    <p:extLst>
      <p:ext uri="{BB962C8B-B14F-4D97-AF65-F5344CB8AC3E}">
        <p14:creationId xmlns:p14="http://schemas.microsoft.com/office/powerpoint/2010/main" val="2909339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SNR (1/2)</a:t>
            </a:r>
            <a:endParaRPr lang="zh-TW" altLang="en-US" dirty="0">
              <a:latin typeface="Times New Roman" panose="02020603050405020304" pitchFamily="18" charset="0"/>
              <a:cs typeface="Times New Roman" panose="02020603050405020304" pitchFamily="18" charset="0"/>
            </a:endParaRPr>
          </a:p>
        </p:txBody>
      </p:sp>
      <p:sp>
        <p:nvSpPr>
          <p:cNvPr id="8" name="投影片編號版面配置區 2"/>
          <p:cNvSpPr>
            <a:spLocks noGrp="1"/>
          </p:cNvSpPr>
          <p:nvPr>
            <p:ph type="sldNum" sz="quarter" idx="12"/>
          </p:nvPr>
        </p:nvSpPr>
        <p:spPr>
          <a:xfrm>
            <a:off x="0" y="1272222"/>
            <a:ext cx="711200" cy="244476"/>
          </a:xfrm>
        </p:spPr>
        <p:txBody>
          <a:bodyP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C14BE2B-79B3-429B-84A3-28A13968A529}" type="slidenum">
              <a:rPr kumimoji="0" lang="zh-TW" altLang="en-US" sz="1400" b="1" i="0" u="none" strike="noStrike" kern="1200" cap="none" spc="0" normalizeH="0" baseline="0" noProof="0" smtClean="0">
                <a:ln>
                  <a:noFill/>
                </a:ln>
                <a:solidFill>
                  <a:srgbClr val="FFFFFF"/>
                </a:solidFill>
                <a:effectLst/>
                <a:uLnTx/>
                <a:uFillTx/>
                <a:latin typeface="Times New Roman" panose="02020603050405020304" pitchFamily="18" charset="0"/>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zh-TW" altLang="en-US" sz="1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
        <p:nvSpPr>
          <p:cNvPr id="9" name="Text Placeholder 3"/>
          <p:cNvSpPr txBox="1">
            <a:spLocks/>
          </p:cNvSpPr>
          <p:nvPr/>
        </p:nvSpPr>
        <p:spPr>
          <a:xfrm>
            <a:off x="1683251" y="1746242"/>
            <a:ext cx="3074560" cy="30777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457" eaLnBrk="1" fontAlgn="auto" hangingPunct="1">
              <a:spcBef>
                <a:spcPct val="20000"/>
              </a:spcBef>
              <a:spcAft>
                <a:spcPts val="0"/>
              </a:spcAft>
              <a:defRPr/>
            </a:pPr>
            <a:r>
              <a:rPr kumimoji="0" lang="en-US" altLang="zh-TW" sz="2000" b="1" dirty="0">
                <a:solidFill>
                  <a:srgbClr val="0E457D"/>
                </a:solidFill>
                <a:ea typeface="微軟正黑體" panose="020B0604030504040204" pitchFamily="34" charset="-120"/>
                <a:cs typeface="Times New Roman" panose="02020603050405020304" pitchFamily="18" charset="0"/>
              </a:rPr>
              <a:t>SNR (Signal-to-Noise Ratio)</a:t>
            </a:r>
          </a:p>
        </p:txBody>
      </p:sp>
      <p:sp>
        <p:nvSpPr>
          <p:cNvPr id="10" name="Oval 77"/>
          <p:cNvSpPr>
            <a:spLocks noChangeArrowheads="1"/>
          </p:cNvSpPr>
          <p:nvPr/>
        </p:nvSpPr>
        <p:spPr bwMode="auto">
          <a:xfrm>
            <a:off x="1007630" y="1751348"/>
            <a:ext cx="301630" cy="300921"/>
          </a:xfrm>
          <a:prstGeom prst="ellipse">
            <a:avLst/>
          </a:prstGeom>
          <a:solidFill>
            <a:srgbClr val="94B6D2"/>
          </a:solidFill>
          <a:ln>
            <a:noFill/>
          </a:ln>
        </p:spPr>
        <p:txBody>
          <a:bodyPr vert="horz" wrap="square" lIns="91440" tIns="45720" rIns="91440" bIns="45720" numCol="1" anchor="t" anchorCtr="0" compatLnSpc="1">
            <a:prstTxWarp prst="textNoShape">
              <a:avLst/>
            </a:prstTxWarp>
          </a:bodyPr>
          <a:lstStyle/>
          <a:p>
            <a:pPr defTabSz="1031690" eaLnBrk="1" fontAlgn="auto" hangingPunct="1">
              <a:spcBef>
                <a:spcPts val="0"/>
              </a:spcBef>
              <a:spcAft>
                <a:spcPts val="0"/>
              </a:spcAft>
            </a:pPr>
            <a:r>
              <a:rPr kumimoji="0" lang="en-US" altLang="zh-TW" sz="2000" dirty="0">
                <a:solidFill>
                  <a:srgbClr val="0E457D"/>
                </a:solidFill>
                <a:ea typeface="+mn-ea"/>
                <a:cs typeface="Times New Roman" panose="02020603050405020304" pitchFamily="18" charset="0"/>
              </a:rPr>
              <a:t>1</a:t>
            </a:r>
            <a:endParaRPr kumimoji="0" lang="en-US" sz="2000" dirty="0">
              <a:solidFill>
                <a:srgbClr val="0E457D"/>
              </a:solidFill>
              <a:ea typeface="+mn-ea"/>
              <a:cs typeface="Times New Roman" panose="02020603050405020304" pitchFamily="18" charset="0"/>
            </a:endParaRPr>
          </a:p>
        </p:txBody>
      </p:sp>
      <p:sp>
        <p:nvSpPr>
          <p:cNvPr id="11" name="Freeform 359"/>
          <p:cNvSpPr>
            <a:spLocks noChangeAspect="1"/>
          </p:cNvSpPr>
          <p:nvPr/>
        </p:nvSpPr>
        <p:spPr>
          <a:xfrm>
            <a:off x="1487520" y="2336925"/>
            <a:ext cx="288000" cy="287916"/>
          </a:xfrm>
          <a:custGeom>
            <a:avLst/>
            <a:gdLst/>
            <a:ahLst/>
            <a:cxnLst/>
            <a:rect l="l" t="t" r="r" b="b"/>
            <a:pathLst>
              <a:path w="432707" h="432707">
                <a:moveTo>
                  <a:pt x="216354" y="0"/>
                </a:moveTo>
                <a:cubicBezTo>
                  <a:pt x="255604" y="0"/>
                  <a:pt x="291804" y="9672"/>
                  <a:pt x="324952" y="29016"/>
                </a:cubicBezTo>
                <a:cubicBezTo>
                  <a:pt x="358100" y="48360"/>
                  <a:pt x="384346" y="74606"/>
                  <a:pt x="403691" y="107754"/>
                </a:cubicBezTo>
                <a:cubicBezTo>
                  <a:pt x="423035" y="140902"/>
                  <a:pt x="432707" y="177102"/>
                  <a:pt x="432707" y="216354"/>
                </a:cubicBezTo>
                <a:cubicBezTo>
                  <a:pt x="432707" y="255605"/>
                  <a:pt x="423035" y="291805"/>
                  <a:pt x="403691" y="324953"/>
                </a:cubicBezTo>
                <a:cubicBezTo>
                  <a:pt x="384346" y="358101"/>
                  <a:pt x="358100" y="384347"/>
                  <a:pt x="324952" y="403691"/>
                </a:cubicBezTo>
                <a:cubicBezTo>
                  <a:pt x="291804" y="423035"/>
                  <a:pt x="255604" y="432707"/>
                  <a:pt x="216354" y="432707"/>
                </a:cubicBezTo>
                <a:cubicBezTo>
                  <a:pt x="177102" y="432707"/>
                  <a:pt x="140902" y="423035"/>
                  <a:pt x="107754" y="403691"/>
                </a:cubicBezTo>
                <a:cubicBezTo>
                  <a:pt x="74606" y="384347"/>
                  <a:pt x="48360" y="358101"/>
                  <a:pt x="29016" y="324953"/>
                </a:cubicBezTo>
                <a:cubicBezTo>
                  <a:pt x="9672" y="291805"/>
                  <a:pt x="0" y="255605"/>
                  <a:pt x="0" y="216354"/>
                </a:cubicBezTo>
                <a:cubicBezTo>
                  <a:pt x="0" y="177102"/>
                  <a:pt x="9672" y="140902"/>
                  <a:pt x="29016" y="107754"/>
                </a:cubicBezTo>
                <a:cubicBezTo>
                  <a:pt x="48360" y="74606"/>
                  <a:pt x="74606" y="48360"/>
                  <a:pt x="107754" y="29016"/>
                </a:cubicBezTo>
                <a:cubicBezTo>
                  <a:pt x="140902" y="9672"/>
                  <a:pt x="177102" y="0"/>
                  <a:pt x="216354" y="0"/>
                </a:cubicBezTo>
                <a:close/>
                <a:moveTo>
                  <a:pt x="189309" y="70428"/>
                </a:moveTo>
                <a:cubicBezTo>
                  <a:pt x="184426" y="70428"/>
                  <a:pt x="180200" y="72212"/>
                  <a:pt x="176632" y="75780"/>
                </a:cubicBezTo>
                <a:lnTo>
                  <a:pt x="147898" y="104515"/>
                </a:lnTo>
                <a:cubicBezTo>
                  <a:pt x="144330" y="108083"/>
                  <a:pt x="142545" y="112308"/>
                  <a:pt x="142545" y="117191"/>
                </a:cubicBezTo>
                <a:cubicBezTo>
                  <a:pt x="142545" y="122074"/>
                  <a:pt x="144330" y="126300"/>
                  <a:pt x="147898" y="129868"/>
                </a:cubicBezTo>
                <a:lnTo>
                  <a:pt x="234383" y="216354"/>
                </a:lnTo>
                <a:lnTo>
                  <a:pt x="147898" y="302839"/>
                </a:lnTo>
                <a:cubicBezTo>
                  <a:pt x="144330" y="306407"/>
                  <a:pt x="142545" y="310633"/>
                  <a:pt x="142545" y="315516"/>
                </a:cubicBezTo>
                <a:cubicBezTo>
                  <a:pt x="142545" y="320399"/>
                  <a:pt x="144330" y="324624"/>
                  <a:pt x="147898" y="328193"/>
                </a:cubicBezTo>
                <a:lnTo>
                  <a:pt x="176632" y="356927"/>
                </a:lnTo>
                <a:cubicBezTo>
                  <a:pt x="180200" y="360495"/>
                  <a:pt x="184426" y="362280"/>
                  <a:pt x="189309" y="362280"/>
                </a:cubicBezTo>
                <a:cubicBezTo>
                  <a:pt x="194192" y="362280"/>
                  <a:pt x="198418" y="360495"/>
                  <a:pt x="201986" y="356927"/>
                </a:cubicBezTo>
                <a:lnTo>
                  <a:pt x="329882" y="229031"/>
                </a:lnTo>
                <a:cubicBezTo>
                  <a:pt x="333451" y="225462"/>
                  <a:pt x="335235" y="221237"/>
                  <a:pt x="335235" y="216354"/>
                </a:cubicBezTo>
                <a:cubicBezTo>
                  <a:pt x="335235" y="211471"/>
                  <a:pt x="333451" y="207245"/>
                  <a:pt x="329882" y="203677"/>
                </a:cubicBezTo>
                <a:lnTo>
                  <a:pt x="201986" y="75780"/>
                </a:lnTo>
                <a:cubicBezTo>
                  <a:pt x="198418" y="72212"/>
                  <a:pt x="194192" y="70428"/>
                  <a:pt x="189309" y="70428"/>
                </a:cubicBezTo>
                <a:close/>
              </a:path>
            </a:pathLst>
          </a:custGeom>
          <a:solidFill>
            <a:schemeClr val="accent2">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ea typeface="+mn-ea"/>
              <a:cs typeface="Times New Roman" panose="02020603050405020304" pitchFamily="18" charset="0"/>
            </a:endParaRPr>
          </a:p>
        </p:txBody>
      </p:sp>
      <p:sp>
        <p:nvSpPr>
          <p:cNvPr id="12" name="Text Placeholder 3"/>
          <p:cNvSpPr txBox="1">
            <a:spLocks/>
          </p:cNvSpPr>
          <p:nvPr/>
        </p:nvSpPr>
        <p:spPr>
          <a:xfrm>
            <a:off x="1956302" y="2329135"/>
            <a:ext cx="4510850" cy="30777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457" eaLnBrk="1" fontAlgn="auto" hangingPunct="1">
              <a:spcBef>
                <a:spcPct val="20000"/>
              </a:spcBef>
              <a:spcAft>
                <a:spcPts val="0"/>
              </a:spcAft>
              <a:defRPr/>
            </a:pPr>
            <a:r>
              <a:rPr kumimoji="0" lang="en-US" altLang="zh-TW" sz="2000">
                <a:solidFill>
                  <a:prstClr val="black"/>
                </a:solidFill>
                <a:ea typeface="微軟正黑體" panose="020B0604030504040204" pitchFamily="34" charset="-120"/>
                <a:cs typeface="Times New Roman" panose="02020603050405020304" pitchFamily="18" charset="0"/>
              </a:rPr>
              <a:t>SNR:The ratio between the signal and noise</a:t>
            </a:r>
            <a:endParaRPr kumimoji="0" lang="zh-TW" altLang="en-US" sz="2000" dirty="0">
              <a:solidFill>
                <a:prstClr val="black"/>
              </a:solidFill>
              <a:ea typeface="微軟正黑體" panose="020B0604030504040204" pitchFamily="34" charset="-12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7" name="內容版面配置區 2"/>
              <p:cNvSpPr txBox="1">
                <a:spLocks/>
              </p:cNvSpPr>
              <p:nvPr/>
            </p:nvSpPr>
            <p:spPr>
              <a:xfrm>
                <a:off x="6804351" y="1737483"/>
                <a:ext cx="4369580" cy="1009904"/>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baseline="0">
                    <a:solidFill>
                      <a:schemeClr val="tx1"/>
                    </a:solidFill>
                    <a:latin typeface="Arial" panose="020B0604020202020204" pitchFamily="34" charset="0"/>
                    <a:ea typeface="微軟正黑體" panose="020B0604030504040204" pitchFamily="34" charset="-120"/>
                    <a:cs typeface="+mn-cs"/>
                  </a:defRPr>
                </a:lvl1pPr>
                <a:lvl2pPr marL="640080" indent="-274320" algn="l" rtl="0" eaLnBrk="1" latinLnBrk="0" hangingPunct="1">
                  <a:spcBef>
                    <a:spcPts val="550"/>
                  </a:spcBef>
                  <a:buClr>
                    <a:schemeClr val="accent1"/>
                  </a:buClr>
                  <a:buSzPct val="70000"/>
                  <a:buFont typeface="Wingdings 2"/>
                  <a:buChar char=""/>
                  <a:defRPr kumimoji="0" sz="2600" kern="1200" baseline="0">
                    <a:solidFill>
                      <a:schemeClr val="tx1"/>
                    </a:solidFill>
                    <a:latin typeface="Arial" panose="020B0604020202020204" pitchFamily="34" charset="0"/>
                    <a:ea typeface="微軟正黑體" panose="020B0604030504040204" pitchFamily="34" charset="-120"/>
                    <a:cs typeface="+mn-cs"/>
                  </a:defRPr>
                </a:lvl2pPr>
                <a:lvl3pPr marL="914400" indent="-228600" algn="l" rtl="0" eaLnBrk="1" latinLnBrk="0" hangingPunct="1">
                  <a:spcBef>
                    <a:spcPts val="500"/>
                  </a:spcBef>
                  <a:buClr>
                    <a:schemeClr val="accent2"/>
                  </a:buClr>
                  <a:buSzPct val="75000"/>
                  <a:buFont typeface="Wingdings"/>
                  <a:buChar char=""/>
                  <a:defRPr kumimoji="0" sz="2300" kern="1200" baseline="0">
                    <a:solidFill>
                      <a:schemeClr val="tx1"/>
                    </a:solidFill>
                    <a:latin typeface="Arial" panose="020B0604020202020204" pitchFamily="34" charset="0"/>
                    <a:ea typeface="微軟正黑體" panose="020B0604030504040204" pitchFamily="34" charset="-120"/>
                    <a:cs typeface="+mn-cs"/>
                  </a:defRPr>
                </a:lvl3pPr>
                <a:lvl4pPr marL="1371600" indent="-228600" algn="l" rtl="0" eaLnBrk="1" latinLnBrk="0" hangingPunct="1">
                  <a:spcBef>
                    <a:spcPts val="400"/>
                  </a:spcBef>
                  <a:buClr>
                    <a:schemeClr val="accent3"/>
                  </a:buClr>
                  <a:buSzPct val="75000"/>
                  <a:buFont typeface="Wingdings"/>
                  <a:buChar char=""/>
                  <a:defRPr kumimoji="0" sz="2000" kern="1200" baseline="0">
                    <a:solidFill>
                      <a:schemeClr val="tx1"/>
                    </a:solidFill>
                    <a:latin typeface="Arial" panose="020B0604020202020204" pitchFamily="34" charset="0"/>
                    <a:ea typeface="微軟正黑體" panose="020B0604030504040204" pitchFamily="34" charset="-120"/>
                    <a:cs typeface="+mn-cs"/>
                  </a:defRPr>
                </a:lvl4pPr>
                <a:lvl5pPr marL="1828800" indent="-228600" algn="l" rtl="0" eaLnBrk="1" latinLnBrk="0" hangingPunct="1">
                  <a:spcBef>
                    <a:spcPts val="400"/>
                  </a:spcBef>
                  <a:buClr>
                    <a:schemeClr val="accent4"/>
                  </a:buClr>
                  <a:buSzPct val="65000"/>
                  <a:buFont typeface="Wingdings"/>
                  <a:buChar char=""/>
                  <a:defRPr kumimoji="0" sz="2000" kern="1200" baseline="0">
                    <a:solidFill>
                      <a:schemeClr val="tx1"/>
                    </a:solidFill>
                    <a:latin typeface="Arial" panose="020B0604020202020204" pitchFamily="34" charset="0"/>
                    <a:ea typeface="微軟正黑體" panose="020B0604030504040204" pitchFamily="34" charset="-120"/>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fontAlgn="auto">
                  <a:spcAft>
                    <a:spcPts val="0"/>
                  </a:spcAft>
                  <a:buFont typeface="Wingdings"/>
                  <a:buNone/>
                </a:pPr>
                <a14:m>
                  <m:oMathPara xmlns:m="http://schemas.openxmlformats.org/officeDocument/2006/math">
                    <m:oMathParaPr>
                      <m:jc m:val="center"/>
                    </m:oMathParaPr>
                    <m:oMath xmlns:m="http://schemas.openxmlformats.org/officeDocument/2006/math">
                      <m:func>
                        <m:funcPr>
                          <m:ctrlPr>
                            <a:rPr lang="zh-TW" altLang="zh-TW" sz="2000" i="1" smtClean="0">
                              <a:solidFill>
                                <a:srgbClr val="0E457D"/>
                              </a:solidFill>
                              <a:latin typeface="Cambria Math" panose="02040503050406030204" pitchFamily="18" charset="0"/>
                            </a:rPr>
                          </m:ctrlPr>
                        </m:funcPr>
                        <m:fName>
                          <m:r>
                            <a:rPr lang="en-US" altLang="zh-TW" sz="2000">
                              <a:solidFill>
                                <a:srgbClr val="0E457D"/>
                              </a:solidFill>
                              <a:latin typeface="Cambria Math" panose="02040503050406030204" pitchFamily="18" charset="0"/>
                            </a:rPr>
                            <m:t>10</m:t>
                          </m:r>
                        </m:fName>
                        <m:e>
                          <m:func>
                            <m:funcPr>
                              <m:ctrlPr>
                                <a:rPr lang="zh-TW" altLang="zh-TW" sz="2000" i="1">
                                  <a:solidFill>
                                    <a:srgbClr val="0E457D"/>
                                  </a:solidFill>
                                  <a:latin typeface="Cambria Math" panose="02040503050406030204" pitchFamily="18" charset="0"/>
                                </a:rPr>
                              </m:ctrlPr>
                            </m:funcPr>
                            <m:fName>
                              <m:sSub>
                                <m:sSubPr>
                                  <m:ctrlPr>
                                    <a:rPr lang="zh-TW" altLang="zh-TW" sz="2000" i="1">
                                      <a:solidFill>
                                        <a:srgbClr val="0E457D"/>
                                      </a:solidFill>
                                      <a:latin typeface="Cambria Math" panose="02040503050406030204" pitchFamily="18" charset="0"/>
                                    </a:rPr>
                                  </m:ctrlPr>
                                </m:sSubPr>
                                <m:e>
                                  <m:r>
                                    <m:rPr>
                                      <m:sty m:val="p"/>
                                    </m:rPr>
                                    <a:rPr lang="en-US" altLang="zh-TW" sz="2000">
                                      <a:solidFill>
                                        <a:srgbClr val="0E457D"/>
                                      </a:solidFill>
                                      <a:latin typeface="Cambria Math" panose="02040503050406030204" pitchFamily="18" charset="0"/>
                                    </a:rPr>
                                    <m:t>log</m:t>
                                  </m:r>
                                </m:e>
                                <m:sub>
                                  <m:r>
                                    <a:rPr lang="en-US" altLang="zh-TW" sz="2000">
                                      <a:solidFill>
                                        <a:srgbClr val="0E457D"/>
                                      </a:solidFill>
                                      <a:latin typeface="Cambria Math" panose="02040503050406030204" pitchFamily="18" charset="0"/>
                                    </a:rPr>
                                    <m:t>10</m:t>
                                  </m:r>
                                </m:sub>
                              </m:sSub>
                            </m:fName>
                            <m:e>
                              <m:f>
                                <m:fPr>
                                  <m:ctrlPr>
                                    <a:rPr lang="zh-TW" altLang="zh-TW" sz="2000" i="1">
                                      <a:solidFill>
                                        <a:srgbClr val="0E457D"/>
                                      </a:solidFill>
                                      <a:latin typeface="Cambria Math" panose="02040503050406030204" pitchFamily="18" charset="0"/>
                                    </a:rPr>
                                  </m:ctrlPr>
                                </m:fPr>
                                <m:num>
                                  <m:nary>
                                    <m:naryPr>
                                      <m:chr m:val="∑"/>
                                      <m:limLoc m:val="undOvr"/>
                                      <m:ctrlPr>
                                        <a:rPr lang="zh-TW" altLang="zh-TW" sz="2000" i="1">
                                          <a:solidFill>
                                            <a:srgbClr val="0E457D"/>
                                          </a:solidFill>
                                          <a:latin typeface="Cambria Math" panose="02040503050406030204" pitchFamily="18" charset="0"/>
                                        </a:rPr>
                                      </m:ctrlPr>
                                    </m:naryPr>
                                    <m:sub>
                                      <m:r>
                                        <m:rPr>
                                          <m:sty m:val="p"/>
                                        </m:rPr>
                                        <a:rPr lang="en-US" altLang="zh-TW" sz="2000">
                                          <a:solidFill>
                                            <a:srgbClr val="0E457D"/>
                                          </a:solidFill>
                                          <a:latin typeface="Cambria Math" panose="02040503050406030204" pitchFamily="18" charset="0"/>
                                        </a:rPr>
                                        <m:t>i</m:t>
                                      </m:r>
                                      <m:r>
                                        <a:rPr lang="en-US" altLang="zh-TW" sz="2000">
                                          <a:solidFill>
                                            <a:srgbClr val="0E457D"/>
                                          </a:solidFill>
                                          <a:latin typeface="Cambria Math" panose="02040503050406030204" pitchFamily="18" charset="0"/>
                                        </a:rPr>
                                        <m:t>=</m:t>
                                      </m:r>
                                      <m:r>
                                        <a:rPr lang="en-US" altLang="zh-TW" sz="2000">
                                          <a:solidFill>
                                            <a:srgbClr val="0E457D"/>
                                          </a:solidFill>
                                          <a:latin typeface="Cambria Math" panose="02040503050406030204" pitchFamily="18" charset="0"/>
                                        </a:rPr>
                                        <m:t>1</m:t>
                                      </m:r>
                                    </m:sub>
                                    <m:sup>
                                      <m:r>
                                        <m:rPr>
                                          <m:sty m:val="p"/>
                                        </m:rPr>
                                        <a:rPr lang="en-US" altLang="zh-TW" sz="2000">
                                          <a:solidFill>
                                            <a:srgbClr val="0E457D"/>
                                          </a:solidFill>
                                          <a:latin typeface="Cambria Math" panose="02040503050406030204" pitchFamily="18" charset="0"/>
                                        </a:rPr>
                                        <m:t>N</m:t>
                                      </m:r>
                                      <m:r>
                                        <a:rPr lang="en-US" altLang="zh-TW" sz="2000" b="0" i="1" smtClean="0">
                                          <a:solidFill>
                                            <a:srgbClr val="0E457D"/>
                                          </a:solidFill>
                                          <a:latin typeface="Cambria Math" panose="02040503050406030204" pitchFamily="18" charset="0"/>
                                        </a:rPr>
                                        <m:t>=</m:t>
                                      </m:r>
                                      <m:r>
                                        <a:rPr lang="en-US" altLang="zh-TW" sz="2000" b="0" i="1" smtClean="0">
                                          <a:solidFill>
                                            <a:srgbClr val="0E457D"/>
                                          </a:solidFill>
                                          <a:latin typeface="Cambria Math" panose="02040503050406030204" pitchFamily="18" charset="0"/>
                                        </a:rPr>
                                        <m:t>180</m:t>
                                      </m:r>
                                    </m:sup>
                                    <m:e>
                                      <m:sSup>
                                        <m:sSupPr>
                                          <m:ctrlPr>
                                            <a:rPr lang="zh-TW" altLang="zh-TW" sz="2000" i="1">
                                              <a:solidFill>
                                                <a:srgbClr val="0E457D"/>
                                              </a:solidFill>
                                              <a:latin typeface="Cambria Math" panose="02040503050406030204" pitchFamily="18" charset="0"/>
                                            </a:rPr>
                                          </m:ctrlPr>
                                        </m:sSupPr>
                                        <m:e>
                                          <m:r>
                                            <a:rPr lang="en-US" altLang="zh-TW" sz="2000" i="1">
                                              <a:solidFill>
                                                <a:srgbClr val="0E457D"/>
                                              </a:solidFill>
                                              <a:latin typeface="Cambria Math" panose="02040503050406030204" pitchFamily="18" charset="0"/>
                                            </a:rPr>
                                            <m:t>𝑥</m:t>
                                          </m:r>
                                        </m:e>
                                        <m:sup>
                                          <m:r>
                                            <a:rPr lang="en-US" altLang="zh-TW" sz="2000" i="1">
                                              <a:solidFill>
                                                <a:srgbClr val="0E457D"/>
                                              </a:solidFill>
                                              <a:latin typeface="Cambria Math" panose="02040503050406030204" pitchFamily="18" charset="0"/>
                                            </a:rPr>
                                            <m:t>2</m:t>
                                          </m:r>
                                        </m:sup>
                                      </m:sSup>
                                    </m:e>
                                  </m:nary>
                                  <m:r>
                                    <a:rPr lang="en-US" altLang="zh-TW" sz="2000">
                                      <a:solidFill>
                                        <a:srgbClr val="0E457D"/>
                                      </a:solidFill>
                                      <a:latin typeface="Cambria Math" panose="02040503050406030204" pitchFamily="18" charset="0"/>
                                    </a:rPr>
                                    <m:t>(</m:t>
                                  </m:r>
                                  <m:r>
                                    <a:rPr lang="en-US" altLang="zh-TW" sz="2000" i="1">
                                      <a:solidFill>
                                        <a:srgbClr val="0E457D"/>
                                      </a:solidFill>
                                      <a:latin typeface="Cambria Math" panose="02040503050406030204" pitchFamily="18" charset="0"/>
                                    </a:rPr>
                                    <m:t>𝑖</m:t>
                                  </m:r>
                                  <m:r>
                                    <a:rPr lang="en-US" altLang="zh-TW" sz="2000">
                                      <a:solidFill>
                                        <a:srgbClr val="0E457D"/>
                                      </a:solidFill>
                                      <a:latin typeface="Cambria Math" panose="02040503050406030204" pitchFamily="18" charset="0"/>
                                    </a:rPr>
                                    <m:t>)</m:t>
                                  </m:r>
                                </m:num>
                                <m:den>
                                  <m:nary>
                                    <m:naryPr>
                                      <m:chr m:val="∑"/>
                                      <m:limLoc m:val="undOvr"/>
                                      <m:ctrlPr>
                                        <a:rPr lang="zh-TW" altLang="zh-TW" sz="2000" i="1">
                                          <a:solidFill>
                                            <a:srgbClr val="0E457D"/>
                                          </a:solidFill>
                                          <a:latin typeface="Cambria Math" panose="02040503050406030204" pitchFamily="18" charset="0"/>
                                        </a:rPr>
                                      </m:ctrlPr>
                                    </m:naryPr>
                                    <m:sub>
                                      <m:r>
                                        <a:rPr lang="en-US" altLang="zh-TW" sz="2000" i="1">
                                          <a:solidFill>
                                            <a:srgbClr val="0E457D"/>
                                          </a:solidFill>
                                          <a:latin typeface="Cambria Math" panose="02040503050406030204" pitchFamily="18" charset="0"/>
                                        </a:rPr>
                                        <m:t>𝑖</m:t>
                                      </m:r>
                                      <m:r>
                                        <a:rPr lang="en-US" altLang="zh-TW" sz="2000">
                                          <a:solidFill>
                                            <a:srgbClr val="0E457D"/>
                                          </a:solidFill>
                                          <a:latin typeface="Cambria Math" panose="02040503050406030204" pitchFamily="18" charset="0"/>
                                        </a:rPr>
                                        <m:t>=</m:t>
                                      </m:r>
                                      <m:r>
                                        <a:rPr lang="en-US" altLang="zh-TW" sz="2000">
                                          <a:solidFill>
                                            <a:srgbClr val="0E457D"/>
                                          </a:solidFill>
                                          <a:latin typeface="Cambria Math" panose="02040503050406030204" pitchFamily="18" charset="0"/>
                                        </a:rPr>
                                        <m:t>1</m:t>
                                      </m:r>
                                    </m:sub>
                                    <m:sup>
                                      <m:r>
                                        <m:rPr>
                                          <m:sty m:val="p"/>
                                        </m:rPr>
                                        <a:rPr lang="en-US" altLang="zh-TW" sz="2000">
                                          <a:solidFill>
                                            <a:srgbClr val="0E457D"/>
                                          </a:solidFill>
                                          <a:latin typeface="Cambria Math" panose="02040503050406030204" pitchFamily="18" charset="0"/>
                                        </a:rPr>
                                        <m:t>N</m:t>
                                      </m:r>
                                      <m:r>
                                        <a:rPr lang="en-US" altLang="zh-TW" sz="2000" b="0" i="1" smtClean="0">
                                          <a:solidFill>
                                            <a:srgbClr val="0E457D"/>
                                          </a:solidFill>
                                          <a:latin typeface="Cambria Math" panose="02040503050406030204" pitchFamily="18" charset="0"/>
                                        </a:rPr>
                                        <m:t>=</m:t>
                                      </m:r>
                                      <m:r>
                                        <a:rPr lang="en-US" altLang="zh-TW" sz="2000" b="0" i="1" smtClean="0">
                                          <a:solidFill>
                                            <a:srgbClr val="0E457D"/>
                                          </a:solidFill>
                                          <a:latin typeface="Cambria Math" panose="02040503050406030204" pitchFamily="18" charset="0"/>
                                        </a:rPr>
                                        <m:t>180</m:t>
                                      </m:r>
                                    </m:sup>
                                    <m:e>
                                      <m:r>
                                        <a:rPr lang="en-US" altLang="zh-TW" sz="2000" i="1" smtClean="0">
                                          <a:solidFill>
                                            <a:srgbClr val="0E457D"/>
                                          </a:solidFill>
                                          <a:latin typeface="Cambria Math" panose="02040503050406030204" pitchFamily="18" charset="0"/>
                                        </a:rPr>
                                        <m:t>𝐷</m:t>
                                      </m:r>
                                      <m:r>
                                        <a:rPr lang="en-US" altLang="zh-TW" sz="2000" b="0" i="1" baseline="30000" smtClean="0">
                                          <a:solidFill>
                                            <a:srgbClr val="0E457D"/>
                                          </a:solidFill>
                                          <a:latin typeface="Cambria Math" panose="02040503050406030204" pitchFamily="18" charset="0"/>
                                        </a:rPr>
                                        <m:t>2</m:t>
                                      </m:r>
                                      <m:r>
                                        <a:rPr lang="en-US" altLang="zh-TW" sz="2000" i="1">
                                          <a:solidFill>
                                            <a:srgbClr val="0E457D"/>
                                          </a:solidFill>
                                          <a:latin typeface="Cambria Math" panose="02040503050406030204" pitchFamily="18" charset="0"/>
                                        </a:rPr>
                                        <m:t>(</m:t>
                                      </m:r>
                                      <m:r>
                                        <a:rPr lang="en-US" altLang="zh-TW" sz="2000" i="1">
                                          <a:solidFill>
                                            <a:srgbClr val="0E457D"/>
                                          </a:solidFill>
                                          <a:latin typeface="Cambria Math" panose="02040503050406030204" pitchFamily="18" charset="0"/>
                                        </a:rPr>
                                        <m:t>𝑖</m:t>
                                      </m:r>
                                      <m:r>
                                        <a:rPr lang="en-US" altLang="zh-TW" sz="2000" i="1">
                                          <a:solidFill>
                                            <a:srgbClr val="0E457D"/>
                                          </a:solidFill>
                                          <a:latin typeface="Cambria Math" panose="02040503050406030204" pitchFamily="18" charset="0"/>
                                        </a:rPr>
                                        <m:t>)</m:t>
                                      </m:r>
                                    </m:e>
                                  </m:nary>
                                </m:den>
                              </m:f>
                            </m:e>
                          </m:func>
                        </m:e>
                      </m:func>
                    </m:oMath>
                  </m:oMathPara>
                </a14:m>
                <a:endParaRPr lang="en-US" altLang="zh-TW" sz="2000" i="1" dirty="0">
                  <a:solidFill>
                    <a:srgbClr val="0E457D"/>
                  </a:solidFill>
                  <a:latin typeface="Times New Roman" panose="02020603050405020304" pitchFamily="18" charset="0"/>
                  <a:cs typeface="Times New Roman" panose="02020603050405020304" pitchFamily="18" charset="0"/>
                </a:endParaRPr>
              </a:p>
            </p:txBody>
          </p:sp>
        </mc:Choice>
        <mc:Fallback>
          <p:sp>
            <p:nvSpPr>
              <p:cNvPr id="17" name="內容版面配置區 2"/>
              <p:cNvSpPr txBox="1">
                <a:spLocks noRot="1" noChangeAspect="1" noMove="1" noResize="1" noEditPoints="1" noAdjustHandles="1" noChangeArrowheads="1" noChangeShapeType="1" noTextEdit="1"/>
              </p:cNvSpPr>
              <p:nvPr/>
            </p:nvSpPr>
            <p:spPr>
              <a:xfrm>
                <a:off x="6804351" y="1737483"/>
                <a:ext cx="4369580" cy="1009904"/>
              </a:xfrm>
              <a:prstGeom prst="rect">
                <a:avLst/>
              </a:prstGeom>
              <a:blipFill>
                <a:blip r:embed="rId2"/>
                <a:stretch>
                  <a:fillRect/>
                </a:stretch>
              </a:blipFill>
            </p:spPr>
            <p:txBody>
              <a:bodyPr/>
              <a:lstStyle/>
              <a:p>
                <a:r>
                  <a:rPr lang="zh-TW" altLang="en-US">
                    <a:noFill/>
                  </a:rPr>
                  <a:t> </a:t>
                </a:r>
              </a:p>
            </p:txBody>
          </p:sp>
        </mc:Fallback>
      </mc:AlternateContent>
      <p:sp>
        <p:nvSpPr>
          <p:cNvPr id="18" name="Text Placeholder 3"/>
          <p:cNvSpPr txBox="1">
            <a:spLocks/>
          </p:cNvSpPr>
          <p:nvPr/>
        </p:nvSpPr>
        <p:spPr>
          <a:xfrm>
            <a:off x="1683251" y="3186402"/>
            <a:ext cx="4483600" cy="30777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457" eaLnBrk="1" fontAlgn="auto" hangingPunct="1">
              <a:spcBef>
                <a:spcPct val="20000"/>
              </a:spcBef>
              <a:spcAft>
                <a:spcPts val="0"/>
              </a:spcAft>
              <a:defRPr/>
            </a:pPr>
            <a:r>
              <a:rPr kumimoji="0" lang="en-US" altLang="zh-TW" sz="2000" b="1" dirty="0">
                <a:solidFill>
                  <a:srgbClr val="0E457D"/>
                </a:solidFill>
                <a:ea typeface="微軟正黑體" panose="020B0604030504040204" pitchFamily="34" charset="-120"/>
                <a:cs typeface="Times New Roman" panose="02020603050405020304" pitchFamily="18" charset="0"/>
              </a:rPr>
              <a:t>SSNR (Segmental Signal-to-Noise Ratio )</a:t>
            </a:r>
          </a:p>
        </p:txBody>
      </p:sp>
      <p:sp>
        <p:nvSpPr>
          <p:cNvPr id="19" name="Oval 77"/>
          <p:cNvSpPr>
            <a:spLocks noChangeArrowheads="1"/>
          </p:cNvSpPr>
          <p:nvPr/>
        </p:nvSpPr>
        <p:spPr bwMode="auto">
          <a:xfrm>
            <a:off x="1007630" y="3191508"/>
            <a:ext cx="301630" cy="300921"/>
          </a:xfrm>
          <a:prstGeom prst="ellipse">
            <a:avLst/>
          </a:prstGeom>
          <a:solidFill>
            <a:srgbClr val="94B6D2"/>
          </a:solidFill>
          <a:ln>
            <a:noFill/>
          </a:ln>
        </p:spPr>
        <p:txBody>
          <a:bodyPr vert="horz" wrap="square" lIns="91440" tIns="45720" rIns="91440" bIns="45720" numCol="1" anchor="t" anchorCtr="0" compatLnSpc="1">
            <a:prstTxWarp prst="textNoShape">
              <a:avLst/>
            </a:prstTxWarp>
          </a:bodyPr>
          <a:lstStyle/>
          <a:p>
            <a:pPr defTabSz="1031690" eaLnBrk="1" fontAlgn="auto" hangingPunct="1">
              <a:spcBef>
                <a:spcPts val="0"/>
              </a:spcBef>
              <a:spcAft>
                <a:spcPts val="0"/>
              </a:spcAft>
            </a:pPr>
            <a:r>
              <a:rPr kumimoji="0" lang="en-US" altLang="zh-TW" sz="2000" dirty="0">
                <a:solidFill>
                  <a:srgbClr val="0E457D"/>
                </a:solidFill>
                <a:ea typeface="+mn-ea"/>
                <a:cs typeface="Times New Roman" panose="02020603050405020304" pitchFamily="18" charset="0"/>
              </a:rPr>
              <a:t>2</a:t>
            </a:r>
            <a:endParaRPr kumimoji="0" lang="en-US" sz="2000" dirty="0">
              <a:solidFill>
                <a:srgbClr val="0E457D"/>
              </a:solidFill>
              <a:ea typeface="+mn-ea"/>
              <a:cs typeface="Times New Roman" panose="02020603050405020304" pitchFamily="18" charset="0"/>
            </a:endParaRPr>
          </a:p>
        </p:txBody>
      </p:sp>
      <p:sp>
        <p:nvSpPr>
          <p:cNvPr id="20" name="Freeform 359"/>
          <p:cNvSpPr>
            <a:spLocks noChangeAspect="1"/>
          </p:cNvSpPr>
          <p:nvPr/>
        </p:nvSpPr>
        <p:spPr>
          <a:xfrm>
            <a:off x="1487520" y="3777085"/>
            <a:ext cx="288000" cy="287916"/>
          </a:xfrm>
          <a:custGeom>
            <a:avLst/>
            <a:gdLst/>
            <a:ahLst/>
            <a:cxnLst/>
            <a:rect l="l" t="t" r="r" b="b"/>
            <a:pathLst>
              <a:path w="432707" h="432707">
                <a:moveTo>
                  <a:pt x="216354" y="0"/>
                </a:moveTo>
                <a:cubicBezTo>
                  <a:pt x="255604" y="0"/>
                  <a:pt x="291804" y="9672"/>
                  <a:pt x="324952" y="29016"/>
                </a:cubicBezTo>
                <a:cubicBezTo>
                  <a:pt x="358100" y="48360"/>
                  <a:pt x="384346" y="74606"/>
                  <a:pt x="403691" y="107754"/>
                </a:cubicBezTo>
                <a:cubicBezTo>
                  <a:pt x="423035" y="140902"/>
                  <a:pt x="432707" y="177102"/>
                  <a:pt x="432707" y="216354"/>
                </a:cubicBezTo>
                <a:cubicBezTo>
                  <a:pt x="432707" y="255605"/>
                  <a:pt x="423035" y="291805"/>
                  <a:pt x="403691" y="324953"/>
                </a:cubicBezTo>
                <a:cubicBezTo>
                  <a:pt x="384346" y="358101"/>
                  <a:pt x="358100" y="384347"/>
                  <a:pt x="324952" y="403691"/>
                </a:cubicBezTo>
                <a:cubicBezTo>
                  <a:pt x="291804" y="423035"/>
                  <a:pt x="255604" y="432707"/>
                  <a:pt x="216354" y="432707"/>
                </a:cubicBezTo>
                <a:cubicBezTo>
                  <a:pt x="177102" y="432707"/>
                  <a:pt x="140902" y="423035"/>
                  <a:pt x="107754" y="403691"/>
                </a:cubicBezTo>
                <a:cubicBezTo>
                  <a:pt x="74606" y="384347"/>
                  <a:pt x="48360" y="358101"/>
                  <a:pt x="29016" y="324953"/>
                </a:cubicBezTo>
                <a:cubicBezTo>
                  <a:pt x="9672" y="291805"/>
                  <a:pt x="0" y="255605"/>
                  <a:pt x="0" y="216354"/>
                </a:cubicBezTo>
                <a:cubicBezTo>
                  <a:pt x="0" y="177102"/>
                  <a:pt x="9672" y="140902"/>
                  <a:pt x="29016" y="107754"/>
                </a:cubicBezTo>
                <a:cubicBezTo>
                  <a:pt x="48360" y="74606"/>
                  <a:pt x="74606" y="48360"/>
                  <a:pt x="107754" y="29016"/>
                </a:cubicBezTo>
                <a:cubicBezTo>
                  <a:pt x="140902" y="9672"/>
                  <a:pt x="177102" y="0"/>
                  <a:pt x="216354" y="0"/>
                </a:cubicBezTo>
                <a:close/>
                <a:moveTo>
                  <a:pt x="189309" y="70428"/>
                </a:moveTo>
                <a:cubicBezTo>
                  <a:pt x="184426" y="70428"/>
                  <a:pt x="180200" y="72212"/>
                  <a:pt x="176632" y="75780"/>
                </a:cubicBezTo>
                <a:lnTo>
                  <a:pt x="147898" y="104515"/>
                </a:lnTo>
                <a:cubicBezTo>
                  <a:pt x="144330" y="108083"/>
                  <a:pt x="142545" y="112308"/>
                  <a:pt x="142545" y="117191"/>
                </a:cubicBezTo>
                <a:cubicBezTo>
                  <a:pt x="142545" y="122074"/>
                  <a:pt x="144330" y="126300"/>
                  <a:pt x="147898" y="129868"/>
                </a:cubicBezTo>
                <a:lnTo>
                  <a:pt x="234383" y="216354"/>
                </a:lnTo>
                <a:lnTo>
                  <a:pt x="147898" y="302839"/>
                </a:lnTo>
                <a:cubicBezTo>
                  <a:pt x="144330" y="306407"/>
                  <a:pt x="142545" y="310633"/>
                  <a:pt x="142545" y="315516"/>
                </a:cubicBezTo>
                <a:cubicBezTo>
                  <a:pt x="142545" y="320399"/>
                  <a:pt x="144330" y="324624"/>
                  <a:pt x="147898" y="328193"/>
                </a:cubicBezTo>
                <a:lnTo>
                  <a:pt x="176632" y="356927"/>
                </a:lnTo>
                <a:cubicBezTo>
                  <a:pt x="180200" y="360495"/>
                  <a:pt x="184426" y="362280"/>
                  <a:pt x="189309" y="362280"/>
                </a:cubicBezTo>
                <a:cubicBezTo>
                  <a:pt x="194192" y="362280"/>
                  <a:pt x="198418" y="360495"/>
                  <a:pt x="201986" y="356927"/>
                </a:cubicBezTo>
                <a:lnTo>
                  <a:pt x="329882" y="229031"/>
                </a:lnTo>
                <a:cubicBezTo>
                  <a:pt x="333451" y="225462"/>
                  <a:pt x="335235" y="221237"/>
                  <a:pt x="335235" y="216354"/>
                </a:cubicBezTo>
                <a:cubicBezTo>
                  <a:pt x="335235" y="211471"/>
                  <a:pt x="333451" y="207245"/>
                  <a:pt x="329882" y="203677"/>
                </a:cubicBezTo>
                <a:lnTo>
                  <a:pt x="201986" y="75780"/>
                </a:lnTo>
                <a:cubicBezTo>
                  <a:pt x="198418" y="72212"/>
                  <a:pt x="194192" y="70428"/>
                  <a:pt x="189309" y="70428"/>
                </a:cubicBezTo>
                <a:close/>
              </a:path>
            </a:pathLst>
          </a:custGeom>
          <a:solidFill>
            <a:schemeClr val="accent2">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ea typeface="+mn-ea"/>
              <a:cs typeface="Times New Roman" panose="02020603050405020304" pitchFamily="18" charset="0"/>
            </a:endParaRPr>
          </a:p>
        </p:txBody>
      </p:sp>
      <p:sp>
        <p:nvSpPr>
          <p:cNvPr id="21" name="Text Placeholder 3"/>
          <p:cNvSpPr txBox="1">
            <a:spLocks/>
          </p:cNvSpPr>
          <p:nvPr/>
        </p:nvSpPr>
        <p:spPr>
          <a:xfrm>
            <a:off x="1956302" y="3717186"/>
            <a:ext cx="3367910" cy="677108"/>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457" eaLnBrk="1" fontAlgn="auto" hangingPunct="1">
              <a:spcBef>
                <a:spcPct val="20000"/>
              </a:spcBef>
              <a:spcAft>
                <a:spcPts val="0"/>
              </a:spcAft>
              <a:defRPr/>
            </a:pPr>
            <a:r>
              <a:rPr kumimoji="0" lang="en-US" altLang="zh-TW" sz="2000">
                <a:solidFill>
                  <a:prstClr val="black"/>
                </a:solidFill>
                <a:ea typeface="微軟正黑體" panose="020B0604030504040204" pitchFamily="34" charset="-120"/>
                <a:cs typeface="Times New Roman" panose="02020603050405020304" pitchFamily="18" charset="0"/>
              </a:rPr>
              <a:t>The SSNR value of clean speech</a:t>
            </a:r>
          </a:p>
          <a:p>
            <a:pPr algn="l" defTabSz="914457" eaLnBrk="1" fontAlgn="auto" hangingPunct="1">
              <a:spcBef>
                <a:spcPct val="20000"/>
              </a:spcBef>
              <a:spcAft>
                <a:spcPts val="0"/>
              </a:spcAft>
              <a:defRPr/>
            </a:pPr>
            <a:r>
              <a:rPr kumimoji="0" lang="en-US" altLang="zh-TW" sz="2000">
                <a:solidFill>
                  <a:prstClr val="black"/>
                </a:solidFill>
                <a:ea typeface="微軟正黑體" panose="020B0604030504040204" pitchFamily="34" charset="-120"/>
                <a:cs typeface="Times New Roman" panose="02020603050405020304" pitchFamily="18" charset="0"/>
              </a:rPr>
              <a:t>after denoising</a:t>
            </a:r>
            <a:endParaRPr kumimoji="0" lang="zh-TW" altLang="en-US" sz="2000" dirty="0">
              <a:solidFill>
                <a:prstClr val="black"/>
              </a:solidFill>
              <a:ea typeface="微軟正黑體" panose="020B0604030504040204" pitchFamily="34" charset="-12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2" name="內容版面配置區 2"/>
              <p:cNvSpPr txBox="1">
                <a:spLocks/>
              </p:cNvSpPr>
              <p:nvPr/>
            </p:nvSpPr>
            <p:spPr>
              <a:xfrm>
                <a:off x="6848693" y="3640485"/>
                <a:ext cx="4725406" cy="1017273"/>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baseline="0">
                    <a:solidFill>
                      <a:schemeClr val="tx1"/>
                    </a:solidFill>
                    <a:latin typeface="Arial" panose="020B0604020202020204" pitchFamily="34" charset="0"/>
                    <a:ea typeface="微軟正黑體" panose="020B0604030504040204" pitchFamily="34" charset="-120"/>
                    <a:cs typeface="+mn-cs"/>
                  </a:defRPr>
                </a:lvl1pPr>
                <a:lvl2pPr marL="640080" indent="-274320" algn="l" rtl="0" eaLnBrk="1" latinLnBrk="0" hangingPunct="1">
                  <a:spcBef>
                    <a:spcPts val="550"/>
                  </a:spcBef>
                  <a:buClr>
                    <a:schemeClr val="accent1"/>
                  </a:buClr>
                  <a:buSzPct val="70000"/>
                  <a:buFont typeface="Wingdings 2"/>
                  <a:buChar char=""/>
                  <a:defRPr kumimoji="0" sz="2600" kern="1200" baseline="0">
                    <a:solidFill>
                      <a:schemeClr val="tx1"/>
                    </a:solidFill>
                    <a:latin typeface="Arial" panose="020B0604020202020204" pitchFamily="34" charset="0"/>
                    <a:ea typeface="微軟正黑體" panose="020B0604030504040204" pitchFamily="34" charset="-120"/>
                    <a:cs typeface="+mn-cs"/>
                  </a:defRPr>
                </a:lvl2pPr>
                <a:lvl3pPr marL="914400" indent="-228600" algn="l" rtl="0" eaLnBrk="1" latinLnBrk="0" hangingPunct="1">
                  <a:spcBef>
                    <a:spcPts val="500"/>
                  </a:spcBef>
                  <a:buClr>
                    <a:schemeClr val="accent2"/>
                  </a:buClr>
                  <a:buSzPct val="75000"/>
                  <a:buFont typeface="Wingdings"/>
                  <a:buChar char=""/>
                  <a:defRPr kumimoji="0" sz="2300" kern="1200" baseline="0">
                    <a:solidFill>
                      <a:schemeClr val="tx1"/>
                    </a:solidFill>
                    <a:latin typeface="Arial" panose="020B0604020202020204" pitchFamily="34" charset="0"/>
                    <a:ea typeface="微軟正黑體" panose="020B0604030504040204" pitchFamily="34" charset="-120"/>
                    <a:cs typeface="+mn-cs"/>
                  </a:defRPr>
                </a:lvl3pPr>
                <a:lvl4pPr marL="1371600" indent="-228600" algn="l" rtl="0" eaLnBrk="1" latinLnBrk="0" hangingPunct="1">
                  <a:spcBef>
                    <a:spcPts val="400"/>
                  </a:spcBef>
                  <a:buClr>
                    <a:schemeClr val="accent3"/>
                  </a:buClr>
                  <a:buSzPct val="75000"/>
                  <a:buFont typeface="Wingdings"/>
                  <a:buChar char=""/>
                  <a:defRPr kumimoji="0" sz="2000" kern="1200" baseline="0">
                    <a:solidFill>
                      <a:schemeClr val="tx1"/>
                    </a:solidFill>
                    <a:latin typeface="Arial" panose="020B0604020202020204" pitchFamily="34" charset="0"/>
                    <a:ea typeface="微軟正黑體" panose="020B0604030504040204" pitchFamily="34" charset="-120"/>
                    <a:cs typeface="+mn-cs"/>
                  </a:defRPr>
                </a:lvl4pPr>
                <a:lvl5pPr marL="1828800" indent="-228600" algn="l" rtl="0" eaLnBrk="1" latinLnBrk="0" hangingPunct="1">
                  <a:spcBef>
                    <a:spcPts val="400"/>
                  </a:spcBef>
                  <a:buClr>
                    <a:schemeClr val="accent4"/>
                  </a:buClr>
                  <a:buSzPct val="65000"/>
                  <a:buFont typeface="Wingdings"/>
                  <a:buChar char=""/>
                  <a:defRPr kumimoji="0" sz="2000" kern="1200" baseline="0">
                    <a:solidFill>
                      <a:schemeClr val="tx1"/>
                    </a:solidFill>
                    <a:latin typeface="Arial" panose="020B0604020202020204" pitchFamily="34" charset="0"/>
                    <a:ea typeface="微軟正黑體" panose="020B0604030504040204" pitchFamily="34" charset="-120"/>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fontAlgn="auto">
                  <a:spcAft>
                    <a:spcPts val="0"/>
                  </a:spcAft>
                  <a:buFont typeface="Wingdings"/>
                  <a:buNone/>
                </a:pPr>
                <a14:m>
                  <m:oMathPara xmlns:m="http://schemas.openxmlformats.org/officeDocument/2006/math">
                    <m:oMathParaPr>
                      <m:jc m:val="center"/>
                    </m:oMathParaPr>
                    <m:oMath xmlns:m="http://schemas.openxmlformats.org/officeDocument/2006/math">
                      <m:f>
                        <m:fPr>
                          <m:ctrlPr>
                            <a:rPr lang="zh-TW" altLang="zh-TW" sz="2000" i="1" smtClean="0">
                              <a:solidFill>
                                <a:srgbClr val="0E457D"/>
                              </a:solidFill>
                              <a:latin typeface="Cambria Math" panose="02040503050406030204" pitchFamily="18" charset="0"/>
                            </a:rPr>
                          </m:ctrlPr>
                        </m:fPr>
                        <m:num>
                          <m:r>
                            <a:rPr lang="en-US" altLang="zh-TW" sz="2000" i="1">
                              <a:solidFill>
                                <a:srgbClr val="0E457D"/>
                              </a:solidFill>
                              <a:latin typeface="Cambria Math" panose="02040503050406030204" pitchFamily="18" charset="0"/>
                            </a:rPr>
                            <m:t>1</m:t>
                          </m:r>
                        </m:num>
                        <m:den>
                          <m:r>
                            <a:rPr lang="en-US" altLang="zh-TW" sz="2000" i="1">
                              <a:solidFill>
                                <a:srgbClr val="0E457D"/>
                              </a:solidFill>
                              <a:latin typeface="Cambria Math" panose="02040503050406030204" pitchFamily="18" charset="0"/>
                            </a:rPr>
                            <m:t>𝑚</m:t>
                          </m:r>
                        </m:den>
                      </m:f>
                      <m:nary>
                        <m:naryPr>
                          <m:chr m:val="∑"/>
                          <m:limLoc m:val="undOvr"/>
                          <m:ctrlPr>
                            <a:rPr lang="zh-TW" altLang="zh-TW" sz="2000" i="1">
                              <a:solidFill>
                                <a:srgbClr val="0E457D"/>
                              </a:solidFill>
                              <a:latin typeface="Cambria Math" panose="02040503050406030204" pitchFamily="18" charset="0"/>
                            </a:rPr>
                          </m:ctrlPr>
                        </m:naryPr>
                        <m:sub>
                          <m:r>
                            <a:rPr lang="en-US" altLang="zh-TW" sz="2000" i="1">
                              <a:solidFill>
                                <a:srgbClr val="0E457D"/>
                              </a:solidFill>
                              <a:latin typeface="Cambria Math" panose="02040503050406030204" pitchFamily="18" charset="0"/>
                            </a:rPr>
                            <m:t>𝑘</m:t>
                          </m:r>
                          <m:r>
                            <a:rPr lang="en-US" altLang="zh-TW" sz="2000" i="1">
                              <a:solidFill>
                                <a:srgbClr val="0E457D"/>
                              </a:solidFill>
                              <a:latin typeface="Cambria Math" panose="02040503050406030204" pitchFamily="18" charset="0"/>
                            </a:rPr>
                            <m:t>=</m:t>
                          </m:r>
                          <m:r>
                            <a:rPr lang="en-US" altLang="zh-TW" sz="2000" i="1">
                              <a:solidFill>
                                <a:srgbClr val="0E457D"/>
                              </a:solidFill>
                              <a:latin typeface="Cambria Math" panose="02040503050406030204" pitchFamily="18" charset="0"/>
                            </a:rPr>
                            <m:t>1</m:t>
                          </m:r>
                        </m:sub>
                        <m:sup>
                          <m:r>
                            <m:rPr>
                              <m:sty m:val="p"/>
                            </m:rPr>
                            <a:rPr lang="en-US" altLang="zh-TW" sz="2000">
                              <a:solidFill>
                                <a:srgbClr val="0E457D"/>
                              </a:solidFill>
                              <a:latin typeface="Cambria Math" panose="02040503050406030204" pitchFamily="18" charset="0"/>
                            </a:rPr>
                            <m:t>m</m:t>
                          </m:r>
                        </m:sup>
                        <m:e>
                          <m:func>
                            <m:funcPr>
                              <m:ctrlPr>
                                <a:rPr lang="zh-TW" altLang="zh-TW" sz="2000" i="1">
                                  <a:solidFill>
                                    <a:srgbClr val="0E457D"/>
                                  </a:solidFill>
                                  <a:latin typeface="Cambria Math" panose="02040503050406030204" pitchFamily="18" charset="0"/>
                                </a:rPr>
                              </m:ctrlPr>
                            </m:funcPr>
                            <m:fName>
                              <m:r>
                                <a:rPr lang="en-US" altLang="zh-TW" sz="2000">
                                  <a:solidFill>
                                    <a:srgbClr val="0E457D"/>
                                  </a:solidFill>
                                  <a:latin typeface="Cambria Math" panose="02040503050406030204" pitchFamily="18" charset="0"/>
                                </a:rPr>
                                <m:t>10</m:t>
                              </m:r>
                            </m:fName>
                            <m:e>
                              <m:func>
                                <m:funcPr>
                                  <m:ctrlPr>
                                    <a:rPr lang="zh-TW" altLang="zh-TW" sz="2000" i="1">
                                      <a:solidFill>
                                        <a:srgbClr val="0E457D"/>
                                      </a:solidFill>
                                      <a:latin typeface="Cambria Math" panose="02040503050406030204" pitchFamily="18" charset="0"/>
                                    </a:rPr>
                                  </m:ctrlPr>
                                </m:funcPr>
                                <m:fName>
                                  <m:sSub>
                                    <m:sSubPr>
                                      <m:ctrlPr>
                                        <a:rPr lang="zh-TW" altLang="zh-TW" sz="2000" i="1">
                                          <a:solidFill>
                                            <a:srgbClr val="0E457D"/>
                                          </a:solidFill>
                                          <a:latin typeface="Cambria Math" panose="02040503050406030204" pitchFamily="18" charset="0"/>
                                        </a:rPr>
                                      </m:ctrlPr>
                                    </m:sSubPr>
                                    <m:e>
                                      <m:r>
                                        <m:rPr>
                                          <m:sty m:val="p"/>
                                        </m:rPr>
                                        <a:rPr lang="en-US" altLang="zh-TW" sz="2000">
                                          <a:solidFill>
                                            <a:srgbClr val="0E457D"/>
                                          </a:solidFill>
                                          <a:latin typeface="Cambria Math" panose="02040503050406030204" pitchFamily="18" charset="0"/>
                                        </a:rPr>
                                        <m:t>log</m:t>
                                      </m:r>
                                    </m:e>
                                    <m:sub>
                                      <m:r>
                                        <a:rPr lang="en-US" altLang="zh-TW" sz="2000">
                                          <a:solidFill>
                                            <a:srgbClr val="0E457D"/>
                                          </a:solidFill>
                                          <a:latin typeface="Cambria Math" panose="02040503050406030204" pitchFamily="18" charset="0"/>
                                        </a:rPr>
                                        <m:t>10</m:t>
                                      </m:r>
                                    </m:sub>
                                  </m:sSub>
                                </m:fName>
                                <m:e>
                                  <m:f>
                                    <m:fPr>
                                      <m:ctrlPr>
                                        <a:rPr lang="zh-TW" altLang="zh-TW" sz="2000" i="1">
                                          <a:solidFill>
                                            <a:srgbClr val="0E457D"/>
                                          </a:solidFill>
                                          <a:latin typeface="Cambria Math" panose="02040503050406030204" pitchFamily="18" charset="0"/>
                                        </a:rPr>
                                      </m:ctrlPr>
                                    </m:fPr>
                                    <m:num>
                                      <m:nary>
                                        <m:naryPr>
                                          <m:chr m:val="∑"/>
                                          <m:limLoc m:val="undOvr"/>
                                          <m:ctrlPr>
                                            <a:rPr lang="zh-TW" altLang="zh-TW" sz="2000" i="1">
                                              <a:solidFill>
                                                <a:srgbClr val="0E457D"/>
                                              </a:solidFill>
                                              <a:latin typeface="Cambria Math" panose="02040503050406030204" pitchFamily="18" charset="0"/>
                                            </a:rPr>
                                          </m:ctrlPr>
                                        </m:naryPr>
                                        <m:sub>
                                          <m:r>
                                            <m:rPr>
                                              <m:sty m:val="p"/>
                                            </m:rPr>
                                            <a:rPr lang="en-US" altLang="zh-TW" sz="2000">
                                              <a:solidFill>
                                                <a:srgbClr val="0E457D"/>
                                              </a:solidFill>
                                              <a:latin typeface="Cambria Math" panose="02040503050406030204" pitchFamily="18" charset="0"/>
                                            </a:rPr>
                                            <m:t>i</m:t>
                                          </m:r>
                                          <m:r>
                                            <a:rPr lang="en-US" altLang="zh-TW" sz="2000">
                                              <a:solidFill>
                                                <a:srgbClr val="0E457D"/>
                                              </a:solidFill>
                                              <a:latin typeface="Cambria Math" panose="02040503050406030204" pitchFamily="18" charset="0"/>
                                            </a:rPr>
                                            <m:t>=</m:t>
                                          </m:r>
                                          <m:r>
                                            <a:rPr lang="en-US" altLang="zh-TW" sz="2000">
                                              <a:solidFill>
                                                <a:srgbClr val="0E457D"/>
                                              </a:solidFill>
                                              <a:latin typeface="Cambria Math" panose="02040503050406030204" pitchFamily="18" charset="0"/>
                                            </a:rPr>
                                            <m:t>1</m:t>
                                          </m:r>
                                        </m:sub>
                                        <m:sup>
                                          <m:r>
                                            <m:rPr>
                                              <m:sty m:val="p"/>
                                            </m:rPr>
                                            <a:rPr lang="en-US" altLang="zh-TW" sz="2000">
                                              <a:solidFill>
                                                <a:srgbClr val="0E457D"/>
                                              </a:solidFill>
                                              <a:latin typeface="Cambria Math" panose="02040503050406030204" pitchFamily="18" charset="0"/>
                                            </a:rPr>
                                            <m:t>N</m:t>
                                          </m:r>
                                          <m:r>
                                            <a:rPr lang="en-US" altLang="zh-TW" sz="2000" b="0" i="0" smtClean="0">
                                              <a:solidFill>
                                                <a:srgbClr val="0E457D"/>
                                              </a:solidFill>
                                              <a:latin typeface="Cambria Math" panose="02040503050406030204" pitchFamily="18" charset="0"/>
                                            </a:rPr>
                                            <m:t>=</m:t>
                                          </m:r>
                                          <m:r>
                                            <a:rPr lang="en-US" altLang="zh-TW" sz="2000" b="0" i="0" smtClean="0">
                                              <a:solidFill>
                                                <a:srgbClr val="0E457D"/>
                                              </a:solidFill>
                                              <a:latin typeface="Cambria Math" panose="02040503050406030204" pitchFamily="18" charset="0"/>
                                            </a:rPr>
                                            <m:t>180</m:t>
                                          </m:r>
                                        </m:sup>
                                        <m:e>
                                          <m:sSubSup>
                                            <m:sSubSupPr>
                                              <m:ctrlPr>
                                                <a:rPr lang="zh-TW" altLang="zh-TW" sz="2000" i="1">
                                                  <a:solidFill>
                                                    <a:srgbClr val="0E457D"/>
                                                  </a:solidFill>
                                                  <a:latin typeface="Cambria Math" panose="02040503050406030204" pitchFamily="18" charset="0"/>
                                                </a:rPr>
                                              </m:ctrlPr>
                                            </m:sSubSupPr>
                                            <m:e>
                                              <m:r>
                                                <a:rPr lang="en-US" altLang="zh-TW" sz="2000" i="1">
                                                  <a:solidFill>
                                                    <a:srgbClr val="0E457D"/>
                                                  </a:solidFill>
                                                  <a:latin typeface="Cambria Math" panose="02040503050406030204" pitchFamily="18" charset="0"/>
                                                </a:rPr>
                                                <m:t>𝑥</m:t>
                                              </m:r>
                                            </m:e>
                                            <m:sub>
                                              <m:r>
                                                <a:rPr lang="en-US" altLang="zh-TW" sz="2000" i="1">
                                                  <a:solidFill>
                                                    <a:srgbClr val="0E457D"/>
                                                  </a:solidFill>
                                                  <a:latin typeface="Cambria Math" panose="02040503050406030204" pitchFamily="18" charset="0"/>
                                                </a:rPr>
                                                <m:t>𝑘</m:t>
                                              </m:r>
                                            </m:sub>
                                            <m:sup>
                                              <m:r>
                                                <a:rPr lang="en-US" altLang="zh-TW" sz="2000" i="1">
                                                  <a:solidFill>
                                                    <a:srgbClr val="0E457D"/>
                                                  </a:solidFill>
                                                  <a:latin typeface="Cambria Math" panose="02040503050406030204" pitchFamily="18" charset="0"/>
                                                </a:rPr>
                                                <m:t>2</m:t>
                                              </m:r>
                                            </m:sup>
                                          </m:sSubSup>
                                        </m:e>
                                      </m:nary>
                                      <m:r>
                                        <a:rPr lang="en-US" altLang="zh-TW" sz="2000">
                                          <a:solidFill>
                                            <a:srgbClr val="0E457D"/>
                                          </a:solidFill>
                                          <a:latin typeface="Cambria Math" panose="02040503050406030204" pitchFamily="18" charset="0"/>
                                        </a:rPr>
                                        <m:t>(</m:t>
                                      </m:r>
                                      <m:r>
                                        <a:rPr lang="en-US" altLang="zh-TW" sz="2000" i="1">
                                          <a:solidFill>
                                            <a:srgbClr val="0E457D"/>
                                          </a:solidFill>
                                          <a:latin typeface="Cambria Math" panose="02040503050406030204" pitchFamily="18" charset="0"/>
                                        </a:rPr>
                                        <m:t>𝑖</m:t>
                                      </m:r>
                                      <m:r>
                                        <a:rPr lang="en-US" altLang="zh-TW" sz="2000">
                                          <a:solidFill>
                                            <a:srgbClr val="0E457D"/>
                                          </a:solidFill>
                                          <a:latin typeface="Cambria Math" panose="02040503050406030204" pitchFamily="18" charset="0"/>
                                        </a:rPr>
                                        <m:t>)</m:t>
                                      </m:r>
                                    </m:num>
                                    <m:den>
                                      <m:nary>
                                        <m:naryPr>
                                          <m:chr m:val="∑"/>
                                          <m:limLoc m:val="undOvr"/>
                                          <m:ctrlPr>
                                            <a:rPr lang="zh-TW" altLang="zh-TW" sz="2000" i="1">
                                              <a:solidFill>
                                                <a:srgbClr val="0E457D"/>
                                              </a:solidFill>
                                              <a:latin typeface="Cambria Math" panose="02040503050406030204" pitchFamily="18" charset="0"/>
                                            </a:rPr>
                                          </m:ctrlPr>
                                        </m:naryPr>
                                        <m:sub>
                                          <m:r>
                                            <m:rPr>
                                              <m:sty m:val="p"/>
                                            </m:rPr>
                                            <a:rPr lang="en-US" altLang="zh-TW" sz="2000">
                                              <a:solidFill>
                                                <a:srgbClr val="0E457D"/>
                                              </a:solidFill>
                                              <a:latin typeface="Cambria Math" panose="02040503050406030204" pitchFamily="18" charset="0"/>
                                            </a:rPr>
                                            <m:t>i</m:t>
                                          </m:r>
                                          <m:r>
                                            <a:rPr lang="en-US" altLang="zh-TW" sz="2000">
                                              <a:solidFill>
                                                <a:srgbClr val="0E457D"/>
                                              </a:solidFill>
                                              <a:latin typeface="Cambria Math" panose="02040503050406030204" pitchFamily="18" charset="0"/>
                                            </a:rPr>
                                            <m:t>=</m:t>
                                          </m:r>
                                          <m:r>
                                            <a:rPr lang="en-US" altLang="zh-TW" sz="2000">
                                              <a:solidFill>
                                                <a:srgbClr val="0E457D"/>
                                              </a:solidFill>
                                              <a:latin typeface="Cambria Math" panose="02040503050406030204" pitchFamily="18" charset="0"/>
                                            </a:rPr>
                                            <m:t>1</m:t>
                                          </m:r>
                                        </m:sub>
                                        <m:sup>
                                          <m:r>
                                            <m:rPr>
                                              <m:sty m:val="p"/>
                                            </m:rPr>
                                            <a:rPr lang="en-US" altLang="zh-TW" sz="2000">
                                              <a:solidFill>
                                                <a:srgbClr val="0E457D"/>
                                              </a:solidFill>
                                              <a:latin typeface="Cambria Math" panose="02040503050406030204" pitchFamily="18" charset="0"/>
                                            </a:rPr>
                                            <m:t>N</m:t>
                                          </m:r>
                                          <m:r>
                                            <a:rPr lang="en-US" altLang="zh-TW" sz="2000" b="0" i="0" smtClean="0">
                                              <a:solidFill>
                                                <a:srgbClr val="0E457D"/>
                                              </a:solidFill>
                                              <a:latin typeface="Cambria Math" panose="02040503050406030204" pitchFamily="18" charset="0"/>
                                            </a:rPr>
                                            <m:t>=</m:t>
                                          </m:r>
                                          <m:r>
                                            <a:rPr lang="en-US" altLang="zh-TW" sz="2000" b="0" i="0" smtClean="0">
                                              <a:solidFill>
                                                <a:srgbClr val="0E457D"/>
                                              </a:solidFill>
                                              <a:latin typeface="Cambria Math" panose="02040503050406030204" pitchFamily="18" charset="0"/>
                                            </a:rPr>
                                            <m:t>180</m:t>
                                          </m:r>
                                        </m:sup>
                                        <m:e>
                                          <m:sSup>
                                            <m:sSupPr>
                                              <m:ctrlPr>
                                                <a:rPr lang="zh-TW" altLang="zh-TW" sz="2000" i="1">
                                                  <a:solidFill>
                                                    <a:srgbClr val="0E457D"/>
                                                  </a:solidFill>
                                                  <a:latin typeface="Cambria Math" panose="02040503050406030204" pitchFamily="18" charset="0"/>
                                                </a:rPr>
                                              </m:ctrlPr>
                                            </m:sSupPr>
                                            <m:e>
                                              <m:r>
                                                <a:rPr lang="en-US" altLang="zh-TW" sz="2000" i="1">
                                                  <a:solidFill>
                                                    <a:srgbClr val="0E457D"/>
                                                  </a:solidFill>
                                                  <a:latin typeface="Cambria Math" panose="02040503050406030204" pitchFamily="18" charset="0"/>
                                                </a:rPr>
                                                <m:t>(</m:t>
                                              </m:r>
                                              <m:sSub>
                                                <m:sSubPr>
                                                  <m:ctrlPr>
                                                    <a:rPr lang="en-US" altLang="zh-TW" sz="2000" i="1">
                                                      <a:solidFill>
                                                        <a:srgbClr val="0E457D"/>
                                                      </a:solidFill>
                                                      <a:latin typeface="Cambria Math" panose="02040503050406030204" pitchFamily="18" charset="0"/>
                                                    </a:rPr>
                                                  </m:ctrlPr>
                                                </m:sSubPr>
                                                <m:e>
                                                  <m:r>
                                                    <a:rPr lang="en-US" altLang="zh-TW" sz="2000" i="1">
                                                      <a:solidFill>
                                                        <a:srgbClr val="0E457D"/>
                                                      </a:solidFill>
                                                      <a:latin typeface="Cambria Math" panose="02040503050406030204" pitchFamily="18" charset="0"/>
                                                    </a:rPr>
                                                    <m:t>𝑥</m:t>
                                                  </m:r>
                                                </m:e>
                                                <m:sub>
                                                  <m:r>
                                                    <a:rPr lang="en-US" altLang="zh-TW" sz="2000" i="1">
                                                      <a:solidFill>
                                                        <a:srgbClr val="0E457D"/>
                                                      </a:solidFill>
                                                      <a:latin typeface="Cambria Math" panose="02040503050406030204" pitchFamily="18" charset="0"/>
                                                    </a:rPr>
                                                    <m:t>𝑘</m:t>
                                                  </m:r>
                                                </m:sub>
                                              </m:sSub>
                                              <m:d>
                                                <m:dPr>
                                                  <m:ctrlPr>
                                                    <a:rPr lang="zh-TW" altLang="zh-TW" sz="2000" i="1">
                                                      <a:solidFill>
                                                        <a:srgbClr val="0E457D"/>
                                                      </a:solidFill>
                                                      <a:latin typeface="Cambria Math" panose="02040503050406030204" pitchFamily="18" charset="0"/>
                                                    </a:rPr>
                                                  </m:ctrlPr>
                                                </m:dPr>
                                                <m:e>
                                                  <m:r>
                                                    <a:rPr lang="en-US" altLang="zh-TW" sz="2000" i="1">
                                                      <a:solidFill>
                                                        <a:srgbClr val="0E457D"/>
                                                      </a:solidFill>
                                                      <a:latin typeface="Cambria Math" panose="02040503050406030204" pitchFamily="18" charset="0"/>
                                                    </a:rPr>
                                                    <m:t>𝑖</m:t>
                                                  </m:r>
                                                </m:e>
                                              </m:d>
                                              <m:r>
                                                <a:rPr lang="en-US" altLang="zh-TW" sz="2000" i="1">
                                                  <a:solidFill>
                                                    <a:srgbClr val="0E457D"/>
                                                  </a:solidFill>
                                                  <a:latin typeface="Cambria Math" panose="02040503050406030204" pitchFamily="18" charset="0"/>
                                                </a:rPr>
                                                <m:t>−</m:t>
                                              </m:r>
                                              <m:sSub>
                                                <m:sSubPr>
                                                  <m:ctrlPr>
                                                    <a:rPr lang="en-US" altLang="zh-TW" sz="2000" i="1">
                                                      <a:solidFill>
                                                        <a:srgbClr val="0E457D"/>
                                                      </a:solidFill>
                                                      <a:latin typeface="Cambria Math" panose="02040503050406030204" pitchFamily="18" charset="0"/>
                                                    </a:rPr>
                                                  </m:ctrlPr>
                                                </m:sSubPr>
                                                <m:e>
                                                  <m:r>
                                                    <a:rPr lang="en-US" altLang="zh-TW" sz="2000" i="1">
                                                      <a:solidFill>
                                                        <a:srgbClr val="0E457D"/>
                                                      </a:solidFill>
                                                      <a:latin typeface="Cambria Math" panose="02040503050406030204" pitchFamily="18" charset="0"/>
                                                    </a:rPr>
                                                    <m:t>𝐷</m:t>
                                                  </m:r>
                                                </m:e>
                                                <m:sub>
                                                  <m:r>
                                                    <a:rPr lang="en-US" altLang="zh-TW" sz="2000" i="1">
                                                      <a:solidFill>
                                                        <a:srgbClr val="0E457D"/>
                                                      </a:solidFill>
                                                      <a:latin typeface="Cambria Math" panose="02040503050406030204" pitchFamily="18" charset="0"/>
                                                    </a:rPr>
                                                    <m:t>1</m:t>
                                                  </m:r>
                                                  <m:r>
                                                    <a:rPr lang="en-US" altLang="zh-TW" sz="2000" i="1">
                                                      <a:solidFill>
                                                        <a:srgbClr val="0E457D"/>
                                                      </a:solidFill>
                                                      <a:latin typeface="Cambria Math" panose="02040503050406030204" pitchFamily="18" charset="0"/>
                                                    </a:rPr>
                                                    <m:t>𝑘</m:t>
                                                  </m:r>
                                                </m:sub>
                                              </m:sSub>
                                              <m:r>
                                                <a:rPr lang="zh-TW" altLang="zh-TW" sz="2000" i="1">
                                                  <a:solidFill>
                                                    <a:srgbClr val="0E457D"/>
                                                  </a:solidFill>
                                                  <a:latin typeface="Cambria Math" panose="02040503050406030204" pitchFamily="18" charset="0"/>
                                                </a:rPr>
                                                <m:t> </m:t>
                                              </m:r>
                                              <m:r>
                                                <a:rPr lang="en-US" altLang="zh-TW" sz="2000" i="1">
                                                  <a:solidFill>
                                                    <a:srgbClr val="0E457D"/>
                                                  </a:solidFill>
                                                  <a:latin typeface="Cambria Math" panose="02040503050406030204" pitchFamily="18" charset="0"/>
                                                </a:rPr>
                                                <m:t>(</m:t>
                                              </m:r>
                                              <m:r>
                                                <a:rPr lang="en-US" altLang="zh-TW" sz="2000" i="1">
                                                  <a:solidFill>
                                                    <a:srgbClr val="0E457D"/>
                                                  </a:solidFill>
                                                  <a:latin typeface="Cambria Math" panose="02040503050406030204" pitchFamily="18" charset="0"/>
                                                </a:rPr>
                                                <m:t>𝑖</m:t>
                                              </m:r>
                                              <m:r>
                                                <a:rPr lang="en-US" altLang="zh-TW" sz="2000" i="1">
                                                  <a:solidFill>
                                                    <a:srgbClr val="0E457D"/>
                                                  </a:solidFill>
                                                  <a:latin typeface="Cambria Math" panose="02040503050406030204" pitchFamily="18" charset="0"/>
                                                </a:rPr>
                                                <m:t>))</m:t>
                                              </m:r>
                                            </m:e>
                                            <m:sup>
                                              <m:r>
                                                <a:rPr lang="en-US" altLang="zh-TW" sz="2000" i="1">
                                                  <a:solidFill>
                                                    <a:srgbClr val="0E457D"/>
                                                  </a:solidFill>
                                                  <a:latin typeface="Cambria Math" panose="02040503050406030204" pitchFamily="18" charset="0"/>
                                                </a:rPr>
                                                <m:t>2</m:t>
                                              </m:r>
                                            </m:sup>
                                          </m:sSup>
                                        </m:e>
                                      </m:nary>
                                    </m:den>
                                  </m:f>
                                </m:e>
                              </m:func>
                            </m:e>
                          </m:func>
                        </m:e>
                      </m:nary>
                      <m:r>
                        <a:rPr lang="en-US" altLang="zh-TW" sz="2000" smtClean="0">
                          <a:solidFill>
                            <a:srgbClr val="0E457D"/>
                          </a:solidFill>
                          <a:latin typeface="Cambria Math" panose="02040503050406030204" pitchFamily="18" charset="0"/>
                        </a:rPr>
                        <m:t>   </m:t>
                      </m:r>
                    </m:oMath>
                  </m:oMathPara>
                </a14:m>
                <a:endParaRPr lang="en-US" altLang="zh-TW" sz="2000" dirty="0">
                  <a:solidFill>
                    <a:srgbClr val="0E457D"/>
                  </a:solidFill>
                  <a:latin typeface="Times New Roman" panose="02020603050405020304" pitchFamily="18" charset="0"/>
                  <a:cs typeface="Times New Roman" panose="02020603050405020304" pitchFamily="18" charset="0"/>
                </a:endParaRPr>
              </a:p>
            </p:txBody>
          </p:sp>
        </mc:Choice>
        <mc:Fallback>
          <p:sp>
            <p:nvSpPr>
              <p:cNvPr id="22" name="內容版面配置區 2"/>
              <p:cNvSpPr txBox="1">
                <a:spLocks noRot="1" noChangeAspect="1" noMove="1" noResize="1" noEditPoints="1" noAdjustHandles="1" noChangeArrowheads="1" noChangeShapeType="1" noTextEdit="1"/>
              </p:cNvSpPr>
              <p:nvPr/>
            </p:nvSpPr>
            <p:spPr>
              <a:xfrm>
                <a:off x="6848693" y="3640485"/>
                <a:ext cx="4725406" cy="1017273"/>
              </a:xfrm>
              <a:prstGeom prst="rect">
                <a:avLst/>
              </a:prstGeom>
              <a:blipFill>
                <a:blip r:embed="rId3"/>
                <a:stretch>
                  <a:fillRect/>
                </a:stretch>
              </a:blipFill>
            </p:spPr>
            <p:txBody>
              <a:bodyPr/>
              <a:lstStyle/>
              <a:p>
                <a:r>
                  <a:rPr lang="zh-TW" altLang="en-US">
                    <a:noFill/>
                  </a:rPr>
                  <a:t> </a:t>
                </a:r>
              </a:p>
            </p:txBody>
          </p:sp>
        </mc:Fallback>
      </mc:AlternateContent>
      <p:sp>
        <p:nvSpPr>
          <p:cNvPr id="23" name="Text Placeholder 3"/>
          <p:cNvSpPr txBox="1">
            <a:spLocks/>
          </p:cNvSpPr>
          <p:nvPr/>
        </p:nvSpPr>
        <p:spPr>
          <a:xfrm>
            <a:off x="7117432" y="2806980"/>
            <a:ext cx="4456667" cy="687199"/>
          </a:xfrm>
          <a:prstGeom prst="roundRect">
            <a:avLst>
              <a:gd name="adj" fmla="val 13519"/>
            </a:avLst>
          </a:prstGeom>
          <a:solidFill>
            <a:srgbClr val="E1F0FB"/>
          </a:solidFill>
          <a:ln>
            <a:noFill/>
          </a:ln>
        </p:spPr>
        <p:txBody>
          <a:bodyPr wrap="square" lIns="180000" tIns="72000" rIns="180000" bIns="7200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342900" indent="-342900" algn="l">
              <a:buClr>
                <a:srgbClr val="DD8047"/>
              </a:buClr>
              <a:buSzPct val="60000"/>
              <a:buFont typeface="Wingdings" panose="05000000000000000000" pitchFamily="2" charset="2"/>
              <a:buChar char="l"/>
              <a:defRPr/>
            </a:pPr>
            <a:r>
              <a:rPr lang="en-US" altLang="zh-TW" sz="1600" b="1">
                <a:solidFill>
                  <a:schemeClr val="tx1"/>
                </a:solidFill>
                <a:ea typeface="微軟正黑體" panose="020B0604030504040204" pitchFamily="34" charset="-120"/>
                <a:cs typeface="Times New Roman" panose="02020603050405020304" pitchFamily="18" charset="0"/>
              </a:rPr>
              <a:t>SSNR:The SNR value in every frame</a:t>
            </a:r>
            <a:endParaRPr lang="en-US" altLang="zh-TW" sz="1600" b="1" dirty="0">
              <a:solidFill>
                <a:schemeClr val="tx1"/>
              </a:solidFill>
              <a:ea typeface="微軟正黑體" panose="020B0604030504040204" pitchFamily="34" charset="-120"/>
              <a:cs typeface="Times New Roman" panose="02020603050405020304" pitchFamily="18" charset="0"/>
            </a:endParaRPr>
          </a:p>
          <a:p>
            <a:pPr marL="342900" indent="-342900" algn="l">
              <a:buClr>
                <a:srgbClr val="DD8047"/>
              </a:buClr>
              <a:buSzPct val="60000"/>
              <a:buFont typeface="Wingdings" panose="05000000000000000000" pitchFamily="2" charset="2"/>
              <a:buChar char="l"/>
              <a:defRPr/>
            </a:pPr>
            <a:r>
              <a:rPr lang="zh-TW" altLang="en-US" sz="1600" b="1" dirty="0">
                <a:solidFill>
                  <a:schemeClr val="tx1"/>
                </a:solidFill>
                <a:ea typeface="微軟正黑體" panose="020B0604030504040204" pitchFamily="34" charset="-120"/>
                <a:cs typeface="Times New Roman" panose="02020603050405020304" pitchFamily="18" charset="0"/>
              </a:rPr>
              <a:t>𝑖 </a:t>
            </a:r>
            <a:r>
              <a:rPr lang="en-US" altLang="zh-TW" sz="1600" b="1">
                <a:solidFill>
                  <a:schemeClr val="tx1"/>
                </a:solidFill>
                <a:ea typeface="微軟正黑體" panose="020B0604030504040204" pitchFamily="34" charset="-120"/>
                <a:cs typeface="Times New Roman" panose="02020603050405020304" pitchFamily="18" charset="0"/>
              </a:rPr>
              <a:t>: The i-th value in the frame</a:t>
            </a:r>
            <a:endParaRPr lang="zh-TW" altLang="en-US" sz="1600" b="1" dirty="0">
              <a:solidFill>
                <a:schemeClr val="tx1"/>
              </a:solidFill>
              <a:ea typeface="微軟正黑體" panose="020B0604030504040204" pitchFamily="34" charset="-120"/>
              <a:cs typeface="Times New Roman" panose="02020603050405020304" pitchFamily="18" charset="0"/>
            </a:endParaRPr>
          </a:p>
        </p:txBody>
      </p:sp>
      <p:sp>
        <p:nvSpPr>
          <p:cNvPr id="27" name="Freeform 359"/>
          <p:cNvSpPr>
            <a:spLocks noChangeAspect="1"/>
          </p:cNvSpPr>
          <p:nvPr/>
        </p:nvSpPr>
        <p:spPr>
          <a:xfrm>
            <a:off x="1487520" y="4961348"/>
            <a:ext cx="288000" cy="287916"/>
          </a:xfrm>
          <a:custGeom>
            <a:avLst/>
            <a:gdLst/>
            <a:ahLst/>
            <a:cxnLst/>
            <a:rect l="l" t="t" r="r" b="b"/>
            <a:pathLst>
              <a:path w="432707" h="432707">
                <a:moveTo>
                  <a:pt x="216354" y="0"/>
                </a:moveTo>
                <a:cubicBezTo>
                  <a:pt x="255604" y="0"/>
                  <a:pt x="291804" y="9672"/>
                  <a:pt x="324952" y="29016"/>
                </a:cubicBezTo>
                <a:cubicBezTo>
                  <a:pt x="358100" y="48360"/>
                  <a:pt x="384346" y="74606"/>
                  <a:pt x="403691" y="107754"/>
                </a:cubicBezTo>
                <a:cubicBezTo>
                  <a:pt x="423035" y="140902"/>
                  <a:pt x="432707" y="177102"/>
                  <a:pt x="432707" y="216354"/>
                </a:cubicBezTo>
                <a:cubicBezTo>
                  <a:pt x="432707" y="255605"/>
                  <a:pt x="423035" y="291805"/>
                  <a:pt x="403691" y="324953"/>
                </a:cubicBezTo>
                <a:cubicBezTo>
                  <a:pt x="384346" y="358101"/>
                  <a:pt x="358100" y="384347"/>
                  <a:pt x="324952" y="403691"/>
                </a:cubicBezTo>
                <a:cubicBezTo>
                  <a:pt x="291804" y="423035"/>
                  <a:pt x="255604" y="432707"/>
                  <a:pt x="216354" y="432707"/>
                </a:cubicBezTo>
                <a:cubicBezTo>
                  <a:pt x="177102" y="432707"/>
                  <a:pt x="140902" y="423035"/>
                  <a:pt x="107754" y="403691"/>
                </a:cubicBezTo>
                <a:cubicBezTo>
                  <a:pt x="74606" y="384347"/>
                  <a:pt x="48360" y="358101"/>
                  <a:pt x="29016" y="324953"/>
                </a:cubicBezTo>
                <a:cubicBezTo>
                  <a:pt x="9672" y="291805"/>
                  <a:pt x="0" y="255605"/>
                  <a:pt x="0" y="216354"/>
                </a:cubicBezTo>
                <a:cubicBezTo>
                  <a:pt x="0" y="177102"/>
                  <a:pt x="9672" y="140902"/>
                  <a:pt x="29016" y="107754"/>
                </a:cubicBezTo>
                <a:cubicBezTo>
                  <a:pt x="48360" y="74606"/>
                  <a:pt x="74606" y="48360"/>
                  <a:pt x="107754" y="29016"/>
                </a:cubicBezTo>
                <a:cubicBezTo>
                  <a:pt x="140902" y="9672"/>
                  <a:pt x="177102" y="0"/>
                  <a:pt x="216354" y="0"/>
                </a:cubicBezTo>
                <a:close/>
                <a:moveTo>
                  <a:pt x="189309" y="70428"/>
                </a:moveTo>
                <a:cubicBezTo>
                  <a:pt x="184426" y="70428"/>
                  <a:pt x="180200" y="72212"/>
                  <a:pt x="176632" y="75780"/>
                </a:cubicBezTo>
                <a:lnTo>
                  <a:pt x="147898" y="104515"/>
                </a:lnTo>
                <a:cubicBezTo>
                  <a:pt x="144330" y="108083"/>
                  <a:pt x="142545" y="112308"/>
                  <a:pt x="142545" y="117191"/>
                </a:cubicBezTo>
                <a:cubicBezTo>
                  <a:pt x="142545" y="122074"/>
                  <a:pt x="144330" y="126300"/>
                  <a:pt x="147898" y="129868"/>
                </a:cubicBezTo>
                <a:lnTo>
                  <a:pt x="234383" y="216354"/>
                </a:lnTo>
                <a:lnTo>
                  <a:pt x="147898" y="302839"/>
                </a:lnTo>
                <a:cubicBezTo>
                  <a:pt x="144330" y="306407"/>
                  <a:pt x="142545" y="310633"/>
                  <a:pt x="142545" y="315516"/>
                </a:cubicBezTo>
                <a:cubicBezTo>
                  <a:pt x="142545" y="320399"/>
                  <a:pt x="144330" y="324624"/>
                  <a:pt x="147898" y="328193"/>
                </a:cubicBezTo>
                <a:lnTo>
                  <a:pt x="176632" y="356927"/>
                </a:lnTo>
                <a:cubicBezTo>
                  <a:pt x="180200" y="360495"/>
                  <a:pt x="184426" y="362280"/>
                  <a:pt x="189309" y="362280"/>
                </a:cubicBezTo>
                <a:cubicBezTo>
                  <a:pt x="194192" y="362280"/>
                  <a:pt x="198418" y="360495"/>
                  <a:pt x="201986" y="356927"/>
                </a:cubicBezTo>
                <a:lnTo>
                  <a:pt x="329882" y="229031"/>
                </a:lnTo>
                <a:cubicBezTo>
                  <a:pt x="333451" y="225462"/>
                  <a:pt x="335235" y="221237"/>
                  <a:pt x="335235" y="216354"/>
                </a:cubicBezTo>
                <a:cubicBezTo>
                  <a:pt x="335235" y="211471"/>
                  <a:pt x="333451" y="207245"/>
                  <a:pt x="329882" y="203677"/>
                </a:cubicBezTo>
                <a:lnTo>
                  <a:pt x="201986" y="75780"/>
                </a:lnTo>
                <a:cubicBezTo>
                  <a:pt x="198418" y="72212"/>
                  <a:pt x="194192" y="70428"/>
                  <a:pt x="189309" y="70428"/>
                </a:cubicBezTo>
                <a:close/>
              </a:path>
            </a:pathLst>
          </a:custGeom>
          <a:solidFill>
            <a:schemeClr val="accent2">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ea typeface="+mn-ea"/>
              <a:cs typeface="Times New Roman" panose="02020603050405020304" pitchFamily="18" charset="0"/>
            </a:endParaRPr>
          </a:p>
        </p:txBody>
      </p:sp>
      <p:sp>
        <p:nvSpPr>
          <p:cNvPr id="28" name="Text Placeholder 3"/>
          <p:cNvSpPr txBox="1">
            <a:spLocks/>
          </p:cNvSpPr>
          <p:nvPr/>
        </p:nvSpPr>
        <p:spPr>
          <a:xfrm>
            <a:off x="1953386" y="4936467"/>
            <a:ext cx="4583051" cy="307777"/>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457" eaLnBrk="1" fontAlgn="auto" hangingPunct="1">
              <a:spcBef>
                <a:spcPct val="20000"/>
              </a:spcBef>
              <a:spcAft>
                <a:spcPts val="0"/>
              </a:spcAft>
              <a:defRPr/>
            </a:pPr>
            <a:r>
              <a:rPr kumimoji="0" lang="en-US" altLang="zh-TW" sz="2000">
                <a:solidFill>
                  <a:prstClr val="black"/>
                </a:solidFill>
                <a:ea typeface="微軟正黑體" panose="020B0604030504040204" pitchFamily="34" charset="-120"/>
                <a:cs typeface="Times New Roman" panose="02020603050405020304" pitchFamily="18" charset="0"/>
              </a:rPr>
              <a:t>The SSNR value of noisy speech</a:t>
            </a:r>
            <a:endParaRPr kumimoji="0" lang="zh-TW" altLang="en-US" sz="2000" dirty="0">
              <a:solidFill>
                <a:prstClr val="black"/>
              </a:solidFill>
              <a:ea typeface="微軟正黑體" panose="020B0604030504040204" pitchFamily="34" charset="-12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29" name="內容版面配置區 2"/>
              <p:cNvSpPr txBox="1">
                <a:spLocks/>
              </p:cNvSpPr>
              <p:nvPr/>
            </p:nvSpPr>
            <p:spPr>
              <a:xfrm>
                <a:off x="6747749" y="4712834"/>
                <a:ext cx="4826350" cy="1206601"/>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baseline="0">
                    <a:solidFill>
                      <a:schemeClr val="tx1"/>
                    </a:solidFill>
                    <a:latin typeface="Arial" panose="020B0604020202020204" pitchFamily="34" charset="0"/>
                    <a:ea typeface="微軟正黑體" panose="020B0604030504040204" pitchFamily="34" charset="-120"/>
                    <a:cs typeface="+mn-cs"/>
                  </a:defRPr>
                </a:lvl1pPr>
                <a:lvl2pPr marL="640080" indent="-274320" algn="l" rtl="0" eaLnBrk="1" latinLnBrk="0" hangingPunct="1">
                  <a:spcBef>
                    <a:spcPts val="550"/>
                  </a:spcBef>
                  <a:buClr>
                    <a:schemeClr val="accent1"/>
                  </a:buClr>
                  <a:buSzPct val="70000"/>
                  <a:buFont typeface="Wingdings 2"/>
                  <a:buChar char=""/>
                  <a:defRPr kumimoji="0" sz="2600" kern="1200" baseline="0">
                    <a:solidFill>
                      <a:schemeClr val="tx1"/>
                    </a:solidFill>
                    <a:latin typeface="Arial" panose="020B0604020202020204" pitchFamily="34" charset="0"/>
                    <a:ea typeface="微軟正黑體" panose="020B0604030504040204" pitchFamily="34" charset="-120"/>
                    <a:cs typeface="+mn-cs"/>
                  </a:defRPr>
                </a:lvl2pPr>
                <a:lvl3pPr marL="914400" indent="-228600" algn="l" rtl="0" eaLnBrk="1" latinLnBrk="0" hangingPunct="1">
                  <a:spcBef>
                    <a:spcPts val="500"/>
                  </a:spcBef>
                  <a:buClr>
                    <a:schemeClr val="accent2"/>
                  </a:buClr>
                  <a:buSzPct val="75000"/>
                  <a:buFont typeface="Wingdings"/>
                  <a:buChar char=""/>
                  <a:defRPr kumimoji="0" sz="2300" kern="1200" baseline="0">
                    <a:solidFill>
                      <a:schemeClr val="tx1"/>
                    </a:solidFill>
                    <a:latin typeface="Arial" panose="020B0604020202020204" pitchFamily="34" charset="0"/>
                    <a:ea typeface="微軟正黑體" panose="020B0604030504040204" pitchFamily="34" charset="-120"/>
                    <a:cs typeface="+mn-cs"/>
                  </a:defRPr>
                </a:lvl3pPr>
                <a:lvl4pPr marL="1371600" indent="-228600" algn="l" rtl="0" eaLnBrk="1" latinLnBrk="0" hangingPunct="1">
                  <a:spcBef>
                    <a:spcPts val="400"/>
                  </a:spcBef>
                  <a:buClr>
                    <a:schemeClr val="accent3"/>
                  </a:buClr>
                  <a:buSzPct val="75000"/>
                  <a:buFont typeface="Wingdings"/>
                  <a:buChar char=""/>
                  <a:defRPr kumimoji="0" sz="2000" kern="1200" baseline="0">
                    <a:solidFill>
                      <a:schemeClr val="tx1"/>
                    </a:solidFill>
                    <a:latin typeface="Arial" panose="020B0604020202020204" pitchFamily="34" charset="0"/>
                    <a:ea typeface="微軟正黑體" panose="020B0604030504040204" pitchFamily="34" charset="-120"/>
                    <a:cs typeface="+mn-cs"/>
                  </a:defRPr>
                </a:lvl4pPr>
                <a:lvl5pPr marL="1828800" indent="-228600" algn="l" rtl="0" eaLnBrk="1" latinLnBrk="0" hangingPunct="1">
                  <a:spcBef>
                    <a:spcPts val="400"/>
                  </a:spcBef>
                  <a:buClr>
                    <a:schemeClr val="accent4"/>
                  </a:buClr>
                  <a:buSzPct val="65000"/>
                  <a:buFont typeface="Wingdings"/>
                  <a:buChar char=""/>
                  <a:defRPr kumimoji="0" sz="2000" kern="1200" baseline="0">
                    <a:solidFill>
                      <a:schemeClr val="tx1"/>
                    </a:solidFill>
                    <a:latin typeface="Arial" panose="020B0604020202020204" pitchFamily="34" charset="0"/>
                    <a:ea typeface="微軟正黑體" panose="020B0604030504040204" pitchFamily="34" charset="-120"/>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fontAlgn="auto">
                  <a:spcAft>
                    <a:spcPts val="0"/>
                  </a:spcAft>
                  <a:buFont typeface="Wingdings"/>
                  <a:buNone/>
                </a:pPr>
                <a14:m>
                  <m:oMathPara xmlns:m="http://schemas.openxmlformats.org/officeDocument/2006/math">
                    <m:oMathParaPr>
                      <m:jc m:val="center"/>
                    </m:oMathParaPr>
                    <m:oMath xmlns:m="http://schemas.openxmlformats.org/officeDocument/2006/math">
                      <m:f>
                        <m:fPr>
                          <m:ctrlPr>
                            <a:rPr lang="zh-TW" altLang="zh-TW" sz="2000" i="1" smtClean="0">
                              <a:solidFill>
                                <a:srgbClr val="0E457D"/>
                              </a:solidFill>
                              <a:latin typeface="Cambria Math" panose="02040503050406030204" pitchFamily="18" charset="0"/>
                            </a:rPr>
                          </m:ctrlPr>
                        </m:fPr>
                        <m:num>
                          <m:r>
                            <a:rPr lang="en-US" altLang="zh-TW" sz="2000" i="1">
                              <a:solidFill>
                                <a:srgbClr val="0E457D"/>
                              </a:solidFill>
                              <a:latin typeface="Cambria Math" panose="02040503050406030204" pitchFamily="18" charset="0"/>
                            </a:rPr>
                            <m:t>1</m:t>
                          </m:r>
                        </m:num>
                        <m:den>
                          <m:r>
                            <a:rPr lang="en-US" altLang="zh-TW" sz="2000" i="1">
                              <a:solidFill>
                                <a:srgbClr val="0E457D"/>
                              </a:solidFill>
                              <a:latin typeface="Cambria Math" panose="02040503050406030204" pitchFamily="18" charset="0"/>
                            </a:rPr>
                            <m:t>𝑚</m:t>
                          </m:r>
                        </m:den>
                      </m:f>
                      <m:nary>
                        <m:naryPr>
                          <m:chr m:val="∑"/>
                          <m:limLoc m:val="undOvr"/>
                          <m:ctrlPr>
                            <a:rPr lang="zh-TW" altLang="zh-TW" sz="2000" i="1">
                              <a:solidFill>
                                <a:srgbClr val="0E457D"/>
                              </a:solidFill>
                              <a:latin typeface="Cambria Math" panose="02040503050406030204" pitchFamily="18" charset="0"/>
                            </a:rPr>
                          </m:ctrlPr>
                        </m:naryPr>
                        <m:sub>
                          <m:r>
                            <a:rPr lang="en-US" altLang="zh-TW" sz="2000" i="1">
                              <a:solidFill>
                                <a:srgbClr val="0E457D"/>
                              </a:solidFill>
                              <a:latin typeface="Cambria Math" panose="02040503050406030204" pitchFamily="18" charset="0"/>
                            </a:rPr>
                            <m:t>𝑘</m:t>
                          </m:r>
                          <m:r>
                            <a:rPr lang="en-US" altLang="zh-TW" sz="2000" i="1">
                              <a:solidFill>
                                <a:srgbClr val="0E457D"/>
                              </a:solidFill>
                              <a:latin typeface="Cambria Math" panose="02040503050406030204" pitchFamily="18" charset="0"/>
                            </a:rPr>
                            <m:t>=</m:t>
                          </m:r>
                          <m:r>
                            <a:rPr lang="en-US" altLang="zh-TW" sz="2000" i="1">
                              <a:solidFill>
                                <a:srgbClr val="0E457D"/>
                              </a:solidFill>
                              <a:latin typeface="Cambria Math" panose="02040503050406030204" pitchFamily="18" charset="0"/>
                            </a:rPr>
                            <m:t>1</m:t>
                          </m:r>
                        </m:sub>
                        <m:sup>
                          <m:r>
                            <m:rPr>
                              <m:sty m:val="p"/>
                            </m:rPr>
                            <a:rPr lang="en-US" altLang="zh-TW" sz="2000">
                              <a:solidFill>
                                <a:srgbClr val="0E457D"/>
                              </a:solidFill>
                              <a:latin typeface="Cambria Math" panose="02040503050406030204" pitchFamily="18" charset="0"/>
                            </a:rPr>
                            <m:t>m</m:t>
                          </m:r>
                        </m:sup>
                        <m:e>
                          <m:func>
                            <m:funcPr>
                              <m:ctrlPr>
                                <a:rPr lang="zh-TW" altLang="zh-TW" sz="2000" i="1">
                                  <a:solidFill>
                                    <a:srgbClr val="0E457D"/>
                                  </a:solidFill>
                                  <a:latin typeface="Cambria Math" panose="02040503050406030204" pitchFamily="18" charset="0"/>
                                </a:rPr>
                              </m:ctrlPr>
                            </m:funcPr>
                            <m:fName>
                              <m:r>
                                <a:rPr lang="en-US" altLang="zh-TW" sz="2000">
                                  <a:solidFill>
                                    <a:srgbClr val="0E457D"/>
                                  </a:solidFill>
                                  <a:latin typeface="Cambria Math" panose="02040503050406030204" pitchFamily="18" charset="0"/>
                                </a:rPr>
                                <m:t>10</m:t>
                              </m:r>
                            </m:fName>
                            <m:e>
                              <m:func>
                                <m:funcPr>
                                  <m:ctrlPr>
                                    <a:rPr lang="zh-TW" altLang="zh-TW" sz="2000" i="1">
                                      <a:solidFill>
                                        <a:srgbClr val="0E457D"/>
                                      </a:solidFill>
                                      <a:latin typeface="Cambria Math" panose="02040503050406030204" pitchFamily="18" charset="0"/>
                                    </a:rPr>
                                  </m:ctrlPr>
                                </m:funcPr>
                                <m:fName>
                                  <m:sSub>
                                    <m:sSubPr>
                                      <m:ctrlPr>
                                        <a:rPr lang="zh-TW" altLang="zh-TW" sz="2000" i="1">
                                          <a:solidFill>
                                            <a:srgbClr val="0E457D"/>
                                          </a:solidFill>
                                          <a:latin typeface="Cambria Math" panose="02040503050406030204" pitchFamily="18" charset="0"/>
                                        </a:rPr>
                                      </m:ctrlPr>
                                    </m:sSubPr>
                                    <m:e>
                                      <m:r>
                                        <m:rPr>
                                          <m:sty m:val="p"/>
                                        </m:rPr>
                                        <a:rPr lang="en-US" altLang="zh-TW" sz="2000">
                                          <a:solidFill>
                                            <a:srgbClr val="0E457D"/>
                                          </a:solidFill>
                                          <a:latin typeface="Cambria Math" panose="02040503050406030204" pitchFamily="18" charset="0"/>
                                        </a:rPr>
                                        <m:t>log</m:t>
                                      </m:r>
                                    </m:e>
                                    <m:sub>
                                      <m:r>
                                        <a:rPr lang="en-US" altLang="zh-TW" sz="2000">
                                          <a:solidFill>
                                            <a:srgbClr val="0E457D"/>
                                          </a:solidFill>
                                          <a:latin typeface="Cambria Math" panose="02040503050406030204" pitchFamily="18" charset="0"/>
                                        </a:rPr>
                                        <m:t>10</m:t>
                                      </m:r>
                                    </m:sub>
                                  </m:sSub>
                                </m:fName>
                                <m:e>
                                  <m:f>
                                    <m:fPr>
                                      <m:ctrlPr>
                                        <a:rPr lang="zh-TW" altLang="zh-TW" sz="2000" i="1">
                                          <a:solidFill>
                                            <a:srgbClr val="0E457D"/>
                                          </a:solidFill>
                                          <a:latin typeface="Cambria Math" panose="02040503050406030204" pitchFamily="18" charset="0"/>
                                        </a:rPr>
                                      </m:ctrlPr>
                                    </m:fPr>
                                    <m:num>
                                      <m:nary>
                                        <m:naryPr>
                                          <m:chr m:val="∑"/>
                                          <m:limLoc m:val="undOvr"/>
                                          <m:ctrlPr>
                                            <a:rPr lang="zh-TW" altLang="zh-TW" sz="2000" i="1">
                                              <a:solidFill>
                                                <a:srgbClr val="0E457D"/>
                                              </a:solidFill>
                                              <a:latin typeface="Cambria Math" panose="02040503050406030204" pitchFamily="18" charset="0"/>
                                            </a:rPr>
                                          </m:ctrlPr>
                                        </m:naryPr>
                                        <m:sub>
                                          <m:r>
                                            <m:rPr>
                                              <m:sty m:val="p"/>
                                            </m:rPr>
                                            <a:rPr lang="en-US" altLang="zh-TW" sz="2000">
                                              <a:solidFill>
                                                <a:srgbClr val="0E457D"/>
                                              </a:solidFill>
                                              <a:latin typeface="Cambria Math" panose="02040503050406030204" pitchFamily="18" charset="0"/>
                                            </a:rPr>
                                            <m:t>i</m:t>
                                          </m:r>
                                          <m:r>
                                            <a:rPr lang="en-US" altLang="zh-TW" sz="2000">
                                              <a:solidFill>
                                                <a:srgbClr val="0E457D"/>
                                              </a:solidFill>
                                              <a:latin typeface="Cambria Math" panose="02040503050406030204" pitchFamily="18" charset="0"/>
                                            </a:rPr>
                                            <m:t>=</m:t>
                                          </m:r>
                                          <m:r>
                                            <a:rPr lang="en-US" altLang="zh-TW" sz="2000">
                                              <a:solidFill>
                                                <a:srgbClr val="0E457D"/>
                                              </a:solidFill>
                                              <a:latin typeface="Cambria Math" panose="02040503050406030204" pitchFamily="18" charset="0"/>
                                            </a:rPr>
                                            <m:t>1</m:t>
                                          </m:r>
                                        </m:sub>
                                        <m:sup>
                                          <m:r>
                                            <m:rPr>
                                              <m:sty m:val="p"/>
                                            </m:rPr>
                                            <a:rPr lang="en-US" altLang="zh-TW" sz="2000">
                                              <a:solidFill>
                                                <a:srgbClr val="0E457D"/>
                                              </a:solidFill>
                                              <a:latin typeface="Cambria Math" panose="02040503050406030204" pitchFamily="18" charset="0"/>
                                            </a:rPr>
                                            <m:t>N</m:t>
                                          </m:r>
                                          <m:r>
                                            <a:rPr lang="en-US" altLang="zh-TW" sz="2000" b="0" i="0" smtClean="0">
                                              <a:solidFill>
                                                <a:srgbClr val="0E457D"/>
                                              </a:solidFill>
                                              <a:latin typeface="Cambria Math" panose="02040503050406030204" pitchFamily="18" charset="0"/>
                                            </a:rPr>
                                            <m:t>=</m:t>
                                          </m:r>
                                          <m:r>
                                            <a:rPr lang="en-US" altLang="zh-TW" sz="2000" b="0" i="0" smtClean="0">
                                              <a:solidFill>
                                                <a:srgbClr val="0E457D"/>
                                              </a:solidFill>
                                              <a:latin typeface="Cambria Math" panose="02040503050406030204" pitchFamily="18" charset="0"/>
                                            </a:rPr>
                                            <m:t>180</m:t>
                                          </m:r>
                                        </m:sup>
                                        <m:e>
                                          <m:sSubSup>
                                            <m:sSubSupPr>
                                              <m:ctrlPr>
                                                <a:rPr lang="zh-TW" altLang="zh-TW" sz="2000" i="1">
                                                  <a:solidFill>
                                                    <a:srgbClr val="0E457D"/>
                                                  </a:solidFill>
                                                  <a:latin typeface="Cambria Math" panose="02040503050406030204" pitchFamily="18" charset="0"/>
                                                </a:rPr>
                                              </m:ctrlPr>
                                            </m:sSubSupPr>
                                            <m:e>
                                              <m:r>
                                                <a:rPr lang="en-US" altLang="zh-TW" sz="2000" i="1">
                                                  <a:solidFill>
                                                    <a:srgbClr val="0E457D"/>
                                                  </a:solidFill>
                                                  <a:latin typeface="Cambria Math" panose="02040503050406030204" pitchFamily="18" charset="0"/>
                                                </a:rPr>
                                                <m:t>𝑥</m:t>
                                              </m:r>
                                            </m:e>
                                            <m:sub>
                                              <m:r>
                                                <a:rPr lang="en-US" altLang="zh-TW" sz="2000" i="1">
                                                  <a:solidFill>
                                                    <a:srgbClr val="0E457D"/>
                                                  </a:solidFill>
                                                  <a:latin typeface="Cambria Math" panose="02040503050406030204" pitchFamily="18" charset="0"/>
                                                </a:rPr>
                                                <m:t>𝑘</m:t>
                                              </m:r>
                                            </m:sub>
                                            <m:sup>
                                              <m:r>
                                                <a:rPr lang="en-US" altLang="zh-TW" sz="2000" i="1">
                                                  <a:solidFill>
                                                    <a:srgbClr val="0E457D"/>
                                                  </a:solidFill>
                                                  <a:latin typeface="Cambria Math" panose="02040503050406030204" pitchFamily="18" charset="0"/>
                                                </a:rPr>
                                                <m:t>2</m:t>
                                              </m:r>
                                            </m:sup>
                                          </m:sSubSup>
                                        </m:e>
                                      </m:nary>
                                      <m:r>
                                        <a:rPr lang="en-US" altLang="zh-TW" sz="2000">
                                          <a:solidFill>
                                            <a:srgbClr val="0E457D"/>
                                          </a:solidFill>
                                          <a:latin typeface="Cambria Math" panose="02040503050406030204" pitchFamily="18" charset="0"/>
                                        </a:rPr>
                                        <m:t>(</m:t>
                                      </m:r>
                                      <m:r>
                                        <a:rPr lang="en-US" altLang="zh-TW" sz="2000" i="1">
                                          <a:solidFill>
                                            <a:srgbClr val="0E457D"/>
                                          </a:solidFill>
                                          <a:latin typeface="Cambria Math" panose="02040503050406030204" pitchFamily="18" charset="0"/>
                                        </a:rPr>
                                        <m:t>𝑖</m:t>
                                      </m:r>
                                      <m:r>
                                        <a:rPr lang="en-US" altLang="zh-TW" sz="2000">
                                          <a:solidFill>
                                            <a:srgbClr val="0E457D"/>
                                          </a:solidFill>
                                          <a:latin typeface="Cambria Math" panose="02040503050406030204" pitchFamily="18" charset="0"/>
                                        </a:rPr>
                                        <m:t>)</m:t>
                                      </m:r>
                                    </m:num>
                                    <m:den>
                                      <m:nary>
                                        <m:naryPr>
                                          <m:chr m:val="∑"/>
                                          <m:limLoc m:val="undOvr"/>
                                          <m:ctrlPr>
                                            <a:rPr lang="zh-TW" altLang="zh-TW" sz="2000" i="1">
                                              <a:solidFill>
                                                <a:srgbClr val="0E457D"/>
                                              </a:solidFill>
                                              <a:latin typeface="Cambria Math" panose="02040503050406030204" pitchFamily="18" charset="0"/>
                                            </a:rPr>
                                          </m:ctrlPr>
                                        </m:naryPr>
                                        <m:sub>
                                          <m:r>
                                            <m:rPr>
                                              <m:sty m:val="p"/>
                                            </m:rPr>
                                            <a:rPr lang="en-US" altLang="zh-TW" sz="2000">
                                              <a:solidFill>
                                                <a:srgbClr val="0E457D"/>
                                              </a:solidFill>
                                              <a:latin typeface="Cambria Math" panose="02040503050406030204" pitchFamily="18" charset="0"/>
                                            </a:rPr>
                                            <m:t>i</m:t>
                                          </m:r>
                                          <m:r>
                                            <a:rPr lang="en-US" altLang="zh-TW" sz="2000">
                                              <a:solidFill>
                                                <a:srgbClr val="0E457D"/>
                                              </a:solidFill>
                                              <a:latin typeface="Cambria Math" panose="02040503050406030204" pitchFamily="18" charset="0"/>
                                            </a:rPr>
                                            <m:t>=</m:t>
                                          </m:r>
                                          <m:r>
                                            <a:rPr lang="en-US" altLang="zh-TW" sz="2000">
                                              <a:solidFill>
                                                <a:srgbClr val="0E457D"/>
                                              </a:solidFill>
                                              <a:latin typeface="Cambria Math" panose="02040503050406030204" pitchFamily="18" charset="0"/>
                                            </a:rPr>
                                            <m:t>1</m:t>
                                          </m:r>
                                        </m:sub>
                                        <m:sup>
                                          <m:r>
                                            <m:rPr>
                                              <m:sty m:val="p"/>
                                            </m:rPr>
                                            <a:rPr lang="en-US" altLang="zh-TW" sz="2000">
                                              <a:solidFill>
                                                <a:srgbClr val="0E457D"/>
                                              </a:solidFill>
                                              <a:latin typeface="Cambria Math" panose="02040503050406030204" pitchFamily="18" charset="0"/>
                                            </a:rPr>
                                            <m:t>N</m:t>
                                          </m:r>
                                          <m:r>
                                            <a:rPr lang="en-US" altLang="zh-TW" sz="2000" b="0" i="0" smtClean="0">
                                              <a:solidFill>
                                                <a:srgbClr val="0E457D"/>
                                              </a:solidFill>
                                              <a:latin typeface="Cambria Math" panose="02040503050406030204" pitchFamily="18" charset="0"/>
                                            </a:rPr>
                                            <m:t>=</m:t>
                                          </m:r>
                                          <m:r>
                                            <a:rPr lang="en-US" altLang="zh-TW" sz="2000" b="0" i="0" smtClean="0">
                                              <a:solidFill>
                                                <a:srgbClr val="0E457D"/>
                                              </a:solidFill>
                                              <a:latin typeface="Cambria Math" panose="02040503050406030204" pitchFamily="18" charset="0"/>
                                            </a:rPr>
                                            <m:t>180</m:t>
                                          </m:r>
                                        </m:sup>
                                        <m:e>
                                          <m:sSup>
                                            <m:sSupPr>
                                              <m:ctrlPr>
                                                <a:rPr lang="zh-TW" altLang="zh-TW" sz="2000" i="1">
                                                  <a:solidFill>
                                                    <a:srgbClr val="0E457D"/>
                                                  </a:solidFill>
                                                  <a:latin typeface="Cambria Math" panose="02040503050406030204" pitchFamily="18" charset="0"/>
                                                </a:rPr>
                                              </m:ctrlPr>
                                            </m:sSupPr>
                                            <m:e>
                                              <m:r>
                                                <a:rPr lang="en-US" altLang="zh-TW" sz="2000" i="1">
                                                  <a:solidFill>
                                                    <a:srgbClr val="0E457D"/>
                                                  </a:solidFill>
                                                  <a:latin typeface="Cambria Math" panose="02040503050406030204" pitchFamily="18" charset="0"/>
                                                </a:rPr>
                                                <m:t>(</m:t>
                                              </m:r>
                                              <m:sSub>
                                                <m:sSubPr>
                                                  <m:ctrlPr>
                                                    <a:rPr lang="en-US" altLang="zh-TW" sz="2000" i="1">
                                                      <a:solidFill>
                                                        <a:srgbClr val="0E457D"/>
                                                      </a:solidFill>
                                                      <a:latin typeface="Cambria Math" panose="02040503050406030204" pitchFamily="18" charset="0"/>
                                                    </a:rPr>
                                                  </m:ctrlPr>
                                                </m:sSubPr>
                                                <m:e>
                                                  <m:r>
                                                    <a:rPr lang="en-US" altLang="zh-TW" sz="2000" i="1">
                                                      <a:solidFill>
                                                        <a:srgbClr val="0E457D"/>
                                                      </a:solidFill>
                                                      <a:latin typeface="Cambria Math" panose="02040503050406030204" pitchFamily="18" charset="0"/>
                                                    </a:rPr>
                                                    <m:t>𝑥</m:t>
                                                  </m:r>
                                                </m:e>
                                                <m:sub>
                                                  <m:r>
                                                    <a:rPr lang="en-US" altLang="zh-TW" sz="2000" i="1">
                                                      <a:solidFill>
                                                        <a:srgbClr val="0E457D"/>
                                                      </a:solidFill>
                                                      <a:latin typeface="Cambria Math" panose="02040503050406030204" pitchFamily="18" charset="0"/>
                                                    </a:rPr>
                                                    <m:t>𝑘</m:t>
                                                  </m:r>
                                                </m:sub>
                                              </m:sSub>
                                              <m:d>
                                                <m:dPr>
                                                  <m:ctrlPr>
                                                    <a:rPr lang="zh-TW" altLang="zh-TW" sz="2000" i="1">
                                                      <a:solidFill>
                                                        <a:srgbClr val="0E457D"/>
                                                      </a:solidFill>
                                                      <a:latin typeface="Cambria Math" panose="02040503050406030204" pitchFamily="18" charset="0"/>
                                                    </a:rPr>
                                                  </m:ctrlPr>
                                                </m:dPr>
                                                <m:e>
                                                  <m:r>
                                                    <a:rPr lang="en-US" altLang="zh-TW" sz="2000" i="1">
                                                      <a:solidFill>
                                                        <a:srgbClr val="0E457D"/>
                                                      </a:solidFill>
                                                      <a:latin typeface="Cambria Math" panose="02040503050406030204" pitchFamily="18" charset="0"/>
                                                    </a:rPr>
                                                    <m:t>𝑖</m:t>
                                                  </m:r>
                                                </m:e>
                                              </m:d>
                                              <m:r>
                                                <a:rPr lang="en-US" altLang="zh-TW" sz="2000" i="1">
                                                  <a:solidFill>
                                                    <a:srgbClr val="0E457D"/>
                                                  </a:solidFill>
                                                  <a:latin typeface="Cambria Math" panose="02040503050406030204" pitchFamily="18" charset="0"/>
                                                </a:rPr>
                                                <m:t>−</m:t>
                                              </m:r>
                                              <m:sSub>
                                                <m:sSubPr>
                                                  <m:ctrlPr>
                                                    <a:rPr lang="en-US" altLang="zh-TW" sz="2000" i="1">
                                                      <a:solidFill>
                                                        <a:srgbClr val="0E457D"/>
                                                      </a:solidFill>
                                                      <a:latin typeface="Cambria Math" panose="02040503050406030204" pitchFamily="18" charset="0"/>
                                                    </a:rPr>
                                                  </m:ctrlPr>
                                                </m:sSubPr>
                                                <m:e>
                                                  <m:r>
                                                    <a:rPr lang="en-US" altLang="zh-TW" sz="2000" i="1">
                                                      <a:solidFill>
                                                        <a:srgbClr val="0E457D"/>
                                                      </a:solidFill>
                                                      <a:latin typeface="Cambria Math" panose="02040503050406030204" pitchFamily="18" charset="0"/>
                                                    </a:rPr>
                                                    <m:t>𝐷</m:t>
                                                  </m:r>
                                                </m:e>
                                                <m:sub>
                                                  <m:r>
                                                    <a:rPr lang="en-US" altLang="zh-TW" sz="2000" i="1">
                                                      <a:solidFill>
                                                        <a:srgbClr val="0E457D"/>
                                                      </a:solidFill>
                                                      <a:latin typeface="Cambria Math" panose="02040503050406030204" pitchFamily="18" charset="0"/>
                                                    </a:rPr>
                                                    <m:t>2</m:t>
                                                  </m:r>
                                                  <m:r>
                                                    <a:rPr lang="en-US" altLang="zh-TW" sz="2000" i="1">
                                                      <a:solidFill>
                                                        <a:srgbClr val="0E457D"/>
                                                      </a:solidFill>
                                                      <a:latin typeface="Cambria Math" panose="02040503050406030204" pitchFamily="18" charset="0"/>
                                                    </a:rPr>
                                                    <m:t>𝑘</m:t>
                                                  </m:r>
                                                </m:sub>
                                              </m:sSub>
                                              <m:r>
                                                <a:rPr lang="zh-TW" altLang="zh-TW" sz="2000" i="1">
                                                  <a:solidFill>
                                                    <a:srgbClr val="0E457D"/>
                                                  </a:solidFill>
                                                  <a:latin typeface="Cambria Math" panose="02040503050406030204" pitchFamily="18" charset="0"/>
                                                </a:rPr>
                                                <m:t> </m:t>
                                              </m:r>
                                              <m:r>
                                                <a:rPr lang="en-US" altLang="zh-TW" sz="2000" i="1">
                                                  <a:solidFill>
                                                    <a:srgbClr val="0E457D"/>
                                                  </a:solidFill>
                                                  <a:latin typeface="Cambria Math" panose="02040503050406030204" pitchFamily="18" charset="0"/>
                                                </a:rPr>
                                                <m:t>(</m:t>
                                              </m:r>
                                              <m:r>
                                                <a:rPr lang="en-US" altLang="zh-TW" sz="2000" i="1">
                                                  <a:solidFill>
                                                    <a:srgbClr val="0E457D"/>
                                                  </a:solidFill>
                                                  <a:latin typeface="Cambria Math" panose="02040503050406030204" pitchFamily="18" charset="0"/>
                                                </a:rPr>
                                                <m:t>𝑖</m:t>
                                              </m:r>
                                              <m:r>
                                                <a:rPr lang="en-US" altLang="zh-TW" sz="2000" i="1">
                                                  <a:solidFill>
                                                    <a:srgbClr val="0E457D"/>
                                                  </a:solidFill>
                                                  <a:latin typeface="Cambria Math" panose="02040503050406030204" pitchFamily="18" charset="0"/>
                                                </a:rPr>
                                                <m:t>))</m:t>
                                              </m:r>
                                            </m:e>
                                            <m:sup>
                                              <m:r>
                                                <a:rPr lang="en-US" altLang="zh-TW" sz="2000" i="1">
                                                  <a:solidFill>
                                                    <a:srgbClr val="0E457D"/>
                                                  </a:solidFill>
                                                  <a:latin typeface="Cambria Math" panose="02040503050406030204" pitchFamily="18" charset="0"/>
                                                </a:rPr>
                                                <m:t>2</m:t>
                                              </m:r>
                                            </m:sup>
                                          </m:sSup>
                                        </m:e>
                                      </m:nary>
                                    </m:den>
                                  </m:f>
                                </m:e>
                              </m:func>
                            </m:e>
                          </m:func>
                        </m:e>
                      </m:nary>
                      <m:r>
                        <a:rPr lang="en-US" altLang="zh-TW" sz="2000" smtClean="0">
                          <a:solidFill>
                            <a:srgbClr val="0E457D"/>
                          </a:solidFill>
                          <a:latin typeface="Cambria Math" panose="02040503050406030204" pitchFamily="18" charset="0"/>
                        </a:rPr>
                        <m:t> </m:t>
                      </m:r>
                    </m:oMath>
                  </m:oMathPara>
                </a14:m>
                <a:endParaRPr lang="en-US" altLang="zh-TW" sz="2000" dirty="0">
                  <a:solidFill>
                    <a:srgbClr val="0E457D"/>
                  </a:solidFill>
                  <a:latin typeface="Times New Roman" panose="02020603050405020304" pitchFamily="18" charset="0"/>
                  <a:cs typeface="Times New Roman" panose="02020603050405020304" pitchFamily="18" charset="0"/>
                </a:endParaRPr>
              </a:p>
            </p:txBody>
          </p:sp>
        </mc:Choice>
        <mc:Fallback>
          <p:sp>
            <p:nvSpPr>
              <p:cNvPr id="29" name="內容版面配置區 2"/>
              <p:cNvSpPr txBox="1">
                <a:spLocks noRot="1" noChangeAspect="1" noMove="1" noResize="1" noEditPoints="1" noAdjustHandles="1" noChangeArrowheads="1" noChangeShapeType="1" noTextEdit="1"/>
              </p:cNvSpPr>
              <p:nvPr/>
            </p:nvSpPr>
            <p:spPr>
              <a:xfrm>
                <a:off x="6747749" y="4712834"/>
                <a:ext cx="4826350" cy="1206601"/>
              </a:xfrm>
              <a:prstGeom prst="rect">
                <a:avLst/>
              </a:prstGeom>
              <a:blipFill>
                <a:blip r:embed="rId4"/>
                <a:stretch>
                  <a:fillRect/>
                </a:stretch>
              </a:blipFill>
            </p:spPr>
            <p:txBody>
              <a:bodyPr/>
              <a:lstStyle/>
              <a:p>
                <a:r>
                  <a:rPr lang="zh-TW" altLang="en-US">
                    <a:noFill/>
                  </a:rPr>
                  <a:t> </a:t>
                </a:r>
              </a:p>
            </p:txBody>
          </p:sp>
        </mc:Fallback>
      </mc:AlternateContent>
      <p:sp>
        <p:nvSpPr>
          <p:cNvPr id="30" name="Text Placeholder 3"/>
          <p:cNvSpPr txBox="1">
            <a:spLocks/>
          </p:cNvSpPr>
          <p:nvPr/>
        </p:nvSpPr>
        <p:spPr>
          <a:xfrm>
            <a:off x="1683251" y="5877272"/>
            <a:ext cx="6136488" cy="30777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457" eaLnBrk="1" fontAlgn="auto" hangingPunct="1">
              <a:spcBef>
                <a:spcPct val="20000"/>
              </a:spcBef>
              <a:spcAft>
                <a:spcPts val="0"/>
              </a:spcAft>
              <a:defRPr/>
            </a:pPr>
            <a:r>
              <a:rPr kumimoji="0" lang="en-US" altLang="zh-TW" sz="2000" b="1" dirty="0">
                <a:solidFill>
                  <a:srgbClr val="0E457D"/>
                </a:solidFill>
                <a:ea typeface="微軟正黑體" panose="020B0604030504040204" pitchFamily="34" charset="-120"/>
                <a:cs typeface="Times New Roman" panose="02020603050405020304" pitchFamily="18" charset="0"/>
              </a:rPr>
              <a:t>SSNRI  (Segmental Signal-to-Noise Ratio Improvement)</a:t>
            </a:r>
          </a:p>
        </p:txBody>
      </p:sp>
      <p:sp>
        <p:nvSpPr>
          <p:cNvPr id="31" name="Oval 77"/>
          <p:cNvSpPr>
            <a:spLocks noChangeArrowheads="1"/>
          </p:cNvSpPr>
          <p:nvPr/>
        </p:nvSpPr>
        <p:spPr bwMode="auto">
          <a:xfrm>
            <a:off x="1007630" y="5882378"/>
            <a:ext cx="301630" cy="300921"/>
          </a:xfrm>
          <a:prstGeom prst="ellipse">
            <a:avLst/>
          </a:prstGeom>
          <a:solidFill>
            <a:srgbClr val="94B6D2"/>
          </a:solidFill>
          <a:ln>
            <a:noFill/>
          </a:ln>
        </p:spPr>
        <p:txBody>
          <a:bodyPr vert="horz" wrap="square" lIns="91440" tIns="45720" rIns="91440" bIns="45720" numCol="1" anchor="t" anchorCtr="0" compatLnSpc="1">
            <a:prstTxWarp prst="textNoShape">
              <a:avLst/>
            </a:prstTxWarp>
          </a:bodyPr>
          <a:lstStyle/>
          <a:p>
            <a:pPr defTabSz="1031690" eaLnBrk="1" fontAlgn="auto" hangingPunct="1">
              <a:spcBef>
                <a:spcPts val="0"/>
              </a:spcBef>
              <a:spcAft>
                <a:spcPts val="0"/>
              </a:spcAft>
            </a:pPr>
            <a:r>
              <a:rPr kumimoji="0" lang="en-US" altLang="zh-TW" sz="2000" dirty="0">
                <a:solidFill>
                  <a:srgbClr val="0E457D"/>
                </a:solidFill>
                <a:ea typeface="+mn-ea"/>
                <a:cs typeface="Times New Roman" panose="02020603050405020304" pitchFamily="18" charset="0"/>
              </a:rPr>
              <a:t>3</a:t>
            </a:r>
            <a:endParaRPr kumimoji="0" lang="en-US" sz="2000" dirty="0">
              <a:solidFill>
                <a:srgbClr val="0E457D"/>
              </a:solidFill>
              <a:ea typeface="+mn-ea"/>
              <a:cs typeface="Times New Roman" panose="02020603050405020304" pitchFamily="18" charset="0"/>
            </a:endParaRPr>
          </a:p>
        </p:txBody>
      </p:sp>
      <p:sp>
        <p:nvSpPr>
          <p:cNvPr id="32" name="Freeform 359"/>
          <p:cNvSpPr>
            <a:spLocks noChangeAspect="1"/>
          </p:cNvSpPr>
          <p:nvPr/>
        </p:nvSpPr>
        <p:spPr>
          <a:xfrm>
            <a:off x="1487520" y="6389118"/>
            <a:ext cx="288000" cy="287916"/>
          </a:xfrm>
          <a:custGeom>
            <a:avLst/>
            <a:gdLst/>
            <a:ahLst/>
            <a:cxnLst/>
            <a:rect l="l" t="t" r="r" b="b"/>
            <a:pathLst>
              <a:path w="432707" h="432707">
                <a:moveTo>
                  <a:pt x="216354" y="0"/>
                </a:moveTo>
                <a:cubicBezTo>
                  <a:pt x="255604" y="0"/>
                  <a:pt x="291804" y="9672"/>
                  <a:pt x="324952" y="29016"/>
                </a:cubicBezTo>
                <a:cubicBezTo>
                  <a:pt x="358100" y="48360"/>
                  <a:pt x="384346" y="74606"/>
                  <a:pt x="403691" y="107754"/>
                </a:cubicBezTo>
                <a:cubicBezTo>
                  <a:pt x="423035" y="140902"/>
                  <a:pt x="432707" y="177102"/>
                  <a:pt x="432707" y="216354"/>
                </a:cubicBezTo>
                <a:cubicBezTo>
                  <a:pt x="432707" y="255605"/>
                  <a:pt x="423035" y="291805"/>
                  <a:pt x="403691" y="324953"/>
                </a:cubicBezTo>
                <a:cubicBezTo>
                  <a:pt x="384346" y="358101"/>
                  <a:pt x="358100" y="384347"/>
                  <a:pt x="324952" y="403691"/>
                </a:cubicBezTo>
                <a:cubicBezTo>
                  <a:pt x="291804" y="423035"/>
                  <a:pt x="255604" y="432707"/>
                  <a:pt x="216354" y="432707"/>
                </a:cubicBezTo>
                <a:cubicBezTo>
                  <a:pt x="177102" y="432707"/>
                  <a:pt x="140902" y="423035"/>
                  <a:pt x="107754" y="403691"/>
                </a:cubicBezTo>
                <a:cubicBezTo>
                  <a:pt x="74606" y="384347"/>
                  <a:pt x="48360" y="358101"/>
                  <a:pt x="29016" y="324953"/>
                </a:cubicBezTo>
                <a:cubicBezTo>
                  <a:pt x="9672" y="291805"/>
                  <a:pt x="0" y="255605"/>
                  <a:pt x="0" y="216354"/>
                </a:cubicBezTo>
                <a:cubicBezTo>
                  <a:pt x="0" y="177102"/>
                  <a:pt x="9672" y="140902"/>
                  <a:pt x="29016" y="107754"/>
                </a:cubicBezTo>
                <a:cubicBezTo>
                  <a:pt x="48360" y="74606"/>
                  <a:pt x="74606" y="48360"/>
                  <a:pt x="107754" y="29016"/>
                </a:cubicBezTo>
                <a:cubicBezTo>
                  <a:pt x="140902" y="9672"/>
                  <a:pt x="177102" y="0"/>
                  <a:pt x="216354" y="0"/>
                </a:cubicBezTo>
                <a:close/>
                <a:moveTo>
                  <a:pt x="189309" y="70428"/>
                </a:moveTo>
                <a:cubicBezTo>
                  <a:pt x="184426" y="70428"/>
                  <a:pt x="180200" y="72212"/>
                  <a:pt x="176632" y="75780"/>
                </a:cubicBezTo>
                <a:lnTo>
                  <a:pt x="147898" y="104515"/>
                </a:lnTo>
                <a:cubicBezTo>
                  <a:pt x="144330" y="108083"/>
                  <a:pt x="142545" y="112308"/>
                  <a:pt x="142545" y="117191"/>
                </a:cubicBezTo>
                <a:cubicBezTo>
                  <a:pt x="142545" y="122074"/>
                  <a:pt x="144330" y="126300"/>
                  <a:pt x="147898" y="129868"/>
                </a:cubicBezTo>
                <a:lnTo>
                  <a:pt x="234383" y="216354"/>
                </a:lnTo>
                <a:lnTo>
                  <a:pt x="147898" y="302839"/>
                </a:lnTo>
                <a:cubicBezTo>
                  <a:pt x="144330" y="306407"/>
                  <a:pt x="142545" y="310633"/>
                  <a:pt x="142545" y="315516"/>
                </a:cubicBezTo>
                <a:cubicBezTo>
                  <a:pt x="142545" y="320399"/>
                  <a:pt x="144330" y="324624"/>
                  <a:pt x="147898" y="328193"/>
                </a:cubicBezTo>
                <a:lnTo>
                  <a:pt x="176632" y="356927"/>
                </a:lnTo>
                <a:cubicBezTo>
                  <a:pt x="180200" y="360495"/>
                  <a:pt x="184426" y="362280"/>
                  <a:pt x="189309" y="362280"/>
                </a:cubicBezTo>
                <a:cubicBezTo>
                  <a:pt x="194192" y="362280"/>
                  <a:pt x="198418" y="360495"/>
                  <a:pt x="201986" y="356927"/>
                </a:cubicBezTo>
                <a:lnTo>
                  <a:pt x="329882" y="229031"/>
                </a:lnTo>
                <a:cubicBezTo>
                  <a:pt x="333451" y="225462"/>
                  <a:pt x="335235" y="221237"/>
                  <a:pt x="335235" y="216354"/>
                </a:cubicBezTo>
                <a:cubicBezTo>
                  <a:pt x="335235" y="211471"/>
                  <a:pt x="333451" y="207245"/>
                  <a:pt x="329882" y="203677"/>
                </a:cubicBezTo>
                <a:lnTo>
                  <a:pt x="201986" y="75780"/>
                </a:lnTo>
                <a:cubicBezTo>
                  <a:pt x="198418" y="72212"/>
                  <a:pt x="194192" y="70428"/>
                  <a:pt x="189309" y="70428"/>
                </a:cubicBezTo>
                <a:close/>
              </a:path>
            </a:pathLst>
          </a:custGeom>
          <a:solidFill>
            <a:schemeClr val="accent2">
              <a:lumMod val="60000"/>
              <a:lumOff val="4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ea typeface="+mn-ea"/>
              <a:cs typeface="Times New Roman" panose="02020603050405020304" pitchFamily="18" charset="0"/>
            </a:endParaRPr>
          </a:p>
        </p:txBody>
      </p:sp>
      <p:sp>
        <p:nvSpPr>
          <p:cNvPr id="33" name="Text Placeholder 3"/>
          <p:cNvSpPr txBox="1">
            <a:spLocks/>
          </p:cNvSpPr>
          <p:nvPr/>
        </p:nvSpPr>
        <p:spPr>
          <a:xfrm>
            <a:off x="1956302" y="6381328"/>
            <a:ext cx="8544006" cy="307777"/>
          </a:xfrm>
          <a:prstGeom prst="rect">
            <a:avLst/>
          </a:prstGeom>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914457" eaLnBrk="1" fontAlgn="auto" hangingPunct="1">
              <a:spcBef>
                <a:spcPct val="20000"/>
              </a:spcBef>
              <a:spcAft>
                <a:spcPts val="0"/>
              </a:spcAft>
              <a:defRPr/>
            </a:pPr>
            <a:r>
              <a:rPr kumimoji="0" lang="en-US" altLang="zh-TW" sz="2000">
                <a:solidFill>
                  <a:srgbClr val="CC4B4A"/>
                </a:solidFill>
                <a:ea typeface="微軟正黑體" panose="020B0604030504040204" pitchFamily="34" charset="-120"/>
                <a:cs typeface="Times New Roman" panose="02020603050405020304" pitchFamily="18" charset="0"/>
              </a:rPr>
              <a:t>SSNRI=SSNR</a:t>
            </a:r>
            <a:r>
              <a:rPr kumimoji="0" lang="zh-TW" altLang="en-US" sz="2000">
                <a:solidFill>
                  <a:srgbClr val="CC4B4A"/>
                </a:solidFill>
                <a:ea typeface="微軟正黑體" panose="020B0604030504040204" pitchFamily="34" charset="-120"/>
                <a:cs typeface="Times New Roman" panose="02020603050405020304" pitchFamily="18" charset="0"/>
              </a:rPr>
              <a:t> </a:t>
            </a:r>
            <a:r>
              <a:rPr kumimoji="0" lang="en-US" altLang="zh-TW" sz="2000">
                <a:solidFill>
                  <a:srgbClr val="CC4B4A"/>
                </a:solidFill>
                <a:ea typeface="微軟正黑體" panose="020B0604030504040204" pitchFamily="34" charset="-120"/>
                <a:cs typeface="Times New Roman" panose="02020603050405020304" pitchFamily="18" charset="0"/>
              </a:rPr>
              <a:t>value of clean speech after denoising – SSNR value of noisy speech</a:t>
            </a:r>
            <a:endParaRPr kumimoji="0" lang="zh-TW" altLang="en-US" sz="2000" dirty="0">
              <a:solidFill>
                <a:srgbClr val="CC4B4A"/>
              </a:solidFill>
              <a:ea typeface="微軟正黑體" panose="020B0604030504040204" pitchFamily="34" charset="-120"/>
              <a:cs typeface="Times New Roman" panose="02020603050405020304" pitchFamily="18" charset="0"/>
            </a:endParaRPr>
          </a:p>
        </p:txBody>
      </p:sp>
      <p:sp>
        <p:nvSpPr>
          <p:cNvPr id="34" name="KSO_Shape"/>
          <p:cNvSpPr>
            <a:spLocks noChangeAspect="1"/>
          </p:cNvSpPr>
          <p:nvPr/>
        </p:nvSpPr>
        <p:spPr bwMode="auto">
          <a:xfrm rot="7486942" flipH="1" flipV="1">
            <a:off x="6522784" y="2867992"/>
            <a:ext cx="449930" cy="482930"/>
          </a:xfrm>
          <a:custGeom>
            <a:avLst/>
            <a:gdLst>
              <a:gd name="T0" fmla="*/ 847238989 w 3580"/>
              <a:gd name="T1" fmla="*/ 847586626 h 3841"/>
              <a:gd name="T2" fmla="*/ 847238989 w 3580"/>
              <a:gd name="T3" fmla="*/ 847586626 h 3841"/>
              <a:gd name="T4" fmla="*/ 847238989 w 3580"/>
              <a:gd name="T5" fmla="*/ 847586626 h 3841"/>
              <a:gd name="T6" fmla="*/ 847238989 w 3580"/>
              <a:gd name="T7" fmla="*/ 847586626 h 3841"/>
              <a:gd name="T8" fmla="*/ 847238989 w 3580"/>
              <a:gd name="T9" fmla="*/ 847586626 h 3841"/>
              <a:gd name="T10" fmla="*/ 847238989 w 3580"/>
              <a:gd name="T11" fmla="*/ 847586626 h 3841"/>
              <a:gd name="T12" fmla="*/ 847238989 w 3580"/>
              <a:gd name="T13" fmla="*/ 847586626 h 3841"/>
              <a:gd name="T14" fmla="*/ 847238989 w 3580"/>
              <a:gd name="T15" fmla="*/ 847586626 h 3841"/>
              <a:gd name="T16" fmla="*/ 847238989 w 3580"/>
              <a:gd name="T17" fmla="*/ 847586626 h 3841"/>
              <a:gd name="T18" fmla="*/ 847238989 w 3580"/>
              <a:gd name="T19" fmla="*/ 847586626 h 3841"/>
              <a:gd name="T20" fmla="*/ 847238989 w 3580"/>
              <a:gd name="T21" fmla="*/ 847586626 h 3841"/>
              <a:gd name="T22" fmla="*/ 847238989 w 3580"/>
              <a:gd name="T23" fmla="*/ 847586626 h 3841"/>
              <a:gd name="T24" fmla="*/ 847238989 w 3580"/>
              <a:gd name="T25" fmla="*/ 847586626 h 3841"/>
              <a:gd name="T26" fmla="*/ 847238989 w 3580"/>
              <a:gd name="T27" fmla="*/ 847586626 h 3841"/>
              <a:gd name="T28" fmla="*/ 847238989 w 3580"/>
              <a:gd name="T29" fmla="*/ 847586626 h 3841"/>
              <a:gd name="T30" fmla="*/ 847238989 w 3580"/>
              <a:gd name="T31" fmla="*/ 847586626 h 3841"/>
              <a:gd name="T32" fmla="*/ 847238989 w 3580"/>
              <a:gd name="T33" fmla="*/ 847586626 h 3841"/>
              <a:gd name="T34" fmla="*/ 847238989 w 3580"/>
              <a:gd name="T35" fmla="*/ 847586626 h 3841"/>
              <a:gd name="T36" fmla="*/ 847238989 w 3580"/>
              <a:gd name="T37" fmla="*/ 847586626 h 3841"/>
              <a:gd name="T38" fmla="*/ 847238989 w 3580"/>
              <a:gd name="T39" fmla="*/ 847586626 h 3841"/>
              <a:gd name="T40" fmla="*/ 847238989 w 3580"/>
              <a:gd name="T41" fmla="*/ 847586626 h 3841"/>
              <a:gd name="T42" fmla="*/ 847238989 w 3580"/>
              <a:gd name="T43" fmla="*/ 847586626 h 3841"/>
              <a:gd name="T44" fmla="*/ 847238989 w 3580"/>
              <a:gd name="T45" fmla="*/ 847586626 h 3841"/>
              <a:gd name="T46" fmla="*/ 847238989 w 3580"/>
              <a:gd name="T47" fmla="*/ 847586626 h 3841"/>
              <a:gd name="T48" fmla="*/ 847238989 w 3580"/>
              <a:gd name="T49" fmla="*/ 847586626 h 3841"/>
              <a:gd name="T50" fmla="*/ 847238989 w 3580"/>
              <a:gd name="T51" fmla="*/ 847586626 h 3841"/>
              <a:gd name="T52" fmla="*/ 847238989 w 3580"/>
              <a:gd name="T53" fmla="*/ 847586626 h 3841"/>
              <a:gd name="T54" fmla="*/ 847238989 w 3580"/>
              <a:gd name="T55" fmla="*/ 847586626 h 3841"/>
              <a:gd name="T56" fmla="*/ 847238989 w 3580"/>
              <a:gd name="T57" fmla="*/ 847586626 h 3841"/>
              <a:gd name="T58" fmla="*/ 847238989 w 3580"/>
              <a:gd name="T59" fmla="*/ 847586626 h 3841"/>
              <a:gd name="T60" fmla="*/ 847238989 w 3580"/>
              <a:gd name="T61" fmla="*/ 847586626 h 3841"/>
              <a:gd name="T62" fmla="*/ 847238989 w 3580"/>
              <a:gd name="T63" fmla="*/ 847586626 h 3841"/>
              <a:gd name="T64" fmla="*/ 847238989 w 3580"/>
              <a:gd name="T65" fmla="*/ 847586626 h 3841"/>
              <a:gd name="T66" fmla="*/ 847238989 w 3580"/>
              <a:gd name="T67" fmla="*/ 847586626 h 3841"/>
              <a:gd name="T68" fmla="*/ 847238989 w 3580"/>
              <a:gd name="T69" fmla="*/ 847586626 h 3841"/>
              <a:gd name="T70" fmla="*/ 847238989 w 3580"/>
              <a:gd name="T71" fmla="*/ 847586626 h 3841"/>
              <a:gd name="T72" fmla="*/ 847238989 w 3580"/>
              <a:gd name="T73" fmla="*/ 847586626 h 3841"/>
              <a:gd name="T74" fmla="*/ 847238989 w 3580"/>
              <a:gd name="T75" fmla="*/ 847586626 h 3841"/>
              <a:gd name="T76" fmla="*/ 847238989 w 3580"/>
              <a:gd name="T77" fmla="*/ 847586626 h 3841"/>
              <a:gd name="T78" fmla="*/ 847238989 w 3580"/>
              <a:gd name="T79" fmla="*/ 847586626 h 3841"/>
              <a:gd name="T80" fmla="*/ 847238989 w 3580"/>
              <a:gd name="T81" fmla="*/ 847586626 h 3841"/>
              <a:gd name="T82" fmla="*/ 847238989 w 3580"/>
              <a:gd name="T83" fmla="*/ 847586626 h 3841"/>
              <a:gd name="T84" fmla="*/ 847238989 w 3580"/>
              <a:gd name="T85" fmla="*/ 847586626 h 3841"/>
              <a:gd name="T86" fmla="*/ 847238989 w 3580"/>
              <a:gd name="T87" fmla="*/ 847586626 h 3841"/>
              <a:gd name="T88" fmla="*/ 847238989 w 3580"/>
              <a:gd name="T89" fmla="*/ 847586626 h 3841"/>
              <a:gd name="T90" fmla="*/ 847238989 w 3580"/>
              <a:gd name="T91" fmla="*/ 847586626 h 3841"/>
              <a:gd name="T92" fmla="*/ 847238989 w 3580"/>
              <a:gd name="T93" fmla="*/ 847586626 h 3841"/>
              <a:gd name="T94" fmla="*/ 847238989 w 3580"/>
              <a:gd name="T95" fmla="*/ 847586626 h 3841"/>
              <a:gd name="T96" fmla="*/ 847238989 w 3580"/>
              <a:gd name="T97" fmla="*/ 847586626 h 3841"/>
              <a:gd name="T98" fmla="*/ 847238989 w 3580"/>
              <a:gd name="T99" fmla="*/ 847586626 h 3841"/>
              <a:gd name="T100" fmla="*/ 847238989 w 3580"/>
              <a:gd name="T101" fmla="*/ 847586626 h 3841"/>
              <a:gd name="T102" fmla="*/ 847238989 w 3580"/>
              <a:gd name="T103" fmla="*/ 847586626 h 3841"/>
              <a:gd name="T104" fmla="*/ 847238989 w 3580"/>
              <a:gd name="T105" fmla="*/ 847586626 h 3841"/>
              <a:gd name="T106" fmla="*/ 847238989 w 3580"/>
              <a:gd name="T107" fmla="*/ 847586626 h 3841"/>
              <a:gd name="T108" fmla="*/ 847238989 w 3580"/>
              <a:gd name="T109" fmla="*/ 847586626 h 3841"/>
              <a:gd name="T110" fmla="*/ 847238989 w 3580"/>
              <a:gd name="T111" fmla="*/ 847586626 h 3841"/>
              <a:gd name="T112" fmla="*/ 847238989 w 3580"/>
              <a:gd name="T113" fmla="*/ 847586626 h 3841"/>
              <a:gd name="T114" fmla="*/ 847238989 w 3580"/>
              <a:gd name="T115" fmla="*/ 847586626 h 3841"/>
              <a:gd name="T116" fmla="*/ 847238989 w 3580"/>
              <a:gd name="T117" fmla="*/ 847586626 h 3841"/>
              <a:gd name="T118" fmla="*/ 847238989 w 3580"/>
              <a:gd name="T119" fmla="*/ 847586626 h 3841"/>
              <a:gd name="T120" fmla="*/ 847238989 w 3580"/>
              <a:gd name="T121" fmla="*/ 847586626 h 3841"/>
              <a:gd name="T122" fmla="*/ 847238989 w 3580"/>
              <a:gd name="T123" fmla="*/ 847586626 h 3841"/>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580" h="3841">
                <a:moveTo>
                  <a:pt x="3580" y="2640"/>
                </a:moveTo>
                <a:lnTo>
                  <a:pt x="3491" y="1718"/>
                </a:lnTo>
                <a:lnTo>
                  <a:pt x="2890" y="2323"/>
                </a:lnTo>
                <a:lnTo>
                  <a:pt x="2881" y="2251"/>
                </a:lnTo>
                <a:lnTo>
                  <a:pt x="2871" y="2180"/>
                </a:lnTo>
                <a:lnTo>
                  <a:pt x="2859" y="2110"/>
                </a:lnTo>
                <a:lnTo>
                  <a:pt x="2846" y="2042"/>
                </a:lnTo>
                <a:lnTo>
                  <a:pt x="2831" y="1974"/>
                </a:lnTo>
                <a:lnTo>
                  <a:pt x="2816" y="1908"/>
                </a:lnTo>
                <a:lnTo>
                  <a:pt x="2799" y="1844"/>
                </a:lnTo>
                <a:lnTo>
                  <a:pt x="2782" y="1780"/>
                </a:lnTo>
                <a:lnTo>
                  <a:pt x="2762" y="1718"/>
                </a:lnTo>
                <a:lnTo>
                  <a:pt x="2742" y="1657"/>
                </a:lnTo>
                <a:lnTo>
                  <a:pt x="2719" y="1597"/>
                </a:lnTo>
                <a:lnTo>
                  <a:pt x="2697" y="1539"/>
                </a:lnTo>
                <a:lnTo>
                  <a:pt x="2672" y="1480"/>
                </a:lnTo>
                <a:lnTo>
                  <a:pt x="2647" y="1424"/>
                </a:lnTo>
                <a:lnTo>
                  <a:pt x="2620" y="1369"/>
                </a:lnTo>
                <a:lnTo>
                  <a:pt x="2592" y="1314"/>
                </a:lnTo>
                <a:lnTo>
                  <a:pt x="2564" y="1262"/>
                </a:lnTo>
                <a:lnTo>
                  <a:pt x="2533" y="1210"/>
                </a:lnTo>
                <a:lnTo>
                  <a:pt x="2501" y="1160"/>
                </a:lnTo>
                <a:lnTo>
                  <a:pt x="2469" y="1110"/>
                </a:lnTo>
                <a:lnTo>
                  <a:pt x="2435" y="1062"/>
                </a:lnTo>
                <a:lnTo>
                  <a:pt x="2401" y="1014"/>
                </a:lnTo>
                <a:lnTo>
                  <a:pt x="2365" y="968"/>
                </a:lnTo>
                <a:lnTo>
                  <a:pt x="2327" y="924"/>
                </a:lnTo>
                <a:lnTo>
                  <a:pt x="2289" y="880"/>
                </a:lnTo>
                <a:lnTo>
                  <a:pt x="2249" y="838"/>
                </a:lnTo>
                <a:lnTo>
                  <a:pt x="2209" y="797"/>
                </a:lnTo>
                <a:lnTo>
                  <a:pt x="2167" y="756"/>
                </a:lnTo>
                <a:lnTo>
                  <a:pt x="2124" y="717"/>
                </a:lnTo>
                <a:lnTo>
                  <a:pt x="2081" y="678"/>
                </a:lnTo>
                <a:lnTo>
                  <a:pt x="2036" y="641"/>
                </a:lnTo>
                <a:lnTo>
                  <a:pt x="1990" y="605"/>
                </a:lnTo>
                <a:lnTo>
                  <a:pt x="1942" y="570"/>
                </a:lnTo>
                <a:lnTo>
                  <a:pt x="1894" y="536"/>
                </a:lnTo>
                <a:lnTo>
                  <a:pt x="1845" y="504"/>
                </a:lnTo>
                <a:lnTo>
                  <a:pt x="1794" y="472"/>
                </a:lnTo>
                <a:lnTo>
                  <a:pt x="1743" y="442"/>
                </a:lnTo>
                <a:lnTo>
                  <a:pt x="1691" y="412"/>
                </a:lnTo>
                <a:lnTo>
                  <a:pt x="1637" y="383"/>
                </a:lnTo>
                <a:lnTo>
                  <a:pt x="1584" y="356"/>
                </a:lnTo>
                <a:lnTo>
                  <a:pt x="1528" y="330"/>
                </a:lnTo>
                <a:lnTo>
                  <a:pt x="1472" y="304"/>
                </a:lnTo>
                <a:lnTo>
                  <a:pt x="1415" y="280"/>
                </a:lnTo>
                <a:lnTo>
                  <a:pt x="1356" y="256"/>
                </a:lnTo>
                <a:lnTo>
                  <a:pt x="1298" y="234"/>
                </a:lnTo>
                <a:lnTo>
                  <a:pt x="1236" y="213"/>
                </a:lnTo>
                <a:lnTo>
                  <a:pt x="1175" y="193"/>
                </a:lnTo>
                <a:lnTo>
                  <a:pt x="1114" y="173"/>
                </a:lnTo>
                <a:lnTo>
                  <a:pt x="1051" y="155"/>
                </a:lnTo>
                <a:lnTo>
                  <a:pt x="987" y="138"/>
                </a:lnTo>
                <a:lnTo>
                  <a:pt x="923" y="122"/>
                </a:lnTo>
                <a:lnTo>
                  <a:pt x="857" y="107"/>
                </a:lnTo>
                <a:lnTo>
                  <a:pt x="790" y="92"/>
                </a:lnTo>
                <a:lnTo>
                  <a:pt x="722" y="78"/>
                </a:lnTo>
                <a:lnTo>
                  <a:pt x="654" y="67"/>
                </a:lnTo>
                <a:lnTo>
                  <a:pt x="584" y="56"/>
                </a:lnTo>
                <a:lnTo>
                  <a:pt x="514" y="45"/>
                </a:lnTo>
                <a:lnTo>
                  <a:pt x="443" y="36"/>
                </a:lnTo>
                <a:lnTo>
                  <a:pt x="371" y="27"/>
                </a:lnTo>
                <a:lnTo>
                  <a:pt x="299" y="20"/>
                </a:lnTo>
                <a:lnTo>
                  <a:pt x="226" y="14"/>
                </a:lnTo>
                <a:lnTo>
                  <a:pt x="151" y="7"/>
                </a:lnTo>
                <a:lnTo>
                  <a:pt x="76" y="4"/>
                </a:lnTo>
                <a:lnTo>
                  <a:pt x="0" y="0"/>
                </a:lnTo>
                <a:lnTo>
                  <a:pt x="99" y="58"/>
                </a:lnTo>
                <a:lnTo>
                  <a:pt x="194" y="118"/>
                </a:lnTo>
                <a:lnTo>
                  <a:pt x="288" y="180"/>
                </a:lnTo>
                <a:lnTo>
                  <a:pt x="377" y="243"/>
                </a:lnTo>
                <a:lnTo>
                  <a:pt x="466" y="305"/>
                </a:lnTo>
                <a:lnTo>
                  <a:pt x="550" y="370"/>
                </a:lnTo>
                <a:lnTo>
                  <a:pt x="633" y="434"/>
                </a:lnTo>
                <a:lnTo>
                  <a:pt x="712" y="502"/>
                </a:lnTo>
                <a:lnTo>
                  <a:pt x="788" y="569"/>
                </a:lnTo>
                <a:lnTo>
                  <a:pt x="862" y="636"/>
                </a:lnTo>
                <a:lnTo>
                  <a:pt x="933" y="706"/>
                </a:lnTo>
                <a:lnTo>
                  <a:pt x="1000" y="777"/>
                </a:lnTo>
                <a:lnTo>
                  <a:pt x="1065" y="848"/>
                </a:lnTo>
                <a:lnTo>
                  <a:pt x="1096" y="884"/>
                </a:lnTo>
                <a:lnTo>
                  <a:pt x="1126" y="920"/>
                </a:lnTo>
                <a:lnTo>
                  <a:pt x="1156" y="957"/>
                </a:lnTo>
                <a:lnTo>
                  <a:pt x="1184" y="993"/>
                </a:lnTo>
                <a:lnTo>
                  <a:pt x="1213" y="1031"/>
                </a:lnTo>
                <a:lnTo>
                  <a:pt x="1240" y="1068"/>
                </a:lnTo>
                <a:lnTo>
                  <a:pt x="1266" y="1105"/>
                </a:lnTo>
                <a:lnTo>
                  <a:pt x="1293" y="1144"/>
                </a:lnTo>
                <a:lnTo>
                  <a:pt x="1317" y="1181"/>
                </a:lnTo>
                <a:lnTo>
                  <a:pt x="1341" y="1220"/>
                </a:lnTo>
                <a:lnTo>
                  <a:pt x="1365" y="1258"/>
                </a:lnTo>
                <a:lnTo>
                  <a:pt x="1387" y="1298"/>
                </a:lnTo>
                <a:lnTo>
                  <a:pt x="1408" y="1337"/>
                </a:lnTo>
                <a:lnTo>
                  <a:pt x="1429" y="1377"/>
                </a:lnTo>
                <a:lnTo>
                  <a:pt x="1449" y="1417"/>
                </a:lnTo>
                <a:lnTo>
                  <a:pt x="1468" y="1456"/>
                </a:lnTo>
                <a:lnTo>
                  <a:pt x="1487" y="1496"/>
                </a:lnTo>
                <a:lnTo>
                  <a:pt x="1504" y="1537"/>
                </a:lnTo>
                <a:lnTo>
                  <a:pt x="1522" y="1577"/>
                </a:lnTo>
                <a:lnTo>
                  <a:pt x="1538" y="1618"/>
                </a:lnTo>
                <a:lnTo>
                  <a:pt x="1553" y="1659"/>
                </a:lnTo>
                <a:lnTo>
                  <a:pt x="1566" y="1702"/>
                </a:lnTo>
                <a:lnTo>
                  <a:pt x="1580" y="1743"/>
                </a:lnTo>
                <a:lnTo>
                  <a:pt x="1593" y="1785"/>
                </a:lnTo>
                <a:lnTo>
                  <a:pt x="1604" y="1827"/>
                </a:lnTo>
                <a:lnTo>
                  <a:pt x="1615" y="1870"/>
                </a:lnTo>
                <a:lnTo>
                  <a:pt x="1625" y="1913"/>
                </a:lnTo>
                <a:lnTo>
                  <a:pt x="1634" y="1956"/>
                </a:lnTo>
                <a:lnTo>
                  <a:pt x="1642" y="1999"/>
                </a:lnTo>
                <a:lnTo>
                  <a:pt x="1650" y="2043"/>
                </a:lnTo>
                <a:lnTo>
                  <a:pt x="1656" y="2088"/>
                </a:lnTo>
                <a:lnTo>
                  <a:pt x="1661" y="2131"/>
                </a:lnTo>
                <a:lnTo>
                  <a:pt x="1666" y="2176"/>
                </a:lnTo>
                <a:lnTo>
                  <a:pt x="1670" y="2221"/>
                </a:lnTo>
                <a:lnTo>
                  <a:pt x="1672" y="2266"/>
                </a:lnTo>
                <a:lnTo>
                  <a:pt x="1675" y="2310"/>
                </a:lnTo>
                <a:lnTo>
                  <a:pt x="1675" y="2357"/>
                </a:lnTo>
                <a:lnTo>
                  <a:pt x="1676" y="2401"/>
                </a:lnTo>
                <a:lnTo>
                  <a:pt x="1017" y="1953"/>
                </a:lnTo>
                <a:lnTo>
                  <a:pt x="1106" y="2876"/>
                </a:lnTo>
                <a:lnTo>
                  <a:pt x="2445" y="3841"/>
                </a:lnTo>
                <a:lnTo>
                  <a:pt x="3580" y="2640"/>
                </a:lnTo>
                <a:close/>
              </a:path>
            </a:pathLst>
          </a:custGeom>
          <a:solidFill>
            <a:srgbClr val="C00000"/>
          </a:solidFill>
          <a:ln w="38100">
            <a:solidFill>
              <a:schemeClr val="bg1"/>
            </a:solidFill>
          </a:ln>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6155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SNR (2/2)</a:t>
            </a:r>
            <a:endParaRPr lang="zh-TW" altLang="en-US" dirty="0">
              <a:latin typeface="Times New Roman" panose="02020603050405020304" pitchFamily="18" charset="0"/>
              <a:cs typeface="Times New Roman" panose="02020603050405020304" pitchFamily="18" charset="0"/>
            </a:endParaRPr>
          </a:p>
        </p:txBody>
      </p:sp>
      <p:sp>
        <p:nvSpPr>
          <p:cNvPr id="8" name="投影片編號版面配置區 2"/>
          <p:cNvSpPr>
            <a:spLocks noGrp="1"/>
          </p:cNvSpPr>
          <p:nvPr>
            <p:ph type="sldNum" sz="quarter" idx="12"/>
          </p:nvPr>
        </p:nvSpPr>
        <p:spPr>
          <a:xfrm>
            <a:off x="0" y="1272222"/>
            <a:ext cx="711200" cy="244476"/>
          </a:xfrm>
        </p:spPr>
        <p:txBody>
          <a:bodyP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C14BE2B-79B3-429B-84A3-28A13968A529}" type="slidenum">
              <a:rPr kumimoji="0" lang="zh-TW" altLang="en-US" sz="1400" b="1" i="0" u="none" strike="noStrike" kern="1200" cap="none" spc="0" normalizeH="0" baseline="0" noProof="0" smtClean="0">
                <a:ln>
                  <a:noFill/>
                </a:ln>
                <a:solidFill>
                  <a:srgbClr val="FFFFFF"/>
                </a:solidFill>
                <a:effectLst/>
                <a:uLnTx/>
                <a:uFillTx/>
                <a:latin typeface="Times New Roman" panose="02020603050405020304" pitchFamily="18" charset="0"/>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zh-TW" altLang="en-US" sz="1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graphicFrame>
        <p:nvGraphicFramePr>
          <p:cNvPr id="9" name="表格 8"/>
          <p:cNvGraphicFramePr>
            <a:graphicFrameLocks noGrp="1"/>
          </p:cNvGraphicFramePr>
          <p:nvPr>
            <p:extLst>
              <p:ext uri="{D42A27DB-BD31-4B8C-83A1-F6EECF244321}">
                <p14:modId xmlns:p14="http://schemas.microsoft.com/office/powerpoint/2010/main" val="3851122592"/>
              </p:ext>
            </p:extLst>
          </p:nvPr>
        </p:nvGraphicFramePr>
        <p:xfrm>
          <a:off x="812800" y="1628800"/>
          <a:ext cx="10107736" cy="4536503"/>
        </p:xfrm>
        <a:graphic>
          <a:graphicData uri="http://schemas.openxmlformats.org/drawingml/2006/table">
            <a:tbl>
              <a:tblPr firstRow="1"/>
              <a:tblGrid>
                <a:gridCol w="1717357">
                  <a:extLst>
                    <a:ext uri="{9D8B030D-6E8A-4147-A177-3AD203B41FA5}">
                      <a16:colId xmlns:a16="http://schemas.microsoft.com/office/drawing/2014/main" val="2866711560"/>
                    </a:ext>
                  </a:extLst>
                </a:gridCol>
                <a:gridCol w="8390379">
                  <a:extLst>
                    <a:ext uri="{9D8B030D-6E8A-4147-A177-3AD203B41FA5}">
                      <a16:colId xmlns:a16="http://schemas.microsoft.com/office/drawing/2014/main" val="2332704388"/>
                    </a:ext>
                  </a:extLst>
                </a:gridCol>
              </a:tblGrid>
              <a:tr h="342244">
                <a:tc>
                  <a:txBody>
                    <a:bodyPr/>
                    <a:lstStyle/>
                    <a:p>
                      <a:pPr algn="ctr">
                        <a:lnSpc>
                          <a:spcPct val="115000"/>
                        </a:lnSpc>
                        <a:spcBef>
                          <a:spcPts val="480"/>
                        </a:spcBef>
                        <a:spcAft>
                          <a:spcPts val="480"/>
                        </a:spcAft>
                      </a:pPr>
                      <a:r>
                        <a:rPr lang="en-US" altLang="zh-TW" sz="2000" kern="100" baseline="0">
                          <a:solidFill>
                            <a:schemeClr val="bg1"/>
                          </a:solidFill>
                          <a:effectLst/>
                          <a:latin typeface="Times New Roman" panose="02020603050405020304" pitchFamily="18" charset="0"/>
                          <a:ea typeface="微軟正黑體" panose="020B0604030504040204" pitchFamily="34" charset="-120"/>
                          <a:cs typeface="Times New Roman" panose="02020603050405020304" pitchFamily="18" charset="0"/>
                        </a:rPr>
                        <a:t>Variables</a:t>
                      </a:r>
                      <a:endParaRPr lang="zh-TW" sz="2000" kern="100" baseline="0" dirty="0">
                        <a:solidFill>
                          <a:schemeClr val="bg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marL="68580" marR="6858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2529F"/>
                    </a:solidFill>
                  </a:tcPr>
                </a:tc>
                <a:tc>
                  <a:txBody>
                    <a:bodyPr/>
                    <a:lstStyle/>
                    <a:p>
                      <a:pPr algn="ctr">
                        <a:lnSpc>
                          <a:spcPct val="115000"/>
                        </a:lnSpc>
                        <a:spcBef>
                          <a:spcPts val="480"/>
                        </a:spcBef>
                        <a:spcAft>
                          <a:spcPts val="480"/>
                        </a:spcAft>
                      </a:pPr>
                      <a:r>
                        <a:rPr lang="en-US" altLang="zh-TW" sz="2000" kern="100" baseline="0">
                          <a:solidFill>
                            <a:schemeClr val="bg1"/>
                          </a:solidFill>
                          <a:effectLst/>
                          <a:latin typeface="Times New Roman" panose="02020603050405020304" pitchFamily="18" charset="0"/>
                          <a:ea typeface="微軟正黑體" panose="020B0604030504040204" pitchFamily="34" charset="-120"/>
                          <a:cs typeface="Times New Roman" panose="02020603050405020304" pitchFamily="18" charset="0"/>
                        </a:rPr>
                        <a:t>Meaning</a:t>
                      </a:r>
                      <a:endParaRPr lang="zh-TW" sz="2000" kern="100" baseline="0" dirty="0">
                        <a:solidFill>
                          <a:schemeClr val="bg1"/>
                        </a:solidFill>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marL="68580" marR="68580" marT="0" marB="0"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2529F"/>
                    </a:solidFill>
                  </a:tcPr>
                </a:tc>
                <a:extLst>
                  <a:ext uri="{0D108BD9-81ED-4DB2-BD59-A6C34878D82A}">
                    <a16:rowId xmlns:a16="http://schemas.microsoft.com/office/drawing/2014/main" val="2221503936"/>
                  </a:ext>
                </a:extLst>
              </a:tr>
              <a:tr h="425329">
                <a:tc>
                  <a:txBody>
                    <a:bodyPr/>
                    <a:lstStyle/>
                    <a:p>
                      <a:pPr algn="ctr">
                        <a:lnSpc>
                          <a:spcPct val="115000"/>
                        </a:lnSpc>
                        <a:spcBef>
                          <a:spcPts val="480"/>
                        </a:spcBef>
                        <a:spcAft>
                          <a:spcPts val="480"/>
                        </a:spcAft>
                      </a:pPr>
                      <a:r>
                        <a:rPr lang="en-US" sz="2000" kern="100" baseline="0">
                          <a:effectLst/>
                          <a:latin typeface="Times New Roman" panose="02020603050405020304" pitchFamily="18" charset="0"/>
                          <a:ea typeface="微軟正黑體" panose="020B0604030504040204" pitchFamily="34" charset="-120"/>
                          <a:cs typeface="Times New Roman" panose="02020603050405020304" pitchFamily="18" charset="0"/>
                        </a:rPr>
                        <a:t>X</a:t>
                      </a:r>
                      <a:endParaRPr lang="zh-TW" sz="2000" kern="100" baseline="0" dirty="0">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marL="68580" marR="68580" marT="0" marB="0" anchor="ctr">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7E9F0"/>
                    </a:solidFill>
                  </a:tcPr>
                </a:tc>
                <a:tc>
                  <a:txBody>
                    <a:bodyPr/>
                    <a:lstStyle/>
                    <a:p>
                      <a:pPr algn="just">
                        <a:lnSpc>
                          <a:spcPct val="115000"/>
                        </a:lnSpc>
                        <a:spcBef>
                          <a:spcPts val="480"/>
                        </a:spcBef>
                        <a:spcAft>
                          <a:spcPts val="480"/>
                        </a:spcAft>
                      </a:pPr>
                      <a:r>
                        <a:rPr lang="en-US" altLang="zh-TW" sz="2000" kern="100" baseline="0">
                          <a:effectLst/>
                          <a:latin typeface="Times New Roman" panose="02020603050405020304" pitchFamily="18" charset="0"/>
                          <a:ea typeface="微軟正黑體" panose="020B0604030504040204" pitchFamily="34" charset="-120"/>
                          <a:cs typeface="Times New Roman" panose="02020603050405020304" pitchFamily="18" charset="0"/>
                        </a:rPr>
                        <a:t> Clean speech</a:t>
                      </a:r>
                      <a:endParaRPr lang="zh-TW" sz="2000" kern="100" baseline="0" dirty="0">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E7E9F0"/>
                    </a:solidFill>
                  </a:tcPr>
                </a:tc>
                <a:extLst>
                  <a:ext uri="{0D108BD9-81ED-4DB2-BD59-A6C34878D82A}">
                    <a16:rowId xmlns:a16="http://schemas.microsoft.com/office/drawing/2014/main" val="1818191517"/>
                  </a:ext>
                </a:extLst>
              </a:tr>
              <a:tr h="436069">
                <a:tc>
                  <a:txBody>
                    <a:bodyPr/>
                    <a:lstStyle/>
                    <a:p>
                      <a:pPr algn="ctr">
                        <a:lnSpc>
                          <a:spcPct val="115000"/>
                        </a:lnSpc>
                        <a:spcBef>
                          <a:spcPts val="480"/>
                        </a:spcBef>
                        <a:spcAft>
                          <a:spcPts val="480"/>
                        </a:spcAft>
                      </a:pPr>
                      <a:r>
                        <a:rPr lang="en-US" altLang="zh-TW" sz="2000" kern="100" baseline="0">
                          <a:effectLst/>
                          <a:latin typeface="Times New Roman" panose="02020603050405020304" pitchFamily="18" charset="0"/>
                          <a:ea typeface="微軟正黑體" panose="020B0604030504040204" pitchFamily="34" charset="-120"/>
                          <a:cs typeface="Times New Roman" panose="02020603050405020304" pitchFamily="18" charset="0"/>
                        </a:rPr>
                        <a:t>D</a:t>
                      </a:r>
                      <a:endParaRPr lang="zh-TW" sz="2000" kern="100" baseline="0" dirty="0">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marL="68580" marR="68580" marT="0" marB="0" anchor="ct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2529F">
                        <a:tint val="20000"/>
                      </a:srgbClr>
                    </a:solidFill>
                  </a:tcPr>
                </a:tc>
                <a:tc>
                  <a:txBody>
                    <a:bodyPr/>
                    <a:lstStyle/>
                    <a:p>
                      <a:pPr algn="just">
                        <a:lnSpc>
                          <a:spcPct val="115000"/>
                        </a:lnSpc>
                      </a:pPr>
                      <a:r>
                        <a:rPr lang="en-US" altLang="zh-TW" sz="2000" kern="100" baseline="0">
                          <a:effectLst/>
                          <a:latin typeface="Times New Roman" panose="02020603050405020304" pitchFamily="18" charset="0"/>
                          <a:ea typeface="微軟正黑體" panose="020B0604030504040204" pitchFamily="34" charset="-120"/>
                          <a:cs typeface="Times New Roman" panose="02020603050405020304" pitchFamily="18" charset="0"/>
                        </a:rPr>
                        <a:t> Noise</a:t>
                      </a:r>
                      <a:endParaRPr lang="zh-TW" sz="2000" kern="100" baseline="0" dirty="0">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2529F">
                        <a:tint val="20000"/>
                      </a:srgbClr>
                    </a:solidFill>
                  </a:tcPr>
                </a:tc>
                <a:extLst>
                  <a:ext uri="{0D108BD9-81ED-4DB2-BD59-A6C34878D82A}">
                    <a16:rowId xmlns:a16="http://schemas.microsoft.com/office/drawing/2014/main" val="691261572"/>
                  </a:ext>
                </a:extLst>
              </a:tr>
              <a:tr h="590255">
                <a:tc>
                  <a:txBody>
                    <a:bodyPr/>
                    <a:lstStyle/>
                    <a:p>
                      <a:pPr algn="ctr">
                        <a:lnSpc>
                          <a:spcPct val="115000"/>
                        </a:lnSpc>
                        <a:spcBef>
                          <a:spcPts val="480"/>
                        </a:spcBef>
                        <a:spcAft>
                          <a:spcPts val="480"/>
                        </a:spcAft>
                      </a:pPr>
                      <a:r>
                        <a:rPr lang="en-US" sz="2000" kern="100" baseline="0" dirty="0">
                          <a:effectLst/>
                          <a:latin typeface="Times New Roman" panose="02020603050405020304" pitchFamily="18" charset="0"/>
                          <a:ea typeface="微軟正黑體" panose="020B0604030504040204" pitchFamily="34" charset="-120"/>
                          <a:cs typeface="Times New Roman" panose="02020603050405020304" pitchFamily="18" charset="0"/>
                        </a:rPr>
                        <a:t>D</a:t>
                      </a:r>
                      <a:r>
                        <a:rPr lang="en-US" altLang="zh-TW" sz="2000" kern="100" baseline="0" dirty="0">
                          <a:effectLst/>
                          <a:latin typeface="Times New Roman" panose="02020603050405020304" pitchFamily="18" charset="0"/>
                          <a:ea typeface="微軟正黑體" panose="020B0604030504040204" pitchFamily="34" charset="-120"/>
                          <a:cs typeface="Times New Roman" panose="02020603050405020304" pitchFamily="18" charset="0"/>
                        </a:rPr>
                        <a:t>1</a:t>
                      </a:r>
                      <a:endParaRPr lang="zh-TW" sz="2000" kern="100" baseline="0" dirty="0">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2529F">
                        <a:tint val="20000"/>
                      </a:srgbClr>
                    </a:solidFill>
                  </a:tcPr>
                </a:tc>
                <a:tc>
                  <a:txBody>
                    <a:bodyPr/>
                    <a:lstStyle/>
                    <a:p>
                      <a:pPr algn="just">
                        <a:lnSpc>
                          <a:spcPct val="115000"/>
                        </a:lnSpc>
                      </a:pPr>
                      <a:r>
                        <a:rPr lang="en-US" altLang="zh-TW" sz="2000" kern="100" baseline="0">
                          <a:effectLst/>
                          <a:latin typeface="Times New Roman" panose="02020603050405020304" pitchFamily="18" charset="0"/>
                          <a:ea typeface="微軟正黑體" panose="020B0604030504040204" pitchFamily="34" charset="-120"/>
                          <a:cs typeface="Times New Roman" panose="02020603050405020304" pitchFamily="18" charset="0"/>
                        </a:rPr>
                        <a:t> The clean speech after denoising(Noisy speech after the wiener filter program)</a:t>
                      </a:r>
                      <a:endParaRPr lang="zh-TW" sz="2000" kern="100" baseline="0" dirty="0">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2529F">
                        <a:tint val="20000"/>
                      </a:srgbClr>
                    </a:solidFill>
                  </a:tcPr>
                </a:tc>
                <a:extLst>
                  <a:ext uri="{0D108BD9-81ED-4DB2-BD59-A6C34878D82A}">
                    <a16:rowId xmlns:a16="http://schemas.microsoft.com/office/drawing/2014/main" val="47859451"/>
                  </a:ext>
                </a:extLst>
              </a:tr>
              <a:tr h="436069">
                <a:tc>
                  <a:txBody>
                    <a:bodyPr/>
                    <a:lstStyle/>
                    <a:p>
                      <a:pPr algn="ctr">
                        <a:lnSpc>
                          <a:spcPct val="115000"/>
                        </a:lnSpc>
                        <a:spcBef>
                          <a:spcPts val="480"/>
                        </a:spcBef>
                        <a:spcAft>
                          <a:spcPts val="480"/>
                        </a:spcAft>
                      </a:pPr>
                      <a:r>
                        <a:rPr lang="en-US" altLang="zh-TW" sz="2000" kern="100" baseline="0" dirty="0">
                          <a:effectLst/>
                          <a:latin typeface="Times New Roman" panose="02020603050405020304" pitchFamily="18" charset="0"/>
                          <a:ea typeface="微軟正黑體" panose="020B0604030504040204" pitchFamily="34" charset="-120"/>
                          <a:cs typeface="Times New Roman" panose="02020603050405020304" pitchFamily="18" charset="0"/>
                        </a:rPr>
                        <a:t>D2</a:t>
                      </a:r>
                      <a:endParaRPr lang="zh-TW" sz="2000" kern="100" baseline="0" dirty="0">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2529F">
                        <a:tint val="20000"/>
                      </a:srgbClr>
                    </a:solidFill>
                  </a:tcPr>
                </a:tc>
                <a:tc>
                  <a:txBody>
                    <a:bodyPr/>
                    <a:lstStyle/>
                    <a:p>
                      <a:pPr marL="0" marR="0" lvl="0" indent="0" algn="just" defTabSz="457200" rtl="0" eaLnBrk="1" fontAlgn="auto" latinLnBrk="0" hangingPunct="1">
                        <a:lnSpc>
                          <a:spcPct val="115000"/>
                        </a:lnSpc>
                        <a:spcBef>
                          <a:spcPts val="0"/>
                        </a:spcBef>
                        <a:spcAft>
                          <a:spcPts val="0"/>
                        </a:spcAft>
                        <a:buClrTx/>
                        <a:buSzTx/>
                        <a:buFontTx/>
                        <a:buNone/>
                        <a:tabLst/>
                        <a:defRPr/>
                      </a:pPr>
                      <a:r>
                        <a:rPr lang="en-US" altLang="zh-TW" sz="2000" kern="100" baseline="0">
                          <a:effectLst/>
                          <a:latin typeface="Times New Roman" panose="02020603050405020304" pitchFamily="18" charset="0"/>
                          <a:ea typeface="微軟正黑體" panose="020B0604030504040204" pitchFamily="34" charset="-120"/>
                          <a:cs typeface="Times New Roman" panose="02020603050405020304" pitchFamily="18" charset="0"/>
                        </a:rPr>
                        <a:t> Noisy speech </a:t>
                      </a:r>
                      <a:r>
                        <a:rPr kumimoji="0" lang="en-US" altLang="zh-TW" sz="2000" kern="1200">
                          <a:solidFill>
                            <a:schemeClr val="tx1"/>
                          </a:solidFill>
                          <a:effectLst/>
                          <a:latin typeface="Times New Roman" panose="02020603050405020304" pitchFamily="18" charset="0"/>
                          <a:ea typeface="+mn-ea"/>
                          <a:cs typeface="Times New Roman" panose="02020603050405020304" pitchFamily="18" charset="0"/>
                        </a:rPr>
                        <a:t>(speech processed with `audio_SNR.m`)</a:t>
                      </a:r>
                      <a:endParaRPr lang="zh-TW" altLang="zh-TW" sz="2000" kern="100" baseline="0" dirty="0">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2529F">
                        <a:tint val="20000"/>
                      </a:srgbClr>
                    </a:solidFill>
                  </a:tcPr>
                </a:tc>
                <a:extLst>
                  <a:ext uri="{0D108BD9-81ED-4DB2-BD59-A6C34878D82A}">
                    <a16:rowId xmlns:a16="http://schemas.microsoft.com/office/drawing/2014/main" val="3737861330"/>
                  </a:ext>
                </a:extLst>
              </a:tr>
              <a:tr h="583987">
                <a:tc>
                  <a:txBody>
                    <a:bodyPr/>
                    <a:lstStyle/>
                    <a:p>
                      <a:pPr algn="ctr">
                        <a:lnSpc>
                          <a:spcPct val="115000"/>
                        </a:lnSpc>
                        <a:spcBef>
                          <a:spcPts val="480"/>
                        </a:spcBef>
                        <a:spcAft>
                          <a:spcPts val="480"/>
                        </a:spcAft>
                      </a:pPr>
                      <a:r>
                        <a:rPr lang="en-US" sz="2000" kern="100" baseline="0" dirty="0">
                          <a:effectLst/>
                          <a:latin typeface="Times New Roman" panose="02020603050405020304" pitchFamily="18" charset="0"/>
                          <a:ea typeface="微軟正黑體" panose="020B0604030504040204" pitchFamily="34" charset="-120"/>
                          <a:cs typeface="Times New Roman" panose="02020603050405020304" pitchFamily="18" charset="0"/>
                        </a:rPr>
                        <a:t>N</a:t>
                      </a:r>
                      <a:endParaRPr lang="zh-TW" sz="2000" kern="100" baseline="0" dirty="0">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2529F">
                        <a:tint val="20000"/>
                      </a:srgbClr>
                    </a:solidFill>
                  </a:tcPr>
                </a:tc>
                <a:tc>
                  <a:txBody>
                    <a:bodyPr/>
                    <a:lstStyle/>
                    <a:p>
                      <a:pPr algn="just">
                        <a:lnSpc>
                          <a:spcPct val="115000"/>
                        </a:lnSpc>
                        <a:spcBef>
                          <a:spcPts val="480"/>
                        </a:spcBef>
                        <a:spcAft>
                          <a:spcPts val="480"/>
                        </a:spcAft>
                      </a:pPr>
                      <a:r>
                        <a:rPr kumimoji="0" lang="en-US" altLang="zh-TW" sz="2000" kern="1200">
                          <a:solidFill>
                            <a:schemeClr val="tx1"/>
                          </a:solidFill>
                          <a:effectLst/>
                          <a:latin typeface="Times New Roman" panose="02020603050405020304" pitchFamily="18" charset="0"/>
                          <a:ea typeface="+mn-ea"/>
                          <a:cs typeface="Times New Roman" panose="02020603050405020304" pitchFamily="18" charset="0"/>
                        </a:rPr>
                        <a:t> Frame length (set to 180 for this project)</a:t>
                      </a:r>
                      <a:endParaRPr lang="zh-TW" sz="2000" kern="100" baseline="0" dirty="0">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2529F">
                        <a:tint val="20000"/>
                      </a:srgbClr>
                    </a:solidFill>
                  </a:tcPr>
                </a:tc>
                <a:extLst>
                  <a:ext uri="{0D108BD9-81ED-4DB2-BD59-A6C34878D82A}">
                    <a16:rowId xmlns:a16="http://schemas.microsoft.com/office/drawing/2014/main" val="3012796522"/>
                  </a:ext>
                </a:extLst>
              </a:tr>
              <a:tr h="528102">
                <a:tc>
                  <a:txBody>
                    <a:bodyPr/>
                    <a:lstStyle/>
                    <a:p>
                      <a:pPr algn="ctr">
                        <a:lnSpc>
                          <a:spcPct val="115000"/>
                        </a:lnSpc>
                        <a:spcBef>
                          <a:spcPts val="480"/>
                        </a:spcBef>
                        <a:spcAft>
                          <a:spcPts val="480"/>
                        </a:spcAft>
                      </a:pPr>
                      <a:r>
                        <a:rPr lang="en-US" altLang="zh-TW" sz="2000" kern="100" baseline="0">
                          <a:effectLst/>
                          <a:latin typeface="Times New Roman" panose="02020603050405020304" pitchFamily="18" charset="0"/>
                          <a:ea typeface="+mn-ea"/>
                          <a:cs typeface="Times New Roman" panose="02020603050405020304" pitchFamily="18" charset="0"/>
                        </a:rPr>
                        <a:t>Y</a:t>
                      </a:r>
                      <a:endParaRPr lang="zh-TW" altLang="zh-TW" sz="2000" kern="100" baseline="0" dirty="0">
                        <a:effectLst/>
                        <a:latin typeface="Times New Roman" panose="02020603050405020304" pitchFamily="18" charset="0"/>
                        <a:ea typeface="+mn-ea"/>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2529F">
                        <a:tint val="20000"/>
                      </a:srgbClr>
                    </a:solidFill>
                  </a:tcPr>
                </a:tc>
                <a:tc>
                  <a:txBody>
                    <a:bodyPr/>
                    <a:lstStyle/>
                    <a:p>
                      <a:pPr algn="just">
                        <a:lnSpc>
                          <a:spcPct val="115000"/>
                        </a:lnSpc>
                      </a:pPr>
                      <a:r>
                        <a:rPr kumimoji="0" lang="en-US" altLang="zh-TW" sz="2000" kern="1200">
                          <a:solidFill>
                            <a:schemeClr val="tx1"/>
                          </a:solidFill>
                          <a:effectLst/>
                          <a:latin typeface="Times New Roman" panose="02020603050405020304" pitchFamily="18" charset="0"/>
                          <a:ea typeface="+mn-ea"/>
                          <a:cs typeface="Times New Roman" panose="02020603050405020304" pitchFamily="18" charset="0"/>
                        </a:rPr>
                        <a:t> Audio length</a:t>
                      </a:r>
                      <a:endParaRPr lang="zh-TW" sz="2000" kern="100" baseline="0" dirty="0">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2529F">
                        <a:tint val="20000"/>
                      </a:srgbClr>
                    </a:solidFill>
                  </a:tcPr>
                </a:tc>
                <a:extLst>
                  <a:ext uri="{0D108BD9-81ED-4DB2-BD59-A6C34878D82A}">
                    <a16:rowId xmlns:a16="http://schemas.microsoft.com/office/drawing/2014/main" val="3801529070"/>
                  </a:ext>
                </a:extLst>
              </a:tr>
              <a:tr h="1194448">
                <a:tc>
                  <a:txBody>
                    <a:bodyPr/>
                    <a:lstStyle/>
                    <a:p>
                      <a:pPr algn="ctr">
                        <a:lnSpc>
                          <a:spcPct val="115000"/>
                        </a:lnSpc>
                        <a:spcBef>
                          <a:spcPts val="480"/>
                        </a:spcBef>
                        <a:spcAft>
                          <a:spcPts val="480"/>
                        </a:spcAft>
                      </a:pPr>
                      <a:r>
                        <a:rPr lang="en-US" altLang="zh-TW" sz="2000" kern="100" baseline="0">
                          <a:effectLst/>
                          <a:latin typeface="Times New Roman" panose="02020603050405020304" pitchFamily="18" charset="0"/>
                          <a:ea typeface="微軟正黑體" panose="020B0604030504040204" pitchFamily="34" charset="-120"/>
                          <a:cs typeface="Times New Roman" panose="02020603050405020304" pitchFamily="18" charset="0"/>
                        </a:rPr>
                        <a:t>M</a:t>
                      </a:r>
                      <a:endParaRPr lang="zh-TW" sz="2000" kern="100" baseline="0" dirty="0">
                        <a:effectLst/>
                        <a:latin typeface="Times New Roman" panose="02020603050405020304" pitchFamily="18" charset="0"/>
                        <a:ea typeface="微軟正黑體" panose="020B0604030504040204" pitchFamily="34" charset="-120"/>
                        <a:cs typeface="Times New Roman" panose="02020603050405020304" pitchFamily="18" charset="0"/>
                      </a:endParaRPr>
                    </a:p>
                  </a:txBody>
                  <a:tcPr marL="68580" marR="68580" marT="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2529F">
                        <a:tint val="20000"/>
                      </a:srgbClr>
                    </a:solidFill>
                  </a:tcPr>
                </a:tc>
                <a:tc>
                  <a:txBody>
                    <a:bodyPr/>
                    <a:lstStyle/>
                    <a:p>
                      <a:pPr algn="l">
                        <a:lnSpc>
                          <a:spcPct val="115000"/>
                        </a:lnSpc>
                      </a:pPr>
                      <a:endParaRPr lang="en-US" sz="200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endParaRPr>
                    </a:p>
                    <a:p>
                      <a:pPr algn="l">
                        <a:lnSpc>
                          <a:spcPct val="115000"/>
                        </a:lnSpc>
                      </a:pPr>
                      <a:r>
                        <a:rPr lang="en-US" sz="2000">
                          <a:solidFill>
                            <a:srgbClr val="000000"/>
                          </a:solidFill>
                          <a:effectLst/>
                          <a:latin typeface="Times New Roman" panose="02020603050405020304" pitchFamily="18" charset="0"/>
                          <a:ea typeface="標楷體" panose="03000509000000000000" pitchFamily="65" charset="-120"/>
                          <a:cs typeface="Times New Roman" panose="02020603050405020304" pitchFamily="18" charset="0"/>
                        </a:rPr>
                        <a:t>Number of frames = (Y/N), where any remainder is discarded.</a:t>
                      </a:r>
                    </a:p>
                  </a:txBody>
                  <a:tcPr marL="114300" marR="11430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12529F">
                        <a:tint val="20000"/>
                      </a:srgbClr>
                    </a:solidFill>
                  </a:tcPr>
                </a:tc>
                <a:extLst>
                  <a:ext uri="{0D108BD9-81ED-4DB2-BD59-A6C34878D82A}">
                    <a16:rowId xmlns:a16="http://schemas.microsoft.com/office/drawing/2014/main" val="3547076023"/>
                  </a:ext>
                </a:extLst>
              </a:tr>
            </a:tbl>
          </a:graphicData>
        </a:graphic>
      </p:graphicFrame>
    </p:spTree>
    <p:extLst>
      <p:ext uri="{BB962C8B-B14F-4D97-AF65-F5344CB8AC3E}">
        <p14:creationId xmlns:p14="http://schemas.microsoft.com/office/powerpoint/2010/main" val="2041441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latin typeface="Times New Roman" panose="02020603050405020304" pitchFamily="18" charset="0"/>
                <a:cs typeface="Times New Roman" panose="02020603050405020304" pitchFamily="18" charset="0"/>
              </a:rPr>
              <a:t>Experiment Steps</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2"/>
          <p:cNvSpPr>
            <a:spLocks noGrp="1"/>
          </p:cNvSpPr>
          <p:nvPr>
            <p:ph type="sldNum" sz="quarter" idx="12"/>
          </p:nvPr>
        </p:nvSpPr>
        <p:spPr>
          <a:xfrm>
            <a:off x="0" y="1272222"/>
            <a:ext cx="711200" cy="244476"/>
          </a:xfrm>
        </p:spPr>
        <p:txBody>
          <a:bodyP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C14BE2B-79B3-429B-84A3-28A13968A529}" type="slidenum">
              <a:rPr kumimoji="0" lang="zh-TW" altLang="en-US" sz="1400" b="1" i="0" u="none" strike="noStrike" kern="1200" cap="none" spc="0" normalizeH="0" baseline="0" noProof="0" smtClean="0">
                <a:ln>
                  <a:noFill/>
                </a:ln>
                <a:solidFill>
                  <a:srgbClr val="FFFFFF"/>
                </a:solidFill>
                <a:effectLst/>
                <a:uLnTx/>
                <a:uFillTx/>
                <a:latin typeface="Times New Roman" panose="02020603050405020304" pitchFamily="18" charset="0"/>
                <a:cs typeface="Times New Roman" panose="02020603050405020304" pitchFamily="18"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zh-TW" altLang="en-US" sz="1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grpSp>
        <p:nvGrpSpPr>
          <p:cNvPr id="43" name="群組 42"/>
          <p:cNvGrpSpPr/>
          <p:nvPr/>
        </p:nvGrpSpPr>
        <p:grpSpPr>
          <a:xfrm>
            <a:off x="813678" y="1628800"/>
            <a:ext cx="10870322" cy="726174"/>
            <a:chOff x="813678" y="1628800"/>
            <a:chExt cx="10870322" cy="726174"/>
          </a:xfrm>
        </p:grpSpPr>
        <p:sp>
          <p:nvSpPr>
            <p:cNvPr id="6" name="矩形 3"/>
            <p:cNvSpPr/>
            <p:nvPr/>
          </p:nvSpPr>
          <p:spPr>
            <a:xfrm>
              <a:off x="1533770" y="1634974"/>
              <a:ext cx="10150230" cy="720000"/>
            </a:xfrm>
            <a:custGeom>
              <a:avLst/>
              <a:gdLst>
                <a:gd name="connsiteX0" fmla="*/ 0 w 6120782"/>
                <a:gd name="connsiteY0" fmla="*/ 0 h 720092"/>
                <a:gd name="connsiteX1" fmla="*/ 6120782 w 6120782"/>
                <a:gd name="connsiteY1" fmla="*/ 0 h 720092"/>
                <a:gd name="connsiteX2" fmla="*/ 6120782 w 6120782"/>
                <a:gd name="connsiteY2" fmla="*/ 720092 h 720092"/>
                <a:gd name="connsiteX3" fmla="*/ 186125 w 6120782"/>
                <a:gd name="connsiteY3" fmla="*/ 710153 h 720092"/>
                <a:gd name="connsiteX4" fmla="*/ 0 w 6120782"/>
                <a:gd name="connsiteY4" fmla="*/ 450058 h 720092"/>
                <a:gd name="connsiteX5" fmla="*/ 0 w 6120782"/>
                <a:gd name="connsiteY5" fmla="*/ 0 h 720092"/>
                <a:gd name="connsiteX0" fmla="*/ 0 w 6120782"/>
                <a:gd name="connsiteY0" fmla="*/ 0 h 730031"/>
                <a:gd name="connsiteX1" fmla="*/ 6120782 w 6120782"/>
                <a:gd name="connsiteY1" fmla="*/ 0 h 730031"/>
                <a:gd name="connsiteX2" fmla="*/ 6120782 w 6120782"/>
                <a:gd name="connsiteY2" fmla="*/ 720092 h 730031"/>
                <a:gd name="connsiteX3" fmla="*/ 150164 w 6120782"/>
                <a:gd name="connsiteY3" fmla="*/ 730031 h 730031"/>
                <a:gd name="connsiteX4" fmla="*/ 0 w 6120782"/>
                <a:gd name="connsiteY4" fmla="*/ 450058 h 730031"/>
                <a:gd name="connsiteX5" fmla="*/ 0 w 6120782"/>
                <a:gd name="connsiteY5" fmla="*/ 0 h 730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20782" h="730031">
                  <a:moveTo>
                    <a:pt x="0" y="0"/>
                  </a:moveTo>
                  <a:lnTo>
                    <a:pt x="6120782" y="0"/>
                  </a:lnTo>
                  <a:lnTo>
                    <a:pt x="6120782" y="720092"/>
                  </a:lnTo>
                  <a:lnTo>
                    <a:pt x="150164" y="730031"/>
                  </a:lnTo>
                  <a:lnTo>
                    <a:pt x="0" y="450058"/>
                  </a:lnTo>
                  <a:lnTo>
                    <a:pt x="0" y="0"/>
                  </a:lnTo>
                  <a:close/>
                </a:path>
              </a:pathLst>
            </a:custGeom>
            <a:solidFill>
              <a:schemeClr val="bg1"/>
            </a:solidFill>
            <a:ln w="25400" cap="flat" cmpd="sng" algn="ctr">
              <a:solidFill>
                <a:srgbClr val="0E457D"/>
              </a:solidFill>
              <a:prstDash val="solid"/>
            </a:ln>
            <a:effectLst/>
          </p:spPr>
          <p:txBody>
            <a:bodyPr lIns="36000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TW" sz="2000" kern="0">
                  <a:ea typeface="+mn-ea"/>
                  <a:cs typeface="Times New Roman" panose="02020603050405020304" pitchFamily="18" charset="0"/>
                </a:rPr>
                <a:t>Watch the tutorial video</a:t>
              </a:r>
              <a:endParaRPr kumimoji="0" lang="en-US" altLang="zh-TW" sz="2000" kern="0" dirty="0">
                <a:ea typeface="+mn-ea"/>
                <a:cs typeface="Times New Roman" panose="02020603050405020304" pitchFamily="18" charset="0"/>
              </a:endParaRPr>
            </a:p>
          </p:txBody>
        </p:sp>
        <p:grpSp>
          <p:nvGrpSpPr>
            <p:cNvPr id="7" name="群組 6"/>
            <p:cNvGrpSpPr/>
            <p:nvPr/>
          </p:nvGrpSpPr>
          <p:grpSpPr>
            <a:xfrm>
              <a:off x="813678" y="1628800"/>
              <a:ext cx="990126" cy="720092"/>
              <a:chOff x="1151563" y="749790"/>
              <a:chExt cx="990126" cy="726266"/>
            </a:xfrm>
          </p:grpSpPr>
          <p:sp>
            <p:nvSpPr>
              <p:cNvPr id="8" name="矩形 2"/>
              <p:cNvSpPr/>
              <p:nvPr/>
            </p:nvSpPr>
            <p:spPr>
              <a:xfrm>
                <a:off x="1151563" y="755964"/>
                <a:ext cx="990126" cy="720092"/>
              </a:xfrm>
              <a:custGeom>
                <a:avLst/>
                <a:gdLst/>
                <a:ahLst/>
                <a:cxnLst/>
                <a:rect l="l" t="t" r="r" b="b"/>
                <a:pathLst>
                  <a:path w="990126" h="720092">
                    <a:moveTo>
                      <a:pt x="0" y="0"/>
                    </a:moveTo>
                    <a:lnTo>
                      <a:pt x="720092" y="0"/>
                    </a:lnTo>
                    <a:lnTo>
                      <a:pt x="720092" y="450058"/>
                    </a:lnTo>
                    <a:lnTo>
                      <a:pt x="990126" y="720092"/>
                    </a:lnTo>
                    <a:lnTo>
                      <a:pt x="720092" y="720092"/>
                    </a:lnTo>
                    <a:lnTo>
                      <a:pt x="450057" y="720092"/>
                    </a:lnTo>
                    <a:lnTo>
                      <a:pt x="0" y="720092"/>
                    </a:lnTo>
                    <a:close/>
                  </a:path>
                </a:pathLst>
              </a:custGeom>
              <a:solidFill>
                <a:srgbClr val="0E457D"/>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a typeface="+mn-ea"/>
                  <a:cs typeface="Times New Roman" panose="02020603050405020304" pitchFamily="18" charset="0"/>
                </a:endParaRPr>
              </a:p>
            </p:txBody>
          </p:sp>
          <p:sp>
            <p:nvSpPr>
              <p:cNvPr id="9" name="文字方塊 8"/>
              <p:cNvSpPr txBox="1"/>
              <p:nvPr/>
            </p:nvSpPr>
            <p:spPr>
              <a:xfrm>
                <a:off x="1217511" y="749790"/>
                <a:ext cx="630080" cy="720092"/>
              </a:xfrm>
              <a:prstGeom prst="rect">
                <a:avLst/>
              </a:prstGeom>
              <a:solidFill>
                <a:srgbClr val="0E457D"/>
              </a:solidFill>
              <a:ln>
                <a:noFill/>
              </a:ln>
            </p:spPr>
            <p:txBody>
              <a:bodyPr wrap="non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800" b="1" i="0" u="none" strike="noStrike" kern="0" cap="none" spc="0" normalizeH="0" baseline="0" noProof="0" dirty="0">
                    <a:ln>
                      <a:noFill/>
                    </a:ln>
                    <a:solidFill>
                      <a:prstClr val="white"/>
                    </a:solidFill>
                    <a:effectLst/>
                    <a:uLnTx/>
                    <a:uFillTx/>
                    <a:ea typeface="+mn-ea"/>
                    <a:cs typeface="Times New Roman" panose="02020603050405020304" pitchFamily="18" charset="0"/>
                  </a:rPr>
                  <a:t>1</a:t>
                </a:r>
              </a:p>
            </p:txBody>
          </p:sp>
        </p:grpSp>
      </p:grpSp>
      <p:grpSp>
        <p:nvGrpSpPr>
          <p:cNvPr id="42" name="群組 41"/>
          <p:cNvGrpSpPr/>
          <p:nvPr/>
        </p:nvGrpSpPr>
        <p:grpSpPr>
          <a:xfrm>
            <a:off x="813678" y="2478421"/>
            <a:ext cx="10870322" cy="726266"/>
            <a:chOff x="813678" y="2453394"/>
            <a:chExt cx="10870322" cy="726266"/>
          </a:xfrm>
        </p:grpSpPr>
        <p:sp>
          <p:nvSpPr>
            <p:cNvPr id="11" name="矩形 3"/>
            <p:cNvSpPr/>
            <p:nvPr/>
          </p:nvSpPr>
          <p:spPr>
            <a:xfrm>
              <a:off x="1533770" y="2459568"/>
              <a:ext cx="10150230" cy="720092"/>
            </a:xfrm>
            <a:custGeom>
              <a:avLst/>
              <a:gdLst>
                <a:gd name="connsiteX0" fmla="*/ 0 w 6120782"/>
                <a:gd name="connsiteY0" fmla="*/ 0 h 720092"/>
                <a:gd name="connsiteX1" fmla="*/ 6120782 w 6120782"/>
                <a:gd name="connsiteY1" fmla="*/ 0 h 720092"/>
                <a:gd name="connsiteX2" fmla="*/ 6120782 w 6120782"/>
                <a:gd name="connsiteY2" fmla="*/ 720092 h 720092"/>
                <a:gd name="connsiteX3" fmla="*/ 168145 w 6120782"/>
                <a:gd name="connsiteY3" fmla="*/ 720092 h 720092"/>
                <a:gd name="connsiteX4" fmla="*/ 0 w 6120782"/>
                <a:gd name="connsiteY4" fmla="*/ 450058 h 720092"/>
                <a:gd name="connsiteX5" fmla="*/ 0 w 6120782"/>
                <a:gd name="connsiteY5" fmla="*/ 0 h 720092"/>
                <a:gd name="connsiteX0" fmla="*/ 0 w 6120782"/>
                <a:gd name="connsiteY0" fmla="*/ 0 h 720092"/>
                <a:gd name="connsiteX1" fmla="*/ 6120782 w 6120782"/>
                <a:gd name="connsiteY1" fmla="*/ 0 h 720092"/>
                <a:gd name="connsiteX2" fmla="*/ 6120782 w 6120782"/>
                <a:gd name="connsiteY2" fmla="*/ 720092 h 720092"/>
                <a:gd name="connsiteX3" fmla="*/ 156658 w 6120782"/>
                <a:gd name="connsiteY3" fmla="*/ 720092 h 720092"/>
                <a:gd name="connsiteX4" fmla="*/ 0 w 6120782"/>
                <a:gd name="connsiteY4" fmla="*/ 450058 h 720092"/>
                <a:gd name="connsiteX5" fmla="*/ 0 w 6120782"/>
                <a:gd name="connsiteY5" fmla="*/ 0 h 72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20782" h="720092">
                  <a:moveTo>
                    <a:pt x="0" y="0"/>
                  </a:moveTo>
                  <a:lnTo>
                    <a:pt x="6120782" y="0"/>
                  </a:lnTo>
                  <a:lnTo>
                    <a:pt x="6120782" y="720092"/>
                  </a:lnTo>
                  <a:lnTo>
                    <a:pt x="156658" y="720092"/>
                  </a:lnTo>
                  <a:lnTo>
                    <a:pt x="0" y="450058"/>
                  </a:lnTo>
                  <a:lnTo>
                    <a:pt x="0" y="0"/>
                  </a:lnTo>
                  <a:close/>
                </a:path>
              </a:pathLst>
            </a:custGeom>
            <a:noFill/>
            <a:ln w="25400" cap="flat" cmpd="sng" algn="ctr">
              <a:solidFill>
                <a:srgbClr val="94B6D2"/>
              </a:solidFill>
              <a:prstDash val="solid"/>
            </a:ln>
            <a:effectLst/>
          </p:spPr>
          <p:txBody>
            <a:bodyPr lIns="36000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TW" sz="2000" kern="0">
                  <a:ea typeface="+mn-ea"/>
                  <a:cs typeface="Times New Roman" panose="02020603050405020304" pitchFamily="18" charset="0"/>
                </a:rPr>
                <a:t>Read the experimental theory in detail and understand the physical meaning of Wiener Filter and SNR</a:t>
              </a:r>
              <a:endParaRPr kumimoji="0" lang="zh-TW" altLang="en-US" sz="2000" kern="0" dirty="0">
                <a:ea typeface="+mn-ea"/>
                <a:cs typeface="Times New Roman" panose="02020603050405020304" pitchFamily="18" charset="0"/>
              </a:endParaRPr>
            </a:p>
          </p:txBody>
        </p:sp>
        <p:grpSp>
          <p:nvGrpSpPr>
            <p:cNvPr id="12" name="群組 11"/>
            <p:cNvGrpSpPr/>
            <p:nvPr/>
          </p:nvGrpSpPr>
          <p:grpSpPr>
            <a:xfrm>
              <a:off x="813678" y="2453394"/>
              <a:ext cx="990126" cy="720000"/>
              <a:chOff x="1151563" y="1676221"/>
              <a:chExt cx="990126" cy="726266"/>
            </a:xfrm>
          </p:grpSpPr>
          <p:sp>
            <p:nvSpPr>
              <p:cNvPr id="13" name="矩形 2"/>
              <p:cNvSpPr/>
              <p:nvPr/>
            </p:nvSpPr>
            <p:spPr>
              <a:xfrm>
                <a:off x="1151563" y="1682395"/>
                <a:ext cx="990126" cy="720092"/>
              </a:xfrm>
              <a:custGeom>
                <a:avLst/>
                <a:gdLst/>
                <a:ahLst/>
                <a:cxnLst/>
                <a:rect l="l" t="t" r="r" b="b"/>
                <a:pathLst>
                  <a:path w="990126" h="720092">
                    <a:moveTo>
                      <a:pt x="0" y="0"/>
                    </a:moveTo>
                    <a:lnTo>
                      <a:pt x="720092" y="0"/>
                    </a:lnTo>
                    <a:lnTo>
                      <a:pt x="720092" y="450058"/>
                    </a:lnTo>
                    <a:lnTo>
                      <a:pt x="990126" y="720092"/>
                    </a:lnTo>
                    <a:lnTo>
                      <a:pt x="720092" y="720092"/>
                    </a:lnTo>
                    <a:lnTo>
                      <a:pt x="450057" y="720092"/>
                    </a:lnTo>
                    <a:lnTo>
                      <a:pt x="0" y="720092"/>
                    </a:lnTo>
                    <a:close/>
                  </a:path>
                </a:pathLst>
              </a:custGeom>
              <a:solidFill>
                <a:srgbClr val="94B6D2"/>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a typeface="+mn-ea"/>
                  <a:cs typeface="Times New Roman" panose="02020603050405020304" pitchFamily="18" charset="0"/>
                </a:endParaRPr>
              </a:p>
            </p:txBody>
          </p:sp>
          <p:sp>
            <p:nvSpPr>
              <p:cNvPr id="14" name="文字方塊 13"/>
              <p:cNvSpPr txBox="1"/>
              <p:nvPr/>
            </p:nvSpPr>
            <p:spPr>
              <a:xfrm>
                <a:off x="1217511" y="1676221"/>
                <a:ext cx="630080" cy="720092"/>
              </a:xfrm>
              <a:prstGeom prst="rect">
                <a:avLst/>
              </a:prstGeom>
              <a:solidFill>
                <a:srgbClr val="94B6D2"/>
              </a:solidFill>
              <a:ln>
                <a:noFill/>
              </a:ln>
            </p:spPr>
            <p:txBody>
              <a:bodyPr wrap="non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800" b="1" i="0" u="none" strike="noStrike" kern="0" cap="none" spc="0" normalizeH="0" baseline="0" noProof="0" dirty="0">
                    <a:ln>
                      <a:noFill/>
                    </a:ln>
                    <a:solidFill>
                      <a:prstClr val="white"/>
                    </a:solidFill>
                    <a:effectLst/>
                    <a:uLnTx/>
                    <a:uFillTx/>
                    <a:ea typeface="+mn-ea"/>
                    <a:cs typeface="Times New Roman" panose="02020603050405020304" pitchFamily="18" charset="0"/>
                  </a:rPr>
                  <a:t>2</a:t>
                </a:r>
              </a:p>
            </p:txBody>
          </p:sp>
        </p:grpSp>
      </p:grpSp>
      <p:grpSp>
        <p:nvGrpSpPr>
          <p:cNvPr id="41" name="群組 40"/>
          <p:cNvGrpSpPr/>
          <p:nvPr/>
        </p:nvGrpSpPr>
        <p:grpSpPr>
          <a:xfrm>
            <a:off x="813678" y="3328134"/>
            <a:ext cx="10870322" cy="726266"/>
            <a:chOff x="813678" y="3284984"/>
            <a:chExt cx="10870322" cy="726266"/>
          </a:xfrm>
        </p:grpSpPr>
        <p:sp>
          <p:nvSpPr>
            <p:cNvPr id="16" name="矩形 3"/>
            <p:cNvSpPr/>
            <p:nvPr/>
          </p:nvSpPr>
          <p:spPr>
            <a:xfrm>
              <a:off x="1533770" y="3291158"/>
              <a:ext cx="10150230" cy="720092"/>
            </a:xfrm>
            <a:custGeom>
              <a:avLst/>
              <a:gdLst>
                <a:gd name="connsiteX0" fmla="*/ 0 w 6120782"/>
                <a:gd name="connsiteY0" fmla="*/ 0 h 730031"/>
                <a:gd name="connsiteX1" fmla="*/ 6120782 w 6120782"/>
                <a:gd name="connsiteY1" fmla="*/ 0 h 730031"/>
                <a:gd name="connsiteX2" fmla="*/ 6120782 w 6120782"/>
                <a:gd name="connsiteY2" fmla="*/ 720092 h 730031"/>
                <a:gd name="connsiteX3" fmla="*/ 150164 w 6120782"/>
                <a:gd name="connsiteY3" fmla="*/ 730031 h 730031"/>
                <a:gd name="connsiteX4" fmla="*/ 0 w 6120782"/>
                <a:gd name="connsiteY4" fmla="*/ 450058 h 730031"/>
                <a:gd name="connsiteX5" fmla="*/ 0 w 6120782"/>
                <a:gd name="connsiteY5" fmla="*/ 0 h 730031"/>
                <a:gd name="connsiteX0" fmla="*/ 0 w 6120782"/>
                <a:gd name="connsiteY0" fmla="*/ 0 h 730031"/>
                <a:gd name="connsiteX1" fmla="*/ 6120782 w 6120782"/>
                <a:gd name="connsiteY1" fmla="*/ 0 h 730031"/>
                <a:gd name="connsiteX2" fmla="*/ 6120782 w 6120782"/>
                <a:gd name="connsiteY2" fmla="*/ 720092 h 730031"/>
                <a:gd name="connsiteX3" fmla="*/ 132183 w 6120782"/>
                <a:gd name="connsiteY3" fmla="*/ 730031 h 730031"/>
                <a:gd name="connsiteX4" fmla="*/ 0 w 6120782"/>
                <a:gd name="connsiteY4" fmla="*/ 450058 h 730031"/>
                <a:gd name="connsiteX5" fmla="*/ 0 w 6120782"/>
                <a:gd name="connsiteY5" fmla="*/ 0 h 730031"/>
                <a:gd name="connsiteX0" fmla="*/ 0 w 6120782"/>
                <a:gd name="connsiteY0" fmla="*/ 0 h 720092"/>
                <a:gd name="connsiteX1" fmla="*/ 6120782 w 6120782"/>
                <a:gd name="connsiteY1" fmla="*/ 0 h 720092"/>
                <a:gd name="connsiteX2" fmla="*/ 6120782 w 6120782"/>
                <a:gd name="connsiteY2" fmla="*/ 720092 h 720092"/>
                <a:gd name="connsiteX3" fmla="*/ 132183 w 6120782"/>
                <a:gd name="connsiteY3" fmla="*/ 720092 h 720092"/>
                <a:gd name="connsiteX4" fmla="*/ 0 w 6120782"/>
                <a:gd name="connsiteY4" fmla="*/ 450058 h 720092"/>
                <a:gd name="connsiteX5" fmla="*/ 0 w 6120782"/>
                <a:gd name="connsiteY5" fmla="*/ 0 h 72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20782" h="720092">
                  <a:moveTo>
                    <a:pt x="0" y="0"/>
                  </a:moveTo>
                  <a:lnTo>
                    <a:pt x="6120782" y="0"/>
                  </a:lnTo>
                  <a:lnTo>
                    <a:pt x="6120782" y="720092"/>
                  </a:lnTo>
                  <a:lnTo>
                    <a:pt x="132183" y="720092"/>
                  </a:lnTo>
                  <a:lnTo>
                    <a:pt x="0" y="450058"/>
                  </a:lnTo>
                  <a:lnTo>
                    <a:pt x="0" y="0"/>
                  </a:lnTo>
                  <a:close/>
                </a:path>
              </a:pathLst>
            </a:custGeom>
            <a:noFill/>
            <a:ln w="25400" cap="flat" cmpd="sng" algn="ctr">
              <a:solidFill>
                <a:srgbClr val="0E457D"/>
              </a:solidFill>
              <a:prstDash val="solid"/>
            </a:ln>
            <a:effectLst/>
          </p:spPr>
          <p:txBody>
            <a:bodyPr lIns="36000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TW" sz="2000" kern="0">
                  <a:ea typeface="+mn-ea"/>
                  <a:cs typeface="Times New Roman" panose="02020603050405020304" pitchFamily="18" charset="0"/>
                </a:rPr>
                <a:t>Experiment One&amp;Two: follow the steps 1~5 in the word document</a:t>
              </a:r>
              <a:endParaRPr kumimoji="0" lang="en-US" altLang="zh-TW" sz="2000" kern="0" dirty="0">
                <a:ea typeface="+mn-ea"/>
                <a:cs typeface="Times New Roman" panose="02020603050405020304" pitchFamily="18" charset="0"/>
              </a:endParaRPr>
            </a:p>
          </p:txBody>
        </p:sp>
        <p:grpSp>
          <p:nvGrpSpPr>
            <p:cNvPr id="17" name="群組 16"/>
            <p:cNvGrpSpPr/>
            <p:nvPr/>
          </p:nvGrpSpPr>
          <p:grpSpPr>
            <a:xfrm>
              <a:off x="813678" y="3284984"/>
              <a:ext cx="990126" cy="726266"/>
              <a:chOff x="1151563" y="2602652"/>
              <a:chExt cx="990126" cy="726266"/>
            </a:xfrm>
          </p:grpSpPr>
          <p:sp>
            <p:nvSpPr>
              <p:cNvPr id="18" name="矩形 2"/>
              <p:cNvSpPr/>
              <p:nvPr/>
            </p:nvSpPr>
            <p:spPr>
              <a:xfrm>
                <a:off x="1151563" y="2608826"/>
                <a:ext cx="990126" cy="720092"/>
              </a:xfrm>
              <a:custGeom>
                <a:avLst/>
                <a:gdLst/>
                <a:ahLst/>
                <a:cxnLst/>
                <a:rect l="l" t="t" r="r" b="b"/>
                <a:pathLst>
                  <a:path w="990126" h="720092">
                    <a:moveTo>
                      <a:pt x="0" y="0"/>
                    </a:moveTo>
                    <a:lnTo>
                      <a:pt x="720092" y="0"/>
                    </a:lnTo>
                    <a:lnTo>
                      <a:pt x="720092" y="450058"/>
                    </a:lnTo>
                    <a:lnTo>
                      <a:pt x="990126" y="720092"/>
                    </a:lnTo>
                    <a:lnTo>
                      <a:pt x="720092" y="720092"/>
                    </a:lnTo>
                    <a:lnTo>
                      <a:pt x="450057" y="720092"/>
                    </a:lnTo>
                    <a:lnTo>
                      <a:pt x="0" y="720092"/>
                    </a:lnTo>
                    <a:close/>
                  </a:path>
                </a:pathLst>
              </a:custGeom>
              <a:solidFill>
                <a:srgbClr val="0E457D"/>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a typeface="+mn-ea"/>
                  <a:cs typeface="Times New Roman" panose="02020603050405020304" pitchFamily="18" charset="0"/>
                </a:endParaRPr>
              </a:p>
            </p:txBody>
          </p:sp>
          <p:sp>
            <p:nvSpPr>
              <p:cNvPr id="19" name="文字方塊 18"/>
              <p:cNvSpPr txBox="1"/>
              <p:nvPr/>
            </p:nvSpPr>
            <p:spPr>
              <a:xfrm>
                <a:off x="1217511" y="2602652"/>
                <a:ext cx="630080" cy="720092"/>
              </a:xfrm>
              <a:prstGeom prst="rect">
                <a:avLst/>
              </a:prstGeom>
              <a:solidFill>
                <a:srgbClr val="0E457D"/>
              </a:solidFill>
              <a:ln>
                <a:noFill/>
              </a:ln>
            </p:spPr>
            <p:txBody>
              <a:bodyPr wrap="non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800" b="1" i="0" u="none" strike="noStrike" kern="0" cap="none" spc="0" normalizeH="0" baseline="0" noProof="0" dirty="0">
                    <a:ln>
                      <a:noFill/>
                    </a:ln>
                    <a:solidFill>
                      <a:prstClr val="white"/>
                    </a:solidFill>
                    <a:effectLst/>
                    <a:uLnTx/>
                    <a:uFillTx/>
                    <a:ea typeface="+mn-ea"/>
                    <a:cs typeface="Times New Roman" panose="02020603050405020304" pitchFamily="18" charset="0"/>
                  </a:rPr>
                  <a:t>3</a:t>
                </a:r>
              </a:p>
            </p:txBody>
          </p:sp>
        </p:grpSp>
      </p:grpSp>
      <p:grpSp>
        <p:nvGrpSpPr>
          <p:cNvPr id="40" name="群組 39"/>
          <p:cNvGrpSpPr/>
          <p:nvPr/>
        </p:nvGrpSpPr>
        <p:grpSpPr>
          <a:xfrm>
            <a:off x="813678" y="4177847"/>
            <a:ext cx="10870322" cy="726266"/>
            <a:chOff x="813678" y="4077072"/>
            <a:chExt cx="10870322" cy="726266"/>
          </a:xfrm>
        </p:grpSpPr>
        <p:sp>
          <p:nvSpPr>
            <p:cNvPr id="21" name="矩形 3"/>
            <p:cNvSpPr/>
            <p:nvPr/>
          </p:nvSpPr>
          <p:spPr>
            <a:xfrm>
              <a:off x="1533770" y="4083246"/>
              <a:ext cx="10150230" cy="720000"/>
            </a:xfrm>
            <a:custGeom>
              <a:avLst/>
              <a:gdLst>
                <a:gd name="connsiteX0" fmla="*/ 0 w 6120782"/>
                <a:gd name="connsiteY0" fmla="*/ 0 h 720092"/>
                <a:gd name="connsiteX1" fmla="*/ 6120782 w 6120782"/>
                <a:gd name="connsiteY1" fmla="*/ 0 h 720092"/>
                <a:gd name="connsiteX2" fmla="*/ 6120782 w 6120782"/>
                <a:gd name="connsiteY2" fmla="*/ 720092 h 720092"/>
                <a:gd name="connsiteX3" fmla="*/ 162817 w 6120782"/>
                <a:gd name="connsiteY3" fmla="*/ 713742 h 720092"/>
                <a:gd name="connsiteX4" fmla="*/ 0 w 6120782"/>
                <a:gd name="connsiteY4" fmla="*/ 450058 h 720092"/>
                <a:gd name="connsiteX5" fmla="*/ 0 w 6120782"/>
                <a:gd name="connsiteY5" fmla="*/ 0 h 720092"/>
                <a:gd name="connsiteX0" fmla="*/ 0 w 6120782"/>
                <a:gd name="connsiteY0" fmla="*/ 0 h 726442"/>
                <a:gd name="connsiteX1" fmla="*/ 6120782 w 6120782"/>
                <a:gd name="connsiteY1" fmla="*/ 0 h 726442"/>
                <a:gd name="connsiteX2" fmla="*/ 6120782 w 6120782"/>
                <a:gd name="connsiteY2" fmla="*/ 720092 h 726442"/>
                <a:gd name="connsiteX3" fmla="*/ 155159 w 6120782"/>
                <a:gd name="connsiteY3" fmla="*/ 726442 h 726442"/>
                <a:gd name="connsiteX4" fmla="*/ 0 w 6120782"/>
                <a:gd name="connsiteY4" fmla="*/ 450058 h 726442"/>
                <a:gd name="connsiteX5" fmla="*/ 0 w 6120782"/>
                <a:gd name="connsiteY5" fmla="*/ 0 h 726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20782" h="726442">
                  <a:moveTo>
                    <a:pt x="0" y="0"/>
                  </a:moveTo>
                  <a:lnTo>
                    <a:pt x="6120782" y="0"/>
                  </a:lnTo>
                  <a:lnTo>
                    <a:pt x="6120782" y="720092"/>
                  </a:lnTo>
                  <a:lnTo>
                    <a:pt x="155159" y="726442"/>
                  </a:lnTo>
                  <a:lnTo>
                    <a:pt x="0" y="450058"/>
                  </a:lnTo>
                  <a:lnTo>
                    <a:pt x="0" y="0"/>
                  </a:lnTo>
                  <a:close/>
                </a:path>
              </a:pathLst>
            </a:custGeom>
            <a:noFill/>
            <a:ln w="25400" cap="flat" cmpd="sng" algn="ctr">
              <a:solidFill>
                <a:srgbClr val="94B6D2"/>
              </a:solidFill>
              <a:prstDash val="solid"/>
            </a:ln>
            <a:effectLst/>
          </p:spPr>
          <p:txBody>
            <a:bodyPr lIns="36000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TW" sz="2000" kern="0">
                  <a:ea typeface="+mn-ea"/>
                  <a:cs typeface="Times New Roman" panose="02020603050405020304" pitchFamily="18" charset="0"/>
                </a:rPr>
                <a:t>Complete Questions 1, 2 and 3 in the For Written Report section</a:t>
              </a:r>
              <a:endParaRPr kumimoji="0" lang="zh-TW" altLang="en-US" sz="2000" kern="0" dirty="0">
                <a:ea typeface="+mn-ea"/>
                <a:cs typeface="Times New Roman" panose="02020603050405020304" pitchFamily="18" charset="0"/>
              </a:endParaRPr>
            </a:p>
          </p:txBody>
        </p:sp>
        <p:grpSp>
          <p:nvGrpSpPr>
            <p:cNvPr id="22" name="群組 21"/>
            <p:cNvGrpSpPr/>
            <p:nvPr/>
          </p:nvGrpSpPr>
          <p:grpSpPr>
            <a:xfrm>
              <a:off x="813678" y="4077072"/>
              <a:ext cx="990126" cy="726266"/>
              <a:chOff x="1151563" y="3529083"/>
              <a:chExt cx="990126" cy="726266"/>
            </a:xfrm>
          </p:grpSpPr>
          <p:sp>
            <p:nvSpPr>
              <p:cNvPr id="23" name="矩形 2"/>
              <p:cNvSpPr/>
              <p:nvPr/>
            </p:nvSpPr>
            <p:spPr>
              <a:xfrm>
                <a:off x="1151563" y="3535257"/>
                <a:ext cx="990126" cy="720092"/>
              </a:xfrm>
              <a:custGeom>
                <a:avLst/>
                <a:gdLst/>
                <a:ahLst/>
                <a:cxnLst/>
                <a:rect l="l" t="t" r="r" b="b"/>
                <a:pathLst>
                  <a:path w="990126" h="720092">
                    <a:moveTo>
                      <a:pt x="0" y="0"/>
                    </a:moveTo>
                    <a:lnTo>
                      <a:pt x="720092" y="0"/>
                    </a:lnTo>
                    <a:lnTo>
                      <a:pt x="720092" y="450058"/>
                    </a:lnTo>
                    <a:lnTo>
                      <a:pt x="990126" y="720092"/>
                    </a:lnTo>
                    <a:lnTo>
                      <a:pt x="720092" y="720092"/>
                    </a:lnTo>
                    <a:lnTo>
                      <a:pt x="450057" y="720092"/>
                    </a:lnTo>
                    <a:lnTo>
                      <a:pt x="0" y="720092"/>
                    </a:lnTo>
                    <a:close/>
                  </a:path>
                </a:pathLst>
              </a:custGeom>
              <a:solidFill>
                <a:srgbClr val="94B6D2"/>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a typeface="+mn-ea"/>
                  <a:cs typeface="Times New Roman" panose="02020603050405020304" pitchFamily="18" charset="0"/>
                </a:endParaRPr>
              </a:p>
            </p:txBody>
          </p:sp>
          <p:sp>
            <p:nvSpPr>
              <p:cNvPr id="24" name="文字方塊 23"/>
              <p:cNvSpPr txBox="1"/>
              <p:nvPr/>
            </p:nvSpPr>
            <p:spPr>
              <a:xfrm>
                <a:off x="1217511" y="3529083"/>
                <a:ext cx="630080" cy="720092"/>
              </a:xfrm>
              <a:prstGeom prst="rect">
                <a:avLst/>
              </a:prstGeom>
              <a:solidFill>
                <a:srgbClr val="94B6D2"/>
              </a:solidFill>
              <a:ln>
                <a:noFill/>
              </a:ln>
            </p:spPr>
            <p:txBody>
              <a:bodyPr wrap="non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800" b="1" i="0" u="none" strike="noStrike" kern="0" cap="none" spc="0" normalizeH="0" baseline="0" noProof="0" dirty="0">
                    <a:ln>
                      <a:noFill/>
                    </a:ln>
                    <a:solidFill>
                      <a:prstClr val="white"/>
                    </a:solidFill>
                    <a:effectLst/>
                    <a:uLnTx/>
                    <a:uFillTx/>
                    <a:ea typeface="+mn-ea"/>
                    <a:cs typeface="Times New Roman" panose="02020603050405020304" pitchFamily="18" charset="0"/>
                  </a:rPr>
                  <a:t>4</a:t>
                </a:r>
              </a:p>
            </p:txBody>
          </p:sp>
        </p:grpSp>
      </p:grpSp>
    </p:spTree>
    <p:extLst>
      <p:ext uri="{BB962C8B-B14F-4D97-AF65-F5344CB8AC3E}">
        <p14:creationId xmlns:p14="http://schemas.microsoft.com/office/powerpoint/2010/main" val="21216860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12529F"/>
      </a:accent1>
      <a:accent2>
        <a:srgbClr val="162E46"/>
      </a:accent2>
      <a:accent3>
        <a:srgbClr val="E4E4EF"/>
      </a:accent3>
      <a:accent4>
        <a:srgbClr val="D6953E"/>
      </a:accent4>
      <a:accent5>
        <a:srgbClr val="858588"/>
      </a:accent5>
      <a:accent6>
        <a:srgbClr val="B4BAD1"/>
      </a:accent6>
      <a:hlink>
        <a:srgbClr val="4276AA"/>
      </a:hlink>
      <a:folHlink>
        <a:srgbClr val="BFBFB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中庸">
  <a:themeElements>
    <a:clrScheme name="自訂 2">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0E457D"/>
      </a:accent6>
      <a:hlink>
        <a:srgbClr val="0000FF"/>
      </a:hlink>
      <a:folHlink>
        <a:srgbClr val="000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中庸">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1_主题5">
  <a:themeElements>
    <a:clrScheme name="房利美">
      <a:dk1>
        <a:srgbClr val="000000"/>
      </a:dk1>
      <a:lt1>
        <a:srgbClr val="FFFFFF"/>
      </a:lt1>
      <a:dk2>
        <a:srgbClr val="768394"/>
      </a:dk2>
      <a:lt2>
        <a:srgbClr val="F0F0F0"/>
      </a:lt2>
      <a:accent1>
        <a:srgbClr val="12529F"/>
      </a:accent1>
      <a:accent2>
        <a:srgbClr val="162E46"/>
      </a:accent2>
      <a:accent3>
        <a:srgbClr val="E4E4EF"/>
      </a:accent3>
      <a:accent4>
        <a:srgbClr val="D6953E"/>
      </a:accent4>
      <a:accent5>
        <a:srgbClr val="858588"/>
      </a:accent5>
      <a:accent6>
        <a:srgbClr val="B4BAD1"/>
      </a:accent6>
      <a:hlink>
        <a:srgbClr val="4276AA"/>
      </a:hlink>
      <a:folHlink>
        <a:srgbClr val="BFBFB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4.xml><?xml version="1.0" encoding="utf-8"?>
<a:theme xmlns:a="http://schemas.openxmlformats.org/drawingml/2006/main" name="Office 佈景主題">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12529F"/>
    </a:accent1>
    <a:accent2>
      <a:srgbClr val="162E46"/>
    </a:accent2>
    <a:accent3>
      <a:srgbClr val="E4E4EF"/>
    </a:accent3>
    <a:accent4>
      <a:srgbClr val="D6953E"/>
    </a:accent4>
    <a:accent5>
      <a:srgbClr val="858588"/>
    </a:accent5>
    <a:accent6>
      <a:srgbClr val="B4BAD1"/>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12529F"/>
    </a:accent1>
    <a:accent2>
      <a:srgbClr val="162E46"/>
    </a:accent2>
    <a:accent3>
      <a:srgbClr val="E4E4EF"/>
    </a:accent3>
    <a:accent4>
      <a:srgbClr val="D6953E"/>
    </a:accent4>
    <a:accent5>
      <a:srgbClr val="858588"/>
    </a:accent5>
    <a:accent6>
      <a:srgbClr val="B4BAD1"/>
    </a:accent6>
    <a:hlink>
      <a:srgbClr val="4276AA"/>
    </a:hlink>
    <a:folHlink>
      <a:srgbClr val="BFBFBF"/>
    </a:folHlink>
  </a:clrScheme>
</a:themeOverride>
</file>

<file path=ppt/theme/themeOverride3.xml><?xml version="1.0" encoding="utf-8"?>
<a:themeOverride xmlns:a="http://schemas.openxmlformats.org/drawingml/2006/main">
  <a:clrScheme name="房利美">
    <a:dk1>
      <a:srgbClr val="000000"/>
    </a:dk1>
    <a:lt1>
      <a:srgbClr val="FFFFFF"/>
    </a:lt1>
    <a:dk2>
      <a:srgbClr val="768394"/>
    </a:dk2>
    <a:lt2>
      <a:srgbClr val="F0F0F0"/>
    </a:lt2>
    <a:accent1>
      <a:srgbClr val="12529F"/>
    </a:accent1>
    <a:accent2>
      <a:srgbClr val="162E46"/>
    </a:accent2>
    <a:accent3>
      <a:srgbClr val="E4E4EF"/>
    </a:accent3>
    <a:accent4>
      <a:srgbClr val="D6953E"/>
    </a:accent4>
    <a:accent5>
      <a:srgbClr val="858588"/>
    </a:accent5>
    <a:accent6>
      <a:srgbClr val="B4BAD1"/>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佈景主題1</Template>
  <TotalTime>168</TotalTime>
  <Words>1889</Words>
  <Application>Microsoft Office PowerPoint</Application>
  <PresentationFormat>寬螢幕</PresentationFormat>
  <Paragraphs>229</Paragraphs>
  <Slides>25</Slides>
  <Notes>1</Notes>
  <HiddenSlides>0</HiddenSlides>
  <MMClips>0</MMClips>
  <ScaleCrop>false</ScaleCrop>
  <HeadingPairs>
    <vt:vector size="8" baseType="variant">
      <vt:variant>
        <vt:lpstr>使用字型</vt:lpstr>
      </vt:variant>
      <vt:variant>
        <vt:i4>6</vt:i4>
      </vt:variant>
      <vt:variant>
        <vt:lpstr>佈景主題</vt:lpstr>
      </vt:variant>
      <vt:variant>
        <vt:i4>3</vt:i4>
      </vt:variant>
      <vt:variant>
        <vt:lpstr>內嵌 OLE 伺服程式</vt:lpstr>
      </vt:variant>
      <vt:variant>
        <vt:i4>1</vt:i4>
      </vt:variant>
      <vt:variant>
        <vt:lpstr>投影片標題</vt:lpstr>
      </vt:variant>
      <vt:variant>
        <vt:i4>25</vt:i4>
      </vt:variant>
    </vt:vector>
  </HeadingPairs>
  <TitlesOfParts>
    <vt:vector size="35" baseType="lpstr">
      <vt:lpstr>Arial</vt:lpstr>
      <vt:lpstr>Calibri</vt:lpstr>
      <vt:lpstr>Cambria Math</vt:lpstr>
      <vt:lpstr>Times New Roman</vt:lpstr>
      <vt:lpstr>Wingdings</vt:lpstr>
      <vt:lpstr>Wingdings 2</vt:lpstr>
      <vt:lpstr>主题5</vt:lpstr>
      <vt:lpstr>中庸</vt:lpstr>
      <vt:lpstr>1_主题5</vt:lpstr>
      <vt:lpstr>think-cell Slide</vt:lpstr>
      <vt:lpstr>Digital Signal Processing Experiment (DSP)</vt:lpstr>
      <vt:lpstr>Tutorial clip</vt:lpstr>
      <vt:lpstr>NOISE</vt:lpstr>
      <vt:lpstr>Experiment tool</vt:lpstr>
      <vt:lpstr>Experiment tool</vt:lpstr>
      <vt:lpstr>What is Frame?</vt:lpstr>
      <vt:lpstr>SNR (1/2)</vt:lpstr>
      <vt:lpstr>SNR (2/2)</vt:lpstr>
      <vt:lpstr>Experiment Steps</vt:lpstr>
      <vt:lpstr>Additional information</vt:lpstr>
      <vt:lpstr>Additional information</vt:lpstr>
      <vt:lpstr>Plot a spectrogram (Cooledit)</vt:lpstr>
      <vt:lpstr>ECHO </vt:lpstr>
      <vt:lpstr>Experiment tool</vt:lpstr>
      <vt:lpstr>Experiment Steps</vt:lpstr>
      <vt:lpstr>Experiment One(1/2)</vt:lpstr>
      <vt:lpstr>Experiment One(2/2)</vt:lpstr>
      <vt:lpstr>Experiment Two</vt:lpstr>
      <vt:lpstr>Experiment Three: Generate and play echo</vt:lpstr>
      <vt:lpstr>Experiment Four: Use LMS.m to perform echo cancellation (Demo) and observe MSE</vt:lpstr>
      <vt:lpstr>Experiment Five: Update NLMS</vt:lpstr>
      <vt:lpstr>For Written Report</vt:lpstr>
      <vt:lpstr>For Written Report</vt:lpstr>
      <vt:lpstr>For Written Report</vt:lpstr>
      <vt:lpstr>Scoring Criteria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MATLAB© 簡介</dc:title>
  <dc:creator>林峰毅</dc:creator>
  <cp:lastModifiedBy>Howard</cp:lastModifiedBy>
  <cp:revision>675</cp:revision>
  <cp:lastPrinted>2020-09-24T04:17:42Z</cp:lastPrinted>
  <dcterms:created xsi:type="dcterms:W3CDTF">2000-07-16T03:35:59Z</dcterms:created>
  <dcterms:modified xsi:type="dcterms:W3CDTF">2024-05-09T09:58:51Z</dcterms:modified>
</cp:coreProperties>
</file>