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94830" autoAdjust="0"/>
  </p:normalViewPr>
  <p:slideViewPr>
    <p:cSldViewPr snapToGrid="0">
      <p:cViewPr>
        <p:scale>
          <a:sx n="100" d="100"/>
          <a:sy n="100" d="100"/>
        </p:scale>
        <p:origin x="9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BC72-8CC1-45D3-88B6-7692A59A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EA449-C605-47B0-8D50-E2635756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8A3F7-85A2-4994-BBB8-71FBEF89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D97C4-8400-49DF-ABEB-F9D973E4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2BD33-CB48-4A26-ABEF-7D74A48B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5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8D37C-1B93-4682-BBBA-8281F455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22AC38-5668-4763-9533-94F096D7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1A606-263B-4A0A-9E85-75A6E865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E1C60-E7A8-447E-8B5B-60A7D227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24188-CE72-4ECD-8856-54BEFF52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38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BCFDB7-38C4-4771-B476-F7AEBD181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A52D29-B6E4-4A11-9BF6-716AB0858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63DA8-62BF-4B21-B129-FC3D6232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987C17-8138-4095-B35D-626B2757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142076-347E-4AEE-9DE7-208904AA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6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0AD94-38BE-4C19-BCE5-81740FDD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D6EAD-19F2-4877-9335-9311222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E3ADD-8464-40D0-8EB8-A6A4D420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6CBF9-60ED-438F-A856-21F4DD06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22919-EEA8-4A60-AE59-E722CE65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8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7FA6-E343-4D88-B958-76905091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5DC2D-1C2D-4D3A-8F6C-A528BAC1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06DCC-0038-4B90-864A-2ADB2754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AB20B-BDA1-4E89-ACE0-918C83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0113C-B8E6-4BB1-B199-BB23D8E8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1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7D73A-C3EC-4B3E-9AD1-5208F29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39AE0-B74A-4A33-BFF0-68AEFBA8A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3C95A9-9D57-4225-B356-D5D31A26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F42432-5829-4F54-BD0E-E370781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D4186A-9218-448E-BE18-C66CF086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2344B-7D81-4A35-B745-5BA54735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8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151AE-2DE2-466A-AC08-E5160233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78BC39-067E-429A-AE59-9051D04AA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142E83-E018-4465-930F-403D2ACA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6D9BAD-5239-47C3-8AA6-B92C6584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BB23F0-21F9-4236-BB3A-353D37FBE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1E8826-3F21-45B8-A736-A7F3F472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64E78-8A4B-4500-A94C-69E4FB75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D85A38-C09B-46AF-B785-86C2D363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90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F782-501A-4414-A1A5-88BF721A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421273-1D73-4B27-944D-F04A21A8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99F1A2-68DC-45A4-85B0-3106F57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2F8B17-5D7D-4887-AA0D-CEBF6E41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0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4BFD9-6F35-4574-BBFD-62FD5E53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6A23F-EE6E-45FB-8333-DBF2F31C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06307-17CF-433A-87EC-4AE391F8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45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3F99-AF22-4A96-8371-C7E14AA3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F73D3-029E-4B00-9611-835D1192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2CC86E-ABC6-454E-9593-B5B4E7A9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7C1D2-102B-4B3B-9EAE-EFAEF317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815E8-A057-4D1D-B787-0EAF39B2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ADCA49-9138-4316-B934-75105C3A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0FAA-F30C-4F27-8300-9C65DFBE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1B8ED9-8C68-4A4C-8B72-D270B182F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53BE9D-4F7C-4AF6-ABD0-172D15E68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60138-A4C2-4094-8E9D-5FE782AF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A395FD-0945-42E6-88BE-9BCB9AB1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B55409-781D-4DFC-B33A-613E9D6F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CBDDEE-F6CD-4B5E-A24A-9BD72C4A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648D1-58BD-46EB-988B-D45D38DA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FD9A9-4E80-442B-B3D1-9736FA3D2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FCBB-F461-4362-A3C7-2C7262D15A81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F0F11-815B-45EB-9AD4-155C621DB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0CBC1-679A-4D18-A3D6-85C5B95E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F633-CA48-4960-B2E9-99C247C47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chelt.de/kuehlkoerper-75-mm-alu-2-5-k-w-sk-81-75-sa-p227987.html?&amp;trstct=pos_0&amp;nbc=1" TargetMode="External"/><Relationship Id="rId2" Type="http://schemas.openxmlformats.org/officeDocument/2006/relationships/hyperlink" Target="https://www.reichelt.de/kuehlkoerper-100-mm-alu-2-2-k-w-sk-81-100-sa-p227984.html?&amp;trstct=pos_0&amp;nbc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13086EF-F783-40F9-A826-E2CD2127E85F}"/>
              </a:ext>
            </a:extLst>
          </p:cNvPr>
          <p:cNvSpPr txBox="1"/>
          <p:nvPr/>
        </p:nvSpPr>
        <p:spPr>
          <a:xfrm>
            <a:off x="431307" y="396820"/>
            <a:ext cx="40319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2 heatsinks:</a:t>
            </a:r>
          </a:p>
          <a:p>
            <a:endParaRPr lang="de-DE" sz="1400" b="1" i="0" u="sng" dirty="0">
              <a:solidFill>
                <a:srgbClr val="000000"/>
              </a:solidFill>
              <a:effectLst/>
              <a:latin typeface="Arial" panose="020B0604020202020204" pitchFamily="34" charset="0"/>
              <a:hlinkClick r:id="rId2" tooltip="SK 81/100/SA - Kühlkörper, 100 mm, Alu, 2,2 K/W"/>
            </a:endParaRPr>
          </a:p>
          <a:p>
            <a:r>
              <a:rPr lang="de-DE" sz="1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tooltip="SK 81/100/SA - Kühlkörper, 100 mm, Alu, 2,2 K/W"/>
              </a:rPr>
              <a:t>SK 81/100/SA</a:t>
            </a:r>
            <a:r>
              <a:rPr lang="de-DE" sz="1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– 100 x 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mm, Alu, 2,2 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K/W</a:t>
            </a:r>
            <a:endParaRPr lang="de-DE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de-DE" sz="1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SK 81/75/SA - Kühlkörper, 75 mm, Alu, 2,5 K/W"/>
              </a:rPr>
              <a:t>SK 81/75/SA</a:t>
            </a:r>
            <a:r>
              <a:rPr lang="de-DE" sz="1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– 100 x 75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mm, Alu, 2,</a:t>
            </a: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pl-PL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K/W</a:t>
            </a:r>
            <a:endParaRPr lang="pl-PL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l-PL" sz="1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31F858B-7E55-4E07-B567-AAC1A4998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976" y="268699"/>
            <a:ext cx="2665261" cy="176620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695DFC36-4946-48B7-B4A6-06A649C41A21}"/>
              </a:ext>
            </a:extLst>
          </p:cNvPr>
          <p:cNvSpPr/>
          <p:nvPr/>
        </p:nvSpPr>
        <p:spPr>
          <a:xfrm>
            <a:off x="1127463" y="286118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3439BFE-6067-4459-9111-A2CA55785511}"/>
              </a:ext>
            </a:extLst>
          </p:cNvPr>
          <p:cNvSpPr/>
          <p:nvPr/>
        </p:nvSpPr>
        <p:spPr>
          <a:xfrm>
            <a:off x="1448162" y="3146401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CAB19C8-104F-4326-8AA7-BB5C9F9072BB}"/>
              </a:ext>
            </a:extLst>
          </p:cNvPr>
          <p:cNvCxnSpPr>
            <a:cxnSpLocks/>
          </p:cNvCxnSpPr>
          <p:nvPr/>
        </p:nvCxnSpPr>
        <p:spPr>
          <a:xfrm>
            <a:off x="1323975" y="3200401"/>
            <a:ext cx="322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1921255-FC3A-44E2-8C49-F3D61C999DD9}"/>
              </a:ext>
            </a:extLst>
          </p:cNvPr>
          <p:cNvCxnSpPr/>
          <p:nvPr/>
        </p:nvCxnSpPr>
        <p:spPr>
          <a:xfrm>
            <a:off x="2867059" y="2858401"/>
            <a:ext cx="0" cy="34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8450878-6634-446A-B716-ED3E7962D19E}"/>
              </a:ext>
            </a:extLst>
          </p:cNvPr>
          <p:cNvCxnSpPr>
            <a:cxnSpLocks/>
          </p:cNvCxnSpPr>
          <p:nvPr/>
        </p:nvCxnSpPr>
        <p:spPr>
          <a:xfrm>
            <a:off x="520700" y="2858399"/>
            <a:ext cx="7842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32C9792-0E7D-41A5-8F43-30252E9E70AB}"/>
              </a:ext>
            </a:extLst>
          </p:cNvPr>
          <p:cNvCxnSpPr>
            <a:cxnSpLocks/>
          </p:cNvCxnSpPr>
          <p:nvPr/>
        </p:nvCxnSpPr>
        <p:spPr>
          <a:xfrm>
            <a:off x="1142162" y="468153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A7B29FF-CB18-43AC-A2DE-217F972D5CB7}"/>
              </a:ext>
            </a:extLst>
          </p:cNvPr>
          <p:cNvCxnSpPr>
            <a:cxnSpLocks/>
          </p:cNvCxnSpPr>
          <p:nvPr/>
        </p:nvCxnSpPr>
        <p:spPr>
          <a:xfrm flipV="1">
            <a:off x="1502162" y="3035012"/>
            <a:ext cx="0" cy="32514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6CC8822-CAEC-4504-9CD3-4E54B2E827DF}"/>
              </a:ext>
            </a:extLst>
          </p:cNvPr>
          <p:cNvCxnSpPr>
            <a:cxnSpLocks/>
          </p:cNvCxnSpPr>
          <p:nvPr/>
        </p:nvCxnSpPr>
        <p:spPr>
          <a:xfrm flipV="1">
            <a:off x="4358660" y="3035014"/>
            <a:ext cx="0" cy="32197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CBF9781-D55D-4215-872C-351DDCA5A2DF}"/>
              </a:ext>
            </a:extLst>
          </p:cNvPr>
          <p:cNvCxnSpPr>
            <a:cxnSpLocks/>
          </p:cNvCxnSpPr>
          <p:nvPr/>
        </p:nvCxnSpPr>
        <p:spPr>
          <a:xfrm flipH="1" flipV="1">
            <a:off x="1126601" y="2255844"/>
            <a:ext cx="862" cy="7540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215D826-D117-43E1-8D35-D39D4DC677E6}"/>
              </a:ext>
            </a:extLst>
          </p:cNvPr>
          <p:cNvCxnSpPr>
            <a:cxnSpLocks/>
          </p:cNvCxnSpPr>
          <p:nvPr/>
        </p:nvCxnSpPr>
        <p:spPr>
          <a:xfrm>
            <a:off x="4352314" y="467840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BED2B6D-0370-4351-9A68-339821ED5ABA}"/>
              </a:ext>
            </a:extLst>
          </p:cNvPr>
          <p:cNvCxnSpPr>
            <a:cxnSpLocks/>
          </p:cNvCxnSpPr>
          <p:nvPr/>
        </p:nvCxnSpPr>
        <p:spPr>
          <a:xfrm flipV="1">
            <a:off x="4727463" y="2241550"/>
            <a:ext cx="0" cy="793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A0E7F905-A3F2-442D-9331-107F67768837}"/>
              </a:ext>
            </a:extLst>
          </p:cNvPr>
          <p:cNvSpPr/>
          <p:nvPr/>
        </p:nvSpPr>
        <p:spPr>
          <a:xfrm>
            <a:off x="4304660" y="314466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E6E788A-3519-45A6-8D7F-008A85A422B7}"/>
              </a:ext>
            </a:extLst>
          </p:cNvPr>
          <p:cNvCxnSpPr>
            <a:cxnSpLocks/>
          </p:cNvCxnSpPr>
          <p:nvPr/>
        </p:nvCxnSpPr>
        <p:spPr>
          <a:xfrm>
            <a:off x="1368425" y="6119180"/>
            <a:ext cx="3178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5CB2BBD-44F2-4BA1-AE78-5FE0A13EEE52}"/>
              </a:ext>
            </a:extLst>
          </p:cNvPr>
          <p:cNvCxnSpPr>
            <a:cxnSpLocks/>
          </p:cNvCxnSpPr>
          <p:nvPr/>
        </p:nvCxnSpPr>
        <p:spPr>
          <a:xfrm flipV="1">
            <a:off x="520700" y="6458399"/>
            <a:ext cx="981462" cy="27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FE54A07-E8F2-4230-98F5-C57653048A8F}"/>
              </a:ext>
            </a:extLst>
          </p:cNvPr>
          <p:cNvCxnSpPr/>
          <p:nvPr/>
        </p:nvCxnSpPr>
        <p:spPr>
          <a:xfrm>
            <a:off x="2872618" y="6119180"/>
            <a:ext cx="0" cy="34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96AC87A0-3B45-4950-A3D9-49B691B3FD24}"/>
              </a:ext>
            </a:extLst>
          </p:cNvPr>
          <p:cNvSpPr/>
          <p:nvPr/>
        </p:nvSpPr>
        <p:spPr>
          <a:xfrm>
            <a:off x="1448162" y="6067561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F5C0D4D-8B80-4E5A-B108-00A69457FC26}"/>
              </a:ext>
            </a:extLst>
          </p:cNvPr>
          <p:cNvSpPr/>
          <p:nvPr/>
        </p:nvSpPr>
        <p:spPr>
          <a:xfrm>
            <a:off x="4304660" y="606518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135F3C5-8D01-4FD8-A155-7DA770843B1B}"/>
              </a:ext>
            </a:extLst>
          </p:cNvPr>
          <p:cNvSpPr txBox="1"/>
          <p:nvPr/>
        </p:nvSpPr>
        <p:spPr>
          <a:xfrm>
            <a:off x="1164106" y="4431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BE6008-1E3D-478B-9D07-3CB89B7A19B0}"/>
              </a:ext>
            </a:extLst>
          </p:cNvPr>
          <p:cNvSpPr txBox="1"/>
          <p:nvPr/>
        </p:nvSpPr>
        <p:spPr>
          <a:xfrm>
            <a:off x="4388544" y="443075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53C564A-66D6-4BFD-9D1A-F88CDB77528A}"/>
              </a:ext>
            </a:extLst>
          </p:cNvPr>
          <p:cNvCxnSpPr>
            <a:cxnSpLocks/>
          </p:cNvCxnSpPr>
          <p:nvPr/>
        </p:nvCxnSpPr>
        <p:spPr>
          <a:xfrm>
            <a:off x="591502" y="2858399"/>
            <a:ext cx="0" cy="360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F7CAA29A-9A80-4A94-8E6B-3F0783F7BA91}"/>
              </a:ext>
            </a:extLst>
          </p:cNvPr>
          <p:cNvSpPr txBox="1"/>
          <p:nvPr/>
        </p:nvSpPr>
        <p:spPr>
          <a:xfrm rot="16200000">
            <a:off x="291172" y="4536678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BB92E46-729F-49D6-AF1B-228F1F24EA32}"/>
              </a:ext>
            </a:extLst>
          </p:cNvPr>
          <p:cNvSpPr txBox="1"/>
          <p:nvPr/>
        </p:nvSpPr>
        <p:spPr>
          <a:xfrm rot="16200000">
            <a:off x="2553894" y="2906290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9,5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1419B75-8A35-4E6C-B87D-F0CA6EF56EDA}"/>
              </a:ext>
            </a:extLst>
          </p:cNvPr>
          <p:cNvSpPr txBox="1"/>
          <p:nvPr/>
        </p:nvSpPr>
        <p:spPr>
          <a:xfrm rot="16200000">
            <a:off x="2549539" y="6167070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9,5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1FFF091-5F98-4D14-98F1-C2A50953F188}"/>
              </a:ext>
            </a:extLst>
          </p:cNvPr>
          <p:cNvCxnSpPr>
            <a:cxnSpLocks/>
          </p:cNvCxnSpPr>
          <p:nvPr/>
        </p:nvCxnSpPr>
        <p:spPr>
          <a:xfrm flipH="1">
            <a:off x="1127463" y="2418161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4394A07-9251-4A54-A565-603275CCC041}"/>
              </a:ext>
            </a:extLst>
          </p:cNvPr>
          <p:cNvSpPr txBox="1"/>
          <p:nvPr/>
        </p:nvSpPr>
        <p:spPr>
          <a:xfrm>
            <a:off x="2571388" y="2196996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4826C0FC-292D-4CC5-BFFB-E331EE96A920}"/>
              </a:ext>
            </a:extLst>
          </p:cNvPr>
          <p:cNvSpPr/>
          <p:nvPr/>
        </p:nvSpPr>
        <p:spPr>
          <a:xfrm>
            <a:off x="2342400" y="4607139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DE39C523-B224-4952-BD8E-349DB7F56B00}"/>
              </a:ext>
            </a:extLst>
          </p:cNvPr>
          <p:cNvSpPr/>
          <p:nvPr/>
        </p:nvSpPr>
        <p:spPr>
          <a:xfrm>
            <a:off x="1622764" y="5458052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7B3C8E4-569A-44A1-B054-446720B7BCC0}"/>
              </a:ext>
            </a:extLst>
          </p:cNvPr>
          <p:cNvSpPr/>
          <p:nvPr/>
        </p:nvSpPr>
        <p:spPr>
          <a:xfrm>
            <a:off x="3068121" y="5450399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293F6DEA-59FC-479D-AFBC-5D093B0507F6}"/>
              </a:ext>
            </a:extLst>
          </p:cNvPr>
          <p:cNvSpPr/>
          <p:nvPr/>
        </p:nvSpPr>
        <p:spPr>
          <a:xfrm>
            <a:off x="6442910" y="286118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D744BFE-2438-4CEA-A46F-36AC68FF21D5}"/>
              </a:ext>
            </a:extLst>
          </p:cNvPr>
          <p:cNvSpPr/>
          <p:nvPr/>
        </p:nvSpPr>
        <p:spPr>
          <a:xfrm>
            <a:off x="6763609" y="3146401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863056B-6A90-468B-BBAD-6FF986A3BED8}"/>
              </a:ext>
            </a:extLst>
          </p:cNvPr>
          <p:cNvCxnSpPr>
            <a:cxnSpLocks/>
          </p:cNvCxnSpPr>
          <p:nvPr/>
        </p:nvCxnSpPr>
        <p:spPr>
          <a:xfrm>
            <a:off x="5836147" y="2858399"/>
            <a:ext cx="7056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C748EE17-CEFA-4D1A-B368-A4AEACCB0CDC}"/>
              </a:ext>
            </a:extLst>
          </p:cNvPr>
          <p:cNvCxnSpPr>
            <a:cxnSpLocks/>
          </p:cNvCxnSpPr>
          <p:nvPr/>
        </p:nvCxnSpPr>
        <p:spPr>
          <a:xfrm flipV="1">
            <a:off x="6442048" y="2212976"/>
            <a:ext cx="1" cy="8220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34363931-AB22-4318-BDC2-AD4982276268}"/>
              </a:ext>
            </a:extLst>
          </p:cNvPr>
          <p:cNvCxnSpPr>
            <a:cxnSpLocks/>
          </p:cNvCxnSpPr>
          <p:nvPr/>
        </p:nvCxnSpPr>
        <p:spPr>
          <a:xfrm flipV="1">
            <a:off x="10042910" y="2241551"/>
            <a:ext cx="0" cy="6992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E1470B49-8376-4E0B-ADD5-379FC615EB3C}"/>
              </a:ext>
            </a:extLst>
          </p:cNvPr>
          <p:cNvSpPr/>
          <p:nvPr/>
        </p:nvSpPr>
        <p:spPr>
          <a:xfrm>
            <a:off x="9643922" y="3137517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DB87DCA4-63B3-4C7D-A5EF-7F0ECFE83310}"/>
              </a:ext>
            </a:extLst>
          </p:cNvPr>
          <p:cNvCxnSpPr>
            <a:cxnSpLocks/>
          </p:cNvCxnSpPr>
          <p:nvPr/>
        </p:nvCxnSpPr>
        <p:spPr>
          <a:xfrm>
            <a:off x="5836147" y="6461181"/>
            <a:ext cx="70562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Ellipse 140">
            <a:extLst>
              <a:ext uri="{FF2B5EF4-FFF2-40B4-BE49-F238E27FC236}">
                <a16:creationId xmlns:a16="http://schemas.microsoft.com/office/drawing/2014/main" id="{F012127C-AE85-4359-B300-2CD3931FFAB2}"/>
              </a:ext>
            </a:extLst>
          </p:cNvPr>
          <p:cNvSpPr/>
          <p:nvPr/>
        </p:nvSpPr>
        <p:spPr>
          <a:xfrm>
            <a:off x="6763609" y="606518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4D85BA04-582C-44FF-8D18-94F189B0243D}"/>
              </a:ext>
            </a:extLst>
          </p:cNvPr>
          <p:cNvSpPr/>
          <p:nvPr/>
        </p:nvSpPr>
        <p:spPr>
          <a:xfrm>
            <a:off x="9643922" y="606518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05C07E11-1CE6-4780-8B58-3D710D57E06D}"/>
              </a:ext>
            </a:extLst>
          </p:cNvPr>
          <p:cNvCxnSpPr>
            <a:cxnSpLocks/>
          </p:cNvCxnSpPr>
          <p:nvPr/>
        </p:nvCxnSpPr>
        <p:spPr>
          <a:xfrm>
            <a:off x="5906949" y="2858399"/>
            <a:ext cx="0" cy="360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C9A7D584-CF99-44C7-A2A3-9096911C0611}"/>
              </a:ext>
            </a:extLst>
          </p:cNvPr>
          <p:cNvSpPr txBox="1"/>
          <p:nvPr/>
        </p:nvSpPr>
        <p:spPr>
          <a:xfrm rot="16200000">
            <a:off x="5606619" y="4536678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CD34BD9-FC68-4643-9B3F-5C941A854E34}"/>
              </a:ext>
            </a:extLst>
          </p:cNvPr>
          <p:cNvCxnSpPr>
            <a:cxnSpLocks/>
          </p:cNvCxnSpPr>
          <p:nvPr/>
        </p:nvCxnSpPr>
        <p:spPr>
          <a:xfrm flipH="1">
            <a:off x="6442910" y="2418161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>
            <a:extLst>
              <a:ext uri="{FF2B5EF4-FFF2-40B4-BE49-F238E27FC236}">
                <a16:creationId xmlns:a16="http://schemas.microsoft.com/office/drawing/2014/main" id="{1C27CBAE-364F-40CC-802C-0B6FD3E2C099}"/>
              </a:ext>
            </a:extLst>
          </p:cNvPr>
          <p:cNvSpPr txBox="1"/>
          <p:nvPr/>
        </p:nvSpPr>
        <p:spPr>
          <a:xfrm>
            <a:off x="7886835" y="2196996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614127A-0B72-44E0-BF44-E0CB88294A0B}"/>
              </a:ext>
            </a:extLst>
          </p:cNvPr>
          <p:cNvCxnSpPr/>
          <p:nvPr/>
        </p:nvCxnSpPr>
        <p:spPr>
          <a:xfrm>
            <a:off x="7726378" y="5504399"/>
            <a:ext cx="0" cy="954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1B49872B-A482-41D3-AA37-BFA111D727B7}"/>
              </a:ext>
            </a:extLst>
          </p:cNvPr>
          <p:cNvCxnSpPr>
            <a:cxnSpLocks/>
          </p:cNvCxnSpPr>
          <p:nvPr/>
        </p:nvCxnSpPr>
        <p:spPr>
          <a:xfrm>
            <a:off x="6819900" y="5507158"/>
            <a:ext cx="17557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D5D1B438-5718-4244-BB3E-D70890C73045}"/>
              </a:ext>
            </a:extLst>
          </p:cNvPr>
          <p:cNvCxnSpPr>
            <a:cxnSpLocks/>
          </p:cNvCxnSpPr>
          <p:nvPr/>
        </p:nvCxnSpPr>
        <p:spPr>
          <a:xfrm flipV="1">
            <a:off x="6991847" y="5270500"/>
            <a:ext cx="0" cy="4445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A51340A3-2C9B-4ACB-8121-77DEDE9C3480}"/>
              </a:ext>
            </a:extLst>
          </p:cNvPr>
          <p:cNvCxnSpPr>
            <a:cxnSpLocks/>
          </p:cNvCxnSpPr>
          <p:nvPr/>
        </p:nvCxnSpPr>
        <p:spPr>
          <a:xfrm>
            <a:off x="6451847" y="5348581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D2A70F4F-6703-4A43-B450-27FD1BC84156}"/>
              </a:ext>
            </a:extLst>
          </p:cNvPr>
          <p:cNvCxnSpPr>
            <a:cxnSpLocks/>
          </p:cNvCxnSpPr>
          <p:nvPr/>
        </p:nvCxnSpPr>
        <p:spPr>
          <a:xfrm flipV="1">
            <a:off x="8431847" y="4918075"/>
            <a:ext cx="0" cy="796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E0ACCD5-BAED-4313-9F37-74793227E0EF}"/>
              </a:ext>
            </a:extLst>
          </p:cNvPr>
          <p:cNvCxnSpPr>
            <a:cxnSpLocks/>
          </p:cNvCxnSpPr>
          <p:nvPr/>
        </p:nvCxnSpPr>
        <p:spPr>
          <a:xfrm>
            <a:off x="6451847" y="5010443"/>
            <a:ext cx="198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13A42FC5-007A-48F6-93F8-F405A743FAF0}"/>
              </a:ext>
            </a:extLst>
          </p:cNvPr>
          <p:cNvCxnSpPr/>
          <p:nvPr/>
        </p:nvCxnSpPr>
        <p:spPr>
          <a:xfrm>
            <a:off x="8807450" y="4658399"/>
            <a:ext cx="0" cy="180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A09E1FA1-2949-44D2-BDAB-5C92ADB6D9F2}"/>
              </a:ext>
            </a:extLst>
          </p:cNvPr>
          <p:cNvCxnSpPr>
            <a:cxnSpLocks/>
          </p:cNvCxnSpPr>
          <p:nvPr/>
        </p:nvCxnSpPr>
        <p:spPr>
          <a:xfrm>
            <a:off x="7581900" y="4658399"/>
            <a:ext cx="1406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D2850819-D637-4B6A-B129-953B846B3409}"/>
              </a:ext>
            </a:extLst>
          </p:cNvPr>
          <p:cNvCxnSpPr>
            <a:cxnSpLocks/>
          </p:cNvCxnSpPr>
          <p:nvPr/>
        </p:nvCxnSpPr>
        <p:spPr>
          <a:xfrm>
            <a:off x="6451847" y="4470751"/>
            <a:ext cx="12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FB7498EA-DB2E-4BEB-9999-5268D54A37A9}"/>
              </a:ext>
            </a:extLst>
          </p:cNvPr>
          <p:cNvCxnSpPr>
            <a:cxnSpLocks/>
          </p:cNvCxnSpPr>
          <p:nvPr/>
        </p:nvCxnSpPr>
        <p:spPr>
          <a:xfrm flipV="1">
            <a:off x="7711847" y="4384675"/>
            <a:ext cx="0" cy="4160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4C6B0405-1998-45E3-9CD0-BB24B6A9C9B0}"/>
              </a:ext>
            </a:extLst>
          </p:cNvPr>
          <p:cNvSpPr/>
          <p:nvPr/>
        </p:nvSpPr>
        <p:spPr>
          <a:xfrm>
            <a:off x="7657847" y="4607139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BB5AE03-59F5-4848-A946-E0570BB66BED}"/>
              </a:ext>
            </a:extLst>
          </p:cNvPr>
          <p:cNvSpPr/>
          <p:nvPr/>
        </p:nvSpPr>
        <p:spPr>
          <a:xfrm>
            <a:off x="6938211" y="5458052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EFE85B2E-84CC-4AE0-A552-8603F02D78BE}"/>
              </a:ext>
            </a:extLst>
          </p:cNvPr>
          <p:cNvSpPr/>
          <p:nvPr/>
        </p:nvSpPr>
        <p:spPr>
          <a:xfrm>
            <a:off x="8383568" y="5450399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66A59DB8-B50F-44A5-9C04-E04E19F06E5B}"/>
              </a:ext>
            </a:extLst>
          </p:cNvPr>
          <p:cNvSpPr txBox="1"/>
          <p:nvPr/>
        </p:nvSpPr>
        <p:spPr>
          <a:xfrm rot="16200000">
            <a:off x="7380844" y="5859668"/>
            <a:ext cx="443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26,5</a:t>
            </a: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4AB0CF89-DF5F-4764-9D7B-4FC5957631DE}"/>
              </a:ext>
            </a:extLst>
          </p:cNvPr>
          <p:cNvSpPr txBox="1"/>
          <p:nvPr/>
        </p:nvSpPr>
        <p:spPr>
          <a:xfrm rot="16200000">
            <a:off x="8516757" y="5381288"/>
            <a:ext cx="443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50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9151098D-5D24-4910-ABC8-FA7BF89F8042}"/>
              </a:ext>
            </a:extLst>
          </p:cNvPr>
          <p:cNvSpPr txBox="1"/>
          <p:nvPr/>
        </p:nvSpPr>
        <p:spPr>
          <a:xfrm>
            <a:off x="6541769" y="50960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15</a:t>
            </a:r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E99AF4E9-C713-4476-974D-C19E50374A41}"/>
              </a:ext>
            </a:extLst>
          </p:cNvPr>
          <p:cNvSpPr txBox="1"/>
          <p:nvPr/>
        </p:nvSpPr>
        <p:spPr>
          <a:xfrm>
            <a:off x="6923733" y="421904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35</a:t>
            </a:r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5B001C7D-1FCD-42C6-A461-19BE62C6FC75}"/>
              </a:ext>
            </a:extLst>
          </p:cNvPr>
          <p:cNvSpPr txBox="1"/>
          <p:nvPr/>
        </p:nvSpPr>
        <p:spPr>
          <a:xfrm>
            <a:off x="7280309" y="476059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55</a:t>
            </a:r>
          </a:p>
        </p:txBody>
      </p:sp>
      <p:sp>
        <p:nvSpPr>
          <p:cNvPr id="182" name="Textfeld 181">
            <a:extLst>
              <a:ext uri="{FF2B5EF4-FFF2-40B4-BE49-F238E27FC236}">
                <a16:creationId xmlns:a16="http://schemas.microsoft.com/office/drawing/2014/main" id="{00911271-B2AB-4A38-89FE-73A5959E9B93}"/>
              </a:ext>
            </a:extLst>
          </p:cNvPr>
          <p:cNvSpPr txBox="1"/>
          <p:nvPr/>
        </p:nvSpPr>
        <p:spPr>
          <a:xfrm>
            <a:off x="2213244" y="6535119"/>
            <a:ext cx="1371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Dimensions 1</a:t>
            </a:r>
            <a:endParaRPr lang="de-DE" sz="1400" dirty="0"/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7D7D01D1-8FE1-4F7C-87F5-CA120C4B4129}"/>
              </a:ext>
            </a:extLst>
          </p:cNvPr>
          <p:cNvSpPr txBox="1"/>
          <p:nvPr/>
        </p:nvSpPr>
        <p:spPr>
          <a:xfrm>
            <a:off x="7557609" y="6533325"/>
            <a:ext cx="1327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Dimensions 2</a:t>
            </a:r>
            <a:endParaRPr lang="de-DE" sz="1400" dirty="0"/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BB69E09F-B413-4082-864F-2622F7BD4FA2}"/>
              </a:ext>
            </a:extLst>
          </p:cNvPr>
          <p:cNvSpPr txBox="1"/>
          <p:nvPr/>
        </p:nvSpPr>
        <p:spPr>
          <a:xfrm>
            <a:off x="9066955" y="28492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7x M3</a:t>
            </a:r>
          </a:p>
        </p:txBody>
      </p: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3C1C4DD8-A89B-4402-ACCF-109D41814FE7}"/>
              </a:ext>
            </a:extLst>
          </p:cNvPr>
          <p:cNvCxnSpPr>
            <a:cxnSpLocks/>
          </p:cNvCxnSpPr>
          <p:nvPr/>
        </p:nvCxnSpPr>
        <p:spPr>
          <a:xfrm flipH="1" flipV="1">
            <a:off x="9504976" y="3037591"/>
            <a:ext cx="132898" cy="9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7353AEFD-C8E0-40AD-8138-4295D05E1840}"/>
              </a:ext>
            </a:extLst>
          </p:cNvPr>
          <p:cNvCxnSpPr>
            <a:cxnSpLocks/>
          </p:cNvCxnSpPr>
          <p:nvPr/>
        </p:nvCxnSpPr>
        <p:spPr>
          <a:xfrm flipH="1" flipV="1">
            <a:off x="9149638" y="3035012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fik 70">
            <a:extLst>
              <a:ext uri="{FF2B5EF4-FFF2-40B4-BE49-F238E27FC236}">
                <a16:creationId xmlns:a16="http://schemas.microsoft.com/office/drawing/2014/main" id="{4B8623BC-580D-457E-BD36-E48EFC3A7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081741" y="3651646"/>
            <a:ext cx="4615404" cy="119693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9652BDDA-AA95-45C9-814D-1E3ABA739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050" y="347304"/>
            <a:ext cx="2601734" cy="1708983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40F49297-37FA-4600-BD0D-82641E988E41}"/>
              </a:ext>
            </a:extLst>
          </p:cNvPr>
          <p:cNvSpPr txBox="1"/>
          <p:nvPr/>
        </p:nvSpPr>
        <p:spPr>
          <a:xfrm>
            <a:off x="8923748" y="300184"/>
            <a:ext cx="276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 81/100/SA drill dimensions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1798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6BF7BF-F3F4-470C-82D4-60AB37C303D6}"/>
              </a:ext>
            </a:extLst>
          </p:cNvPr>
          <p:cNvSpPr/>
          <p:nvPr/>
        </p:nvSpPr>
        <p:spPr>
          <a:xfrm>
            <a:off x="4335496" y="2334707"/>
            <a:ext cx="27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D84514-684D-4F37-AD2B-90EB3CA2C074}"/>
              </a:ext>
            </a:extLst>
          </p:cNvPr>
          <p:cNvSpPr/>
          <p:nvPr/>
        </p:nvSpPr>
        <p:spPr>
          <a:xfrm>
            <a:off x="4648863" y="2619928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C37879A-3B07-40A3-8152-169B57730D0E}"/>
              </a:ext>
            </a:extLst>
          </p:cNvPr>
          <p:cNvCxnSpPr>
            <a:cxnSpLocks/>
          </p:cNvCxnSpPr>
          <p:nvPr/>
        </p:nvCxnSpPr>
        <p:spPr>
          <a:xfrm>
            <a:off x="4495800" y="2673928"/>
            <a:ext cx="23860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5F4EEF2-27E0-407B-B170-E02BC1D7EF49}"/>
              </a:ext>
            </a:extLst>
          </p:cNvPr>
          <p:cNvCxnSpPr>
            <a:cxnSpLocks/>
          </p:cNvCxnSpPr>
          <p:nvPr/>
        </p:nvCxnSpPr>
        <p:spPr>
          <a:xfrm flipV="1">
            <a:off x="3721401" y="2329146"/>
            <a:ext cx="774399" cy="27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CB9F0F5-0B99-488D-B60E-51173CE71460}"/>
              </a:ext>
            </a:extLst>
          </p:cNvPr>
          <p:cNvCxnSpPr>
            <a:cxnSpLocks/>
          </p:cNvCxnSpPr>
          <p:nvPr/>
        </p:nvCxnSpPr>
        <p:spPr>
          <a:xfrm flipV="1">
            <a:off x="4702863" y="2490788"/>
            <a:ext cx="0" cy="32908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1AE683-B586-4509-AF3F-3CD9966E244A}"/>
              </a:ext>
            </a:extLst>
          </p:cNvPr>
          <p:cNvCxnSpPr>
            <a:cxnSpLocks/>
          </p:cNvCxnSpPr>
          <p:nvPr/>
        </p:nvCxnSpPr>
        <p:spPr>
          <a:xfrm flipV="1">
            <a:off x="4327302" y="1686503"/>
            <a:ext cx="0" cy="8042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9B2EBE-D9D6-41A1-957D-6BF95192575A}"/>
              </a:ext>
            </a:extLst>
          </p:cNvPr>
          <p:cNvCxnSpPr>
            <a:cxnSpLocks/>
          </p:cNvCxnSpPr>
          <p:nvPr/>
        </p:nvCxnSpPr>
        <p:spPr>
          <a:xfrm>
            <a:off x="4495800" y="5592707"/>
            <a:ext cx="2433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7AA2FBF-42AF-4081-B8DC-A1610FE05470}"/>
              </a:ext>
            </a:extLst>
          </p:cNvPr>
          <p:cNvCxnSpPr>
            <a:cxnSpLocks/>
          </p:cNvCxnSpPr>
          <p:nvPr/>
        </p:nvCxnSpPr>
        <p:spPr>
          <a:xfrm>
            <a:off x="3721401" y="5934708"/>
            <a:ext cx="32893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3DA3FAA9-A19A-46E1-85F3-F7F6E88A7F01}"/>
              </a:ext>
            </a:extLst>
          </p:cNvPr>
          <p:cNvSpPr/>
          <p:nvPr/>
        </p:nvSpPr>
        <p:spPr>
          <a:xfrm>
            <a:off x="4648863" y="5538707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96977-25CA-4AA6-BE00-5C3D5D299EF6}"/>
              </a:ext>
            </a:extLst>
          </p:cNvPr>
          <p:cNvCxnSpPr>
            <a:cxnSpLocks/>
          </p:cNvCxnSpPr>
          <p:nvPr/>
        </p:nvCxnSpPr>
        <p:spPr>
          <a:xfrm>
            <a:off x="3792203" y="2331926"/>
            <a:ext cx="0" cy="360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582B811-C920-4E1B-8F15-C5BA2DEEA6B9}"/>
              </a:ext>
            </a:extLst>
          </p:cNvPr>
          <p:cNvSpPr txBox="1"/>
          <p:nvPr/>
        </p:nvSpPr>
        <p:spPr>
          <a:xfrm rot="16200000">
            <a:off x="3491873" y="4010205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100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7342F8-960A-4608-8C81-676774AC6D55}"/>
              </a:ext>
            </a:extLst>
          </p:cNvPr>
          <p:cNvCxnSpPr/>
          <p:nvPr/>
        </p:nvCxnSpPr>
        <p:spPr>
          <a:xfrm>
            <a:off x="5696618" y="2331927"/>
            <a:ext cx="0" cy="34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3FADF7-6822-4228-9FBE-313036F9F717}"/>
              </a:ext>
            </a:extLst>
          </p:cNvPr>
          <p:cNvCxnSpPr/>
          <p:nvPr/>
        </p:nvCxnSpPr>
        <p:spPr>
          <a:xfrm>
            <a:off x="5706098" y="5585564"/>
            <a:ext cx="0" cy="34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FE650C0-35E9-4DD7-ABF7-A04097E1CEF3}"/>
              </a:ext>
            </a:extLst>
          </p:cNvPr>
          <p:cNvCxnSpPr>
            <a:cxnSpLocks/>
          </p:cNvCxnSpPr>
          <p:nvPr/>
        </p:nvCxnSpPr>
        <p:spPr>
          <a:xfrm>
            <a:off x="4347432" y="416949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D515E56-6DCF-4074-8FE0-E8626465DD2D}"/>
              </a:ext>
            </a:extLst>
          </p:cNvPr>
          <p:cNvSpPr txBox="1"/>
          <p:nvPr/>
        </p:nvSpPr>
        <p:spPr>
          <a:xfrm rot="16200000">
            <a:off x="5386311" y="2373138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9,5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C152E6C-E44E-4AA1-A2A6-C950CFB5D605}"/>
              </a:ext>
            </a:extLst>
          </p:cNvPr>
          <p:cNvSpPr txBox="1"/>
          <p:nvPr/>
        </p:nvSpPr>
        <p:spPr>
          <a:xfrm rot="16200000">
            <a:off x="5384594" y="5617897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9,5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4C74E0-1EF3-4012-A15E-B8CF92158EDB}"/>
              </a:ext>
            </a:extLst>
          </p:cNvPr>
          <p:cNvSpPr txBox="1"/>
          <p:nvPr/>
        </p:nvSpPr>
        <p:spPr>
          <a:xfrm>
            <a:off x="4359751" y="39140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16A35A6-0047-42DE-9E9E-EB625A2C49F7}"/>
              </a:ext>
            </a:extLst>
          </p:cNvPr>
          <p:cNvCxnSpPr>
            <a:cxnSpLocks/>
          </p:cNvCxnSpPr>
          <p:nvPr/>
        </p:nvCxnSpPr>
        <p:spPr>
          <a:xfrm flipH="1" flipV="1">
            <a:off x="7032660" y="1686503"/>
            <a:ext cx="2836" cy="42454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9B7D22F-28C4-4142-BF90-99156F3CFAD6}"/>
              </a:ext>
            </a:extLst>
          </p:cNvPr>
          <p:cNvCxnSpPr>
            <a:cxnSpLocks/>
          </p:cNvCxnSpPr>
          <p:nvPr/>
        </p:nvCxnSpPr>
        <p:spPr>
          <a:xfrm flipV="1">
            <a:off x="6672722" y="2490789"/>
            <a:ext cx="0" cy="3290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D6B5E8-006B-4304-B852-A14046BF1CD1}"/>
              </a:ext>
            </a:extLst>
          </p:cNvPr>
          <p:cNvCxnSpPr>
            <a:cxnSpLocks/>
          </p:cNvCxnSpPr>
          <p:nvPr/>
        </p:nvCxnSpPr>
        <p:spPr>
          <a:xfrm>
            <a:off x="6670341" y="417148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5F70ADE0-300D-45E8-A5BD-96281E1BB181}"/>
              </a:ext>
            </a:extLst>
          </p:cNvPr>
          <p:cNvSpPr/>
          <p:nvPr/>
        </p:nvSpPr>
        <p:spPr>
          <a:xfrm>
            <a:off x="6621040" y="2619928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D0F8C83-4504-4CFF-BC5B-D98327E6A8C9}"/>
              </a:ext>
            </a:extLst>
          </p:cNvPr>
          <p:cNvSpPr/>
          <p:nvPr/>
        </p:nvSpPr>
        <p:spPr>
          <a:xfrm>
            <a:off x="6621040" y="5541252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F8B15A7-DC02-4006-8B03-36EE2A0C2245}"/>
              </a:ext>
            </a:extLst>
          </p:cNvPr>
          <p:cNvCxnSpPr>
            <a:cxnSpLocks/>
          </p:cNvCxnSpPr>
          <p:nvPr/>
        </p:nvCxnSpPr>
        <p:spPr>
          <a:xfrm flipH="1">
            <a:off x="4327301" y="1891688"/>
            <a:ext cx="270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DB9C37-C0A5-4906-B7DA-E3855C0FE0A2}"/>
              </a:ext>
            </a:extLst>
          </p:cNvPr>
          <p:cNvSpPr txBox="1"/>
          <p:nvPr/>
        </p:nvSpPr>
        <p:spPr>
          <a:xfrm>
            <a:off x="6692285" y="392327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DE778F-E4C5-4C91-9411-4BF29563A87E}"/>
              </a:ext>
            </a:extLst>
          </p:cNvPr>
          <p:cNvSpPr txBox="1"/>
          <p:nvPr/>
        </p:nvSpPr>
        <p:spPr>
          <a:xfrm>
            <a:off x="5527440" y="164136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75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D646E70-DD57-4A02-8B47-FD409A6913B5}"/>
              </a:ext>
            </a:extLst>
          </p:cNvPr>
          <p:cNvSpPr txBox="1"/>
          <p:nvPr/>
        </p:nvSpPr>
        <p:spPr>
          <a:xfrm>
            <a:off x="8923748" y="300184"/>
            <a:ext cx="276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SK 81/75/SA drill dimensions</a:t>
            </a:r>
            <a:endParaRPr lang="de-DE" sz="1400" b="1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314081B8-A083-4516-9EC7-F29986DE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90966" y="3137277"/>
            <a:ext cx="4615404" cy="1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61B269-BB08-427D-913C-E8DEF10F64D4}"/>
              </a:ext>
            </a:extLst>
          </p:cNvPr>
          <p:cNvSpPr/>
          <p:nvPr/>
        </p:nvSpPr>
        <p:spPr>
          <a:xfrm>
            <a:off x="2672400" y="1571400"/>
            <a:ext cx="6847200" cy="3715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3A48F0-4FD2-4B03-91B9-D06518E92B06}"/>
              </a:ext>
            </a:extLst>
          </p:cNvPr>
          <p:cNvCxnSpPr>
            <a:cxnSpLocks/>
          </p:cNvCxnSpPr>
          <p:nvPr/>
        </p:nvCxnSpPr>
        <p:spPr>
          <a:xfrm flipV="1">
            <a:off x="3306688" y="1790700"/>
            <a:ext cx="0" cy="3270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03B30C4-7200-4072-B3B4-3BD227B0ECC2}"/>
              </a:ext>
            </a:extLst>
          </p:cNvPr>
          <p:cNvCxnSpPr>
            <a:cxnSpLocks/>
          </p:cNvCxnSpPr>
          <p:nvPr/>
        </p:nvCxnSpPr>
        <p:spPr>
          <a:xfrm flipV="1">
            <a:off x="2672400" y="1339294"/>
            <a:ext cx="0" cy="52554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AAE615-C3B7-4F2C-AFED-A79614585509}"/>
              </a:ext>
            </a:extLst>
          </p:cNvPr>
          <p:cNvCxnSpPr>
            <a:cxnSpLocks/>
          </p:cNvCxnSpPr>
          <p:nvPr/>
        </p:nvCxnSpPr>
        <p:spPr>
          <a:xfrm>
            <a:off x="2673088" y="2705095"/>
            <a:ext cx="633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A9077B5-6316-4FDB-87EB-E2556A422D2E}"/>
              </a:ext>
            </a:extLst>
          </p:cNvPr>
          <p:cNvCxnSpPr/>
          <p:nvPr/>
        </p:nvCxnSpPr>
        <p:spPr>
          <a:xfrm>
            <a:off x="2326761" y="1562913"/>
            <a:ext cx="0" cy="3715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88D0727-491C-43FE-9141-7F95528EB200}"/>
              </a:ext>
            </a:extLst>
          </p:cNvPr>
          <p:cNvCxnSpPr>
            <a:cxnSpLocks/>
          </p:cNvCxnSpPr>
          <p:nvPr/>
        </p:nvCxnSpPr>
        <p:spPr>
          <a:xfrm>
            <a:off x="3098800" y="1977150"/>
            <a:ext cx="6032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A82EB40-6A9A-4E52-AEED-DF3F96950F6D}"/>
              </a:ext>
            </a:extLst>
          </p:cNvPr>
          <p:cNvCxnSpPr/>
          <p:nvPr/>
        </p:nvCxnSpPr>
        <p:spPr>
          <a:xfrm>
            <a:off x="5709918" y="4878513"/>
            <a:ext cx="0" cy="39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0BA42B-52EE-4D92-8759-7771C3434320}"/>
              </a:ext>
            </a:extLst>
          </p:cNvPr>
          <p:cNvCxnSpPr>
            <a:cxnSpLocks/>
          </p:cNvCxnSpPr>
          <p:nvPr/>
        </p:nvCxnSpPr>
        <p:spPr>
          <a:xfrm>
            <a:off x="2921414" y="4880300"/>
            <a:ext cx="62098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EDAE4CB-0AC7-4AB1-A055-7C5F15E9D81C}"/>
              </a:ext>
            </a:extLst>
          </p:cNvPr>
          <p:cNvCxnSpPr>
            <a:cxnSpLocks/>
          </p:cNvCxnSpPr>
          <p:nvPr/>
        </p:nvCxnSpPr>
        <p:spPr>
          <a:xfrm>
            <a:off x="8879099" y="2712710"/>
            <a:ext cx="633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77FCF33-1153-4A57-971B-C6151C5153EC}"/>
              </a:ext>
            </a:extLst>
          </p:cNvPr>
          <p:cNvCxnSpPr>
            <a:cxnSpLocks/>
          </p:cNvCxnSpPr>
          <p:nvPr/>
        </p:nvCxnSpPr>
        <p:spPr>
          <a:xfrm flipV="1">
            <a:off x="8880612" y="1793875"/>
            <a:ext cx="0" cy="3270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80ADF8A-D9DC-4D0E-8839-F487183E3131}"/>
              </a:ext>
            </a:extLst>
          </p:cNvPr>
          <p:cNvCxnSpPr>
            <a:cxnSpLocks/>
          </p:cNvCxnSpPr>
          <p:nvPr/>
        </p:nvCxnSpPr>
        <p:spPr>
          <a:xfrm>
            <a:off x="2673088" y="5638795"/>
            <a:ext cx="3513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716D02F-CDEB-41BE-AC9D-0ADEE0E7AB94}"/>
              </a:ext>
            </a:extLst>
          </p:cNvPr>
          <p:cNvCxnSpPr>
            <a:cxnSpLocks/>
          </p:cNvCxnSpPr>
          <p:nvPr/>
        </p:nvCxnSpPr>
        <p:spPr>
          <a:xfrm flipV="1">
            <a:off x="6186688" y="1789809"/>
            <a:ext cx="0" cy="39709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B0D842C-4A81-422B-95D1-FA90846DECC7}"/>
              </a:ext>
            </a:extLst>
          </p:cNvPr>
          <p:cNvCxnSpPr>
            <a:cxnSpLocks/>
          </p:cNvCxnSpPr>
          <p:nvPr/>
        </p:nvCxnSpPr>
        <p:spPr>
          <a:xfrm>
            <a:off x="2673088" y="6019795"/>
            <a:ext cx="4233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CF16C82-90C7-46CC-B7B4-28717B18A62D}"/>
              </a:ext>
            </a:extLst>
          </p:cNvPr>
          <p:cNvCxnSpPr>
            <a:cxnSpLocks/>
          </p:cNvCxnSpPr>
          <p:nvPr/>
        </p:nvCxnSpPr>
        <p:spPr>
          <a:xfrm flipH="1" flipV="1">
            <a:off x="6923496" y="1789809"/>
            <a:ext cx="5300" cy="4351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4316792C-474F-436F-B84B-65B71477BB5C}"/>
              </a:ext>
            </a:extLst>
          </p:cNvPr>
          <p:cNvSpPr/>
          <p:nvPr/>
        </p:nvSpPr>
        <p:spPr>
          <a:xfrm>
            <a:off x="3255069" y="192315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699AE35-F6C2-46B6-B3E2-3B3014118997}"/>
              </a:ext>
            </a:extLst>
          </p:cNvPr>
          <p:cNvSpPr/>
          <p:nvPr/>
        </p:nvSpPr>
        <p:spPr>
          <a:xfrm>
            <a:off x="3259524" y="482630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93D3D7-BAD4-44E3-A795-BE2301C14CC1}"/>
              </a:ext>
            </a:extLst>
          </p:cNvPr>
          <p:cNvSpPr/>
          <p:nvPr/>
        </p:nvSpPr>
        <p:spPr>
          <a:xfrm>
            <a:off x="6135069" y="4830024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7CF536E-3BD3-45D0-98BC-9694C1E1A118}"/>
              </a:ext>
            </a:extLst>
          </p:cNvPr>
          <p:cNvSpPr/>
          <p:nvPr/>
        </p:nvSpPr>
        <p:spPr>
          <a:xfrm>
            <a:off x="6878743" y="482630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9AC80E4-BAEC-4473-B05F-B020F086501C}"/>
              </a:ext>
            </a:extLst>
          </p:cNvPr>
          <p:cNvSpPr/>
          <p:nvPr/>
        </p:nvSpPr>
        <p:spPr>
          <a:xfrm>
            <a:off x="8828956" y="482630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6AFDC5-9844-4E44-AFC9-704541F531F5}"/>
              </a:ext>
            </a:extLst>
          </p:cNvPr>
          <p:cNvSpPr/>
          <p:nvPr/>
        </p:nvSpPr>
        <p:spPr>
          <a:xfrm>
            <a:off x="6132688" y="192315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58940A5-0AE7-47A5-999C-745581D7CCEE}"/>
              </a:ext>
            </a:extLst>
          </p:cNvPr>
          <p:cNvSpPr/>
          <p:nvPr/>
        </p:nvSpPr>
        <p:spPr>
          <a:xfrm>
            <a:off x="6877177" y="1924911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C81106-EE64-422F-A05B-E7217C56F855}"/>
              </a:ext>
            </a:extLst>
          </p:cNvPr>
          <p:cNvSpPr/>
          <p:nvPr/>
        </p:nvSpPr>
        <p:spPr>
          <a:xfrm>
            <a:off x="8828956" y="192315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FE680E5-B21C-4F2C-A12F-D491D3DC38E8}"/>
              </a:ext>
            </a:extLst>
          </p:cNvPr>
          <p:cNvSpPr txBox="1"/>
          <p:nvPr/>
        </p:nvSpPr>
        <p:spPr>
          <a:xfrm>
            <a:off x="2782940" y="246433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17,6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85A46CDA-3008-4CE0-9B4B-A6504D84BEA4}"/>
              </a:ext>
            </a:extLst>
          </p:cNvPr>
          <p:cNvSpPr txBox="1"/>
          <p:nvPr/>
        </p:nvSpPr>
        <p:spPr>
          <a:xfrm>
            <a:off x="8988951" y="2466489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17,6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4C20581F-F2F4-4973-A6DD-B20340E42D65}"/>
              </a:ext>
            </a:extLst>
          </p:cNvPr>
          <p:cNvSpPr txBox="1"/>
          <p:nvPr/>
        </p:nvSpPr>
        <p:spPr>
          <a:xfrm rot="16200000">
            <a:off x="5359700" y="1651081"/>
            <a:ext cx="426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11,1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B874410-E5D9-493A-9B12-39A09F07443E}"/>
              </a:ext>
            </a:extLst>
          </p:cNvPr>
          <p:cNvSpPr txBox="1"/>
          <p:nvPr/>
        </p:nvSpPr>
        <p:spPr>
          <a:xfrm rot="16200000">
            <a:off x="5352317" y="4945081"/>
            <a:ext cx="426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11,1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8C199AC-F0E4-4F72-BB00-FC7D5C6331B6}"/>
              </a:ext>
            </a:extLst>
          </p:cNvPr>
          <p:cNvSpPr txBox="1"/>
          <p:nvPr/>
        </p:nvSpPr>
        <p:spPr>
          <a:xfrm>
            <a:off x="4222596" y="540697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97,6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E4EFFE6-D4A8-4799-AC00-A5D17A5C4DBB}"/>
              </a:ext>
            </a:extLst>
          </p:cNvPr>
          <p:cNvSpPr txBox="1"/>
          <p:nvPr/>
        </p:nvSpPr>
        <p:spPr>
          <a:xfrm>
            <a:off x="4500307" y="5773574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117,6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6764ACF-B4EF-477A-BB86-C47C7B4E6B6E}"/>
              </a:ext>
            </a:extLst>
          </p:cNvPr>
          <p:cNvCxnSpPr>
            <a:cxnSpLocks/>
          </p:cNvCxnSpPr>
          <p:nvPr/>
        </p:nvCxnSpPr>
        <p:spPr>
          <a:xfrm flipV="1">
            <a:off x="9527309" y="1384561"/>
            <a:ext cx="0" cy="5210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13D4502-50B8-4EED-9E3F-D9DCD45B229A}"/>
              </a:ext>
            </a:extLst>
          </p:cNvPr>
          <p:cNvCxnSpPr>
            <a:cxnSpLocks/>
          </p:cNvCxnSpPr>
          <p:nvPr/>
        </p:nvCxnSpPr>
        <p:spPr>
          <a:xfrm>
            <a:off x="2673087" y="6421577"/>
            <a:ext cx="6847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BC80F895-4E1C-46C9-B074-54640D3C5E22}"/>
              </a:ext>
            </a:extLst>
          </p:cNvPr>
          <p:cNvSpPr txBox="1"/>
          <p:nvPr/>
        </p:nvSpPr>
        <p:spPr>
          <a:xfrm>
            <a:off x="5946879" y="619056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190,2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C19065FB-B46E-4F38-9054-9AE8205D22A6}"/>
              </a:ext>
            </a:extLst>
          </p:cNvPr>
          <p:cNvCxnSpPr>
            <a:cxnSpLocks/>
          </p:cNvCxnSpPr>
          <p:nvPr/>
        </p:nvCxnSpPr>
        <p:spPr>
          <a:xfrm>
            <a:off x="2142836" y="5278113"/>
            <a:ext cx="640104" cy="85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F287849-4B62-4BBE-ACCE-F8211A5EEF92}"/>
              </a:ext>
            </a:extLst>
          </p:cNvPr>
          <p:cNvCxnSpPr>
            <a:cxnSpLocks/>
          </p:cNvCxnSpPr>
          <p:nvPr/>
        </p:nvCxnSpPr>
        <p:spPr>
          <a:xfrm>
            <a:off x="2142836" y="1561874"/>
            <a:ext cx="8240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F624B3CB-6BA1-49CC-B8FE-D9E6964795AF}"/>
              </a:ext>
            </a:extLst>
          </p:cNvPr>
          <p:cNvSpPr txBox="1"/>
          <p:nvPr/>
        </p:nvSpPr>
        <p:spPr>
          <a:xfrm rot="16200000">
            <a:off x="1946087" y="330588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103,2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077FC57-ABF5-4584-8B9E-9DA15C6191C5}"/>
              </a:ext>
            </a:extLst>
          </p:cNvPr>
          <p:cNvCxnSpPr/>
          <p:nvPr/>
        </p:nvCxnSpPr>
        <p:spPr>
          <a:xfrm>
            <a:off x="5709918" y="1574392"/>
            <a:ext cx="0" cy="39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DE36F21D-0A6D-415C-BFD2-6DB99B103CA4}"/>
              </a:ext>
            </a:extLst>
          </p:cNvPr>
          <p:cNvSpPr/>
          <p:nvPr/>
        </p:nvSpPr>
        <p:spPr>
          <a:xfrm>
            <a:off x="3050342" y="3033363"/>
            <a:ext cx="3798000" cy="169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6F1AF54-9832-4FA4-B2F9-9FA901B3940F}"/>
              </a:ext>
            </a:extLst>
          </p:cNvPr>
          <p:cNvSpPr txBox="1"/>
          <p:nvPr/>
        </p:nvSpPr>
        <p:spPr>
          <a:xfrm>
            <a:off x="431307" y="396820"/>
            <a:ext cx="4031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Bottom cover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(Dimensions 1)</a:t>
            </a:r>
            <a:endParaRPr lang="pl-PL" sz="1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730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C61B269-BB08-427D-913C-E8DEF10F64D4}"/>
              </a:ext>
            </a:extLst>
          </p:cNvPr>
          <p:cNvSpPr/>
          <p:nvPr/>
        </p:nvSpPr>
        <p:spPr>
          <a:xfrm>
            <a:off x="2672400" y="1571400"/>
            <a:ext cx="6847200" cy="3715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03B30C4-7200-4072-B3B4-3BD227B0ECC2}"/>
              </a:ext>
            </a:extLst>
          </p:cNvPr>
          <p:cNvCxnSpPr>
            <a:cxnSpLocks/>
          </p:cNvCxnSpPr>
          <p:nvPr/>
        </p:nvCxnSpPr>
        <p:spPr>
          <a:xfrm flipV="1">
            <a:off x="2671450" y="5173980"/>
            <a:ext cx="0" cy="6203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A9077B5-6316-4FDB-87EB-E2556A422D2E}"/>
              </a:ext>
            </a:extLst>
          </p:cNvPr>
          <p:cNvCxnSpPr/>
          <p:nvPr/>
        </p:nvCxnSpPr>
        <p:spPr>
          <a:xfrm>
            <a:off x="2326761" y="1562913"/>
            <a:ext cx="0" cy="3715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A82EB40-6A9A-4E52-AEED-DF3F96950F6D}"/>
              </a:ext>
            </a:extLst>
          </p:cNvPr>
          <p:cNvCxnSpPr/>
          <p:nvPr/>
        </p:nvCxnSpPr>
        <p:spPr>
          <a:xfrm>
            <a:off x="7317262" y="3046113"/>
            <a:ext cx="0" cy="223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>
            <a:extLst>
              <a:ext uri="{FF2B5EF4-FFF2-40B4-BE49-F238E27FC236}">
                <a16:creationId xmlns:a16="http://schemas.microsoft.com/office/drawing/2014/main" id="{4316792C-474F-436F-B84B-65B71477BB5C}"/>
              </a:ext>
            </a:extLst>
          </p:cNvPr>
          <p:cNvSpPr/>
          <p:nvPr/>
        </p:nvSpPr>
        <p:spPr>
          <a:xfrm>
            <a:off x="3255069" y="192315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5699AE35-F6C2-46B6-B3E2-3B3014118997}"/>
              </a:ext>
            </a:extLst>
          </p:cNvPr>
          <p:cNvSpPr/>
          <p:nvPr/>
        </p:nvSpPr>
        <p:spPr>
          <a:xfrm>
            <a:off x="3259524" y="482630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93D3D7-BAD4-44E3-A795-BE2301C14CC1}"/>
              </a:ext>
            </a:extLst>
          </p:cNvPr>
          <p:cNvSpPr/>
          <p:nvPr/>
        </p:nvSpPr>
        <p:spPr>
          <a:xfrm>
            <a:off x="6135069" y="4830024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7CF536E-3BD3-45D0-98BC-9694C1E1A118}"/>
              </a:ext>
            </a:extLst>
          </p:cNvPr>
          <p:cNvSpPr/>
          <p:nvPr/>
        </p:nvSpPr>
        <p:spPr>
          <a:xfrm>
            <a:off x="6878743" y="482630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9AC80E4-BAEC-4473-B05F-B020F086501C}"/>
              </a:ext>
            </a:extLst>
          </p:cNvPr>
          <p:cNvSpPr/>
          <p:nvPr/>
        </p:nvSpPr>
        <p:spPr>
          <a:xfrm>
            <a:off x="8828956" y="482630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36AFDC5-9844-4E44-AFC9-704541F531F5}"/>
              </a:ext>
            </a:extLst>
          </p:cNvPr>
          <p:cNvSpPr/>
          <p:nvPr/>
        </p:nvSpPr>
        <p:spPr>
          <a:xfrm>
            <a:off x="6132688" y="192315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58940A5-0AE7-47A5-999C-745581D7CCEE}"/>
              </a:ext>
            </a:extLst>
          </p:cNvPr>
          <p:cNvSpPr/>
          <p:nvPr/>
        </p:nvSpPr>
        <p:spPr>
          <a:xfrm>
            <a:off x="6877177" y="1924911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3C81106-EE64-422F-A05B-E7217C56F855}"/>
              </a:ext>
            </a:extLst>
          </p:cNvPr>
          <p:cNvSpPr/>
          <p:nvPr/>
        </p:nvSpPr>
        <p:spPr>
          <a:xfrm>
            <a:off x="8828956" y="1923150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FE680E5-B21C-4F2C-A12F-D491D3DC38E8}"/>
              </a:ext>
            </a:extLst>
          </p:cNvPr>
          <p:cNvSpPr txBox="1"/>
          <p:nvPr/>
        </p:nvSpPr>
        <p:spPr>
          <a:xfrm>
            <a:off x="4582940" y="258173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115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B874410-E5D9-493A-9B12-39A09F07443E}"/>
              </a:ext>
            </a:extLst>
          </p:cNvPr>
          <p:cNvSpPr txBox="1"/>
          <p:nvPr/>
        </p:nvSpPr>
        <p:spPr>
          <a:xfrm rot="16200000">
            <a:off x="7024549" y="4039002"/>
            <a:ext cx="331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62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6764ACF-B4EF-477A-BB86-C47C7B4E6B6E}"/>
              </a:ext>
            </a:extLst>
          </p:cNvPr>
          <p:cNvCxnSpPr>
            <a:cxnSpLocks/>
          </p:cNvCxnSpPr>
          <p:nvPr/>
        </p:nvCxnSpPr>
        <p:spPr>
          <a:xfrm flipH="1" flipV="1">
            <a:off x="9519600" y="5090160"/>
            <a:ext cx="7709" cy="777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13D4502-50B8-4EED-9E3F-D9DCD45B229A}"/>
              </a:ext>
            </a:extLst>
          </p:cNvPr>
          <p:cNvCxnSpPr>
            <a:cxnSpLocks/>
          </p:cNvCxnSpPr>
          <p:nvPr/>
        </p:nvCxnSpPr>
        <p:spPr>
          <a:xfrm>
            <a:off x="2673087" y="5621477"/>
            <a:ext cx="6847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BC80F895-4E1C-46C9-B074-54640D3C5E22}"/>
              </a:ext>
            </a:extLst>
          </p:cNvPr>
          <p:cNvSpPr txBox="1"/>
          <p:nvPr/>
        </p:nvSpPr>
        <p:spPr>
          <a:xfrm>
            <a:off x="5946879" y="537141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190,2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C19065FB-B46E-4F38-9054-9AE8205D22A6}"/>
              </a:ext>
            </a:extLst>
          </p:cNvPr>
          <p:cNvCxnSpPr>
            <a:cxnSpLocks/>
          </p:cNvCxnSpPr>
          <p:nvPr/>
        </p:nvCxnSpPr>
        <p:spPr>
          <a:xfrm>
            <a:off x="2142836" y="5278113"/>
            <a:ext cx="640104" cy="85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F287849-4B62-4BBE-ACCE-F8211A5EEF92}"/>
              </a:ext>
            </a:extLst>
          </p:cNvPr>
          <p:cNvCxnSpPr>
            <a:cxnSpLocks/>
          </p:cNvCxnSpPr>
          <p:nvPr/>
        </p:nvCxnSpPr>
        <p:spPr>
          <a:xfrm>
            <a:off x="2142836" y="1561874"/>
            <a:ext cx="8240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F624B3CB-6BA1-49CC-B8FE-D9E6964795AF}"/>
              </a:ext>
            </a:extLst>
          </p:cNvPr>
          <p:cNvSpPr txBox="1"/>
          <p:nvPr/>
        </p:nvSpPr>
        <p:spPr>
          <a:xfrm rot="16200000">
            <a:off x="1946087" y="330588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103,2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CB67582-AC0C-41AA-8076-A4A90C38648D}"/>
              </a:ext>
            </a:extLst>
          </p:cNvPr>
          <p:cNvSpPr/>
          <p:nvPr/>
        </p:nvSpPr>
        <p:spPr>
          <a:xfrm>
            <a:off x="3050342" y="3033363"/>
            <a:ext cx="3798000" cy="169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4A6680-F4D6-4DE6-B438-DFC9E7D935A6}"/>
              </a:ext>
            </a:extLst>
          </p:cNvPr>
          <p:cNvCxnSpPr>
            <a:cxnSpLocks/>
          </p:cNvCxnSpPr>
          <p:nvPr/>
        </p:nvCxnSpPr>
        <p:spPr>
          <a:xfrm>
            <a:off x="6584796" y="3029638"/>
            <a:ext cx="959388" cy="3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712E3EC-6815-4851-A75A-EAB7F21AC7EC}"/>
              </a:ext>
            </a:extLst>
          </p:cNvPr>
          <p:cNvCxnSpPr>
            <a:cxnSpLocks/>
          </p:cNvCxnSpPr>
          <p:nvPr/>
        </p:nvCxnSpPr>
        <p:spPr>
          <a:xfrm>
            <a:off x="2688610" y="3879363"/>
            <a:ext cx="342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BAB8EA5-64D6-4B0A-9845-C7FBEF8D07CC}"/>
              </a:ext>
            </a:extLst>
          </p:cNvPr>
          <p:cNvCxnSpPr>
            <a:cxnSpLocks/>
          </p:cNvCxnSpPr>
          <p:nvPr/>
        </p:nvCxnSpPr>
        <p:spPr>
          <a:xfrm flipV="1">
            <a:off x="6848342" y="2710551"/>
            <a:ext cx="0" cy="5977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8513FF4-285C-4865-8440-71B9E2BC0607}"/>
              </a:ext>
            </a:extLst>
          </p:cNvPr>
          <p:cNvCxnSpPr>
            <a:cxnSpLocks/>
          </p:cNvCxnSpPr>
          <p:nvPr/>
        </p:nvCxnSpPr>
        <p:spPr>
          <a:xfrm>
            <a:off x="2695753" y="2818913"/>
            <a:ext cx="414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D68802E-2CAF-4494-93C2-A69841CB15AE}"/>
              </a:ext>
            </a:extLst>
          </p:cNvPr>
          <p:cNvSpPr txBox="1"/>
          <p:nvPr/>
        </p:nvSpPr>
        <p:spPr>
          <a:xfrm>
            <a:off x="2686948" y="3633142"/>
            <a:ext cx="426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9,5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2C40822-9B77-486D-BDFF-656AC6FC1CF0}"/>
              </a:ext>
            </a:extLst>
          </p:cNvPr>
          <p:cNvSpPr txBox="1"/>
          <p:nvPr/>
        </p:nvSpPr>
        <p:spPr>
          <a:xfrm>
            <a:off x="431307" y="396820"/>
            <a:ext cx="4031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Bottom cover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(Dimensions 2)</a:t>
            </a:r>
            <a:endParaRPr lang="pl-PL" sz="1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770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AEE7D0BF-12CE-48F5-BE1B-6846018BC0F9}"/>
              </a:ext>
            </a:extLst>
          </p:cNvPr>
          <p:cNvSpPr/>
          <p:nvPr/>
        </p:nvSpPr>
        <p:spPr>
          <a:xfrm>
            <a:off x="5241694" y="3582485"/>
            <a:ext cx="1414462" cy="1081088"/>
          </a:xfrm>
          <a:custGeom>
            <a:avLst/>
            <a:gdLst>
              <a:gd name="connsiteX0" fmla="*/ 0 w 1414462"/>
              <a:gd name="connsiteY0" fmla="*/ 0 h 1081088"/>
              <a:gd name="connsiteX1" fmla="*/ 14287 w 1414462"/>
              <a:gd name="connsiteY1" fmla="*/ 1081088 h 1081088"/>
              <a:gd name="connsiteX2" fmla="*/ 1162050 w 1414462"/>
              <a:gd name="connsiteY2" fmla="*/ 1081088 h 1081088"/>
              <a:gd name="connsiteX3" fmla="*/ 1162050 w 1414462"/>
              <a:gd name="connsiteY3" fmla="*/ 650082 h 1081088"/>
              <a:gd name="connsiteX4" fmla="*/ 1414462 w 1414462"/>
              <a:gd name="connsiteY4" fmla="*/ 650082 h 1081088"/>
              <a:gd name="connsiteX5" fmla="*/ 1407319 w 1414462"/>
              <a:gd name="connsiteY5" fmla="*/ 0 h 1081088"/>
              <a:gd name="connsiteX6" fmla="*/ 0 w 1414462"/>
              <a:gd name="connsiteY6" fmla="*/ 0 h 10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462" h="1081088">
                <a:moveTo>
                  <a:pt x="0" y="0"/>
                </a:moveTo>
                <a:lnTo>
                  <a:pt x="14287" y="1081088"/>
                </a:lnTo>
                <a:lnTo>
                  <a:pt x="1162050" y="1081088"/>
                </a:lnTo>
                <a:lnTo>
                  <a:pt x="1162050" y="650082"/>
                </a:lnTo>
                <a:lnTo>
                  <a:pt x="1414462" y="650082"/>
                </a:lnTo>
                <a:lnTo>
                  <a:pt x="1407319" y="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6412AF-335A-4872-B799-7DE37410A596}"/>
              </a:ext>
            </a:extLst>
          </p:cNvPr>
          <p:cNvSpPr/>
          <p:nvPr/>
        </p:nvSpPr>
        <p:spPr>
          <a:xfrm>
            <a:off x="5254394" y="1706194"/>
            <a:ext cx="1404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4B542F-84CA-4612-A4BE-63AE64FD6CA5}"/>
              </a:ext>
            </a:extLst>
          </p:cNvPr>
          <p:cNvCxnSpPr>
            <a:cxnSpLocks/>
          </p:cNvCxnSpPr>
          <p:nvPr/>
        </p:nvCxnSpPr>
        <p:spPr>
          <a:xfrm>
            <a:off x="4809966" y="3580384"/>
            <a:ext cx="6033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EA632DE-3BB6-47F0-8C1D-ECEE77BC886D}"/>
              </a:ext>
            </a:extLst>
          </p:cNvPr>
          <p:cNvCxnSpPr>
            <a:cxnSpLocks/>
          </p:cNvCxnSpPr>
          <p:nvPr/>
        </p:nvCxnSpPr>
        <p:spPr>
          <a:xfrm>
            <a:off x="4809966" y="4663573"/>
            <a:ext cx="6033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991A5CD-81C0-44C2-91AD-5D69483F26E4}"/>
              </a:ext>
            </a:extLst>
          </p:cNvPr>
          <p:cNvCxnSpPr>
            <a:cxnSpLocks/>
          </p:cNvCxnSpPr>
          <p:nvPr/>
        </p:nvCxnSpPr>
        <p:spPr>
          <a:xfrm>
            <a:off x="6253004" y="4663573"/>
            <a:ext cx="876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69DC0F9-DB20-4074-B7BC-53CFB87723EA}"/>
              </a:ext>
            </a:extLst>
          </p:cNvPr>
          <p:cNvCxnSpPr>
            <a:cxnSpLocks/>
          </p:cNvCxnSpPr>
          <p:nvPr/>
        </p:nvCxnSpPr>
        <p:spPr>
          <a:xfrm>
            <a:off x="6403023" y="4232566"/>
            <a:ext cx="6905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34791A0-A443-41E6-9E37-4BC08ECE08E1}"/>
              </a:ext>
            </a:extLst>
          </p:cNvPr>
          <p:cNvCxnSpPr>
            <a:cxnSpLocks/>
          </p:cNvCxnSpPr>
          <p:nvPr/>
        </p:nvCxnSpPr>
        <p:spPr>
          <a:xfrm>
            <a:off x="5281454" y="4096473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3FD313E-D5FD-4760-B87D-41ECA32FCC7D}"/>
              </a:ext>
            </a:extLst>
          </p:cNvPr>
          <p:cNvCxnSpPr>
            <a:cxnSpLocks/>
          </p:cNvCxnSpPr>
          <p:nvPr/>
        </p:nvCxnSpPr>
        <p:spPr>
          <a:xfrm flipV="1">
            <a:off x="6421480" y="3869820"/>
            <a:ext cx="0" cy="319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714994-54D1-4CE8-9D87-84A4B0478E2F}"/>
              </a:ext>
            </a:extLst>
          </p:cNvPr>
          <p:cNvCxnSpPr>
            <a:cxnSpLocks/>
          </p:cNvCxnSpPr>
          <p:nvPr/>
        </p:nvCxnSpPr>
        <p:spPr>
          <a:xfrm flipV="1">
            <a:off x="5376704" y="3667416"/>
            <a:ext cx="0" cy="5651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61CE64F-905E-42DD-BEB1-3C081BC47ED5}"/>
              </a:ext>
            </a:extLst>
          </p:cNvPr>
          <p:cNvCxnSpPr>
            <a:cxnSpLocks/>
          </p:cNvCxnSpPr>
          <p:nvPr/>
        </p:nvCxnSpPr>
        <p:spPr>
          <a:xfrm flipV="1">
            <a:off x="6947273" y="4232566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5D2E9A-6749-445A-BF5D-17FC473CEE5D}"/>
              </a:ext>
            </a:extLst>
          </p:cNvPr>
          <p:cNvCxnSpPr>
            <a:cxnSpLocks/>
          </p:cNvCxnSpPr>
          <p:nvPr/>
        </p:nvCxnSpPr>
        <p:spPr>
          <a:xfrm>
            <a:off x="6404156" y="497471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06AC6DB-20EA-4B75-B03C-FA507F95B7BE}"/>
              </a:ext>
            </a:extLst>
          </p:cNvPr>
          <p:cNvCxnSpPr>
            <a:cxnSpLocks/>
          </p:cNvCxnSpPr>
          <p:nvPr/>
        </p:nvCxnSpPr>
        <p:spPr>
          <a:xfrm flipH="1" flipV="1">
            <a:off x="6656156" y="3251489"/>
            <a:ext cx="4695" cy="1816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7E61D84-8798-4A69-B7F4-26559483880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03744" y="4663573"/>
            <a:ext cx="0" cy="40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F563E5B-8BEF-4F84-BA7B-E14D3CD40046}"/>
              </a:ext>
            </a:extLst>
          </p:cNvPr>
          <p:cNvCxnSpPr>
            <a:cxnSpLocks/>
          </p:cNvCxnSpPr>
          <p:nvPr/>
        </p:nvCxnSpPr>
        <p:spPr>
          <a:xfrm>
            <a:off x="6421480" y="3923790"/>
            <a:ext cx="2196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B253D74-6963-42B3-BF0C-B871EE4436C0}"/>
              </a:ext>
            </a:extLst>
          </p:cNvPr>
          <p:cNvCxnSpPr>
            <a:cxnSpLocks/>
          </p:cNvCxnSpPr>
          <p:nvPr/>
        </p:nvCxnSpPr>
        <p:spPr>
          <a:xfrm>
            <a:off x="5376704" y="3796790"/>
            <a:ext cx="1260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A556C22-FCD2-404B-AEEB-8A9DC7B3BB94}"/>
              </a:ext>
            </a:extLst>
          </p:cNvPr>
          <p:cNvCxnSpPr>
            <a:cxnSpLocks/>
          </p:cNvCxnSpPr>
          <p:nvPr/>
        </p:nvCxnSpPr>
        <p:spPr>
          <a:xfrm>
            <a:off x="5248044" y="3333240"/>
            <a:ext cx="1404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97ADE4D-B514-4800-81F7-EEC5027C3E90}"/>
              </a:ext>
            </a:extLst>
          </p:cNvPr>
          <p:cNvCxnSpPr>
            <a:cxnSpLocks/>
          </p:cNvCxnSpPr>
          <p:nvPr/>
        </p:nvCxnSpPr>
        <p:spPr>
          <a:xfrm flipV="1">
            <a:off x="5243430" y="3263398"/>
            <a:ext cx="0" cy="3190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84D8FAC-B944-445E-9415-39130C904042}"/>
              </a:ext>
            </a:extLst>
          </p:cNvPr>
          <p:cNvCxnSpPr>
            <a:cxnSpLocks/>
          </p:cNvCxnSpPr>
          <p:nvPr/>
        </p:nvCxnSpPr>
        <p:spPr>
          <a:xfrm flipV="1">
            <a:off x="5696323" y="4102823"/>
            <a:ext cx="0" cy="5544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864B08A6-A283-4091-A9EA-E72717FA9982}"/>
              </a:ext>
            </a:extLst>
          </p:cNvPr>
          <p:cNvSpPr/>
          <p:nvPr/>
        </p:nvSpPr>
        <p:spPr>
          <a:xfrm>
            <a:off x="5321634" y="4042473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1822337-F976-445F-A89E-F83524646DFC}"/>
              </a:ext>
            </a:extLst>
          </p:cNvPr>
          <p:cNvSpPr/>
          <p:nvPr/>
        </p:nvSpPr>
        <p:spPr>
          <a:xfrm>
            <a:off x="6369734" y="4042473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D26D271-31B7-41C5-ABD7-7974F8EC1758}"/>
              </a:ext>
            </a:extLst>
          </p:cNvPr>
          <p:cNvSpPr txBox="1"/>
          <p:nvPr/>
        </p:nvSpPr>
        <p:spPr>
          <a:xfrm>
            <a:off x="5752048" y="309736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39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769ADF3-35D8-4BBD-AF12-2469BCAD0327}"/>
              </a:ext>
            </a:extLst>
          </p:cNvPr>
          <p:cNvSpPr txBox="1"/>
          <p:nvPr/>
        </p:nvSpPr>
        <p:spPr>
          <a:xfrm rot="16200000">
            <a:off x="4715781" y="39678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7279FD9-CDCF-4966-9D5D-D276880C6E6F}"/>
              </a:ext>
            </a:extLst>
          </p:cNvPr>
          <p:cNvCxnSpPr>
            <a:cxnSpLocks/>
          </p:cNvCxnSpPr>
          <p:nvPr/>
        </p:nvCxnSpPr>
        <p:spPr>
          <a:xfrm flipV="1">
            <a:off x="4981948" y="3583573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31B46F10-770B-4541-B799-AE0BA52806D0}"/>
              </a:ext>
            </a:extLst>
          </p:cNvPr>
          <p:cNvSpPr txBox="1"/>
          <p:nvPr/>
        </p:nvSpPr>
        <p:spPr>
          <a:xfrm rot="16200000">
            <a:off x="5366265" y="429245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15,4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1A1DA09-82C7-466D-9385-648F86E0818E}"/>
              </a:ext>
            </a:extLst>
          </p:cNvPr>
          <p:cNvSpPr txBox="1"/>
          <p:nvPr/>
        </p:nvSpPr>
        <p:spPr>
          <a:xfrm rot="16200000">
            <a:off x="6687763" y="43248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D31208A-B80C-4E0C-9D76-7BC42E663F7D}"/>
              </a:ext>
            </a:extLst>
          </p:cNvPr>
          <p:cNvCxnSpPr>
            <a:cxnSpLocks/>
          </p:cNvCxnSpPr>
          <p:nvPr/>
        </p:nvCxnSpPr>
        <p:spPr>
          <a:xfrm flipH="1" flipV="1">
            <a:off x="6613497" y="3926164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5E2AF202-40AD-43C5-B9ED-1587B76AD429}"/>
              </a:ext>
            </a:extLst>
          </p:cNvPr>
          <p:cNvSpPr txBox="1"/>
          <p:nvPr/>
        </p:nvSpPr>
        <p:spPr>
          <a:xfrm>
            <a:off x="6409786" y="47116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7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D84E70E-D073-46E1-AD19-65B2255C4CEA}"/>
              </a:ext>
            </a:extLst>
          </p:cNvPr>
          <p:cNvSpPr txBox="1"/>
          <p:nvPr/>
        </p:nvSpPr>
        <p:spPr>
          <a:xfrm>
            <a:off x="6720991" y="36866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6,1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E798107-81A9-4618-9C39-3D773410BE5E}"/>
              </a:ext>
            </a:extLst>
          </p:cNvPr>
          <p:cNvSpPr txBox="1"/>
          <p:nvPr/>
        </p:nvSpPr>
        <p:spPr>
          <a:xfrm>
            <a:off x="5759497" y="35514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35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6284A4D-C21F-472D-A8BA-A9F2861102C1}"/>
              </a:ext>
            </a:extLst>
          </p:cNvPr>
          <p:cNvCxnSpPr/>
          <p:nvPr/>
        </p:nvCxnSpPr>
        <p:spPr>
          <a:xfrm>
            <a:off x="6405605" y="1706194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1703645-8120-4859-9D0B-547DFA4C3AC2}"/>
              </a:ext>
            </a:extLst>
          </p:cNvPr>
          <p:cNvSpPr txBox="1"/>
          <p:nvPr/>
        </p:nvSpPr>
        <p:spPr>
          <a:xfrm>
            <a:off x="5511715" y="375403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 x </a:t>
            </a:r>
            <a:r>
              <a:rPr lang="az-Cyrl-AZ" sz="1000" dirty="0"/>
              <a:t>Ф</a:t>
            </a:r>
            <a:r>
              <a:rPr lang="de-DE" sz="1000" dirty="0"/>
              <a:t> 3,5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9873EC4-E466-4655-BCAA-8EBDB9B07AEC}"/>
              </a:ext>
            </a:extLst>
          </p:cNvPr>
          <p:cNvCxnSpPr>
            <a:cxnSpLocks/>
          </p:cNvCxnSpPr>
          <p:nvPr/>
        </p:nvCxnSpPr>
        <p:spPr>
          <a:xfrm flipH="1">
            <a:off x="5426473" y="3948381"/>
            <a:ext cx="123619" cy="11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AAA99CA-5F24-42D2-8BC9-626A68E1E6CB}"/>
              </a:ext>
            </a:extLst>
          </p:cNvPr>
          <p:cNvCxnSpPr>
            <a:cxnSpLocks/>
          </p:cNvCxnSpPr>
          <p:nvPr/>
        </p:nvCxnSpPr>
        <p:spPr>
          <a:xfrm flipH="1" flipV="1">
            <a:off x="5546109" y="3948381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F2F2EC-AC9B-4172-AAC4-06EA4E44B3EC}"/>
              </a:ext>
            </a:extLst>
          </p:cNvPr>
          <p:cNvGrpSpPr/>
          <p:nvPr/>
        </p:nvGrpSpPr>
        <p:grpSpPr>
          <a:xfrm flipH="1">
            <a:off x="2722860" y="3582485"/>
            <a:ext cx="1414462" cy="1081088"/>
            <a:chOff x="4666768" y="2584958"/>
            <a:chExt cx="1414462" cy="1081088"/>
          </a:xfrm>
        </p:grpSpPr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66C78FD4-EFDA-46BD-80C1-1BEE2A90D225}"/>
                </a:ext>
              </a:extLst>
            </p:cNvPr>
            <p:cNvSpPr/>
            <p:nvPr/>
          </p:nvSpPr>
          <p:spPr>
            <a:xfrm>
              <a:off x="4666768" y="2584958"/>
              <a:ext cx="1414462" cy="1081088"/>
            </a:xfrm>
            <a:custGeom>
              <a:avLst/>
              <a:gdLst>
                <a:gd name="connsiteX0" fmla="*/ 0 w 1414462"/>
                <a:gd name="connsiteY0" fmla="*/ 0 h 1081088"/>
                <a:gd name="connsiteX1" fmla="*/ 14287 w 1414462"/>
                <a:gd name="connsiteY1" fmla="*/ 1081088 h 1081088"/>
                <a:gd name="connsiteX2" fmla="*/ 1162050 w 1414462"/>
                <a:gd name="connsiteY2" fmla="*/ 1081088 h 1081088"/>
                <a:gd name="connsiteX3" fmla="*/ 1162050 w 1414462"/>
                <a:gd name="connsiteY3" fmla="*/ 650082 h 1081088"/>
                <a:gd name="connsiteX4" fmla="*/ 1414462 w 1414462"/>
                <a:gd name="connsiteY4" fmla="*/ 650082 h 1081088"/>
                <a:gd name="connsiteX5" fmla="*/ 1407319 w 1414462"/>
                <a:gd name="connsiteY5" fmla="*/ 0 h 1081088"/>
                <a:gd name="connsiteX6" fmla="*/ 0 w 1414462"/>
                <a:gd name="connsiteY6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4462" h="1081088">
                  <a:moveTo>
                    <a:pt x="0" y="0"/>
                  </a:moveTo>
                  <a:lnTo>
                    <a:pt x="14287" y="1081088"/>
                  </a:lnTo>
                  <a:lnTo>
                    <a:pt x="1162050" y="1081088"/>
                  </a:lnTo>
                  <a:lnTo>
                    <a:pt x="1162050" y="650082"/>
                  </a:lnTo>
                  <a:lnTo>
                    <a:pt x="1414462" y="650082"/>
                  </a:lnTo>
                  <a:lnTo>
                    <a:pt x="140731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1BFF9FC-4BBE-4349-9102-E0F135195F27}"/>
                </a:ext>
              </a:extLst>
            </p:cNvPr>
            <p:cNvSpPr/>
            <p:nvPr/>
          </p:nvSpPr>
          <p:spPr>
            <a:xfrm>
              <a:off x="4746708" y="3044946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082CD51D-2310-41C7-90F3-CD43C6C93A69}"/>
                </a:ext>
              </a:extLst>
            </p:cNvPr>
            <p:cNvSpPr/>
            <p:nvPr/>
          </p:nvSpPr>
          <p:spPr>
            <a:xfrm>
              <a:off x="5794808" y="3044946"/>
              <a:ext cx="108000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B8796E54-5EAC-4698-84F3-B6706321C8B8}"/>
              </a:ext>
            </a:extLst>
          </p:cNvPr>
          <p:cNvCxnSpPr>
            <a:cxnSpLocks/>
          </p:cNvCxnSpPr>
          <p:nvPr/>
        </p:nvCxnSpPr>
        <p:spPr>
          <a:xfrm>
            <a:off x="4996948" y="1883057"/>
            <a:ext cx="12560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B2132B0-9632-47C1-B3A4-CBBCD0E01626}"/>
              </a:ext>
            </a:extLst>
          </p:cNvPr>
          <p:cNvCxnSpPr>
            <a:cxnSpLocks/>
          </p:cNvCxnSpPr>
          <p:nvPr/>
        </p:nvCxnSpPr>
        <p:spPr>
          <a:xfrm flipV="1">
            <a:off x="5050992" y="1883287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6BB75C0D-073D-4F69-AD0E-C2F289F9C461}"/>
              </a:ext>
            </a:extLst>
          </p:cNvPr>
          <p:cNvSpPr txBox="1"/>
          <p:nvPr/>
        </p:nvSpPr>
        <p:spPr>
          <a:xfrm rot="16200000">
            <a:off x="4776907" y="1830857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6B6BB6-C735-47EF-AE32-A50AA50C92C5}"/>
              </a:ext>
            </a:extLst>
          </p:cNvPr>
          <p:cNvSpPr/>
          <p:nvPr/>
        </p:nvSpPr>
        <p:spPr>
          <a:xfrm>
            <a:off x="5515027" y="1828772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A4D352EF-8121-4BA3-B57D-89A1C1B42733}"/>
              </a:ext>
            </a:extLst>
          </p:cNvPr>
          <p:cNvCxnSpPr>
            <a:cxnSpLocks/>
          </p:cNvCxnSpPr>
          <p:nvPr/>
        </p:nvCxnSpPr>
        <p:spPr>
          <a:xfrm flipV="1">
            <a:off x="6661673" y="1862251"/>
            <a:ext cx="0" cy="752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5A7E7CC-8776-4C1C-985A-29800230DFED}"/>
              </a:ext>
            </a:extLst>
          </p:cNvPr>
          <p:cNvCxnSpPr>
            <a:cxnSpLocks/>
          </p:cNvCxnSpPr>
          <p:nvPr/>
        </p:nvCxnSpPr>
        <p:spPr>
          <a:xfrm flipV="1">
            <a:off x="5570557" y="1758725"/>
            <a:ext cx="0" cy="855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A14D3C-927B-41FB-AD4E-CBF51C32ABC4}"/>
              </a:ext>
            </a:extLst>
          </p:cNvPr>
          <p:cNvCxnSpPr>
            <a:cxnSpLocks/>
          </p:cNvCxnSpPr>
          <p:nvPr/>
        </p:nvCxnSpPr>
        <p:spPr>
          <a:xfrm flipV="1">
            <a:off x="6098029" y="1758725"/>
            <a:ext cx="5050" cy="649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F39CD0D-5477-4E17-874F-54283F54FA89}"/>
              </a:ext>
            </a:extLst>
          </p:cNvPr>
          <p:cNvCxnSpPr>
            <a:cxnSpLocks/>
          </p:cNvCxnSpPr>
          <p:nvPr/>
        </p:nvCxnSpPr>
        <p:spPr>
          <a:xfrm>
            <a:off x="4597400" y="2069551"/>
            <a:ext cx="684054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665CEFCC-35BE-47F3-B8C8-D3EB9A9E50C4}"/>
              </a:ext>
            </a:extLst>
          </p:cNvPr>
          <p:cNvCxnSpPr>
            <a:cxnSpLocks/>
          </p:cNvCxnSpPr>
          <p:nvPr/>
        </p:nvCxnSpPr>
        <p:spPr>
          <a:xfrm>
            <a:off x="6112376" y="2317231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C2275BD-AE05-4E76-839C-DD85562E1846}"/>
              </a:ext>
            </a:extLst>
          </p:cNvPr>
          <p:cNvCxnSpPr>
            <a:cxnSpLocks/>
          </p:cNvCxnSpPr>
          <p:nvPr/>
        </p:nvCxnSpPr>
        <p:spPr>
          <a:xfrm>
            <a:off x="5572044" y="25817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lipse 120">
            <a:extLst>
              <a:ext uri="{FF2B5EF4-FFF2-40B4-BE49-F238E27FC236}">
                <a16:creationId xmlns:a16="http://schemas.microsoft.com/office/drawing/2014/main" id="{F5964A32-7E0B-4C9D-A53B-340805B7D20F}"/>
              </a:ext>
            </a:extLst>
          </p:cNvPr>
          <p:cNvSpPr/>
          <p:nvPr/>
        </p:nvSpPr>
        <p:spPr>
          <a:xfrm>
            <a:off x="6048427" y="1828772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C448CB3C-E1F6-46F5-9DBF-8E13FE54622D}"/>
              </a:ext>
            </a:extLst>
          </p:cNvPr>
          <p:cNvSpPr txBox="1"/>
          <p:nvPr/>
        </p:nvSpPr>
        <p:spPr>
          <a:xfrm>
            <a:off x="5956394" y="240184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480CFB0-19C8-41DE-A74A-2FFCA8D149AC}"/>
              </a:ext>
            </a:extLst>
          </p:cNvPr>
          <p:cNvCxnSpPr>
            <a:cxnSpLocks/>
          </p:cNvCxnSpPr>
          <p:nvPr/>
        </p:nvCxnSpPr>
        <p:spPr>
          <a:xfrm flipV="1">
            <a:off x="2732577" y="3135890"/>
            <a:ext cx="0" cy="787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289A434-7F90-43F9-9E02-963F65803465}"/>
              </a:ext>
            </a:extLst>
          </p:cNvPr>
          <p:cNvCxnSpPr>
            <a:cxnSpLocks/>
          </p:cNvCxnSpPr>
          <p:nvPr/>
        </p:nvCxnSpPr>
        <p:spPr>
          <a:xfrm>
            <a:off x="2722860" y="3331217"/>
            <a:ext cx="1404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A20026AD-96CC-4090-9E32-563C334B832E}"/>
              </a:ext>
            </a:extLst>
          </p:cNvPr>
          <p:cNvCxnSpPr>
            <a:cxnSpLocks/>
          </p:cNvCxnSpPr>
          <p:nvPr/>
        </p:nvCxnSpPr>
        <p:spPr>
          <a:xfrm flipV="1">
            <a:off x="2863260" y="3135890"/>
            <a:ext cx="0" cy="787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97DD6E9C-21E9-4804-98EB-FD46C2BE5DBD}"/>
              </a:ext>
            </a:extLst>
          </p:cNvPr>
          <p:cNvCxnSpPr>
            <a:cxnSpLocks/>
          </p:cNvCxnSpPr>
          <p:nvPr/>
        </p:nvCxnSpPr>
        <p:spPr>
          <a:xfrm flipH="1" flipV="1">
            <a:off x="2411308" y="3331287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BBB08EB8-0D7C-4EC3-8F0F-DC10A130BD09}"/>
              </a:ext>
            </a:extLst>
          </p:cNvPr>
          <p:cNvSpPr txBox="1"/>
          <p:nvPr/>
        </p:nvSpPr>
        <p:spPr>
          <a:xfrm>
            <a:off x="2370091" y="312837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3,9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C602E1AF-A078-4110-8AD0-AC54400A13D9}"/>
              </a:ext>
            </a:extLst>
          </p:cNvPr>
          <p:cNvSpPr txBox="1"/>
          <p:nvPr/>
        </p:nvSpPr>
        <p:spPr>
          <a:xfrm>
            <a:off x="6243605" y="209573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15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D9062C8-5E1A-41D3-BFBE-80C6009C9540}"/>
              </a:ext>
            </a:extLst>
          </p:cNvPr>
          <p:cNvCxnSpPr>
            <a:cxnSpLocks/>
          </p:cNvCxnSpPr>
          <p:nvPr/>
        </p:nvCxnSpPr>
        <p:spPr>
          <a:xfrm>
            <a:off x="2370091" y="3585141"/>
            <a:ext cx="47574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FBBDB44B-32C4-4701-BEC7-71ECF0A7458E}"/>
              </a:ext>
            </a:extLst>
          </p:cNvPr>
          <p:cNvCxnSpPr>
            <a:cxnSpLocks/>
          </p:cNvCxnSpPr>
          <p:nvPr/>
        </p:nvCxnSpPr>
        <p:spPr>
          <a:xfrm flipV="1">
            <a:off x="2370091" y="3734759"/>
            <a:ext cx="609791" cy="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597A03-F7AC-4280-99BC-54ECEEB8B572}"/>
              </a:ext>
            </a:extLst>
          </p:cNvPr>
          <p:cNvCxnSpPr>
            <a:cxnSpLocks/>
          </p:cNvCxnSpPr>
          <p:nvPr/>
        </p:nvCxnSpPr>
        <p:spPr>
          <a:xfrm>
            <a:off x="2411308" y="3583559"/>
            <a:ext cx="0" cy="1512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5A02513F-D4E1-47F8-9377-3B94867980E2}"/>
              </a:ext>
            </a:extLst>
          </p:cNvPr>
          <p:cNvSpPr/>
          <p:nvPr/>
        </p:nvSpPr>
        <p:spPr>
          <a:xfrm>
            <a:off x="2809722" y="3680759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F625022-EA1F-4956-A3F2-D162157280C5}"/>
              </a:ext>
            </a:extLst>
          </p:cNvPr>
          <p:cNvSpPr txBox="1"/>
          <p:nvPr/>
        </p:nvSpPr>
        <p:spPr>
          <a:xfrm rot="16200000">
            <a:off x="2064121" y="354430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4,2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198055F9-E413-484E-AF9B-D9E720048E0C}"/>
              </a:ext>
            </a:extLst>
          </p:cNvPr>
          <p:cNvCxnSpPr>
            <a:cxnSpLocks/>
          </p:cNvCxnSpPr>
          <p:nvPr/>
        </p:nvCxnSpPr>
        <p:spPr>
          <a:xfrm flipH="1" flipV="1">
            <a:off x="2904390" y="3786916"/>
            <a:ext cx="122446" cy="98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DF973A7-9114-4B3C-B0CC-E703F7A1DAFF}"/>
              </a:ext>
            </a:extLst>
          </p:cNvPr>
          <p:cNvCxnSpPr>
            <a:cxnSpLocks/>
          </p:cNvCxnSpPr>
          <p:nvPr/>
        </p:nvCxnSpPr>
        <p:spPr>
          <a:xfrm flipH="1" flipV="1">
            <a:off x="3024267" y="3885081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257F7396-1E69-4DA7-A1A5-315A99A41F4E}"/>
              </a:ext>
            </a:extLst>
          </p:cNvPr>
          <p:cNvSpPr txBox="1"/>
          <p:nvPr/>
        </p:nvSpPr>
        <p:spPr>
          <a:xfrm>
            <a:off x="3038823" y="3698773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F7430B61-AB11-451B-91AB-2692D395EAA2}"/>
              </a:ext>
            </a:extLst>
          </p:cNvPr>
          <p:cNvSpPr txBox="1"/>
          <p:nvPr/>
        </p:nvSpPr>
        <p:spPr>
          <a:xfrm>
            <a:off x="431307" y="396820"/>
            <a:ext cx="4031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Copper block 1 (TIM)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Size 39x30x10</a:t>
            </a:r>
          </a:p>
        </p:txBody>
      </p: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771E4097-E2F1-4CA6-98F2-BC68A371EAB6}"/>
              </a:ext>
            </a:extLst>
          </p:cNvPr>
          <p:cNvCxnSpPr>
            <a:cxnSpLocks/>
          </p:cNvCxnSpPr>
          <p:nvPr/>
        </p:nvCxnSpPr>
        <p:spPr>
          <a:xfrm>
            <a:off x="4597400" y="1701565"/>
            <a:ext cx="684054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F4CFB40-43FC-45E6-AA73-6F255800CF3D}"/>
              </a:ext>
            </a:extLst>
          </p:cNvPr>
          <p:cNvCxnSpPr>
            <a:cxnSpLocks/>
          </p:cNvCxnSpPr>
          <p:nvPr/>
        </p:nvCxnSpPr>
        <p:spPr>
          <a:xfrm flipV="1">
            <a:off x="4692217" y="1703287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>
            <a:extLst>
              <a:ext uri="{FF2B5EF4-FFF2-40B4-BE49-F238E27FC236}">
                <a16:creationId xmlns:a16="http://schemas.microsoft.com/office/drawing/2014/main" id="{3A9D9FCF-DE4C-4325-96EE-43891ACFD00F}"/>
              </a:ext>
            </a:extLst>
          </p:cNvPr>
          <p:cNvSpPr txBox="1"/>
          <p:nvPr/>
        </p:nvSpPr>
        <p:spPr>
          <a:xfrm rot="16200000">
            <a:off x="4457453" y="175966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99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AEE7D0BF-12CE-48F5-BE1B-6846018BC0F9}"/>
              </a:ext>
            </a:extLst>
          </p:cNvPr>
          <p:cNvSpPr/>
          <p:nvPr/>
        </p:nvSpPr>
        <p:spPr>
          <a:xfrm>
            <a:off x="5221056" y="3949198"/>
            <a:ext cx="1409700" cy="714375"/>
          </a:xfrm>
          <a:custGeom>
            <a:avLst/>
            <a:gdLst>
              <a:gd name="connsiteX0" fmla="*/ 0 w 1414462"/>
              <a:gd name="connsiteY0" fmla="*/ 0 h 1081088"/>
              <a:gd name="connsiteX1" fmla="*/ 14287 w 1414462"/>
              <a:gd name="connsiteY1" fmla="*/ 1081088 h 1081088"/>
              <a:gd name="connsiteX2" fmla="*/ 1162050 w 1414462"/>
              <a:gd name="connsiteY2" fmla="*/ 1081088 h 1081088"/>
              <a:gd name="connsiteX3" fmla="*/ 1162050 w 1414462"/>
              <a:gd name="connsiteY3" fmla="*/ 650082 h 1081088"/>
              <a:gd name="connsiteX4" fmla="*/ 1414462 w 1414462"/>
              <a:gd name="connsiteY4" fmla="*/ 650082 h 1081088"/>
              <a:gd name="connsiteX5" fmla="*/ 1407319 w 1414462"/>
              <a:gd name="connsiteY5" fmla="*/ 0 h 1081088"/>
              <a:gd name="connsiteX6" fmla="*/ 0 w 1414462"/>
              <a:gd name="connsiteY6" fmla="*/ 0 h 1081088"/>
              <a:gd name="connsiteX0" fmla="*/ 0 w 1409700"/>
              <a:gd name="connsiteY0" fmla="*/ 366713 h 1081088"/>
              <a:gd name="connsiteX1" fmla="*/ 9525 w 1409700"/>
              <a:gd name="connsiteY1" fmla="*/ 1081088 h 1081088"/>
              <a:gd name="connsiteX2" fmla="*/ 1157288 w 1409700"/>
              <a:gd name="connsiteY2" fmla="*/ 1081088 h 1081088"/>
              <a:gd name="connsiteX3" fmla="*/ 1157288 w 1409700"/>
              <a:gd name="connsiteY3" fmla="*/ 650082 h 1081088"/>
              <a:gd name="connsiteX4" fmla="*/ 1409700 w 1409700"/>
              <a:gd name="connsiteY4" fmla="*/ 650082 h 1081088"/>
              <a:gd name="connsiteX5" fmla="*/ 1402557 w 1409700"/>
              <a:gd name="connsiteY5" fmla="*/ 0 h 1081088"/>
              <a:gd name="connsiteX6" fmla="*/ 0 w 1409700"/>
              <a:gd name="connsiteY6" fmla="*/ 366713 h 1081088"/>
              <a:gd name="connsiteX0" fmla="*/ 0 w 1409700"/>
              <a:gd name="connsiteY0" fmla="*/ 0 h 714375"/>
              <a:gd name="connsiteX1" fmla="*/ 9525 w 1409700"/>
              <a:gd name="connsiteY1" fmla="*/ 714375 h 714375"/>
              <a:gd name="connsiteX2" fmla="*/ 1157288 w 1409700"/>
              <a:gd name="connsiteY2" fmla="*/ 714375 h 714375"/>
              <a:gd name="connsiteX3" fmla="*/ 1157288 w 1409700"/>
              <a:gd name="connsiteY3" fmla="*/ 283369 h 714375"/>
              <a:gd name="connsiteX4" fmla="*/ 1409700 w 1409700"/>
              <a:gd name="connsiteY4" fmla="*/ 283369 h 714375"/>
              <a:gd name="connsiteX5" fmla="*/ 1404938 w 1409700"/>
              <a:gd name="connsiteY5" fmla="*/ 0 h 714375"/>
              <a:gd name="connsiteX6" fmla="*/ 0 w 1409700"/>
              <a:gd name="connsiteY6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9700" h="714375">
                <a:moveTo>
                  <a:pt x="0" y="0"/>
                </a:moveTo>
                <a:lnTo>
                  <a:pt x="9525" y="714375"/>
                </a:lnTo>
                <a:lnTo>
                  <a:pt x="1157288" y="714375"/>
                </a:lnTo>
                <a:lnTo>
                  <a:pt x="1157288" y="283369"/>
                </a:lnTo>
                <a:lnTo>
                  <a:pt x="1409700" y="283369"/>
                </a:lnTo>
                <a:cubicBezTo>
                  <a:pt x="1408113" y="188913"/>
                  <a:pt x="1406525" y="94456"/>
                  <a:pt x="1404938" y="0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6412AF-335A-4872-B799-7DE37410A596}"/>
              </a:ext>
            </a:extLst>
          </p:cNvPr>
          <p:cNvSpPr/>
          <p:nvPr/>
        </p:nvSpPr>
        <p:spPr>
          <a:xfrm>
            <a:off x="5228994" y="2391994"/>
            <a:ext cx="1404000" cy="28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4B542F-84CA-4612-A4BE-63AE64FD6CA5}"/>
              </a:ext>
            </a:extLst>
          </p:cNvPr>
          <p:cNvCxnSpPr>
            <a:cxnSpLocks/>
          </p:cNvCxnSpPr>
          <p:nvPr/>
        </p:nvCxnSpPr>
        <p:spPr>
          <a:xfrm>
            <a:off x="4759045" y="3943744"/>
            <a:ext cx="6033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EA632DE-3BB6-47F0-8C1D-ECEE77BC886D}"/>
              </a:ext>
            </a:extLst>
          </p:cNvPr>
          <p:cNvCxnSpPr>
            <a:cxnSpLocks/>
          </p:cNvCxnSpPr>
          <p:nvPr/>
        </p:nvCxnSpPr>
        <p:spPr>
          <a:xfrm>
            <a:off x="4784566" y="4663573"/>
            <a:ext cx="60332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991A5CD-81C0-44C2-91AD-5D69483F26E4}"/>
              </a:ext>
            </a:extLst>
          </p:cNvPr>
          <p:cNvCxnSpPr>
            <a:cxnSpLocks/>
          </p:cNvCxnSpPr>
          <p:nvPr/>
        </p:nvCxnSpPr>
        <p:spPr>
          <a:xfrm>
            <a:off x="6227604" y="4663573"/>
            <a:ext cx="876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69DC0F9-DB20-4074-B7BC-53CFB87723EA}"/>
              </a:ext>
            </a:extLst>
          </p:cNvPr>
          <p:cNvCxnSpPr>
            <a:cxnSpLocks/>
          </p:cNvCxnSpPr>
          <p:nvPr/>
        </p:nvCxnSpPr>
        <p:spPr>
          <a:xfrm>
            <a:off x="6377623" y="4232566"/>
            <a:ext cx="6905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34791A0-A443-41E6-9E37-4BC08ECE08E1}"/>
              </a:ext>
            </a:extLst>
          </p:cNvPr>
          <p:cNvCxnSpPr>
            <a:cxnSpLocks/>
          </p:cNvCxnSpPr>
          <p:nvPr/>
        </p:nvCxnSpPr>
        <p:spPr>
          <a:xfrm>
            <a:off x="5256054" y="4096473"/>
            <a:ext cx="1257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3FD313E-D5FD-4760-B87D-41ECA32FCC7D}"/>
              </a:ext>
            </a:extLst>
          </p:cNvPr>
          <p:cNvCxnSpPr>
            <a:cxnSpLocks/>
          </p:cNvCxnSpPr>
          <p:nvPr/>
        </p:nvCxnSpPr>
        <p:spPr>
          <a:xfrm flipV="1">
            <a:off x="6396080" y="3756025"/>
            <a:ext cx="0" cy="4328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9714994-54D1-4CE8-9D87-84A4B0478E2F}"/>
              </a:ext>
            </a:extLst>
          </p:cNvPr>
          <p:cNvCxnSpPr>
            <a:cxnSpLocks/>
          </p:cNvCxnSpPr>
          <p:nvPr/>
        </p:nvCxnSpPr>
        <p:spPr>
          <a:xfrm flipH="1" flipV="1">
            <a:off x="5346609" y="3599154"/>
            <a:ext cx="4695" cy="6334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61CE64F-905E-42DD-BEB1-3C081BC47ED5}"/>
              </a:ext>
            </a:extLst>
          </p:cNvPr>
          <p:cNvCxnSpPr>
            <a:cxnSpLocks/>
          </p:cNvCxnSpPr>
          <p:nvPr/>
        </p:nvCxnSpPr>
        <p:spPr>
          <a:xfrm flipV="1">
            <a:off x="6921873" y="4232566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85D2E9A-6749-445A-BF5D-17FC473CEE5D}"/>
              </a:ext>
            </a:extLst>
          </p:cNvPr>
          <p:cNvCxnSpPr>
            <a:cxnSpLocks/>
          </p:cNvCxnSpPr>
          <p:nvPr/>
        </p:nvCxnSpPr>
        <p:spPr>
          <a:xfrm>
            <a:off x="6378756" y="4974715"/>
            <a:ext cx="252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06AC6DB-20EA-4B75-B03C-FA507F95B7BE}"/>
              </a:ext>
            </a:extLst>
          </p:cNvPr>
          <p:cNvCxnSpPr>
            <a:cxnSpLocks/>
          </p:cNvCxnSpPr>
          <p:nvPr/>
        </p:nvCxnSpPr>
        <p:spPr>
          <a:xfrm flipH="1" flipV="1">
            <a:off x="6627317" y="3393281"/>
            <a:ext cx="8135" cy="16743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7E61D84-8798-4A69-B7F4-26559483880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78344" y="4663573"/>
            <a:ext cx="0" cy="40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F563E5B-8BEF-4F84-BA7B-E14D3CD40046}"/>
              </a:ext>
            </a:extLst>
          </p:cNvPr>
          <p:cNvCxnSpPr>
            <a:cxnSpLocks/>
          </p:cNvCxnSpPr>
          <p:nvPr/>
        </p:nvCxnSpPr>
        <p:spPr>
          <a:xfrm>
            <a:off x="6396080" y="3822986"/>
            <a:ext cx="2196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B253D74-6963-42B3-BF0C-B871EE4436C0}"/>
              </a:ext>
            </a:extLst>
          </p:cNvPr>
          <p:cNvCxnSpPr>
            <a:cxnSpLocks/>
          </p:cNvCxnSpPr>
          <p:nvPr/>
        </p:nvCxnSpPr>
        <p:spPr>
          <a:xfrm>
            <a:off x="5351304" y="3665823"/>
            <a:ext cx="1260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A556C22-FCD2-404B-AEEB-8A9DC7B3BB94}"/>
              </a:ext>
            </a:extLst>
          </p:cNvPr>
          <p:cNvCxnSpPr>
            <a:cxnSpLocks/>
          </p:cNvCxnSpPr>
          <p:nvPr/>
        </p:nvCxnSpPr>
        <p:spPr>
          <a:xfrm>
            <a:off x="5222644" y="3473732"/>
            <a:ext cx="140400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97ADE4D-B514-4800-81F7-EEC5027C3E9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21056" y="3360966"/>
            <a:ext cx="0" cy="5882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84D8FAC-B944-445E-9415-39130C904042}"/>
              </a:ext>
            </a:extLst>
          </p:cNvPr>
          <p:cNvCxnSpPr>
            <a:cxnSpLocks/>
          </p:cNvCxnSpPr>
          <p:nvPr/>
        </p:nvCxnSpPr>
        <p:spPr>
          <a:xfrm flipV="1">
            <a:off x="5670923" y="4102823"/>
            <a:ext cx="0" cy="5544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864B08A6-A283-4091-A9EA-E72717FA9982}"/>
              </a:ext>
            </a:extLst>
          </p:cNvPr>
          <p:cNvSpPr/>
          <p:nvPr/>
        </p:nvSpPr>
        <p:spPr>
          <a:xfrm>
            <a:off x="5296234" y="4042473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1822337-F976-445F-A89E-F83524646DFC}"/>
              </a:ext>
            </a:extLst>
          </p:cNvPr>
          <p:cNvSpPr/>
          <p:nvPr/>
        </p:nvSpPr>
        <p:spPr>
          <a:xfrm>
            <a:off x="6344334" y="4042473"/>
            <a:ext cx="108000" cy="10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D26D271-31B7-41C5-ABD7-7974F8EC1758}"/>
              </a:ext>
            </a:extLst>
          </p:cNvPr>
          <p:cNvSpPr txBox="1"/>
          <p:nvPr/>
        </p:nvSpPr>
        <p:spPr>
          <a:xfrm>
            <a:off x="5726648" y="32378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39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769ADF3-35D8-4BBD-AF12-2469BCAD0327}"/>
              </a:ext>
            </a:extLst>
          </p:cNvPr>
          <p:cNvSpPr txBox="1"/>
          <p:nvPr/>
        </p:nvSpPr>
        <p:spPr>
          <a:xfrm rot="16200000">
            <a:off x="4686626" y="41745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20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7279FD9-CDCF-4966-9D5D-D276880C6E6F}"/>
              </a:ext>
            </a:extLst>
          </p:cNvPr>
          <p:cNvCxnSpPr>
            <a:cxnSpLocks/>
          </p:cNvCxnSpPr>
          <p:nvPr/>
        </p:nvCxnSpPr>
        <p:spPr>
          <a:xfrm flipV="1">
            <a:off x="4949404" y="3939997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31B46F10-770B-4541-B799-AE0BA52806D0}"/>
              </a:ext>
            </a:extLst>
          </p:cNvPr>
          <p:cNvSpPr txBox="1"/>
          <p:nvPr/>
        </p:nvSpPr>
        <p:spPr>
          <a:xfrm rot="16200000">
            <a:off x="5340865" y="429245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15,4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1A1DA09-82C7-466D-9385-648F86E0818E}"/>
              </a:ext>
            </a:extLst>
          </p:cNvPr>
          <p:cNvSpPr txBox="1"/>
          <p:nvPr/>
        </p:nvSpPr>
        <p:spPr>
          <a:xfrm rot="16200000">
            <a:off x="6662363" y="432486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D31208A-B80C-4E0C-9D76-7BC42E663F7D}"/>
              </a:ext>
            </a:extLst>
          </p:cNvPr>
          <p:cNvCxnSpPr>
            <a:cxnSpLocks/>
          </p:cNvCxnSpPr>
          <p:nvPr/>
        </p:nvCxnSpPr>
        <p:spPr>
          <a:xfrm flipH="1" flipV="1">
            <a:off x="6588097" y="3825360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5E2AF202-40AD-43C5-B9ED-1587B76AD429}"/>
              </a:ext>
            </a:extLst>
          </p:cNvPr>
          <p:cNvSpPr txBox="1"/>
          <p:nvPr/>
        </p:nvSpPr>
        <p:spPr>
          <a:xfrm>
            <a:off x="6384386" y="47116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7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D84E70E-D073-46E1-AD19-65B2255C4CEA}"/>
              </a:ext>
            </a:extLst>
          </p:cNvPr>
          <p:cNvSpPr txBox="1"/>
          <p:nvPr/>
        </p:nvSpPr>
        <p:spPr>
          <a:xfrm>
            <a:off x="6695591" y="358582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6,1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E798107-81A9-4618-9C39-3D773410BE5E}"/>
              </a:ext>
            </a:extLst>
          </p:cNvPr>
          <p:cNvSpPr txBox="1"/>
          <p:nvPr/>
        </p:nvSpPr>
        <p:spPr>
          <a:xfrm>
            <a:off x="5734097" y="34633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35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6284A4D-C21F-472D-A8BA-A9F2861102C1}"/>
              </a:ext>
            </a:extLst>
          </p:cNvPr>
          <p:cNvCxnSpPr/>
          <p:nvPr/>
        </p:nvCxnSpPr>
        <p:spPr>
          <a:xfrm>
            <a:off x="6380205" y="2391994"/>
            <a:ext cx="0" cy="2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1703645-8120-4859-9D0B-547DFA4C3AC2}"/>
              </a:ext>
            </a:extLst>
          </p:cNvPr>
          <p:cNvSpPr txBox="1"/>
          <p:nvPr/>
        </p:nvSpPr>
        <p:spPr>
          <a:xfrm>
            <a:off x="5519802" y="364897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 x </a:t>
            </a:r>
            <a:r>
              <a:rPr lang="az-Cyrl-AZ" sz="1000" dirty="0"/>
              <a:t>Ф</a:t>
            </a:r>
            <a:r>
              <a:rPr lang="de-DE" sz="1000" dirty="0"/>
              <a:t> 3,5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9873EC4-E466-4655-BCAA-8EBDB9B07AEC}"/>
              </a:ext>
            </a:extLst>
          </p:cNvPr>
          <p:cNvCxnSpPr>
            <a:cxnSpLocks/>
          </p:cNvCxnSpPr>
          <p:nvPr/>
        </p:nvCxnSpPr>
        <p:spPr>
          <a:xfrm flipH="1">
            <a:off x="5401074" y="3835687"/>
            <a:ext cx="207667" cy="222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AAA99CA-5F24-42D2-8BC9-626A68E1E6CB}"/>
              </a:ext>
            </a:extLst>
          </p:cNvPr>
          <p:cNvCxnSpPr>
            <a:cxnSpLocks/>
          </p:cNvCxnSpPr>
          <p:nvPr/>
        </p:nvCxnSpPr>
        <p:spPr>
          <a:xfrm flipH="1" flipV="1">
            <a:off x="5611915" y="3833880"/>
            <a:ext cx="3553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F39CD0D-5477-4E17-874F-54283F54FA89}"/>
              </a:ext>
            </a:extLst>
          </p:cNvPr>
          <p:cNvCxnSpPr>
            <a:cxnSpLocks/>
          </p:cNvCxnSpPr>
          <p:nvPr/>
        </p:nvCxnSpPr>
        <p:spPr>
          <a:xfrm>
            <a:off x="4587633" y="2687136"/>
            <a:ext cx="684054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F7430B61-AB11-451B-91AB-2692D395EAA2}"/>
              </a:ext>
            </a:extLst>
          </p:cNvPr>
          <p:cNvSpPr txBox="1"/>
          <p:nvPr/>
        </p:nvSpPr>
        <p:spPr>
          <a:xfrm>
            <a:off x="431307" y="396820"/>
            <a:ext cx="4031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Copper block 1 (TIM)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Size 39x20x8</a:t>
            </a:r>
          </a:p>
        </p:txBody>
      </p: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771E4097-E2F1-4CA6-98F2-BC68A371EAB6}"/>
              </a:ext>
            </a:extLst>
          </p:cNvPr>
          <p:cNvCxnSpPr>
            <a:cxnSpLocks/>
          </p:cNvCxnSpPr>
          <p:nvPr/>
        </p:nvCxnSpPr>
        <p:spPr>
          <a:xfrm>
            <a:off x="4572000" y="2387365"/>
            <a:ext cx="684054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F4CFB40-43FC-45E6-AA73-6F255800CF3D}"/>
              </a:ext>
            </a:extLst>
          </p:cNvPr>
          <p:cNvCxnSpPr>
            <a:cxnSpLocks/>
          </p:cNvCxnSpPr>
          <p:nvPr/>
        </p:nvCxnSpPr>
        <p:spPr>
          <a:xfrm flipV="1">
            <a:off x="4666817" y="2389087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>
            <a:extLst>
              <a:ext uri="{FF2B5EF4-FFF2-40B4-BE49-F238E27FC236}">
                <a16:creationId xmlns:a16="http://schemas.microsoft.com/office/drawing/2014/main" id="{3A9D9FCF-DE4C-4325-96EE-43891ACFD00F}"/>
              </a:ext>
            </a:extLst>
          </p:cNvPr>
          <p:cNvSpPr txBox="1"/>
          <p:nvPr/>
        </p:nvSpPr>
        <p:spPr>
          <a:xfrm rot="16200000">
            <a:off x="4418613" y="24099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674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73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Tihomir Angelov</dc:creator>
  <cp:lastModifiedBy>Tihomir Angelov</cp:lastModifiedBy>
  <cp:revision>58</cp:revision>
  <dcterms:created xsi:type="dcterms:W3CDTF">2021-08-04T09:18:45Z</dcterms:created>
  <dcterms:modified xsi:type="dcterms:W3CDTF">2021-08-04T13:43:59Z</dcterms:modified>
</cp:coreProperties>
</file>