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>
      <p:cViewPr varScale="1">
        <p:scale>
          <a:sx n="83" d="100"/>
          <a:sy n="83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9199" y="1676400"/>
            <a:ext cx="57600" cy="333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531620" y="1892400"/>
            <a:ext cx="57600" cy="28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79620" y="4434210"/>
            <a:ext cx="252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1524000" y="4648305"/>
            <a:ext cx="0" cy="14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280160" y="1674495"/>
            <a:ext cx="3600000" cy="21600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280160" y="4789815"/>
            <a:ext cx="3600000" cy="21600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589220" y="4437975"/>
            <a:ext cx="1080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589220" y="2265715"/>
            <a:ext cx="1080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600200" y="1882875"/>
            <a:ext cx="0" cy="370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276799" y="2265715"/>
            <a:ext cx="252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669096" y="2014165"/>
            <a:ext cx="57600" cy="2775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726696" y="2263230"/>
            <a:ext cx="900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726696" y="4437975"/>
            <a:ext cx="900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32192" y="2014164"/>
            <a:ext cx="57600" cy="27756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689792" y="2263230"/>
            <a:ext cx="900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689792" y="4432305"/>
            <a:ext cx="900000" cy="216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589792" y="2014164"/>
            <a:ext cx="57600" cy="2775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884575" y="1672590"/>
            <a:ext cx="57600" cy="333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4647392" y="2463582"/>
            <a:ext cx="23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858000" y="222474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Side </a:t>
            </a:r>
            <a:r>
              <a:rPr lang="en-US" dirty="0" smtClean="0"/>
              <a:t>view right</a:t>
            </a:r>
            <a:endParaRPr lang="en-US" dirty="0"/>
          </a:p>
        </p:txBody>
      </p:sp>
      <p:sp>
        <p:nvSpPr>
          <p:cNvPr id="35" name="Textfeld 34"/>
          <p:cNvSpPr txBox="1"/>
          <p:nvPr/>
        </p:nvSpPr>
        <p:spPr>
          <a:xfrm>
            <a:off x="3949292" y="247922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993394" y="2492871"/>
            <a:ext cx="3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938720" y="248770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280160" y="2487706"/>
            <a:ext cx="20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2438400" y="1219200"/>
            <a:ext cx="0" cy="3415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/>
          <p:cNvSpPr txBox="1"/>
          <p:nvPr/>
        </p:nvSpPr>
        <p:spPr>
          <a:xfrm>
            <a:off x="6858000" y="222474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Side </a:t>
            </a:r>
            <a:r>
              <a:rPr lang="en-US" dirty="0" smtClean="0"/>
              <a:t>view Left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19199" y="1672590"/>
            <a:ext cx="3722976" cy="3333810"/>
            <a:chOff x="1219199" y="1672590"/>
            <a:chExt cx="3722976" cy="3333810"/>
          </a:xfrm>
          <a:scene3d>
            <a:camera prst="orthographicFront">
              <a:rot lat="0" lon="10799977" rev="0"/>
            </a:camera>
            <a:lightRig rig="threePt" dir="t"/>
          </a:scene3d>
        </p:grpSpPr>
        <p:sp>
          <p:nvSpPr>
            <p:cNvPr id="62" name="Rechteck 61"/>
            <p:cNvSpPr/>
            <p:nvPr/>
          </p:nvSpPr>
          <p:spPr>
            <a:xfrm>
              <a:off x="1219199" y="1676400"/>
              <a:ext cx="57600" cy="333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1531620" y="1892400"/>
              <a:ext cx="57600" cy="28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1279620" y="4434210"/>
              <a:ext cx="252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 flipV="1">
              <a:off x="1524000" y="4648305"/>
              <a:ext cx="0" cy="144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/>
            <p:cNvSpPr/>
            <p:nvPr/>
          </p:nvSpPr>
          <p:spPr>
            <a:xfrm>
              <a:off x="1280160" y="1674495"/>
              <a:ext cx="3600000" cy="21600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280160" y="4789815"/>
              <a:ext cx="3600000" cy="21600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1589220" y="4437975"/>
              <a:ext cx="1080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1589220" y="2265715"/>
              <a:ext cx="1080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1600200" y="1882875"/>
              <a:ext cx="0" cy="370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hteck 70"/>
            <p:cNvSpPr/>
            <p:nvPr/>
          </p:nvSpPr>
          <p:spPr>
            <a:xfrm>
              <a:off x="1276799" y="2265715"/>
              <a:ext cx="252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2669096" y="2014165"/>
              <a:ext cx="57600" cy="277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2726696" y="2263230"/>
              <a:ext cx="900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2726696" y="4437975"/>
              <a:ext cx="900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3632192" y="2014164"/>
              <a:ext cx="57600" cy="2775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3689792" y="2263230"/>
              <a:ext cx="900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3689792" y="4432305"/>
              <a:ext cx="900000" cy="21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4589792" y="2014164"/>
              <a:ext cx="57600" cy="277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4884575" y="1672590"/>
              <a:ext cx="57600" cy="333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 Verbindung mit Pfeil 79"/>
            <p:cNvCxnSpPr/>
            <p:nvPr/>
          </p:nvCxnSpPr>
          <p:spPr>
            <a:xfrm>
              <a:off x="4647392" y="2463582"/>
              <a:ext cx="234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8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Tihomir Angelov</dc:creator>
  <cp:lastModifiedBy>Tihomir Angelov</cp:lastModifiedBy>
  <cp:revision>7</cp:revision>
  <dcterms:created xsi:type="dcterms:W3CDTF">2006-08-16T00:00:00Z</dcterms:created>
  <dcterms:modified xsi:type="dcterms:W3CDTF">2020-12-16T13:53:10Z</dcterms:modified>
</cp:coreProperties>
</file>