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438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AC2671-3A4C-47B6-A1EF-2A580532F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3288CB7-4967-4A08-B732-D39DB6F1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4D34370-7A2C-4F6F-8E39-F9EC4C64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6C4C157-A713-402A-AEA2-2FD14952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7224E7F-73A5-4CA0-B45D-4606E8EB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22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77298A-5118-432C-96EE-CEC7656D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C006484-080E-4B7F-B283-03F32243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2748D42-0A6D-4F6D-B29D-67FCFD21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5B929B4-5488-4803-BC70-5DC005D2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5B3FA6-D540-446C-A925-341D8276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0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7A08F75-C439-42CF-AED4-AFC8841D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7700A16-BD8C-4E3F-83A5-334B55B0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BE3A50A-0BED-4D1D-A4E9-E12BDA31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3F378B-8EF7-4B72-BDA4-3787C69B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A964841-A7A4-4139-A403-2B9F0BA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6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3480D1-E88E-45F1-93C3-10B0A848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21EF0-15F8-49D8-8C2C-1D1DC3AC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82E9D0C-31AA-40FD-B1EC-88754604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3C0EFEC-61A8-465A-B32D-9A35322F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A2EC434-C310-428C-AE9C-24619A5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4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DC634D-7098-4F8A-8CBE-AE7F6F63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BA175BC-7500-4302-859A-EAA97E73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7E5F55A-DF4B-4990-B7A1-8BA56DD5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85D570-CDDE-4828-AFE5-A2C9F33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2D67CA1-3BC7-432C-BAF5-7EA2D7D7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07D55A-D860-4D21-A60D-6D03FE88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0769967-D111-4F66-A05E-9F6EC0D8D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5070128-909B-4ADE-9087-2B81D9CB2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738053F-A4FB-420E-8406-D93C2119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7E9A94F-3AD7-4F7A-9538-E9094FAA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F43AA3A-5930-4276-8260-2A2F8D3F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0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28247C-85C2-4F47-8BDA-79CC26CD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43A84C7-E4E7-4096-BCF5-DD15AF49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F8E2888-58FF-4F83-800B-338D2FB8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6CF9BB5-4A42-49BB-A015-B4CFB5EBB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74AF4DEE-6B3A-4967-8748-380D5D39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B173A35-03DD-45AF-8F8D-C2D6D191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07816C7-D633-42BA-BB76-0F243B3C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03A9D59-54FD-4192-9F5F-3D23003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4CA91B-0B16-4D01-8C63-B1DA966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C9571BB-11F2-4389-AB58-CCA4F8BC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32F89A2-B805-41D9-83B2-251B43DA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87A7E8D-7492-4938-A6E9-E72BA05D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0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890F697-858C-48A7-BD03-DB773F36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F7E5D1F-78ED-441C-9672-365D3174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92CC614-F90C-43DF-B35D-C34C183B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5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3F5A9D-ECF7-44F3-8D40-DC8D7A15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B259B5-6BA5-48EC-A908-C15AB2EA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769A863-1CAA-4C1C-A702-8CCDA46AE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482ECE4-1D08-4975-B371-848EBF0F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1150321-F190-4A8C-9A79-3467B040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FE06B52-C67E-49DB-9FC7-D26A5DC5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2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8DB57D0-C4DF-4B1A-BC91-82C235B4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FEF8D04-FEE9-4B87-ACB1-F1FFE7CDE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8A322F1-1391-4CBD-9982-1092EDFE9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5D95C9A-F943-48CE-8409-2C5936B3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829AB25-3726-4476-8CC4-7328A65F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BF2F4CF-DCC5-442A-B215-EA27E153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503FC6-774C-456E-B302-B0E61397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06F9222-D4B3-41BE-A9ED-554DDAD0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64032E9-FD68-48C6-9DE1-43BD6F9A7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0AD3-DB6C-437C-AB87-C1347EEF0995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8E331EF-52EC-4615-A51E-9A065C17D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786B8AD-2CF3-4F95-897F-ADEE2B2F0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0497-BB82-453C-A7AA-F4CF7A2F6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Guppy/BCGS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068EA1-D32A-40CA-837D-72559D865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Мобильное приложение-контроллер для взаимодействия с ПК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6774E73-64F5-4235-9FDC-D6D5573BC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r>
              <a:rPr lang="en-US" dirty="0"/>
              <a:t>:</a:t>
            </a:r>
          </a:p>
          <a:p>
            <a:r>
              <a:rPr lang="ru-RU" dirty="0"/>
              <a:t>студенты АГТУ </a:t>
            </a:r>
          </a:p>
          <a:p>
            <a:r>
              <a:rPr lang="ru-RU" dirty="0" err="1"/>
              <a:t>Мурзаев</a:t>
            </a:r>
            <a:r>
              <a:rPr lang="ru-RU" dirty="0"/>
              <a:t> И.Ю, Обухов К.О.</a:t>
            </a:r>
          </a:p>
        </p:txBody>
      </p:sp>
    </p:spTree>
    <p:extLst>
      <p:ext uri="{BB962C8B-B14F-4D97-AF65-F5344CB8AC3E}">
        <p14:creationId xmlns:p14="http://schemas.microsoft.com/office/powerpoint/2010/main" val="26751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CAEF2C-AE75-485E-9F00-D11A0AE1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D8DBA2-1E21-433A-ABF5-C5D619DE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 времён появления персональных компьютеров появилось множество интерфейсов взаимодействия для упрощения работы с ними, в том числе устройства, имитирующие движения объектов в пространстве. Примерами таких устройств служат </a:t>
            </a:r>
            <a:r>
              <a:rPr lang="en-US" dirty="0"/>
              <a:t>Leap Motion, HTC </a:t>
            </a:r>
            <a:r>
              <a:rPr lang="en-US" dirty="0" err="1"/>
              <a:t>Vive</a:t>
            </a:r>
            <a:r>
              <a:rPr lang="ru-RU" dirty="0"/>
              <a:t> и пр. которые являются частью готовых коммерческих решений.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DD0C654-6ED7-4A08-BEFA-1074C72C3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8567"/>
            <a:ext cx="3198172" cy="15990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F41A11A-A0BF-42C9-9129-421E4AB71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66" y="4021182"/>
            <a:ext cx="40481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10A19D-8572-44E8-B26F-6748CDA5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11693B-F729-45EC-A928-98C2645A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Т.к. такие решения являются коммерческими и комплексными было принято решение о разработки приложения для мобильных устройств, которое сможет предоставлять пользователям возможности контроллера основанного на захвате движения, для человеко-компьютерного взаимодействия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96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717BFA-08D0-4DD3-80B9-3D2AC3EE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6A806EE-B882-4748-A548-9ADB9121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- мобильное приложение для ОС </a:t>
            </a:r>
            <a:r>
              <a:rPr lang="ru-RU" dirty="0" err="1"/>
              <a:t>Android</a:t>
            </a:r>
            <a:endParaRPr lang="ru-RU" dirty="0"/>
          </a:p>
          <a:p>
            <a:r>
              <a:rPr lang="ru-RU" dirty="0"/>
              <a:t>Сервер - программа для ОС </a:t>
            </a:r>
            <a:r>
              <a:rPr lang="ru-RU" dirty="0" err="1"/>
              <a:t>Windows</a:t>
            </a:r>
            <a:r>
              <a:rPr lang="ru-RU" dirty="0"/>
              <a:t> (для демонстрации), которое получает данные с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419781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2E306F-6334-4317-B30B-E38F3418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B6D99B-E8F4-4BD6-A384-1D6DE33E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Взаимодействие с «умной» техникой в концепции «умного дома»</a:t>
            </a:r>
            <a:r>
              <a:rPr lang="en-US" dirty="0"/>
              <a:t>;</a:t>
            </a:r>
          </a:p>
          <a:p>
            <a:r>
              <a:rPr lang="ru-RU" dirty="0"/>
              <a:t>В сфере компьютерных развлечений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6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FBDA3E-CE3A-421D-A548-3449942A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94685C-9D44-4F37-BD52-B3B03C45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Тонкая настройка приложения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Скорость опроса датчиков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Инверсия осей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Подключение и выбор удалённого устройства(сервера) </a:t>
            </a:r>
            <a:r>
              <a:rPr lang="ru-RU" dirty="0" smtClean="0"/>
              <a:t>принимающего </a:t>
            </a:r>
            <a:r>
              <a:rPr lang="ru-RU" dirty="0"/>
              <a:t>данные о состоянии датчиков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3CA6CE-3447-4DCC-A211-D7FA2373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и системные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15C1CA-8160-4A44-B4D2-DA25D856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Средства разработки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 err="1"/>
              <a:t>Xamarin.Android</a:t>
            </a:r>
            <a:endParaRPr lang="en-US" dirty="0"/>
          </a:p>
          <a:p>
            <a:r>
              <a:rPr lang="en-US" dirty="0"/>
              <a:t>Mono</a:t>
            </a:r>
          </a:p>
          <a:p>
            <a:pPr marL="0" indent="0">
              <a:buNone/>
            </a:pPr>
            <a:r>
              <a:rPr lang="ru-RU" dirty="0"/>
              <a:t>Системные требования</a:t>
            </a:r>
            <a:r>
              <a:rPr lang="en-US" dirty="0"/>
              <a:t>:</a:t>
            </a:r>
          </a:p>
          <a:p>
            <a:r>
              <a:rPr lang="en-US" dirty="0"/>
              <a:t>Android 4.4+</a:t>
            </a:r>
          </a:p>
          <a:p>
            <a:r>
              <a:rPr lang="ru-RU" dirty="0"/>
              <a:t>Оперативная память</a:t>
            </a:r>
            <a:r>
              <a:rPr lang="en-US" dirty="0"/>
              <a:t>:</a:t>
            </a:r>
            <a:r>
              <a:rPr lang="ru-RU" dirty="0"/>
              <a:t> 2ГБ+</a:t>
            </a:r>
          </a:p>
          <a:p>
            <a:r>
              <a:rPr lang="ru-RU" dirty="0"/>
              <a:t>ЦПУ</a:t>
            </a:r>
            <a:r>
              <a:rPr lang="en-US" dirty="0"/>
              <a:t>:</a:t>
            </a:r>
            <a:r>
              <a:rPr lang="ru-RU" dirty="0"/>
              <a:t> 4 ядра</a:t>
            </a:r>
            <a:r>
              <a:rPr lang="en-US"/>
              <a:t>, 1.3GHz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51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Загрузить исходный код приложения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https://github.com/xGuppy/BCGSA</a:t>
            </a:r>
            <a:r>
              <a:rPr lang="en-US" dirty="0"/>
              <a:t>);</a:t>
            </a:r>
          </a:p>
          <a:p>
            <a:r>
              <a:rPr lang="ru-RU" dirty="0"/>
              <a:t>Открыть решение в </a:t>
            </a:r>
            <a:r>
              <a:rPr lang="en-US" dirty="0"/>
              <a:t>IDE Visual Studio;</a:t>
            </a:r>
          </a:p>
          <a:p>
            <a:r>
              <a:rPr lang="ru-RU" dirty="0"/>
              <a:t>Выбрать</a:t>
            </a:r>
            <a:r>
              <a:rPr lang="en-US" dirty="0"/>
              <a:t> </a:t>
            </a:r>
            <a:r>
              <a:rPr lang="ru-RU" dirty="0" err="1"/>
              <a:t>автозагружаемым</a:t>
            </a:r>
            <a:r>
              <a:rPr lang="ru-RU" dirty="0"/>
              <a:t> проект </a:t>
            </a:r>
            <a:r>
              <a:rPr lang="en-US" dirty="0" err="1"/>
              <a:t>BCGSA.Android</a:t>
            </a:r>
            <a:r>
              <a:rPr lang="en-US" dirty="0"/>
              <a:t>;</a:t>
            </a:r>
          </a:p>
          <a:p>
            <a:r>
              <a:rPr lang="ru-RU" dirty="0"/>
              <a:t>Подключить через </a:t>
            </a:r>
            <a:r>
              <a:rPr lang="en-US" dirty="0"/>
              <a:t>USB </a:t>
            </a:r>
            <a:r>
              <a:rPr lang="ru-RU" dirty="0"/>
              <a:t>мобильное устройство, соответствующее системным требованиям, убедиться, что устройство появилось в списке для сборки</a:t>
            </a:r>
            <a:r>
              <a:rPr lang="en-US" dirty="0"/>
              <a:t>;</a:t>
            </a:r>
          </a:p>
          <a:p>
            <a:r>
              <a:rPr lang="ru-RU" dirty="0"/>
              <a:t>Собрать решение, развернуть приложение на устройстве</a:t>
            </a:r>
            <a:r>
              <a:rPr lang="en-US" dirty="0"/>
              <a:t>;</a:t>
            </a:r>
          </a:p>
          <a:p>
            <a:r>
              <a:rPr lang="ru-RU" dirty="0"/>
              <a:t>Собрать и запустить проект </a:t>
            </a:r>
            <a:r>
              <a:rPr lang="en-US" dirty="0" err="1"/>
              <a:t>TestGameAPP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Открыть приложение на мобильном устройстве.</a:t>
            </a:r>
          </a:p>
        </p:txBody>
      </p:sp>
    </p:spTree>
    <p:extLst>
      <p:ext uri="{BB962C8B-B14F-4D97-AF65-F5344CB8AC3E}">
        <p14:creationId xmlns:p14="http://schemas.microsoft.com/office/powerpoint/2010/main" val="1046882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254</Words>
  <Application>Microsoft Office PowerPoint</Application>
  <PresentationFormat>Произвольный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Мобильное приложение-контроллер для взаимодействия с ПК</vt:lpstr>
      <vt:lpstr>Введение</vt:lpstr>
      <vt:lpstr>Постановка задачи</vt:lpstr>
      <vt:lpstr>Архитектура системы</vt:lpstr>
      <vt:lpstr>Области использования</vt:lpstr>
      <vt:lpstr>Возможности</vt:lpstr>
      <vt:lpstr>Средства разработки и системные требования</vt:lpstr>
      <vt:lpstr>Установка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guppy</dc:creator>
  <cp:lastModifiedBy>ДНС</cp:lastModifiedBy>
  <cp:revision>25</cp:revision>
  <dcterms:created xsi:type="dcterms:W3CDTF">2019-03-31T18:24:09Z</dcterms:created>
  <dcterms:modified xsi:type="dcterms:W3CDTF">2019-03-31T19:21:31Z</dcterms:modified>
</cp:coreProperties>
</file>