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11407" r:id="rId7"/>
    <p:sldId id="3685" r:id="rId8"/>
    <p:sldId id="11412" r:id="rId9"/>
    <p:sldId id="11413" r:id="rId10"/>
    <p:sldId id="259" r:id="rId11"/>
    <p:sldId id="11416" r:id="rId12"/>
    <p:sldId id="26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4" d="100"/>
          <a:sy n="84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104A-5641-4B11-ABFC-8CE18B2575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718943" y="3586087"/>
            <a:ext cx="6456298" cy="495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9980" y="1490345"/>
            <a:ext cx="605409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飞机大战</a:t>
            </a:r>
            <a:endParaRPr lang="zh-CN" altLang="en-US" sz="7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420735" y="1572241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65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演讲完毕感谢观看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18943" y="3586087"/>
            <a:ext cx="6456298" cy="495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9677399" y="5294762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20469" y="2351867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1" name="矩形 10"/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PA-文本框 10"/>
          <p:cNvSpPr txBox="1"/>
          <p:nvPr>
            <p:custDataLst>
              <p:tags r:id="rId1"/>
            </p:custDataLst>
          </p:nvPr>
        </p:nvSpPr>
        <p:spPr>
          <a:xfrm>
            <a:off x="5214577" y="2210935"/>
            <a:ext cx="32543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20565" y="3651885"/>
            <a:ext cx="551180" cy="1327785"/>
            <a:chOff x="7335520" y="304799"/>
            <a:chExt cx="914400" cy="1788770"/>
          </a:xfrm>
          <a:solidFill>
            <a:schemeClr val="tx1"/>
          </a:solidFill>
        </p:grpSpPr>
        <p:sp>
          <p:nvSpPr>
            <p:cNvPr id="16" name="矩形 15"/>
            <p:cNvSpPr/>
            <p:nvPr/>
          </p:nvSpPr>
          <p:spPr>
            <a:xfrm>
              <a:off x="7335520" y="1351672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PA-文本框 10"/>
          <p:cNvSpPr txBox="1"/>
          <p:nvPr>
            <p:custDataLst>
              <p:tags r:id="rId2"/>
            </p:custDataLst>
          </p:nvPr>
        </p:nvSpPr>
        <p:spPr>
          <a:xfrm>
            <a:off x="5283157" y="4499096"/>
            <a:ext cx="32543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项目演示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89926" y="738650"/>
            <a:ext cx="472440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550251" y="794126"/>
            <a:ext cx="5795172" cy="6521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功能添加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标题层"/>
          <p:cNvSpPr txBox="1"/>
          <p:nvPr/>
        </p:nvSpPr>
        <p:spPr bwMode="auto">
          <a:xfrm>
            <a:off x="78037" y="5573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5705" y="1951355"/>
            <a:ext cx="204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增加</a:t>
            </a:r>
            <a:r>
              <a:rPr lang="en-US" altLang="zh-CN"/>
              <a:t>Boss</a:t>
            </a:r>
            <a:r>
              <a:rPr lang="zh-CN" altLang="en-US"/>
              <a:t>类敌机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0685" y="2563495"/>
            <a:ext cx="223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2.</a:t>
            </a:r>
            <a:r>
              <a:rPr lang="zh-CN" altLang="en-US"/>
              <a:t>增加敌人发射子弹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42970" y="3244850"/>
            <a:ext cx="223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3.</a:t>
            </a:r>
            <a:r>
              <a:rPr lang="zh-CN" altLang="en-US"/>
              <a:t>增加一键清屏功能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00170" y="3799840"/>
            <a:ext cx="200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4.</a:t>
            </a:r>
            <a:r>
              <a:rPr lang="zh-CN" altLang="en-US"/>
              <a:t>增加隐形小敌机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15080" y="4999990"/>
            <a:ext cx="292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6.</a:t>
            </a:r>
            <a:r>
              <a:rPr lang="zh-CN" altLang="en-US"/>
              <a:t>优化</a:t>
            </a:r>
            <a:r>
              <a:rPr lang="zh-CN" altLang="en-US"/>
              <a:t>奖励类型、游戏风格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86580" y="4370070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5.</a:t>
            </a:r>
            <a:r>
              <a:rPr lang="zh-CN" altLang="en-US"/>
              <a:t>增加游戏音效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2084662" y="335276"/>
            <a:ext cx="3744178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</a:t>
            </a:r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Boss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类敌机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b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855345"/>
            <a:ext cx="5391785" cy="5497830"/>
          </a:xfrm>
          <a:prstGeom prst="rect">
            <a:avLst/>
          </a:prstGeom>
        </p:spPr>
      </p:pic>
      <p:pic>
        <p:nvPicPr>
          <p:cNvPr id="4" name="图片 3" descr="bos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855345"/>
            <a:ext cx="6180455" cy="5377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2097362" y="220976"/>
            <a:ext cx="3744178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增加敌人发射子弹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Snap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72310"/>
            <a:ext cx="11172825" cy="351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8"/>
          <p:cNvSpPr txBox="1"/>
          <p:nvPr/>
        </p:nvSpPr>
        <p:spPr>
          <a:xfrm>
            <a:off x="1968457" y="81911"/>
            <a:ext cx="3744178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增加一键清屏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Snap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621790"/>
            <a:ext cx="6688455" cy="439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"/>
          <p:cNvSpPr txBox="1"/>
          <p:nvPr/>
        </p:nvSpPr>
        <p:spPr>
          <a:xfrm>
            <a:off x="2009732" y="233676"/>
            <a:ext cx="3744178" cy="3689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增加隐形小敌机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隐形小敌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3680"/>
            <a:ext cx="3609975" cy="653415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flipH="1">
            <a:off x="208" y="3448759"/>
            <a:ext cx="3102590" cy="3319251"/>
          </a:xfrm>
          <a:prstGeom prst="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flipH="1">
            <a:off x="1188085" y="1071245"/>
            <a:ext cx="3024505" cy="4859020"/>
          </a:xfrm>
          <a:prstGeom prst="triangle">
            <a:avLst/>
          </a:prstGeom>
          <a:noFill/>
          <a:ln>
            <a:solidFill>
              <a:srgbClr val="DD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flipH="1">
            <a:off x="1699260" y="2769235"/>
            <a:ext cx="4291330" cy="4088765"/>
          </a:xfrm>
          <a:prstGeom prst="triangl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-943402" y="18415"/>
            <a:ext cx="13097302" cy="6858000"/>
            <a:chOff x="-1" y="0"/>
            <a:chExt cx="13097302" cy="6858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4170" y="287655"/>
            <a:ext cx="2310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5.</a:t>
            </a:r>
            <a:r>
              <a:rPr lang="zh-CN" altLang="en-US" sz="2400"/>
              <a:t>增加游戏音效</a:t>
            </a:r>
            <a:endParaRPr lang="zh-CN" altLang="en-US" sz="2400"/>
          </a:p>
        </p:txBody>
      </p:sp>
      <p:pic>
        <p:nvPicPr>
          <p:cNvPr id="3" name="图片 2" descr="音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240790"/>
            <a:ext cx="10206355" cy="407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92245" y="3154243"/>
            <a:ext cx="359617" cy="3494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1762" y="3783563"/>
            <a:ext cx="359615" cy="28646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2655" y="4401487"/>
            <a:ext cx="348236" cy="2246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52170" y="5022182"/>
            <a:ext cx="359613" cy="1626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Text Placeholder 3"/>
          <p:cNvSpPr txBox="1"/>
          <p:nvPr/>
        </p:nvSpPr>
        <p:spPr>
          <a:xfrm>
            <a:off x="5739410" y="3052990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5463201" y="3678344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 Placeholder 3"/>
          <p:cNvSpPr txBox="1"/>
          <p:nvPr/>
        </p:nvSpPr>
        <p:spPr>
          <a:xfrm>
            <a:off x="5123217" y="4299835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Text Placeholder 3"/>
          <p:cNvSpPr txBox="1"/>
          <p:nvPr/>
        </p:nvSpPr>
        <p:spPr>
          <a:xfrm>
            <a:off x="5007267" y="4915752"/>
            <a:ext cx="432787" cy="27698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1995127" y="182241"/>
            <a:ext cx="3744178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优化奖励类型、游戏风格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1" name="图片 20" descr="Snap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9295" y="0"/>
            <a:ext cx="4545965" cy="6748780"/>
          </a:xfrm>
          <a:prstGeom prst="rect">
            <a:avLst/>
          </a:prstGeom>
        </p:spPr>
      </p:pic>
      <p:pic>
        <p:nvPicPr>
          <p:cNvPr id="2" name="图片 1" descr="Snap14"/>
          <p:cNvPicPr>
            <a:picLocks noChangeAspect="1"/>
          </p:cNvPicPr>
          <p:nvPr/>
        </p:nvPicPr>
        <p:blipFill>
          <a:blip r:embed="rId2"/>
          <a:srcRect t="5809" r="-153"/>
          <a:stretch>
            <a:fillRect/>
          </a:stretch>
        </p:blipFill>
        <p:spPr>
          <a:xfrm>
            <a:off x="2944495" y="1074420"/>
            <a:ext cx="3227705" cy="557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1" grpId="0" bldLvl="0" animBg="1"/>
      <p:bldP spid="47" grpId="0" bldLvl="0" animBg="1"/>
      <p:bldP spid="52" grpId="0" bldLvl="0" animBg="1"/>
      <p:bldP spid="61" grpId="0"/>
      <p:bldP spid="62" grpId="0"/>
      <p:bldP spid="63" grpId="0"/>
      <p:bldP spid="64" grpId="0"/>
    </p:bldLst>
  </p:timing>
</p:sld>
</file>

<file path=ppt/tags/tag1.xml><?xml version="1.0" encoding="utf-8"?>
<p:tagLst xmlns:p="http://schemas.openxmlformats.org/presentationml/2006/main">
  <p:tag name="PA" val="v4.3.1"/>
</p:tagLst>
</file>

<file path=ppt/tags/tag2.xml><?xml version="1.0" encoding="utf-8"?>
<p:tagLst xmlns:p="http://schemas.openxmlformats.org/presentationml/2006/main">
  <p:tag name="PA" val="v4.3.1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54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Helvetica Light</vt:lpstr>
      <vt:lpstr>Kontrapunkt Bob Bold</vt:lpstr>
      <vt:lpstr>Meiryo</vt:lpstr>
      <vt:lpstr>Yu Gothic UI</vt:lpstr>
      <vt:lpstr>Arial Narrow</vt:lpstr>
      <vt:lpstr>庞门正道标题体</vt:lpstr>
      <vt:lpstr>Segoe Print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JSD</cp:lastModifiedBy>
  <cp:revision>24</cp:revision>
  <dcterms:created xsi:type="dcterms:W3CDTF">2019-05-07T15:53:00Z</dcterms:created>
  <dcterms:modified xsi:type="dcterms:W3CDTF">2020-11-13T05:53:44Z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