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875567-A803-417E-8A89-98870B8F6550}" v="37" dt="2025-05-18T08:18:46.9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Lin" userId="5aea9400677a0d89" providerId="LiveId" clId="{16875567-A803-417E-8A89-98870B8F6550}"/>
    <pc:docChg chg="undo custSel addSld delSld modSld">
      <pc:chgData name="Li Lin" userId="5aea9400677a0d89" providerId="LiveId" clId="{16875567-A803-417E-8A89-98870B8F6550}" dt="2025-05-18T08:19:58.363" v="514" actId="2710"/>
      <pc:docMkLst>
        <pc:docMk/>
      </pc:docMkLst>
      <pc:sldChg chg="addSp delSp modSp new del mod">
        <pc:chgData name="Li Lin" userId="5aea9400677a0d89" providerId="LiveId" clId="{16875567-A803-417E-8A89-98870B8F6550}" dt="2025-05-18T08:12:51.699" v="366" actId="47"/>
        <pc:sldMkLst>
          <pc:docMk/>
          <pc:sldMk cId="2392856914" sldId="256"/>
        </pc:sldMkLst>
        <pc:spChg chg="del">
          <ac:chgData name="Li Lin" userId="5aea9400677a0d89" providerId="LiveId" clId="{16875567-A803-417E-8A89-98870B8F6550}" dt="2025-05-18T06:29:04.561" v="1" actId="478"/>
          <ac:spMkLst>
            <pc:docMk/>
            <pc:sldMk cId="2392856914" sldId="256"/>
            <ac:spMk id="2" creationId="{174BA628-7703-FC36-41A5-0D3CD060B602}"/>
          </ac:spMkLst>
        </pc:spChg>
        <pc:spChg chg="del">
          <ac:chgData name="Li Lin" userId="5aea9400677a0d89" providerId="LiveId" clId="{16875567-A803-417E-8A89-98870B8F6550}" dt="2025-05-18T06:29:04.561" v="1" actId="478"/>
          <ac:spMkLst>
            <pc:docMk/>
            <pc:sldMk cId="2392856914" sldId="256"/>
            <ac:spMk id="3" creationId="{456DF7FE-AEA2-355D-A2AF-0FF0E47C6638}"/>
          </ac:spMkLst>
        </pc:spChg>
        <pc:spChg chg="add mod">
          <ac:chgData name="Li Lin" userId="5aea9400677a0d89" providerId="LiveId" clId="{16875567-A803-417E-8A89-98870B8F6550}" dt="2025-05-18T07:00:52.708" v="365" actId="403"/>
          <ac:spMkLst>
            <pc:docMk/>
            <pc:sldMk cId="2392856914" sldId="256"/>
            <ac:spMk id="4" creationId="{02D4331D-0BA1-6BC8-7413-C238F6A3CB87}"/>
          </ac:spMkLst>
        </pc:spChg>
      </pc:sldChg>
      <pc:sldChg chg="addSp delSp modSp new mod modAnim">
        <pc:chgData name="Li Lin" userId="5aea9400677a0d89" providerId="LiveId" clId="{16875567-A803-417E-8A89-98870B8F6550}" dt="2025-05-18T07:00:06.755" v="360"/>
        <pc:sldMkLst>
          <pc:docMk/>
          <pc:sldMk cId="2415600601" sldId="257"/>
        </pc:sldMkLst>
        <pc:spChg chg="del">
          <ac:chgData name="Li Lin" userId="5aea9400677a0d89" providerId="LiveId" clId="{16875567-A803-417E-8A89-98870B8F6550}" dt="2025-05-18T06:40:40.710" v="237" actId="478"/>
          <ac:spMkLst>
            <pc:docMk/>
            <pc:sldMk cId="2415600601" sldId="257"/>
            <ac:spMk id="2" creationId="{BB06C630-1F00-889D-795B-3532990CBDAB}"/>
          </ac:spMkLst>
        </pc:spChg>
        <pc:spChg chg="del">
          <ac:chgData name="Li Lin" userId="5aea9400677a0d89" providerId="LiveId" clId="{16875567-A803-417E-8A89-98870B8F6550}" dt="2025-05-18T06:40:40.710" v="237" actId="478"/>
          <ac:spMkLst>
            <pc:docMk/>
            <pc:sldMk cId="2415600601" sldId="257"/>
            <ac:spMk id="3" creationId="{6ECE2226-0931-80C6-7081-0DC485DAA13F}"/>
          </ac:spMkLst>
        </pc:spChg>
        <pc:spChg chg="add">
          <ac:chgData name="Li Lin" userId="5aea9400677a0d89" providerId="LiveId" clId="{16875567-A803-417E-8A89-98870B8F6550}" dt="2025-05-18T06:55:47.834" v="321"/>
          <ac:spMkLst>
            <pc:docMk/>
            <pc:sldMk cId="2415600601" sldId="257"/>
            <ac:spMk id="4" creationId="{14184F29-4F0D-F259-0416-B5028AAB821D}"/>
          </ac:spMkLst>
        </pc:spChg>
        <pc:spChg chg="add">
          <ac:chgData name="Li Lin" userId="5aea9400677a0d89" providerId="LiveId" clId="{16875567-A803-417E-8A89-98870B8F6550}" dt="2025-05-18T06:55:51.076" v="322"/>
          <ac:spMkLst>
            <pc:docMk/>
            <pc:sldMk cId="2415600601" sldId="257"/>
            <ac:spMk id="5" creationId="{9711166A-EF20-C40F-6C5A-72E4839D31B7}"/>
          </ac:spMkLst>
        </pc:spChg>
        <pc:spChg chg="add">
          <ac:chgData name="Li Lin" userId="5aea9400677a0d89" providerId="LiveId" clId="{16875567-A803-417E-8A89-98870B8F6550}" dt="2025-05-18T06:56:36.390" v="323"/>
          <ac:spMkLst>
            <pc:docMk/>
            <pc:sldMk cId="2415600601" sldId="257"/>
            <ac:spMk id="6" creationId="{6E15FB5E-1902-C8CE-CED9-B4D1C86EE7B1}"/>
          </ac:spMkLst>
        </pc:spChg>
        <pc:spChg chg="add del mod">
          <ac:chgData name="Li Lin" userId="5aea9400677a0d89" providerId="LiveId" clId="{16875567-A803-417E-8A89-98870B8F6550}" dt="2025-05-18T06:57:16.098" v="330" actId="478"/>
          <ac:spMkLst>
            <pc:docMk/>
            <pc:sldMk cId="2415600601" sldId="257"/>
            <ac:spMk id="9" creationId="{D756B0E0-2F0F-ED70-5705-EEBE04681DB3}"/>
          </ac:spMkLst>
        </pc:spChg>
        <pc:spChg chg="add">
          <ac:chgData name="Li Lin" userId="5aea9400677a0d89" providerId="LiveId" clId="{16875567-A803-417E-8A89-98870B8F6550}" dt="2025-05-18T06:57:39.961" v="331"/>
          <ac:spMkLst>
            <pc:docMk/>
            <pc:sldMk cId="2415600601" sldId="257"/>
            <ac:spMk id="10" creationId="{C34F24F6-B03F-EDE2-20EB-0CF98801054C}"/>
          </ac:spMkLst>
        </pc:spChg>
        <pc:picChg chg="add del mod">
          <ac:chgData name="Li Lin" userId="5aea9400677a0d89" providerId="LiveId" clId="{16875567-A803-417E-8A89-98870B8F6550}" dt="2025-05-18T06:56:50.973" v="327" actId="478"/>
          <ac:picMkLst>
            <pc:docMk/>
            <pc:sldMk cId="2415600601" sldId="257"/>
            <ac:picMk id="8" creationId="{17F2D290-BA12-F8BA-6357-CF723721465A}"/>
          </ac:picMkLst>
        </pc:picChg>
        <pc:picChg chg="add mod">
          <ac:chgData name="Li Lin" userId="5aea9400677a0d89" providerId="LiveId" clId="{16875567-A803-417E-8A89-98870B8F6550}" dt="2025-05-18T06:58:20.155" v="339" actId="27614"/>
          <ac:picMkLst>
            <pc:docMk/>
            <pc:sldMk cId="2415600601" sldId="257"/>
            <ac:picMk id="12" creationId="{F52F5CCF-B75B-6ABC-3629-41DC98579556}"/>
          </ac:picMkLst>
        </pc:picChg>
        <pc:picChg chg="add mod">
          <ac:chgData name="Li Lin" userId="5aea9400677a0d89" providerId="LiveId" clId="{16875567-A803-417E-8A89-98870B8F6550}" dt="2025-05-18T06:58:20.042" v="333" actId="27614"/>
          <ac:picMkLst>
            <pc:docMk/>
            <pc:sldMk cId="2415600601" sldId="257"/>
            <ac:picMk id="14" creationId="{9E60D0B9-7F23-9681-955D-1A17874262A3}"/>
          </ac:picMkLst>
        </pc:picChg>
        <pc:picChg chg="add mod">
          <ac:chgData name="Li Lin" userId="5aea9400677a0d89" providerId="LiveId" clId="{16875567-A803-417E-8A89-98870B8F6550}" dt="2025-05-18T06:58:20.152" v="337" actId="27614"/>
          <ac:picMkLst>
            <pc:docMk/>
            <pc:sldMk cId="2415600601" sldId="257"/>
            <ac:picMk id="16" creationId="{A17AFAE9-6F8C-C85F-DEBC-96578505EBC5}"/>
          </ac:picMkLst>
        </pc:picChg>
        <pc:picChg chg="add mod">
          <ac:chgData name="Li Lin" userId="5aea9400677a0d89" providerId="LiveId" clId="{16875567-A803-417E-8A89-98870B8F6550}" dt="2025-05-18T06:58:20.360" v="351" actId="27614"/>
          <ac:picMkLst>
            <pc:docMk/>
            <pc:sldMk cId="2415600601" sldId="257"/>
            <ac:picMk id="18" creationId="{82CE6DE4-E412-C430-E46C-1197A57552DF}"/>
          </ac:picMkLst>
        </pc:picChg>
        <pc:picChg chg="add mod">
          <ac:chgData name="Li Lin" userId="5aea9400677a0d89" providerId="LiveId" clId="{16875567-A803-417E-8A89-98870B8F6550}" dt="2025-05-18T06:58:20.148" v="335" actId="27614"/>
          <ac:picMkLst>
            <pc:docMk/>
            <pc:sldMk cId="2415600601" sldId="257"/>
            <ac:picMk id="20" creationId="{9801A036-D843-2629-854A-656CDEC75F00}"/>
          </ac:picMkLst>
        </pc:picChg>
        <pc:picChg chg="add mod">
          <ac:chgData name="Li Lin" userId="5aea9400677a0d89" providerId="LiveId" clId="{16875567-A803-417E-8A89-98870B8F6550}" dt="2025-05-18T06:58:20.157" v="341" actId="27614"/>
          <ac:picMkLst>
            <pc:docMk/>
            <pc:sldMk cId="2415600601" sldId="257"/>
            <ac:picMk id="22" creationId="{8B30FC8A-EAF7-D8DB-C9C6-A54C63169A1A}"/>
          </ac:picMkLst>
        </pc:picChg>
        <pc:picChg chg="add mod">
          <ac:chgData name="Li Lin" userId="5aea9400677a0d89" providerId="LiveId" clId="{16875567-A803-417E-8A89-98870B8F6550}" dt="2025-05-18T06:58:20.161" v="343" actId="27614"/>
          <ac:picMkLst>
            <pc:docMk/>
            <pc:sldMk cId="2415600601" sldId="257"/>
            <ac:picMk id="24" creationId="{A7F5BE45-0234-86CD-8F9A-12F1BA417100}"/>
          </ac:picMkLst>
        </pc:picChg>
        <pc:picChg chg="add mod">
          <ac:chgData name="Li Lin" userId="5aea9400677a0d89" providerId="LiveId" clId="{16875567-A803-417E-8A89-98870B8F6550}" dt="2025-05-18T06:59:30.078" v="356" actId="1076"/>
          <ac:picMkLst>
            <pc:docMk/>
            <pc:sldMk cId="2415600601" sldId="257"/>
            <ac:picMk id="26" creationId="{9F3B8A60-CF89-A784-91FF-1DEBC1BE9164}"/>
          </ac:picMkLst>
        </pc:picChg>
        <pc:picChg chg="add mod">
          <ac:chgData name="Li Lin" userId="5aea9400677a0d89" providerId="LiveId" clId="{16875567-A803-417E-8A89-98870B8F6550}" dt="2025-05-18T06:58:20.230" v="349" actId="27614"/>
          <ac:picMkLst>
            <pc:docMk/>
            <pc:sldMk cId="2415600601" sldId="257"/>
            <ac:picMk id="28" creationId="{1F4989B3-1C5A-7083-B911-466718BEF71D}"/>
          </ac:picMkLst>
        </pc:picChg>
        <pc:picChg chg="add mod">
          <ac:chgData name="Li Lin" userId="5aea9400677a0d89" providerId="LiveId" clId="{16875567-A803-417E-8A89-98870B8F6550}" dt="2025-05-18T06:59:27.014" v="355" actId="1076"/>
          <ac:picMkLst>
            <pc:docMk/>
            <pc:sldMk cId="2415600601" sldId="257"/>
            <ac:picMk id="30" creationId="{510E97B0-C817-AE5B-3E15-4916D481CAF1}"/>
          </ac:picMkLst>
        </pc:picChg>
        <pc:picChg chg="add mod">
          <ac:chgData name="Li Lin" userId="5aea9400677a0d89" providerId="LiveId" clId="{16875567-A803-417E-8A89-98870B8F6550}" dt="2025-05-18T06:59:56.459" v="359" actId="962"/>
          <ac:picMkLst>
            <pc:docMk/>
            <pc:sldMk cId="2415600601" sldId="257"/>
            <ac:picMk id="32" creationId="{3CB3FCD6-2240-32CB-5DE9-C78BCD9C4900}"/>
          </ac:picMkLst>
        </pc:picChg>
      </pc:sldChg>
      <pc:sldChg chg="addSp delSp modSp new mod setBg">
        <pc:chgData name="Li Lin" userId="5aea9400677a0d89" providerId="LiveId" clId="{16875567-A803-417E-8A89-98870B8F6550}" dt="2025-05-18T08:18:55.612" v="495" actId="20577"/>
        <pc:sldMkLst>
          <pc:docMk/>
          <pc:sldMk cId="2935133650" sldId="258"/>
        </pc:sldMkLst>
        <pc:spChg chg="add del mod">
          <ac:chgData name="Li Lin" userId="5aea9400677a0d89" providerId="LiveId" clId="{16875567-A803-417E-8A89-98870B8F6550}" dt="2025-05-18T06:46:58.496" v="276" actId="478"/>
          <ac:spMkLst>
            <pc:docMk/>
            <pc:sldMk cId="2935133650" sldId="258"/>
            <ac:spMk id="2" creationId="{7B34A24D-5ED2-1668-EC5A-B76E88DCC25C}"/>
          </ac:spMkLst>
        </pc:spChg>
        <pc:spChg chg="del">
          <ac:chgData name="Li Lin" userId="5aea9400677a0d89" providerId="LiveId" clId="{16875567-A803-417E-8A89-98870B8F6550}" dt="2025-05-18T06:45:59.354" v="266" actId="478"/>
          <ac:spMkLst>
            <pc:docMk/>
            <pc:sldMk cId="2935133650" sldId="258"/>
            <ac:spMk id="3" creationId="{DEB45873-A0F2-4837-B844-1517E3B23127}"/>
          </ac:spMkLst>
        </pc:spChg>
        <pc:spChg chg="add del mod">
          <ac:chgData name="Li Lin" userId="5aea9400677a0d89" providerId="LiveId" clId="{16875567-A803-417E-8A89-98870B8F6550}" dt="2025-05-18T06:46:56.404" v="275" actId="478"/>
          <ac:spMkLst>
            <pc:docMk/>
            <pc:sldMk cId="2935133650" sldId="258"/>
            <ac:spMk id="9" creationId="{B12FC369-B0C5-2F9A-EA02-27313A5869D1}"/>
          </ac:spMkLst>
        </pc:spChg>
        <pc:spChg chg="add del mod">
          <ac:chgData name="Li Lin" userId="5aea9400677a0d89" providerId="LiveId" clId="{16875567-A803-417E-8A89-98870B8F6550}" dt="2025-05-18T06:47:00.650" v="277" actId="478"/>
          <ac:spMkLst>
            <pc:docMk/>
            <pc:sldMk cId="2935133650" sldId="258"/>
            <ac:spMk id="11" creationId="{69059202-309F-C245-1941-8C02821371FE}"/>
          </ac:spMkLst>
        </pc:spChg>
        <pc:spChg chg="add mod">
          <ac:chgData name="Li Lin" userId="5aea9400677a0d89" providerId="LiveId" clId="{16875567-A803-417E-8A89-98870B8F6550}" dt="2025-05-18T08:16:36.769" v="445" actId="1076"/>
          <ac:spMkLst>
            <pc:docMk/>
            <pc:sldMk cId="2935133650" sldId="258"/>
            <ac:spMk id="14" creationId="{B4D2115B-1427-66DD-C4D8-FA9266803A6E}"/>
          </ac:spMkLst>
        </pc:spChg>
        <pc:spChg chg="add mod">
          <ac:chgData name="Li Lin" userId="5aea9400677a0d89" providerId="LiveId" clId="{16875567-A803-417E-8A89-98870B8F6550}" dt="2025-05-18T08:18:55.612" v="495" actId="20577"/>
          <ac:spMkLst>
            <pc:docMk/>
            <pc:sldMk cId="2935133650" sldId="258"/>
            <ac:spMk id="15" creationId="{DA735053-258A-E1F0-E30C-21EA7DD700ED}"/>
          </ac:spMkLst>
        </pc:spChg>
        <pc:spChg chg="add">
          <ac:chgData name="Li Lin" userId="5aea9400677a0d89" providerId="LiveId" clId="{16875567-A803-417E-8A89-98870B8F6550}" dt="2025-05-18T08:15:15.915" v="373" actId="26606"/>
          <ac:spMkLst>
            <pc:docMk/>
            <pc:sldMk cId="2935133650" sldId="258"/>
            <ac:spMk id="2057" creationId="{854ECEBE-9353-406C-9313-02A517A310EF}"/>
          </ac:spMkLst>
        </pc:spChg>
        <pc:spChg chg="add">
          <ac:chgData name="Li Lin" userId="5aea9400677a0d89" providerId="LiveId" clId="{16875567-A803-417E-8A89-98870B8F6550}" dt="2025-05-18T08:15:15.915" v="373" actId="26606"/>
          <ac:spMkLst>
            <pc:docMk/>
            <pc:sldMk cId="2935133650" sldId="258"/>
            <ac:spMk id="2059" creationId="{86806086-A782-4311-A63B-1A68574D8067}"/>
          </ac:spMkLst>
        </pc:spChg>
        <pc:spChg chg="add">
          <ac:chgData name="Li Lin" userId="5aea9400677a0d89" providerId="LiveId" clId="{16875567-A803-417E-8A89-98870B8F6550}" dt="2025-05-18T08:15:15.915" v="373" actId="26606"/>
          <ac:spMkLst>
            <pc:docMk/>
            <pc:sldMk cId="2935133650" sldId="258"/>
            <ac:spMk id="2061" creationId="{CE71458B-DF80-43DF-9693-2EC3878ACAB5}"/>
          </ac:spMkLst>
        </pc:spChg>
        <pc:spChg chg="add">
          <ac:chgData name="Li Lin" userId="5aea9400677a0d89" providerId="LiveId" clId="{16875567-A803-417E-8A89-98870B8F6550}" dt="2025-05-18T08:15:15.915" v="373" actId="26606"/>
          <ac:spMkLst>
            <pc:docMk/>
            <pc:sldMk cId="2935133650" sldId="258"/>
            <ac:spMk id="2063" creationId="{DE1994AC-22D1-4B48-9EDA-BE373E704567}"/>
          </ac:spMkLst>
        </pc:spChg>
        <pc:spChg chg="add">
          <ac:chgData name="Li Lin" userId="5aea9400677a0d89" providerId="LiveId" clId="{16875567-A803-417E-8A89-98870B8F6550}" dt="2025-05-18T08:15:15.915" v="373" actId="26606"/>
          <ac:spMkLst>
            <pc:docMk/>
            <pc:sldMk cId="2935133650" sldId="258"/>
            <ac:spMk id="2065" creationId="{22220111-5018-4EB7-A38B-79BD37F7C095}"/>
          </ac:spMkLst>
        </pc:spChg>
        <pc:picChg chg="add del mod">
          <ac:chgData name="Li Lin" userId="5aea9400677a0d89" providerId="LiveId" clId="{16875567-A803-417E-8A89-98870B8F6550}" dt="2025-05-18T08:13:07.566" v="367" actId="478"/>
          <ac:picMkLst>
            <pc:docMk/>
            <pc:sldMk cId="2935133650" sldId="258"/>
            <ac:picMk id="5" creationId="{F93FF7E0-2681-8D74-194A-F7F508611E27}"/>
          </ac:picMkLst>
        </pc:picChg>
        <pc:picChg chg="add del mod">
          <ac:chgData name="Li Lin" userId="5aea9400677a0d89" providerId="LiveId" clId="{16875567-A803-417E-8A89-98870B8F6550}" dt="2025-05-18T08:13:07.566" v="367" actId="478"/>
          <ac:picMkLst>
            <pc:docMk/>
            <pc:sldMk cId="2935133650" sldId="258"/>
            <ac:picMk id="7" creationId="{F042DA7E-B977-308E-3EBB-2C56DFA06C46}"/>
          </ac:picMkLst>
        </pc:picChg>
        <pc:picChg chg="add del mod">
          <ac:chgData name="Li Lin" userId="5aea9400677a0d89" providerId="LiveId" clId="{16875567-A803-417E-8A89-98870B8F6550}" dt="2025-05-18T08:13:07.566" v="367" actId="478"/>
          <ac:picMkLst>
            <pc:docMk/>
            <pc:sldMk cId="2935133650" sldId="258"/>
            <ac:picMk id="13" creationId="{9876E09D-D1A3-CCBB-3058-D48F272B5A51}"/>
          </ac:picMkLst>
        </pc:picChg>
        <pc:picChg chg="add mod">
          <ac:chgData name="Li Lin" userId="5aea9400677a0d89" providerId="LiveId" clId="{16875567-A803-417E-8A89-98870B8F6550}" dt="2025-05-18T08:15:15.915" v="373" actId="26606"/>
          <ac:picMkLst>
            <pc:docMk/>
            <pc:sldMk cId="2935133650" sldId="258"/>
            <ac:picMk id="2050" creationId="{DD5B6F0F-FB94-AFF5-A008-735C8AB0CD61}"/>
          </ac:picMkLst>
        </pc:picChg>
        <pc:picChg chg="add mod">
          <ac:chgData name="Li Lin" userId="5aea9400677a0d89" providerId="LiveId" clId="{16875567-A803-417E-8A89-98870B8F6550}" dt="2025-05-18T08:15:15.915" v="373" actId="26606"/>
          <ac:picMkLst>
            <pc:docMk/>
            <pc:sldMk cId="2935133650" sldId="258"/>
            <ac:picMk id="2052" creationId="{705B18DC-F2CA-C0A6-6975-B692FBCA8408}"/>
          </ac:picMkLst>
        </pc:picChg>
      </pc:sldChg>
      <pc:sldChg chg="modSp new mod">
        <pc:chgData name="Li Lin" userId="5aea9400677a0d89" providerId="LiveId" clId="{16875567-A803-417E-8A89-98870B8F6550}" dt="2025-05-18T08:19:58.363" v="514" actId="2710"/>
        <pc:sldMkLst>
          <pc:docMk/>
          <pc:sldMk cId="556079849" sldId="259"/>
        </pc:sldMkLst>
        <pc:spChg chg="mod">
          <ac:chgData name="Li Lin" userId="5aea9400677a0d89" providerId="LiveId" clId="{16875567-A803-417E-8A89-98870B8F6550}" dt="2025-05-18T08:19:42.367" v="509" actId="403"/>
          <ac:spMkLst>
            <pc:docMk/>
            <pc:sldMk cId="556079849" sldId="259"/>
            <ac:spMk id="2" creationId="{5B4566AD-C823-1D38-A52A-7734C7C66840}"/>
          </ac:spMkLst>
        </pc:spChg>
        <pc:spChg chg="mod">
          <ac:chgData name="Li Lin" userId="5aea9400677a0d89" providerId="LiveId" clId="{16875567-A803-417E-8A89-98870B8F6550}" dt="2025-05-18T08:19:58.363" v="514" actId="2710"/>
          <ac:spMkLst>
            <pc:docMk/>
            <pc:sldMk cId="556079849" sldId="259"/>
            <ac:spMk id="3" creationId="{4D85F013-B746-020E-723A-8DC10B69E032}"/>
          </ac:spMkLst>
        </pc:spChg>
      </pc:sldChg>
      <pc:sldChg chg="addSp delSp modSp new mod setBg">
        <pc:chgData name="Li Lin" userId="5aea9400677a0d89" providerId="LiveId" clId="{16875567-A803-417E-8A89-98870B8F6550}" dt="2025-05-18T08:18:51.698" v="493" actId="20577"/>
        <pc:sldMkLst>
          <pc:docMk/>
          <pc:sldMk cId="2118067182" sldId="260"/>
        </pc:sldMkLst>
        <pc:spChg chg="del">
          <ac:chgData name="Li Lin" userId="5aea9400677a0d89" providerId="LiveId" clId="{16875567-A803-417E-8A89-98870B8F6550}" dt="2025-05-18T08:17:56.240" v="447" actId="478"/>
          <ac:spMkLst>
            <pc:docMk/>
            <pc:sldMk cId="2118067182" sldId="260"/>
            <ac:spMk id="2" creationId="{B37B8A1F-F3E5-1E5F-FE56-3012B32CBB06}"/>
          </ac:spMkLst>
        </pc:spChg>
        <pc:spChg chg="del">
          <ac:chgData name="Li Lin" userId="5aea9400677a0d89" providerId="LiveId" clId="{16875567-A803-417E-8A89-98870B8F6550}" dt="2025-05-18T08:17:56.240" v="447" actId="478"/>
          <ac:spMkLst>
            <pc:docMk/>
            <pc:sldMk cId="2118067182" sldId="260"/>
            <ac:spMk id="3" creationId="{C34555EB-7999-451E-32E6-F1F6F08FD661}"/>
          </ac:spMkLst>
        </pc:spChg>
        <pc:spChg chg="add mod">
          <ac:chgData name="Li Lin" userId="5aea9400677a0d89" providerId="LiveId" clId="{16875567-A803-417E-8A89-98870B8F6550}" dt="2025-05-18T08:18:43.593" v="474" actId="20577"/>
          <ac:spMkLst>
            <pc:docMk/>
            <pc:sldMk cId="2118067182" sldId="260"/>
            <ac:spMk id="4" creationId="{2DEF1316-C196-79A9-AFC0-47933DC51534}"/>
          </ac:spMkLst>
        </pc:spChg>
        <pc:spChg chg="add mod">
          <ac:chgData name="Li Lin" userId="5aea9400677a0d89" providerId="LiveId" clId="{16875567-A803-417E-8A89-98870B8F6550}" dt="2025-05-18T08:18:51.698" v="493" actId="20577"/>
          <ac:spMkLst>
            <pc:docMk/>
            <pc:sldMk cId="2118067182" sldId="260"/>
            <ac:spMk id="5" creationId="{32860FCC-8BB3-FCBC-4805-2CB667E3D275}"/>
          </ac:spMkLst>
        </pc:spChg>
        <pc:spChg chg="add">
          <ac:chgData name="Li Lin" userId="5aea9400677a0d89" providerId="LiveId" clId="{16875567-A803-417E-8A89-98870B8F6550}" dt="2025-05-18T08:18:17.917" v="452" actId="26606"/>
          <ac:spMkLst>
            <pc:docMk/>
            <pc:sldMk cId="2118067182" sldId="260"/>
            <ac:spMk id="3081" creationId="{854ECEBE-9353-406C-9313-02A517A310EF}"/>
          </ac:spMkLst>
        </pc:spChg>
        <pc:spChg chg="add">
          <ac:chgData name="Li Lin" userId="5aea9400677a0d89" providerId="LiveId" clId="{16875567-A803-417E-8A89-98870B8F6550}" dt="2025-05-18T08:18:17.917" v="452" actId="26606"/>
          <ac:spMkLst>
            <pc:docMk/>
            <pc:sldMk cId="2118067182" sldId="260"/>
            <ac:spMk id="3083" creationId="{71A74C97-ECC4-4C3A-988A-A72C1F8BBAC8}"/>
          </ac:spMkLst>
        </pc:spChg>
        <pc:spChg chg="add">
          <ac:chgData name="Li Lin" userId="5aea9400677a0d89" providerId="LiveId" clId="{16875567-A803-417E-8A89-98870B8F6550}" dt="2025-05-18T08:18:17.917" v="452" actId="26606"/>
          <ac:spMkLst>
            <pc:docMk/>
            <pc:sldMk cId="2118067182" sldId="260"/>
            <ac:spMk id="3085" creationId="{5FB5F3BA-58DF-40DA-AE44-974A00E0619C}"/>
          </ac:spMkLst>
        </pc:spChg>
        <pc:spChg chg="add">
          <ac:chgData name="Li Lin" userId="5aea9400677a0d89" providerId="LiveId" clId="{16875567-A803-417E-8A89-98870B8F6550}" dt="2025-05-18T08:18:17.917" v="452" actId="26606"/>
          <ac:spMkLst>
            <pc:docMk/>
            <pc:sldMk cId="2118067182" sldId="260"/>
            <ac:spMk id="3087" creationId="{DE1994AC-22D1-4B48-9EDA-BE373E704567}"/>
          </ac:spMkLst>
        </pc:spChg>
        <pc:spChg chg="add">
          <ac:chgData name="Li Lin" userId="5aea9400677a0d89" providerId="LiveId" clId="{16875567-A803-417E-8A89-98870B8F6550}" dt="2025-05-18T08:18:17.917" v="452" actId="26606"/>
          <ac:spMkLst>
            <pc:docMk/>
            <pc:sldMk cId="2118067182" sldId="260"/>
            <ac:spMk id="3089" creationId="{86806086-A782-4311-A63B-1A68574D8067}"/>
          </ac:spMkLst>
        </pc:spChg>
        <pc:picChg chg="add mod ord">
          <ac:chgData name="Li Lin" userId="5aea9400677a0d89" providerId="LiveId" clId="{16875567-A803-417E-8A89-98870B8F6550}" dt="2025-05-18T08:18:34.084" v="455" actId="1076"/>
          <ac:picMkLst>
            <pc:docMk/>
            <pc:sldMk cId="2118067182" sldId="260"/>
            <ac:picMk id="3074" creationId="{246CA6EF-205A-C1AB-BC16-9BD788C0D926}"/>
          </ac:picMkLst>
        </pc:picChg>
        <pc:picChg chg="add mod">
          <ac:chgData name="Li Lin" userId="5aea9400677a0d89" providerId="LiveId" clId="{16875567-A803-417E-8A89-98870B8F6550}" dt="2025-05-18T08:18:33.184" v="454" actId="1076"/>
          <ac:picMkLst>
            <pc:docMk/>
            <pc:sldMk cId="2118067182" sldId="260"/>
            <ac:picMk id="3076" creationId="{222CD3FD-E4A5-BBCE-583D-0586AB2739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7C40CB-F432-6580-6B16-D144DD646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BCEE20-F5BB-A510-1784-C62BCABF5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0EC307-2587-6513-4820-1A87C28B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9C58-A1A3-48B8-A0E2-2B23439459AE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442B66-85D5-1871-68CC-73F382D8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54DB7F-56DA-C0AD-7943-EF1C045F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F6D2-D06B-4DB2-9A59-7CCE5B448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559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06C7F2-D4F6-C7FF-99C2-A6ACD5D3B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4DF650-F8BD-0642-785B-7B7B22C47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1D5C32-D0A3-4421-6F3C-E0443391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9C58-A1A3-48B8-A0E2-2B23439459AE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419619A-923C-5ACF-E980-2C086C03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065C1C-778E-4C6E-4492-7A3AD599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F6D2-D06B-4DB2-9A59-7CCE5B448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8771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0B73C22-C772-1A08-1217-4614CA7A19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809263-F7A5-D884-8492-4389819E9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F2355F-C693-B81F-EABC-7348D71C6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9C58-A1A3-48B8-A0E2-2B23439459AE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9F3E4-E8E0-0214-07D3-339F8D0A1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0BAFD3-0AC4-620C-F875-BC249D27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F6D2-D06B-4DB2-9A59-7CCE5B448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057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ABF8F-36F3-5862-8783-5007354B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9264BE-DABD-CBA8-18B5-8452746A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0F9D01-3B48-559C-462B-C1D52B4E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9C58-A1A3-48B8-A0E2-2B23439459AE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2FC2FB-F8B5-0DA0-00DF-4F72D19E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928ECE-0583-012A-6E0B-FAEF789AF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F6D2-D06B-4DB2-9A59-7CCE5B448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3421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DF36FE-94B0-E87C-57DE-2FAED0E1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EDEE42-A00F-934F-C272-07A247A2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D9C035-5BF4-353A-87B6-1000CA5E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9C58-A1A3-48B8-A0E2-2B23439459AE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255358-4BC1-107D-9800-C788B4116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2FEE9D-4870-BE7F-420E-2D808053A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F6D2-D06B-4DB2-9A59-7CCE5B448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89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A86658-BA29-C2D4-472B-4CF4632E6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BE1C8A8-4892-D2E4-BF96-5A51C4A27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1B3EDD-8DDE-BE37-EA53-D6D7660E1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DB5E62-2500-997E-4087-98F8AC1A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9C58-A1A3-48B8-A0E2-2B23439459AE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17A184-92B2-BB57-C477-D290A6B7B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DA3BF8-96B1-B345-661C-F36B7731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F6D2-D06B-4DB2-9A59-7CCE5B448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0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65D4CF-8915-79F2-C381-988571F2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41292B-E189-F670-71B5-59D22A0DA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74EB73-AB77-BB9A-4C84-1AC98B827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85091D-BFAC-231F-9436-54432FC73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7C87DA-3FCF-250E-FA6D-FA8DE0D12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CE2353B-354F-959F-9AF7-2881B4561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9C58-A1A3-48B8-A0E2-2B23439459AE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33ED77C-54FB-AFFC-2854-34FA9AFF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8851F26-0673-EE3F-F4A1-2CB285BF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F6D2-D06B-4DB2-9A59-7CCE5B448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6406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606F9E-A231-16C2-CB2E-F735508E8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09ABA37-39A6-37B2-11B4-72061C1B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9C58-A1A3-48B8-A0E2-2B23439459AE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F002F36-C46C-A10E-28DB-63C382C1D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0B3CD6-255E-9E54-86DB-86724D0A1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F6D2-D06B-4DB2-9A59-7CCE5B448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58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37166A-2B83-20B0-779F-F10349612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9C58-A1A3-48B8-A0E2-2B23439459AE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88E5435-FD32-50F0-9361-0C91850B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148BCCB-722F-9561-253B-6FAB9CCA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F6D2-D06B-4DB2-9A59-7CCE5B448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1287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6447C-457D-F1A0-DE99-03B2D672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FEFE39-088C-3268-0394-F709CC56A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A59EDC-AC26-9746-18CD-7AD748C17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914444-ECFC-E5FE-343E-811B8A39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9C58-A1A3-48B8-A0E2-2B23439459AE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B19C75-2934-A995-8F16-F807B778E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B28FF1-0BDF-7234-45DF-49574967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F6D2-D06B-4DB2-9A59-7CCE5B448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72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0CBC2-9B94-1DC4-5ECD-FE6DF91D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B4DFC5-C3E2-35A2-E61A-B7DB0E15A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E53144-6DDB-07A0-05F8-51DFC652A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87E204-7CC0-47BB-2CC4-D220D6D9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9C58-A1A3-48B8-A0E2-2B23439459AE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7C4376-3B70-A109-0286-2BF82BE8D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D77411-0F04-08C4-2573-A1F28B2A8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DF6D2-D06B-4DB2-9A59-7CCE5B448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2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1CADEF-3F53-A7C3-3561-6509DB37E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C422B6-D7B4-1609-D12E-7314FAEDC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7DDC12-184E-8077-279D-387BF119C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5F9C58-A1A3-48B8-A0E2-2B23439459AE}" type="datetimeFigureOut">
              <a:rPr kumimoji="1" lang="ja-JP" altLang="en-US" smtClean="0"/>
              <a:t>2025/5/18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E99BA4-2C5D-F486-0CDF-FAFBF9D09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2E7CFC-D4F9-2E9D-D064-0DB657E541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CDF6D2-D06B-4DB2-9A59-7CCE5B4482E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991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テーブルの上にある数種類のパンフレットと調味料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52F5CCF-B75B-6ABC-3629-41DC98579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pic>
        <p:nvPicPr>
          <p:cNvPr id="14" name="図 13" descr="机の上にあるビール瓶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E60D0B9-7F23-9681-955D-1A1787426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16" name="図 15" descr="机の上にあるビール瓶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17AFAE9-6F8C-C85F-DEBC-96578505E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pic>
        <p:nvPicPr>
          <p:cNvPr id="18" name="図 17" descr="レストランのテーブルに置いているビール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2CE6DE4-E412-C430-E46C-1197A57552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20" name="図 19" descr="机の上にあるビール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801A036-D843-2629-854A-656CDEC75F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pic>
        <p:nvPicPr>
          <p:cNvPr id="22" name="図 21" descr="テーブルの上に置かれたビールの瓶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B30FC8A-EAF7-D8DB-C9C6-A54C63169A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pic>
        <p:nvPicPr>
          <p:cNvPr id="24" name="図 23" descr="トレイの上にあるビール瓶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7F5BE45-0234-86CD-8F9A-12F1BA4171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pic>
        <p:nvPicPr>
          <p:cNvPr id="26" name="図 25" descr="テーブルに置かれたビールの瓶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F3B8A60-CF89-A784-91FF-1DEBC1BE916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8" name="図 27" descr="紙コップに入った飲み物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F4989B3-1C5A-7083-B911-466718BEF71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  <p:pic>
        <p:nvPicPr>
          <p:cNvPr id="30" name="図 29" descr="カップに入った飲み物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10E97B0-C817-AE5B-3E15-4916D481CAF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-68580"/>
            <a:ext cx="5143500" cy="6858000"/>
          </a:xfrm>
          <a:prstGeom prst="rect">
            <a:avLst/>
          </a:prstGeom>
        </p:spPr>
      </p:pic>
      <p:pic>
        <p:nvPicPr>
          <p:cNvPr id="32" name="図 31" descr="砂の上にあるビール瓶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CB3FCD6-2240-32CB-5DE9-C78BCD9C490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0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2059" name="Freeform: Shape 2058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050" name="Picture 2" descr="お酒を我慢する人のイラスト（男性）">
            <a:extLst>
              <a:ext uri="{FF2B5EF4-FFF2-40B4-BE49-F238E27FC236}">
                <a16:creationId xmlns:a16="http://schemas.microsoft.com/office/drawing/2014/main" id="{DD5B6F0F-FB94-AFF5-A008-735C8AB0C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738"/>
          <a:stretch>
            <a:fillRect/>
          </a:stretch>
        </p:blipFill>
        <p:spPr bwMode="auto">
          <a:xfrm>
            <a:off x="20" y="-2"/>
            <a:ext cx="6323142" cy="5593660"/>
          </a:xfrm>
          <a:custGeom>
            <a:avLst/>
            <a:gdLst/>
            <a:ahLst/>
            <a:cxnLst/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Freeform: Shape 2060">
            <a:extLst>
              <a:ext uri="{FF2B5EF4-FFF2-40B4-BE49-F238E27FC236}">
                <a16:creationId xmlns:a16="http://schemas.microsoft.com/office/drawing/2014/main" id="{CE71458B-DF80-43DF-9693-2EC3878AC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2572776 w 6323162"/>
              <a:gd name="connsiteY1" fmla="*/ 0 h 5593660"/>
              <a:gd name="connsiteX2" fmla="*/ 2279674 w 6323162"/>
              <a:gd name="connsiteY2" fmla="*/ 98163 h 5593660"/>
              <a:gd name="connsiteX3" fmla="*/ 1163390 w 6323162"/>
              <a:gd name="connsiteY3" fmla="*/ 758946 h 5593660"/>
              <a:gd name="connsiteX4" fmla="*/ 391288 w 6323162"/>
              <a:gd name="connsiteY4" fmla="*/ 1711778 h 5593660"/>
              <a:gd name="connsiteX5" fmla="*/ 111318 w 6323162"/>
              <a:gd name="connsiteY5" fmla="*/ 2820666 h 5593660"/>
              <a:gd name="connsiteX6" fmla="*/ 574682 w 6323162"/>
              <a:gd name="connsiteY6" fmla="*/ 3850310 h 5593660"/>
              <a:gd name="connsiteX7" fmla="*/ 808161 w 6323162"/>
              <a:gd name="connsiteY7" fmla="*/ 4177123 h 5593660"/>
              <a:gd name="connsiteX8" fmla="*/ 2998992 w 6323162"/>
              <a:gd name="connsiteY8" fmla="*/ 5454594 h 5593660"/>
              <a:gd name="connsiteX9" fmla="*/ 4662117 w 6323162"/>
              <a:gd name="connsiteY9" fmla="*/ 4668685 h 5593660"/>
              <a:gd name="connsiteX10" fmla="*/ 4864518 w 6323162"/>
              <a:gd name="connsiteY10" fmla="*/ 4512627 h 5593660"/>
              <a:gd name="connsiteX11" fmla="*/ 5785079 w 6323162"/>
              <a:gd name="connsiteY11" fmla="*/ 3696808 h 5593660"/>
              <a:gd name="connsiteX12" fmla="*/ 6095999 w 6323162"/>
              <a:gd name="connsiteY12" fmla="*/ 2820666 h 5593660"/>
              <a:gd name="connsiteX13" fmla="*/ 5397999 w 6323162"/>
              <a:gd name="connsiteY13" fmla="*/ 684305 h 5593660"/>
              <a:gd name="connsiteX14" fmla="*/ 4612801 w 6323162"/>
              <a:gd name="connsiteY14" fmla="*/ 81166 h 5593660"/>
              <a:gd name="connsiteX15" fmla="*/ 4406067 w 6323162"/>
              <a:gd name="connsiteY15" fmla="*/ 0 h 5593660"/>
              <a:gd name="connsiteX16" fmla="*/ 4826316 w 6323162"/>
              <a:gd name="connsiteY16" fmla="*/ 0 h 5593660"/>
              <a:gd name="connsiteX17" fmla="*/ 4971508 w 6323162"/>
              <a:gd name="connsiteY17" fmla="*/ 75777 h 5593660"/>
              <a:gd name="connsiteX18" fmla="*/ 5577109 w 6323162"/>
              <a:gd name="connsiteY18" fmla="*/ 586873 h 5593660"/>
              <a:gd name="connsiteX19" fmla="*/ 6323162 w 6323162"/>
              <a:gd name="connsiteY19" fmla="*/ 2829148 h 5593660"/>
              <a:gd name="connsiteX20" fmla="*/ 5990836 w 6323162"/>
              <a:gd name="connsiteY20" fmla="*/ 3748729 h 5593660"/>
              <a:gd name="connsiteX21" fmla="*/ 5006899 w 6323162"/>
              <a:gd name="connsiteY21" fmla="*/ 4604992 h 5593660"/>
              <a:gd name="connsiteX22" fmla="*/ 4790566 w 6323162"/>
              <a:gd name="connsiteY22" fmla="*/ 4768788 h 5593660"/>
              <a:gd name="connsiteX23" fmla="*/ 3012943 w 6323162"/>
              <a:gd name="connsiteY23" fmla="*/ 5593660 h 5593660"/>
              <a:gd name="connsiteX24" fmla="*/ 671286 w 6323162"/>
              <a:gd name="connsiteY24" fmla="*/ 4252856 h 5593660"/>
              <a:gd name="connsiteX25" fmla="*/ 421733 w 6323162"/>
              <a:gd name="connsiteY25" fmla="*/ 3909839 h 5593660"/>
              <a:gd name="connsiteX26" fmla="*/ 48655 w 6323162"/>
              <a:gd name="connsiteY26" fmla="*/ 3351082 h 5593660"/>
              <a:gd name="connsiteX27" fmla="*/ 0 w 6323162"/>
              <a:gd name="connsiteY27" fmla="*/ 3239820 h 5593660"/>
              <a:gd name="connsiteX28" fmla="*/ 0 w 6323162"/>
              <a:gd name="connsiteY28" fmla="*/ 2248150 h 5593660"/>
              <a:gd name="connsiteX29" fmla="*/ 1658 w 6323162"/>
              <a:gd name="connsiteY29" fmla="*/ 2239520 h 5593660"/>
              <a:gd name="connsiteX30" fmla="*/ 225714 w 6323162"/>
              <a:gd name="connsiteY30" fmla="*/ 1665285 h 5593660"/>
              <a:gd name="connsiteX31" fmla="*/ 1050970 w 6323162"/>
              <a:gd name="connsiteY31" fmla="*/ 665214 h 5593660"/>
              <a:gd name="connsiteX32" fmla="*/ 1923692 w 6323162"/>
              <a:gd name="connsiteY32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2572776" y="0"/>
                </a:lnTo>
                <a:lnTo>
                  <a:pt x="2279674" y="98163"/>
                </a:lnTo>
                <a:cubicBezTo>
                  <a:pt x="1874231" y="253327"/>
                  <a:pt x="1488311" y="481852"/>
                  <a:pt x="1163390" y="758946"/>
                </a:cubicBezTo>
                <a:cubicBezTo>
                  <a:pt x="832819" y="1040772"/>
                  <a:pt x="573013" y="1361447"/>
                  <a:pt x="391288" y="1711778"/>
                </a:cubicBezTo>
                <a:cubicBezTo>
                  <a:pt x="205583" y="2069903"/>
                  <a:pt x="111318" y="2442986"/>
                  <a:pt x="111318" y="2820666"/>
                </a:cubicBezTo>
                <a:cubicBezTo>
                  <a:pt x="111318" y="3201031"/>
                  <a:pt x="261705" y="3423166"/>
                  <a:pt x="574682" y="3850310"/>
                </a:cubicBezTo>
                <a:cubicBezTo>
                  <a:pt x="650197" y="3953327"/>
                  <a:pt x="728281" y="4059920"/>
                  <a:pt x="808161" y="4177123"/>
                </a:cubicBezTo>
                <a:cubicBezTo>
                  <a:pt x="1418574" y="5072567"/>
                  <a:pt x="2073806" y="5454594"/>
                  <a:pt x="2998992" y="5454594"/>
                </a:cubicBezTo>
                <a:cubicBezTo>
                  <a:pt x="3606192" y="5454594"/>
                  <a:pt x="4051705" y="5143376"/>
                  <a:pt x="4662117" y="4668685"/>
                </a:cubicBezTo>
                <a:cubicBezTo>
                  <a:pt x="4730310" y="4615645"/>
                  <a:pt x="4798505" y="4563242"/>
                  <a:pt x="4864518" y="4512627"/>
                </a:cubicBezTo>
                <a:cubicBezTo>
                  <a:pt x="5222313" y="4237963"/>
                  <a:pt x="5560204" y="3978506"/>
                  <a:pt x="5785079" y="3696808"/>
                </a:cubicBezTo>
                <a:cubicBezTo>
                  <a:pt x="6000066" y="3427513"/>
                  <a:pt x="6095999" y="3157320"/>
                  <a:pt x="6095999" y="2820666"/>
                </a:cubicBezTo>
                <a:cubicBezTo>
                  <a:pt x="6095999" y="1976856"/>
                  <a:pt x="5848138" y="1218170"/>
                  <a:pt x="5397999" y="684305"/>
                </a:cubicBezTo>
                <a:cubicBezTo>
                  <a:pt x="5177750" y="423188"/>
                  <a:pt x="4913577" y="220223"/>
                  <a:pt x="4612801" y="81166"/>
                </a:cubicBezTo>
                <a:lnTo>
                  <a:pt x="4406067" y="0"/>
                </a:ln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15331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2052" name="Picture 4" descr="アルコール中毒のイラスト">
            <a:extLst>
              <a:ext uri="{FF2B5EF4-FFF2-40B4-BE49-F238E27FC236}">
                <a16:creationId xmlns:a16="http://schemas.microsoft.com/office/drawing/2014/main" id="{705B18DC-F2CA-C0A6-6975-B692FBCA8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1" r="-2" b="1610"/>
          <a:stretch>
            <a:fillRect/>
          </a:stretch>
        </p:blipFill>
        <p:spPr bwMode="auto">
          <a:xfrm>
            <a:off x="6795930" y="1685367"/>
            <a:ext cx="5396070" cy="5172635"/>
          </a:xfrm>
          <a:custGeom>
            <a:avLst/>
            <a:gdLst/>
            <a:ahLst/>
            <a:cxnLst/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600"/>
                </a:lnTo>
                <a:lnTo>
                  <a:pt x="5396070" y="4888539"/>
                </a:lnTo>
                <a:lnTo>
                  <a:pt x="5373530" y="4924165"/>
                </a:lnTo>
                <a:cubicBezTo>
                  <a:pt x="5310112" y="5013254"/>
                  <a:pt x="5241620" y="5088864"/>
                  <a:pt x="5168684" y="5154829"/>
                </a:cubicBezTo>
                <a:lnTo>
                  <a:pt x="5146924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2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5" name="Freeform: Shape 2064">
            <a:extLst>
              <a:ext uri="{FF2B5EF4-FFF2-40B4-BE49-F238E27FC236}">
                <a16:creationId xmlns:a16="http://schemas.microsoft.com/office/drawing/2014/main" id="{22220111-5018-4EB7-A38B-79BD37F7C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685365"/>
            <a:ext cx="5396070" cy="5172635"/>
          </a:xfrm>
          <a:custGeom>
            <a:avLst/>
            <a:gdLst>
              <a:gd name="connsiteX0" fmla="*/ 2809770 w 5396070"/>
              <a:gd name="connsiteY0" fmla="*/ 1442 h 5172635"/>
              <a:gd name="connsiteX1" fmla="*/ 4032739 w 5396070"/>
              <a:gd name="connsiteY1" fmla="*/ 376223 h 5172635"/>
              <a:gd name="connsiteX2" fmla="*/ 5362614 w 5396070"/>
              <a:gd name="connsiteY2" fmla="*/ 1796088 h 5172635"/>
              <a:gd name="connsiteX3" fmla="*/ 5396070 w 5396070"/>
              <a:gd name="connsiteY3" fmla="*/ 1864599 h 5172635"/>
              <a:gd name="connsiteX4" fmla="*/ 5396070 w 5396070"/>
              <a:gd name="connsiteY4" fmla="*/ 1981756 h 5172635"/>
              <a:gd name="connsiteX5" fmla="*/ 5363566 w 5396070"/>
              <a:gd name="connsiteY5" fmla="*/ 1915670 h 5172635"/>
              <a:gd name="connsiteX6" fmla="*/ 4071524 w 5396070"/>
              <a:gd name="connsiteY6" fmla="*/ 546090 h 5172635"/>
              <a:gd name="connsiteX7" fmla="*/ 2883346 w 5396070"/>
              <a:gd name="connsiteY7" fmla="*/ 184583 h 5172635"/>
              <a:gd name="connsiteX8" fmla="*/ 374449 w 5396070"/>
              <a:gd name="connsiteY8" fmla="*/ 1797850 h 5172635"/>
              <a:gd name="connsiteX9" fmla="*/ 600473 w 5396070"/>
              <a:gd name="connsiteY9" fmla="*/ 4169322 h 5172635"/>
              <a:gd name="connsiteX10" fmla="*/ 971928 w 5396070"/>
              <a:gd name="connsiteY10" fmla="*/ 4966944 h 5172635"/>
              <a:gd name="connsiteX11" fmla="*/ 1112598 w 5396070"/>
              <a:gd name="connsiteY11" fmla="*/ 5172635 h 5172635"/>
              <a:gd name="connsiteX12" fmla="*/ 987172 w 5396070"/>
              <a:gd name="connsiteY12" fmla="*/ 5172635 h 5172635"/>
              <a:gd name="connsiteX13" fmla="*/ 842383 w 5396070"/>
              <a:gd name="connsiteY13" fmla="*/ 4959392 h 5172635"/>
              <a:gd name="connsiteX14" fmla="*/ 460051 w 5396070"/>
              <a:gd name="connsiteY14" fmla="*/ 4132485 h 5172635"/>
              <a:gd name="connsiteX15" fmla="*/ 227408 w 5396070"/>
              <a:gd name="connsiteY15" fmla="*/ 1673941 h 5172635"/>
              <a:gd name="connsiteX16" fmla="*/ 2809770 w 5396070"/>
              <a:gd name="connsiteY16" fmla="*/ 1442 h 5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396070" h="5172635">
                <a:moveTo>
                  <a:pt x="2809770" y="1442"/>
                </a:moveTo>
                <a:cubicBezTo>
                  <a:pt x="3212462" y="15635"/>
                  <a:pt x="3625968" y="134989"/>
                  <a:pt x="4032739" y="376223"/>
                </a:cubicBezTo>
                <a:cubicBezTo>
                  <a:pt x="4589656" y="706501"/>
                  <a:pt x="5051318" y="1213487"/>
                  <a:pt x="5362614" y="1796088"/>
                </a:cubicBezTo>
                <a:lnTo>
                  <a:pt x="5396070" y="1864599"/>
                </a:lnTo>
                <a:lnTo>
                  <a:pt x="5396070" y="1981756"/>
                </a:lnTo>
                <a:lnTo>
                  <a:pt x="5363566" y="1915670"/>
                </a:lnTo>
                <a:cubicBezTo>
                  <a:pt x="5061125" y="1353703"/>
                  <a:pt x="4612597" y="864671"/>
                  <a:pt x="4071524" y="546090"/>
                </a:cubicBezTo>
                <a:cubicBezTo>
                  <a:pt x="3676324" y="313400"/>
                  <a:pt x="3274582" y="198273"/>
                  <a:pt x="2883346" y="184583"/>
                </a:cubicBezTo>
                <a:cubicBezTo>
                  <a:pt x="1883526" y="149597"/>
                  <a:pt x="952339" y="777074"/>
                  <a:pt x="374449" y="1797850"/>
                </a:cubicBezTo>
                <a:cubicBezTo>
                  <a:pt x="-90765" y="2619591"/>
                  <a:pt x="273440" y="3349133"/>
                  <a:pt x="600473" y="4169322"/>
                </a:cubicBezTo>
                <a:cubicBezTo>
                  <a:pt x="712134" y="4449376"/>
                  <a:pt x="823802" y="4721229"/>
                  <a:pt x="971928" y="4966944"/>
                </a:cubicBezTo>
                <a:lnTo>
                  <a:pt x="1112598" y="5172635"/>
                </a:lnTo>
                <a:lnTo>
                  <a:pt x="987172" y="5172635"/>
                </a:lnTo>
                <a:lnTo>
                  <a:pt x="842383" y="4959392"/>
                </a:lnTo>
                <a:cubicBezTo>
                  <a:pt x="689919" y="4704655"/>
                  <a:pt x="574981" y="4422821"/>
                  <a:pt x="460051" y="4132485"/>
                </a:cubicBezTo>
                <a:cubicBezTo>
                  <a:pt x="123442" y="3282182"/>
                  <a:pt x="-251427" y="2525854"/>
                  <a:pt x="227408" y="1673941"/>
                </a:cubicBezTo>
                <a:cubicBezTo>
                  <a:pt x="822220" y="615687"/>
                  <a:pt x="1780673" y="-34829"/>
                  <a:pt x="2809770" y="1442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4D2115B-1427-66DD-C4D8-FA9266803A6E}"/>
              </a:ext>
            </a:extLst>
          </p:cNvPr>
          <p:cNvSpPr txBox="1"/>
          <p:nvPr/>
        </p:nvSpPr>
        <p:spPr>
          <a:xfrm>
            <a:off x="205740" y="5814889"/>
            <a:ext cx="5654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Dependence 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A735053-258A-E1F0-E30C-21EA7DD700ED}"/>
              </a:ext>
            </a:extLst>
          </p:cNvPr>
          <p:cNvSpPr txBox="1"/>
          <p:nvPr/>
        </p:nvSpPr>
        <p:spPr>
          <a:xfrm>
            <a:off x="7249875" y="488519"/>
            <a:ext cx="448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Mental Reliance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133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854ECEBE-9353-406C-9313-02A517A3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3083" name="Freeform: Shape 3082">
            <a:extLst>
              <a:ext uri="{FF2B5EF4-FFF2-40B4-BE49-F238E27FC236}">
                <a16:creationId xmlns:a16="http://schemas.microsoft.com/office/drawing/2014/main" id="{71A74C97-ECC4-4C3A-988A-A72C1F8BB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23162" cy="5593660"/>
          </a:xfrm>
          <a:custGeom>
            <a:avLst/>
            <a:gdLst>
              <a:gd name="connsiteX0" fmla="*/ 2177447 w 6323162"/>
              <a:gd name="connsiteY0" fmla="*/ 0 h 5593660"/>
              <a:gd name="connsiteX1" fmla="*/ 4826316 w 6323162"/>
              <a:gd name="connsiteY1" fmla="*/ 0 h 5593660"/>
              <a:gd name="connsiteX2" fmla="*/ 4971508 w 6323162"/>
              <a:gd name="connsiteY2" fmla="*/ 75777 h 5593660"/>
              <a:gd name="connsiteX3" fmla="*/ 5577109 w 6323162"/>
              <a:gd name="connsiteY3" fmla="*/ 586873 h 5593660"/>
              <a:gd name="connsiteX4" fmla="*/ 6323162 w 6323162"/>
              <a:gd name="connsiteY4" fmla="*/ 2829148 h 5593660"/>
              <a:gd name="connsiteX5" fmla="*/ 5990836 w 6323162"/>
              <a:gd name="connsiteY5" fmla="*/ 3748729 h 5593660"/>
              <a:gd name="connsiteX6" fmla="*/ 5006899 w 6323162"/>
              <a:gd name="connsiteY6" fmla="*/ 4604992 h 5593660"/>
              <a:gd name="connsiteX7" fmla="*/ 4790566 w 6323162"/>
              <a:gd name="connsiteY7" fmla="*/ 4768788 h 5593660"/>
              <a:gd name="connsiteX8" fmla="*/ 3012943 w 6323162"/>
              <a:gd name="connsiteY8" fmla="*/ 5593660 h 5593660"/>
              <a:gd name="connsiteX9" fmla="*/ 671286 w 6323162"/>
              <a:gd name="connsiteY9" fmla="*/ 4252856 h 5593660"/>
              <a:gd name="connsiteX10" fmla="*/ 421733 w 6323162"/>
              <a:gd name="connsiteY10" fmla="*/ 3909839 h 5593660"/>
              <a:gd name="connsiteX11" fmla="*/ 48655 w 6323162"/>
              <a:gd name="connsiteY11" fmla="*/ 3351082 h 5593660"/>
              <a:gd name="connsiteX12" fmla="*/ 0 w 6323162"/>
              <a:gd name="connsiteY12" fmla="*/ 3239820 h 5593660"/>
              <a:gd name="connsiteX13" fmla="*/ 0 w 6323162"/>
              <a:gd name="connsiteY13" fmla="*/ 2248150 h 5593660"/>
              <a:gd name="connsiteX14" fmla="*/ 1658 w 6323162"/>
              <a:gd name="connsiteY14" fmla="*/ 2239520 h 5593660"/>
              <a:gd name="connsiteX15" fmla="*/ 225714 w 6323162"/>
              <a:gd name="connsiteY15" fmla="*/ 1665285 h 5593660"/>
              <a:gd name="connsiteX16" fmla="*/ 1050970 w 6323162"/>
              <a:gd name="connsiteY16" fmla="*/ 665214 h 5593660"/>
              <a:gd name="connsiteX17" fmla="*/ 1923692 w 6323162"/>
              <a:gd name="connsiteY17" fmla="*/ 107844 h 5593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323162" h="5593660">
                <a:moveTo>
                  <a:pt x="2177447" y="0"/>
                </a:moveTo>
                <a:lnTo>
                  <a:pt x="4826316" y="0"/>
                </a:lnTo>
                <a:lnTo>
                  <a:pt x="4971508" y="75777"/>
                </a:lnTo>
                <a:cubicBezTo>
                  <a:pt x="5197582" y="210111"/>
                  <a:pt x="5400550" y="381325"/>
                  <a:pt x="5577109" y="586873"/>
                </a:cubicBezTo>
                <a:cubicBezTo>
                  <a:pt x="6058235" y="1147205"/>
                  <a:pt x="6323162" y="1943505"/>
                  <a:pt x="6323162" y="2829148"/>
                </a:cubicBezTo>
                <a:cubicBezTo>
                  <a:pt x="6323162" y="3182494"/>
                  <a:pt x="6220623" y="3466081"/>
                  <a:pt x="5990836" y="3748729"/>
                </a:cubicBezTo>
                <a:cubicBezTo>
                  <a:pt x="5750480" y="4044392"/>
                  <a:pt x="5389327" y="4316711"/>
                  <a:pt x="5006899" y="4604992"/>
                </a:cubicBezTo>
                <a:cubicBezTo>
                  <a:pt x="4936343" y="4658116"/>
                  <a:pt x="4863453" y="4713117"/>
                  <a:pt x="4790566" y="4768788"/>
                </a:cubicBezTo>
                <a:cubicBezTo>
                  <a:pt x="4138128" y="5267012"/>
                  <a:pt x="3661945" y="5593660"/>
                  <a:pt x="3012943" y="5593660"/>
                </a:cubicBezTo>
                <a:cubicBezTo>
                  <a:pt x="2024062" y="5593660"/>
                  <a:pt x="1323723" y="5192693"/>
                  <a:pt x="671286" y="4252856"/>
                </a:cubicBezTo>
                <a:cubicBezTo>
                  <a:pt x="585906" y="4129842"/>
                  <a:pt x="502446" y="4017964"/>
                  <a:pt x="421733" y="3909839"/>
                </a:cubicBezTo>
                <a:cubicBezTo>
                  <a:pt x="254471" y="3685679"/>
                  <a:pt x="130655" y="3515312"/>
                  <a:pt x="48655" y="3351082"/>
                </a:cubicBezTo>
                <a:lnTo>
                  <a:pt x="0" y="3239820"/>
                </a:lnTo>
                <a:lnTo>
                  <a:pt x="0" y="2248150"/>
                </a:lnTo>
                <a:lnTo>
                  <a:pt x="1658" y="2239520"/>
                </a:lnTo>
                <a:cubicBezTo>
                  <a:pt x="51657" y="2045089"/>
                  <a:pt x="126469" y="1853225"/>
                  <a:pt x="225714" y="1665285"/>
                </a:cubicBezTo>
                <a:cubicBezTo>
                  <a:pt x="419948" y="1297585"/>
                  <a:pt x="697641" y="961011"/>
                  <a:pt x="1050970" y="665214"/>
                </a:cubicBezTo>
                <a:cubicBezTo>
                  <a:pt x="1311437" y="447090"/>
                  <a:pt x="1608578" y="257641"/>
                  <a:pt x="1923692" y="107844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5FB5F3BA-58DF-40DA-AE44-974A00E06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95930" y="1598213"/>
            <a:ext cx="5396070" cy="5259788"/>
          </a:xfrm>
          <a:custGeom>
            <a:avLst/>
            <a:gdLst>
              <a:gd name="connsiteX0" fmla="*/ 2739575 w 5261264"/>
              <a:gd name="connsiteY0" fmla="*/ 1369 h 4909930"/>
              <a:gd name="connsiteX1" fmla="*/ 3931992 w 5261264"/>
              <a:gd name="connsiteY1" fmla="*/ 357115 h 4909930"/>
              <a:gd name="connsiteX2" fmla="*/ 5228644 w 5261264"/>
              <a:gd name="connsiteY2" fmla="*/ 1704869 h 4909930"/>
              <a:gd name="connsiteX3" fmla="*/ 5261264 w 5261264"/>
              <a:gd name="connsiteY3" fmla="*/ 1769901 h 4909930"/>
              <a:gd name="connsiteX4" fmla="*/ 5261264 w 5261264"/>
              <a:gd name="connsiteY4" fmla="*/ 4640262 h 4909930"/>
              <a:gd name="connsiteX5" fmla="*/ 5239287 w 5261264"/>
              <a:gd name="connsiteY5" fmla="*/ 4674079 h 4909930"/>
              <a:gd name="connsiteX6" fmla="*/ 5039558 w 5261264"/>
              <a:gd name="connsiteY6" fmla="*/ 4893028 h 4909930"/>
              <a:gd name="connsiteX7" fmla="*/ 5018342 w 5261264"/>
              <a:gd name="connsiteY7" fmla="*/ 4909930 h 4909930"/>
              <a:gd name="connsiteX8" fmla="*/ 962510 w 5261264"/>
              <a:gd name="connsiteY8" fmla="*/ 4909930 h 4909930"/>
              <a:gd name="connsiteX9" fmla="*/ 821338 w 5261264"/>
              <a:gd name="connsiteY9" fmla="*/ 4707517 h 4909930"/>
              <a:gd name="connsiteX10" fmla="*/ 448558 w 5261264"/>
              <a:gd name="connsiteY10" fmla="*/ 3922606 h 4909930"/>
              <a:gd name="connsiteX11" fmla="*/ 221727 w 5261264"/>
              <a:gd name="connsiteY11" fmla="*/ 1588926 h 4909930"/>
              <a:gd name="connsiteX12" fmla="*/ 2739575 w 5261264"/>
              <a:gd name="connsiteY12" fmla="*/ 1369 h 490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1264" h="4909930">
                <a:moveTo>
                  <a:pt x="2739575" y="1369"/>
                </a:moveTo>
                <a:cubicBezTo>
                  <a:pt x="3132207" y="14841"/>
                  <a:pt x="3535383" y="128133"/>
                  <a:pt x="3931992" y="357115"/>
                </a:cubicBezTo>
                <a:cubicBezTo>
                  <a:pt x="4474996" y="670619"/>
                  <a:pt x="4925124" y="1151857"/>
                  <a:pt x="5228644" y="1704869"/>
                </a:cubicBezTo>
                <a:lnTo>
                  <a:pt x="5261264" y="1769901"/>
                </a:lnTo>
                <a:lnTo>
                  <a:pt x="5261264" y="4640262"/>
                </a:lnTo>
                <a:lnTo>
                  <a:pt x="5239287" y="4674079"/>
                </a:lnTo>
                <a:cubicBezTo>
                  <a:pt x="5177453" y="4758643"/>
                  <a:pt x="5110673" y="4830413"/>
                  <a:pt x="5039558" y="4893028"/>
                </a:cubicBezTo>
                <a:lnTo>
                  <a:pt x="5018342" y="4909930"/>
                </a:lnTo>
                <a:lnTo>
                  <a:pt x="962510" y="4909930"/>
                </a:lnTo>
                <a:lnTo>
                  <a:pt x="821338" y="4707517"/>
                </a:lnTo>
                <a:cubicBezTo>
                  <a:pt x="672683" y="4465717"/>
                  <a:pt x="560617" y="4198197"/>
                  <a:pt x="448558" y="3922606"/>
                </a:cubicBezTo>
                <a:cubicBezTo>
                  <a:pt x="120358" y="3115488"/>
                  <a:pt x="-245146" y="2397572"/>
                  <a:pt x="221727" y="1588926"/>
                </a:cubicBezTo>
                <a:cubicBezTo>
                  <a:pt x="801679" y="584418"/>
                  <a:pt x="1736188" y="-33060"/>
                  <a:pt x="2739575" y="1369"/>
                </a:cubicBez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DE1994AC-22D1-4B48-9EDA-BE373E70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1758" y="1407380"/>
            <a:ext cx="5665992" cy="5466522"/>
          </a:xfrm>
          <a:custGeom>
            <a:avLst/>
            <a:gdLst>
              <a:gd name="connsiteX0" fmla="*/ 3113576 w 5665992"/>
              <a:gd name="connsiteY0" fmla="*/ 1556 h 5401530"/>
              <a:gd name="connsiteX1" fmla="*/ 4468777 w 5665992"/>
              <a:gd name="connsiteY1" fmla="*/ 405866 h 5401530"/>
              <a:gd name="connsiteX2" fmla="*/ 5525792 w 5665992"/>
              <a:gd name="connsiteY2" fmla="*/ 1317461 h 5401530"/>
              <a:gd name="connsiteX3" fmla="*/ 5665992 w 5665992"/>
              <a:gd name="connsiteY3" fmla="*/ 1506159 h 5401530"/>
              <a:gd name="connsiteX4" fmla="*/ 5665992 w 5665992"/>
              <a:gd name="connsiteY4" fmla="*/ 5401530 h 5401530"/>
              <a:gd name="connsiteX5" fmla="*/ 965932 w 5665992"/>
              <a:gd name="connsiteY5" fmla="*/ 5401530 h 5401530"/>
              <a:gd name="connsiteX6" fmla="*/ 836753 w 5665992"/>
              <a:gd name="connsiteY6" fmla="*/ 5181943 h 5401530"/>
              <a:gd name="connsiteX7" fmla="*/ 509793 w 5665992"/>
              <a:gd name="connsiteY7" fmla="*/ 4458111 h 5401530"/>
              <a:gd name="connsiteX8" fmla="*/ 251995 w 5665992"/>
              <a:gd name="connsiteY8" fmla="*/ 1805844 h 5401530"/>
              <a:gd name="connsiteX9" fmla="*/ 3113576 w 5665992"/>
              <a:gd name="connsiteY9" fmla="*/ 1556 h 540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5992" h="5401530">
                <a:moveTo>
                  <a:pt x="3113576" y="1556"/>
                </a:moveTo>
                <a:cubicBezTo>
                  <a:pt x="3559807" y="16866"/>
                  <a:pt x="4018025" y="145625"/>
                  <a:pt x="4468777" y="405866"/>
                </a:cubicBezTo>
                <a:cubicBezTo>
                  <a:pt x="4871803" y="638554"/>
                  <a:pt x="5229811" y="952545"/>
                  <a:pt x="5525792" y="1317461"/>
                </a:cubicBezTo>
                <a:lnTo>
                  <a:pt x="5665992" y="1506159"/>
                </a:lnTo>
                <a:lnTo>
                  <a:pt x="5665992" y="5401530"/>
                </a:lnTo>
                <a:lnTo>
                  <a:pt x="965932" y="5401530"/>
                </a:lnTo>
                <a:lnTo>
                  <a:pt x="836753" y="5181943"/>
                </a:lnTo>
                <a:cubicBezTo>
                  <a:pt x="713569" y="4953383"/>
                  <a:pt x="611679" y="4708683"/>
                  <a:pt x="509793" y="4458111"/>
                </a:cubicBezTo>
                <a:cubicBezTo>
                  <a:pt x="136790" y="3540808"/>
                  <a:pt x="-278612" y="2724882"/>
                  <a:pt x="251995" y="1805844"/>
                </a:cubicBezTo>
                <a:cubicBezTo>
                  <a:pt x="911122" y="664202"/>
                  <a:pt x="1973207" y="-37572"/>
                  <a:pt x="3113576" y="1556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089" name="Freeform: Shape 3088">
            <a:extLst>
              <a:ext uri="{FF2B5EF4-FFF2-40B4-BE49-F238E27FC236}">
                <a16:creationId xmlns:a16="http://schemas.microsoft.com/office/drawing/2014/main" id="{86806086-A782-4311-A63B-1A68574D8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902" y="-15901"/>
            <a:ext cx="6578337" cy="5814891"/>
          </a:xfrm>
          <a:custGeom>
            <a:avLst/>
            <a:gdLst>
              <a:gd name="connsiteX0" fmla="*/ 1667657 w 6578337"/>
              <a:gd name="connsiteY0" fmla="*/ 0 h 5814891"/>
              <a:gd name="connsiteX1" fmla="*/ 5296215 w 6578337"/>
              <a:gd name="connsiteY1" fmla="*/ 0 h 5814891"/>
              <a:gd name="connsiteX2" fmla="*/ 5354505 w 6578337"/>
              <a:gd name="connsiteY2" fmla="*/ 38974 h 5814891"/>
              <a:gd name="connsiteX3" fmla="*/ 5772761 w 6578337"/>
              <a:gd name="connsiteY3" fmla="*/ 430996 h 5814891"/>
              <a:gd name="connsiteX4" fmla="*/ 6578337 w 6578337"/>
              <a:gd name="connsiteY4" fmla="*/ 2842158 h 5814891"/>
              <a:gd name="connsiteX5" fmla="*/ 6219497 w 6578337"/>
              <a:gd name="connsiteY5" fmla="*/ 3831001 h 5814891"/>
              <a:gd name="connsiteX6" fmla="*/ 5157059 w 6578337"/>
              <a:gd name="connsiteY6" fmla="*/ 4751758 h 5814891"/>
              <a:gd name="connsiteX7" fmla="*/ 4923464 w 6578337"/>
              <a:gd name="connsiteY7" fmla="*/ 4927890 h 5814891"/>
              <a:gd name="connsiteX8" fmla="*/ 3004017 w 6578337"/>
              <a:gd name="connsiteY8" fmla="*/ 5814891 h 5814891"/>
              <a:gd name="connsiteX9" fmla="*/ 475534 w 6578337"/>
              <a:gd name="connsiteY9" fmla="*/ 4373098 h 5814891"/>
              <a:gd name="connsiteX10" fmla="*/ 206071 w 6578337"/>
              <a:gd name="connsiteY10" fmla="*/ 4004246 h 5814891"/>
              <a:gd name="connsiteX11" fmla="*/ 79385 w 6578337"/>
              <a:gd name="connsiteY11" fmla="*/ 3833508 h 5814891"/>
              <a:gd name="connsiteX12" fmla="*/ 0 w 6578337"/>
              <a:gd name="connsiteY12" fmla="*/ 3721725 h 5814891"/>
              <a:gd name="connsiteX13" fmla="*/ 0 w 6578337"/>
              <a:gd name="connsiteY13" fmla="*/ 1581323 h 5814891"/>
              <a:gd name="connsiteX14" fmla="*/ 168477 w 6578337"/>
              <a:gd name="connsiteY14" fmla="*/ 1300525 h 5814891"/>
              <a:gd name="connsiteX15" fmla="*/ 885512 w 6578337"/>
              <a:gd name="connsiteY15" fmla="*/ 515238 h 5814891"/>
              <a:gd name="connsiteX16" fmla="*/ 1494824 w 6578337"/>
              <a:gd name="connsiteY16" fmla="*/ 90742 h 5814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78337" h="5814891">
                <a:moveTo>
                  <a:pt x="1667657" y="0"/>
                </a:moveTo>
                <a:lnTo>
                  <a:pt x="5296215" y="0"/>
                </a:lnTo>
                <a:lnTo>
                  <a:pt x="5354505" y="38974"/>
                </a:lnTo>
                <a:cubicBezTo>
                  <a:pt x="5505893" y="152699"/>
                  <a:pt x="5645664" y="283643"/>
                  <a:pt x="5772761" y="430996"/>
                </a:cubicBezTo>
                <a:cubicBezTo>
                  <a:pt x="6292274" y="1033532"/>
                  <a:pt x="6578337" y="1889809"/>
                  <a:pt x="6578337" y="2842158"/>
                </a:cubicBezTo>
                <a:cubicBezTo>
                  <a:pt x="6578337" y="3222117"/>
                  <a:pt x="6467617" y="3527065"/>
                  <a:pt x="6219497" y="3831001"/>
                </a:cubicBezTo>
                <a:cubicBezTo>
                  <a:pt x="5959965" y="4148933"/>
                  <a:pt x="5569997" y="4441763"/>
                  <a:pt x="5157059" y="4751758"/>
                </a:cubicBezTo>
                <a:cubicBezTo>
                  <a:pt x="5080873" y="4808882"/>
                  <a:pt x="5002168" y="4868026"/>
                  <a:pt x="4923464" y="4927890"/>
                </a:cubicBezTo>
                <a:cubicBezTo>
                  <a:pt x="4218974" y="5463640"/>
                  <a:pt x="3704799" y="5814891"/>
                  <a:pt x="3004017" y="5814891"/>
                </a:cubicBezTo>
                <a:cubicBezTo>
                  <a:pt x="1936240" y="5814891"/>
                  <a:pt x="1180025" y="5383723"/>
                  <a:pt x="475534" y="4373098"/>
                </a:cubicBezTo>
                <a:cubicBezTo>
                  <a:pt x="383343" y="4240819"/>
                  <a:pt x="293225" y="4120515"/>
                  <a:pt x="206071" y="4004246"/>
                </a:cubicBezTo>
                <a:cubicBezTo>
                  <a:pt x="160920" y="3943985"/>
                  <a:pt x="118700" y="3887339"/>
                  <a:pt x="79385" y="3833508"/>
                </a:cubicBezTo>
                <a:lnTo>
                  <a:pt x="0" y="3721725"/>
                </a:lnTo>
                <a:lnTo>
                  <a:pt x="0" y="1581323"/>
                </a:lnTo>
                <a:lnTo>
                  <a:pt x="168477" y="1300525"/>
                </a:lnTo>
                <a:cubicBezTo>
                  <a:pt x="359173" y="1017017"/>
                  <a:pt x="599372" y="753795"/>
                  <a:pt x="885512" y="515238"/>
                </a:cubicBezTo>
                <a:cubicBezTo>
                  <a:pt x="1073010" y="358870"/>
                  <a:pt x="1278109" y="216205"/>
                  <a:pt x="1494824" y="90742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076" name="Picture 4" descr="友達のイラスト「男・肩組み」">
            <a:extLst>
              <a:ext uri="{FF2B5EF4-FFF2-40B4-BE49-F238E27FC236}">
                <a16:creationId xmlns:a16="http://schemas.microsoft.com/office/drawing/2014/main" id="{222CD3FD-E4A5-BBCE-583D-0586AB273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0572" y="3235387"/>
            <a:ext cx="4076949" cy="2650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腕立て伏せをする男性のイラスト（筋トレ）">
            <a:extLst>
              <a:ext uri="{FF2B5EF4-FFF2-40B4-BE49-F238E27FC236}">
                <a16:creationId xmlns:a16="http://schemas.microsoft.com/office/drawing/2014/main" id="{246CA6EF-205A-C1AB-BC16-9BD788C0D9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92755" y="1213438"/>
            <a:ext cx="3371725" cy="2646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EF1316-C196-79A9-AFC0-47933DC51534}"/>
              </a:ext>
            </a:extLst>
          </p:cNvPr>
          <p:cNvSpPr txBox="1"/>
          <p:nvPr/>
        </p:nvSpPr>
        <p:spPr>
          <a:xfrm>
            <a:off x="205740" y="5814889"/>
            <a:ext cx="5654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2860FCC-8BB3-FCBC-4805-2CB667E3D275}"/>
              </a:ext>
            </a:extLst>
          </p:cNvPr>
          <p:cNvSpPr txBox="1"/>
          <p:nvPr/>
        </p:nvSpPr>
        <p:spPr>
          <a:xfrm>
            <a:off x="6902026" y="425683"/>
            <a:ext cx="5654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Chill with Friends</a:t>
            </a:r>
            <a:endParaRPr kumimoji="1" lang="ja-JP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6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566AD-C823-1D38-A52A-7734C7C6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Drift Away</a:t>
            </a:r>
            <a:endParaRPr kumimoji="1" lang="ja-JP" altLang="en-US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D85F013-B746-020E-723A-8DC10B69E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ja-JP" sz="36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Sleeping with the bottle, </a:t>
            </a:r>
            <a:br>
              <a:rPr lang="en-US" altLang="ja-JP" sz="3600" dirty="0"/>
            </a:br>
            <a:r>
              <a:rPr lang="en-US" altLang="ja-JP" sz="36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I've tried to walk away. </a:t>
            </a:r>
            <a:br>
              <a:rPr lang="en-US" altLang="ja-JP" sz="3600" dirty="0"/>
            </a:br>
            <a:r>
              <a:rPr lang="en-US" altLang="ja-JP" sz="36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But when everyone abandons me, </a:t>
            </a:r>
            <a:br>
              <a:rPr lang="en-US" altLang="ja-JP" sz="3600" dirty="0"/>
            </a:br>
            <a:r>
              <a:rPr lang="en-US" altLang="ja-JP" sz="3600" b="0" i="0" dirty="0">
                <a:solidFill>
                  <a:srgbClr val="222222"/>
                </a:solidFill>
                <a:effectLst/>
                <a:latin typeface="Palatino Linotype" panose="02040502050505030304" pitchFamily="18" charset="0"/>
              </a:rPr>
              <a:t>I know she will stay.</a:t>
            </a:r>
            <a:endParaRPr kumimoji="1" lang="en-US" altLang="ja-JP" sz="3600" dirty="0">
              <a:solidFill>
                <a:srgbClr val="222222"/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79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36</Words>
  <Application>Microsoft Office PowerPoint</Application>
  <PresentationFormat>ワイド画面</PresentationFormat>
  <Paragraphs>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Meiryo</vt:lpstr>
      <vt:lpstr>游ゴシック</vt:lpstr>
      <vt:lpstr>游ゴシック Light</vt:lpstr>
      <vt:lpstr>Arial</vt:lpstr>
      <vt:lpstr>Palatino Linotype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Drift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 Lin</dc:creator>
  <cp:lastModifiedBy>Li Lin</cp:lastModifiedBy>
  <cp:revision>1</cp:revision>
  <dcterms:created xsi:type="dcterms:W3CDTF">2025-05-18T06:28:56Z</dcterms:created>
  <dcterms:modified xsi:type="dcterms:W3CDTF">2025-05-18T08:19:59Z</dcterms:modified>
</cp:coreProperties>
</file>