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909090"/>
    <a:srgbClr val="F2F2F2"/>
    <a:srgbClr val="4472C4"/>
    <a:srgbClr val="000000"/>
    <a:srgbClr val="5982CB"/>
    <a:srgbClr val="02D4FE"/>
    <a:srgbClr val="C1CFE1"/>
    <a:srgbClr val="DCDCDC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4" autoAdjust="0"/>
    <p:restoredTop sz="94660"/>
  </p:normalViewPr>
  <p:slideViewPr>
    <p:cSldViewPr snapToGrid="0">
      <p:cViewPr varScale="1">
        <p:scale>
          <a:sx n="137" d="100"/>
          <a:sy n="137" d="100"/>
        </p:scale>
        <p:origin x="200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CE219A-CF6D-4335-B6B1-5EA648DC73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BD4A038-2E29-44AE-806B-FE508BB5D0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60902F-C043-45D6-A21A-5D449CEB1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8429B-CD70-4B7E-ADE7-0F13951F5782}" type="datetimeFigureOut">
              <a:rPr lang="zh-CN" altLang="en-US" smtClean="0"/>
              <a:t>2020/3/25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96A076-A133-4A2B-ACFD-2B8311C74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133835-8213-4453-9617-EFB305E66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BB53E-F562-4588-8524-A911FC197B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2813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F97C42-1684-4244-B119-4B0B59A2F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658B817-159B-40C5-9452-B9B23A4004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5BB8DB-50B8-4061-A940-CB58A884E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8429B-CD70-4B7E-ADE7-0F13951F5782}" type="datetimeFigureOut">
              <a:rPr lang="zh-CN" altLang="en-US" smtClean="0"/>
              <a:t>2020/3/25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F894CA-B2A4-4608-8106-09E5A2FCE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EFF988-3F3D-4D54-9606-352EC517D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BB53E-F562-4588-8524-A911FC197B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9359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8EE5EE3-947F-400B-9B70-A45AB60C85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F5AF9E2-BA17-4DDE-9E7F-ABCD081D8A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10C84C-D487-4187-844B-F172FF658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8429B-CD70-4B7E-ADE7-0F13951F5782}" type="datetimeFigureOut">
              <a:rPr lang="zh-CN" altLang="en-US" smtClean="0"/>
              <a:t>2020/3/25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F5860C-4F6A-4653-A045-21FE1B0F9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FC1253-03F0-4805-BC9A-A40543105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BB53E-F562-4588-8524-A911FC197B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5683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0F73B1-540E-4123-8DEE-3AEB60D72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4056D7-4FD2-4982-AB95-B3BFEE85CF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5AB51A-09E7-40CC-8B5C-E7DC0BD05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8429B-CD70-4B7E-ADE7-0F13951F5782}" type="datetimeFigureOut">
              <a:rPr lang="zh-CN" altLang="en-US" smtClean="0"/>
              <a:t>2020/3/25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B2F7E3-182F-4102-9A27-2D9826AEC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5B74EA-6449-4D13-B2D3-277AA8252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BB53E-F562-4588-8524-A911FC197B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4820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9884C2-A530-4B80-A3B4-48AD2BB07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C8139DD-CD33-4113-A32C-613485F1BC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AD2CFF-178E-4111-91A7-C2A930949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8429B-CD70-4B7E-ADE7-0F13951F5782}" type="datetimeFigureOut">
              <a:rPr lang="zh-CN" altLang="en-US" smtClean="0"/>
              <a:t>2020/3/25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162EE7-5405-455B-A301-1ACC28035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BFA4DC-8ACF-4665-B4CB-BC4701B32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BB53E-F562-4588-8524-A911FC197B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4911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6DD6E9-C7FF-44FE-AE9E-FACDF8E2C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703AAB-BB99-49C8-9548-0E212D20A3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619C77A-8735-446B-8777-376512B963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6285148-AA6A-4B7F-B278-5A613529B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8429B-CD70-4B7E-ADE7-0F13951F5782}" type="datetimeFigureOut">
              <a:rPr lang="zh-CN" altLang="en-US" smtClean="0"/>
              <a:t>2020/3/25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F50367F-4528-4162-86A5-C52A492B2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9D77C86-3EA6-4713-9286-5DACDC02D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BB53E-F562-4588-8524-A911FC197B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0716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59F449-71A9-4901-ABDC-83601F10C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39902DD-7184-4F9F-B86D-27A5B463A9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4AA2FAC-7C77-41C9-943D-BB97E1B138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098DE66-A004-4333-BF8E-CEA2E76066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3206963-93C0-4425-ACA9-FD74D9D378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7755AB4-8C4B-45A7-94AD-DE66B8ED5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8429B-CD70-4B7E-ADE7-0F13951F5782}" type="datetimeFigureOut">
              <a:rPr lang="zh-CN" altLang="en-US" smtClean="0"/>
              <a:t>2020/3/25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457331D-A57F-433B-B69A-1D9F587D0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3CAF981-F079-42C2-978F-467EE9B89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BB53E-F562-4588-8524-A911FC197B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9221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E8F95C-E46E-4C4D-B4F1-0EC33BAF4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1DA8C16-768D-48C5-9A95-BDBFB44E3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8429B-CD70-4B7E-ADE7-0F13951F5782}" type="datetimeFigureOut">
              <a:rPr lang="zh-CN" altLang="en-US" smtClean="0"/>
              <a:t>2020/3/25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D07AB89-987A-4C35-BB35-FFE6C2AB7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AE59203-3553-40D5-9809-D20C76C66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BB53E-F562-4588-8524-A911FC197B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8810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AC283C0-F94D-404B-ADD9-B659CE1E7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8429B-CD70-4B7E-ADE7-0F13951F5782}" type="datetimeFigureOut">
              <a:rPr lang="zh-CN" altLang="en-US" smtClean="0"/>
              <a:t>2020/3/25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5980CA8-075F-44FE-B3A0-28DCDE704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9B0F0B3-7461-4D6E-A758-2A29ED535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BB53E-F562-4588-8524-A911FC197B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3765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0713D3-0D1B-4F5C-B17E-A6F6F5A51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1149CE-6F11-4F85-BE19-FD5528297D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8A3D2FB-461C-4643-AEB4-BE96296631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F38B0FC-443C-4F7F-AB66-CBF1E0053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8429B-CD70-4B7E-ADE7-0F13951F5782}" type="datetimeFigureOut">
              <a:rPr lang="zh-CN" altLang="en-US" smtClean="0"/>
              <a:t>2020/3/25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85BD0DC-65C1-4FC0-A953-75F02ED22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1F37BED-1796-44AD-8439-1DA89A493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BB53E-F562-4588-8524-A911FC197B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4898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A653D6-2BD1-48D6-A791-CEC23EF53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327CBBC-0B76-44A4-8B39-AFB7F1F6AF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AD3AE0F-8BE4-4564-8FB8-3AF8E1829A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CAA53F5-B9E7-4FBC-9371-AB8192684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8429B-CD70-4B7E-ADE7-0F13951F5782}" type="datetimeFigureOut">
              <a:rPr lang="zh-CN" altLang="en-US" smtClean="0"/>
              <a:t>2020/3/25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85FE5AF-165F-4B89-A87A-481C67F1B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5F61A25-9EEC-4114-86B8-DDD9469A7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BB53E-F562-4588-8524-A911FC197B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5584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9D128F2-2599-4A1B-A866-EA60D0FEE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8F6A010-1284-44F0-9198-54AD71121A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654C60-097B-4D6C-9D86-18BB370E95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48429B-CD70-4B7E-ADE7-0F13951F5782}" type="datetimeFigureOut">
              <a:rPr lang="zh-CN" altLang="en-US" smtClean="0"/>
              <a:t>2020/3/25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18AFC8-6CBF-45EA-806B-F9AD54C1CB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B3D1EA-A0E4-4CC3-9339-6BB14A018D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FBB53E-F562-4588-8524-A911FC197B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2596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sv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0C802192-FA6E-4FDD-9CB4-6AC6A7599A0A}"/>
              </a:ext>
            </a:extLst>
          </p:cNvPr>
          <p:cNvSpPr/>
          <p:nvPr/>
        </p:nvSpPr>
        <p:spPr>
          <a:xfrm>
            <a:off x="2790825" y="1609725"/>
            <a:ext cx="5810250" cy="367665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369439A-CC9D-4DC8-BC66-E0BD1B3A6755}"/>
              </a:ext>
            </a:extLst>
          </p:cNvPr>
          <p:cNvSpPr txBox="1"/>
          <p:nvPr/>
        </p:nvSpPr>
        <p:spPr>
          <a:xfrm>
            <a:off x="5695950" y="2720459"/>
            <a:ext cx="2209800" cy="369332"/>
          </a:xfrm>
          <a:prstGeom prst="rect">
            <a:avLst/>
          </a:prstGeom>
          <a:solidFill>
            <a:srgbClr val="DCDCDC">
              <a:alpha val="50000"/>
            </a:srgb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00000000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D0E1E2C-0D04-4EA7-8C80-DA30E6F0F6E6}"/>
              </a:ext>
            </a:extLst>
          </p:cNvPr>
          <p:cNvSpPr txBox="1"/>
          <p:nvPr/>
        </p:nvSpPr>
        <p:spPr>
          <a:xfrm>
            <a:off x="5695950" y="3634085"/>
            <a:ext cx="2209800" cy="369332"/>
          </a:xfrm>
          <a:prstGeom prst="rect">
            <a:avLst/>
          </a:prstGeom>
          <a:solidFill>
            <a:srgbClr val="DCDCDC">
              <a:alpha val="50000"/>
            </a:srgb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123456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82FFA17-44E8-47A4-8BF3-BE1F9B8A22EB}"/>
              </a:ext>
            </a:extLst>
          </p:cNvPr>
          <p:cNvSpPr/>
          <p:nvPr/>
        </p:nvSpPr>
        <p:spPr>
          <a:xfrm>
            <a:off x="4886325" y="2669441"/>
            <a:ext cx="809625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400" b="0" cap="none" spc="0" dirty="0">
                <a:ln w="0"/>
                <a:solidFill>
                  <a:srgbClr val="C1CFE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账号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272FD99-F884-434B-8369-A11066757422}"/>
              </a:ext>
            </a:extLst>
          </p:cNvPr>
          <p:cNvSpPr/>
          <p:nvPr/>
        </p:nvSpPr>
        <p:spPr>
          <a:xfrm>
            <a:off x="4867275" y="3587918"/>
            <a:ext cx="809625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400" b="0" cap="none" spc="0" dirty="0">
                <a:ln w="0"/>
                <a:solidFill>
                  <a:srgbClr val="C1CFE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密码</a:t>
            </a:r>
          </a:p>
        </p:txBody>
      </p:sp>
      <p:sp>
        <p:nvSpPr>
          <p:cNvPr id="9" name="流程图: 终止 8">
            <a:extLst>
              <a:ext uri="{FF2B5EF4-FFF2-40B4-BE49-F238E27FC236}">
                <a16:creationId xmlns:a16="http://schemas.microsoft.com/office/drawing/2014/main" id="{AE2E5B30-69C0-4542-97AA-2711148B255D}"/>
              </a:ext>
            </a:extLst>
          </p:cNvPr>
          <p:cNvSpPr/>
          <p:nvPr/>
        </p:nvSpPr>
        <p:spPr>
          <a:xfrm>
            <a:off x="6096000" y="4438650"/>
            <a:ext cx="990600" cy="369332"/>
          </a:xfrm>
          <a:prstGeom prst="flowChartTermina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4472C4"/>
                </a:solidFill>
              </a:rPr>
              <a:t>登录</a:t>
            </a: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3A4D6D15-7BFC-4C1D-8243-39D3786FBF3A}"/>
              </a:ext>
            </a:extLst>
          </p:cNvPr>
          <p:cNvCxnSpPr>
            <a:cxnSpLocks/>
          </p:cNvCxnSpPr>
          <p:nvPr/>
        </p:nvCxnSpPr>
        <p:spPr>
          <a:xfrm>
            <a:off x="7786687" y="1847850"/>
            <a:ext cx="23812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DFD04CD1-CBFC-4A04-BAF0-F95C775C48AD}"/>
              </a:ext>
            </a:extLst>
          </p:cNvPr>
          <p:cNvCxnSpPr/>
          <p:nvPr/>
        </p:nvCxnSpPr>
        <p:spPr>
          <a:xfrm>
            <a:off x="8220075" y="1762125"/>
            <a:ext cx="238125" cy="1905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227D4F85-F4D8-4C56-9AB4-E4F6FEF6EBA8}"/>
              </a:ext>
            </a:extLst>
          </p:cNvPr>
          <p:cNvCxnSpPr/>
          <p:nvPr/>
        </p:nvCxnSpPr>
        <p:spPr>
          <a:xfrm flipH="1">
            <a:off x="8220075" y="1762125"/>
            <a:ext cx="238125" cy="1905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5036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>
            <a:extLst>
              <a:ext uri="{FF2B5EF4-FFF2-40B4-BE49-F238E27FC236}">
                <a16:creationId xmlns:a16="http://schemas.microsoft.com/office/drawing/2014/main" id="{0B32FB49-F49A-4436-8D19-D76CEEB90411}"/>
              </a:ext>
            </a:extLst>
          </p:cNvPr>
          <p:cNvGrpSpPr/>
          <p:nvPr/>
        </p:nvGrpSpPr>
        <p:grpSpPr>
          <a:xfrm>
            <a:off x="2438400" y="123825"/>
            <a:ext cx="5867400" cy="6657975"/>
            <a:chOff x="2438400" y="123825"/>
            <a:chExt cx="5867400" cy="6657975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9D9669D0-1B95-4AAE-9648-72BE44CEE3EF}"/>
                </a:ext>
              </a:extLst>
            </p:cNvPr>
            <p:cNvSpPr/>
            <p:nvPr/>
          </p:nvSpPr>
          <p:spPr>
            <a:xfrm>
              <a:off x="2438400" y="123825"/>
              <a:ext cx="5867400" cy="66579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98D83CE1-FC37-416D-B420-946FED57C9F1}"/>
                </a:ext>
              </a:extLst>
            </p:cNvPr>
            <p:cNvSpPr/>
            <p:nvPr/>
          </p:nvSpPr>
          <p:spPr>
            <a:xfrm>
              <a:off x="2438400" y="123825"/>
              <a:ext cx="5867400" cy="46672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7E57F173-70C1-4F29-AAD6-45DC773782BE}"/>
                </a:ext>
              </a:extLst>
            </p:cNvPr>
            <p:cNvGrpSpPr/>
            <p:nvPr/>
          </p:nvGrpSpPr>
          <p:grpSpPr>
            <a:xfrm>
              <a:off x="7543801" y="195262"/>
              <a:ext cx="666750" cy="323850"/>
              <a:chOff x="4657725" y="1714500"/>
              <a:chExt cx="1828800" cy="914400"/>
            </a:xfrm>
          </p:grpSpPr>
          <p:sp>
            <p:nvSpPr>
              <p:cNvPr id="5" name="乘号 4">
                <a:extLst>
                  <a:ext uri="{FF2B5EF4-FFF2-40B4-BE49-F238E27FC236}">
                    <a16:creationId xmlns:a16="http://schemas.microsoft.com/office/drawing/2014/main" id="{A581A2B9-8299-40B0-93E5-8DAC2E0D7C85}"/>
                  </a:ext>
                </a:extLst>
              </p:cNvPr>
              <p:cNvSpPr/>
              <p:nvPr/>
            </p:nvSpPr>
            <p:spPr>
              <a:xfrm>
                <a:off x="5572125" y="1714500"/>
                <a:ext cx="914400" cy="914400"/>
              </a:xfrm>
              <a:prstGeom prst="mathMultiply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" name="减号 5">
                <a:extLst>
                  <a:ext uri="{FF2B5EF4-FFF2-40B4-BE49-F238E27FC236}">
                    <a16:creationId xmlns:a16="http://schemas.microsoft.com/office/drawing/2014/main" id="{CA469BF2-1D93-43CA-950F-D34F4196158C}"/>
                  </a:ext>
                </a:extLst>
              </p:cNvPr>
              <p:cNvSpPr/>
              <p:nvPr/>
            </p:nvSpPr>
            <p:spPr>
              <a:xfrm>
                <a:off x="4657725" y="1714500"/>
                <a:ext cx="914400" cy="914400"/>
              </a:xfrm>
              <a:prstGeom prst="mathMinus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8" name="矩形 7">
            <a:extLst>
              <a:ext uri="{FF2B5EF4-FFF2-40B4-BE49-F238E27FC236}">
                <a16:creationId xmlns:a16="http://schemas.microsoft.com/office/drawing/2014/main" id="{F683C17D-2BEA-4C6A-B2DB-9D18D609521A}"/>
              </a:ext>
            </a:extLst>
          </p:cNvPr>
          <p:cNvSpPr/>
          <p:nvPr/>
        </p:nvSpPr>
        <p:spPr>
          <a:xfrm>
            <a:off x="3080551" y="1402672"/>
            <a:ext cx="2160000" cy="216000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学生资料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5846B26-D4EB-4969-A598-E92687AF1392}"/>
              </a:ext>
            </a:extLst>
          </p:cNvPr>
          <p:cNvSpPr/>
          <p:nvPr/>
        </p:nvSpPr>
        <p:spPr>
          <a:xfrm>
            <a:off x="3080551" y="3730275"/>
            <a:ext cx="2160000" cy="9000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导入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633E708-7800-4031-AE8B-DC78CCF19292}"/>
              </a:ext>
            </a:extLst>
          </p:cNvPr>
          <p:cNvSpPr/>
          <p:nvPr/>
        </p:nvSpPr>
        <p:spPr>
          <a:xfrm>
            <a:off x="3080551" y="4990275"/>
            <a:ext cx="2160000" cy="9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导出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FA33327-B0A5-4694-BE9E-9594988BAFFC}"/>
              </a:ext>
            </a:extLst>
          </p:cNvPr>
          <p:cNvSpPr/>
          <p:nvPr/>
        </p:nvSpPr>
        <p:spPr>
          <a:xfrm>
            <a:off x="5562600" y="3730275"/>
            <a:ext cx="2160000" cy="2160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社团管理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C90BB858-E779-4B1D-B4D9-FBF1DCC5946A}"/>
              </a:ext>
            </a:extLst>
          </p:cNvPr>
          <p:cNvSpPr/>
          <p:nvPr/>
        </p:nvSpPr>
        <p:spPr>
          <a:xfrm>
            <a:off x="6810488" y="1402672"/>
            <a:ext cx="900000" cy="2160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其他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A9C7672-A0C1-4F7B-A6C7-3978B99EFA53}"/>
              </a:ext>
            </a:extLst>
          </p:cNvPr>
          <p:cNvSpPr/>
          <p:nvPr/>
        </p:nvSpPr>
        <p:spPr>
          <a:xfrm>
            <a:off x="5562598" y="1402672"/>
            <a:ext cx="900000" cy="21600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学生日程</a:t>
            </a:r>
          </a:p>
        </p:txBody>
      </p:sp>
    </p:spTree>
    <p:extLst>
      <p:ext uri="{BB962C8B-B14F-4D97-AF65-F5344CB8AC3E}">
        <p14:creationId xmlns:p14="http://schemas.microsoft.com/office/powerpoint/2010/main" val="3135281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744064E0-D64B-4EA4-B1C0-6C0F4D250BC1}"/>
              </a:ext>
            </a:extLst>
          </p:cNvPr>
          <p:cNvGrpSpPr/>
          <p:nvPr/>
        </p:nvGrpSpPr>
        <p:grpSpPr>
          <a:xfrm>
            <a:off x="161925" y="100012"/>
            <a:ext cx="5867400" cy="6657975"/>
            <a:chOff x="2438400" y="123825"/>
            <a:chExt cx="5867400" cy="6657975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1918A1EE-86E0-4859-B970-2CB64F4A6341}"/>
                </a:ext>
              </a:extLst>
            </p:cNvPr>
            <p:cNvSpPr/>
            <p:nvPr/>
          </p:nvSpPr>
          <p:spPr>
            <a:xfrm>
              <a:off x="2438400" y="123825"/>
              <a:ext cx="5867400" cy="66579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658549B2-0581-48F0-B42C-A8076547F41B}"/>
                </a:ext>
              </a:extLst>
            </p:cNvPr>
            <p:cNvSpPr/>
            <p:nvPr/>
          </p:nvSpPr>
          <p:spPr>
            <a:xfrm>
              <a:off x="2438400" y="123825"/>
              <a:ext cx="5867400" cy="46672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ED9FC7F7-D75B-4B26-B20D-910D4AF6C89E}"/>
                </a:ext>
              </a:extLst>
            </p:cNvPr>
            <p:cNvGrpSpPr/>
            <p:nvPr/>
          </p:nvGrpSpPr>
          <p:grpSpPr>
            <a:xfrm>
              <a:off x="7543801" y="195262"/>
              <a:ext cx="666750" cy="323850"/>
              <a:chOff x="4657725" y="1714500"/>
              <a:chExt cx="1828800" cy="914400"/>
            </a:xfrm>
          </p:grpSpPr>
          <p:sp>
            <p:nvSpPr>
              <p:cNvPr id="6" name="乘号 5">
                <a:extLst>
                  <a:ext uri="{FF2B5EF4-FFF2-40B4-BE49-F238E27FC236}">
                    <a16:creationId xmlns:a16="http://schemas.microsoft.com/office/drawing/2014/main" id="{85D80F1F-BC06-43E7-960D-650864A84863}"/>
                  </a:ext>
                </a:extLst>
              </p:cNvPr>
              <p:cNvSpPr/>
              <p:nvPr/>
            </p:nvSpPr>
            <p:spPr>
              <a:xfrm>
                <a:off x="5572125" y="1714500"/>
                <a:ext cx="914400" cy="914400"/>
              </a:xfrm>
              <a:prstGeom prst="mathMultiply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7" name="减号 6">
                <a:extLst>
                  <a:ext uri="{FF2B5EF4-FFF2-40B4-BE49-F238E27FC236}">
                    <a16:creationId xmlns:a16="http://schemas.microsoft.com/office/drawing/2014/main" id="{7181573B-E6A0-4A5E-BCA0-9899D30B5088}"/>
                  </a:ext>
                </a:extLst>
              </p:cNvPr>
              <p:cNvSpPr/>
              <p:nvPr/>
            </p:nvSpPr>
            <p:spPr>
              <a:xfrm>
                <a:off x="4657725" y="1714500"/>
                <a:ext cx="914400" cy="914400"/>
              </a:xfrm>
              <a:prstGeom prst="mathMinus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F42FBDB3-CBE9-42B8-9EF4-26D98AB0300E}"/>
              </a:ext>
            </a:extLst>
          </p:cNvPr>
          <p:cNvGrpSpPr/>
          <p:nvPr/>
        </p:nvGrpSpPr>
        <p:grpSpPr>
          <a:xfrm>
            <a:off x="428625" y="1281112"/>
            <a:ext cx="5381625" cy="1209675"/>
            <a:chOff x="2667000" y="838200"/>
            <a:chExt cx="5381625" cy="1209675"/>
          </a:xfrm>
        </p:grpSpPr>
        <p:sp>
          <p:nvSpPr>
            <p:cNvPr id="18" name="矩形: 圆角 17">
              <a:extLst>
                <a:ext uri="{FF2B5EF4-FFF2-40B4-BE49-F238E27FC236}">
                  <a16:creationId xmlns:a16="http://schemas.microsoft.com/office/drawing/2014/main" id="{1682204E-9193-45EF-84C8-B555F77D4B22}"/>
                </a:ext>
              </a:extLst>
            </p:cNvPr>
            <p:cNvSpPr/>
            <p:nvPr/>
          </p:nvSpPr>
          <p:spPr>
            <a:xfrm>
              <a:off x="2667000" y="838200"/>
              <a:ext cx="5381625" cy="120967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F4A28228-FDCF-4AA1-96E1-DE5B0A49F348}"/>
                </a:ext>
              </a:extLst>
            </p:cNvPr>
            <p:cNvSpPr txBox="1"/>
            <p:nvPr/>
          </p:nvSpPr>
          <p:spPr>
            <a:xfrm>
              <a:off x="3467100" y="1104900"/>
              <a:ext cx="2047875" cy="3693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  <p:pic>
          <p:nvPicPr>
            <p:cNvPr id="20" name="图形 19" descr="放大镜">
              <a:extLst>
                <a:ext uri="{FF2B5EF4-FFF2-40B4-BE49-F238E27FC236}">
                  <a16:creationId xmlns:a16="http://schemas.microsoft.com/office/drawing/2014/main" id="{47D52515-691E-4453-A40B-44D8B025F6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905125" y="1107609"/>
              <a:ext cx="360552" cy="360552"/>
            </a:xfrm>
            <a:prstGeom prst="rect">
              <a:avLst/>
            </a:prstGeom>
          </p:spPr>
        </p:pic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FB4763C4-6480-44EB-8CA1-DB40FD940278}"/>
              </a:ext>
            </a:extLst>
          </p:cNvPr>
          <p:cNvGrpSpPr/>
          <p:nvPr/>
        </p:nvGrpSpPr>
        <p:grpSpPr>
          <a:xfrm>
            <a:off x="1256665" y="1957387"/>
            <a:ext cx="957525" cy="338554"/>
            <a:chOff x="3190240" y="1409700"/>
            <a:chExt cx="957525" cy="338554"/>
          </a:xfrm>
        </p:grpSpPr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4CF3DF0A-D83E-4DB4-87D8-6B31B47ECD69}"/>
                </a:ext>
              </a:extLst>
            </p:cNvPr>
            <p:cNvSpPr/>
            <p:nvPr/>
          </p:nvSpPr>
          <p:spPr>
            <a:xfrm>
              <a:off x="3190240" y="1530350"/>
              <a:ext cx="124460" cy="12446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BF90E1A7-C132-45AC-B718-03690882BAC9}"/>
                </a:ext>
              </a:extLst>
            </p:cNvPr>
            <p:cNvSpPr/>
            <p:nvPr/>
          </p:nvSpPr>
          <p:spPr>
            <a:xfrm>
              <a:off x="3347546" y="1409700"/>
              <a:ext cx="800219" cy="338554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zh-CN" altLang="en-US" sz="1600" dirty="0">
                  <a:ln w="0"/>
                  <a:solidFill>
                    <a:schemeClr val="accent1">
                      <a:lumMod val="7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按学号</a:t>
              </a:r>
              <a:endParaRPr lang="zh-CN" altLang="en-US" sz="1600" b="0" cap="none" spc="0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0895EC5C-30C0-479F-AA82-23735E6EB1FA}"/>
              </a:ext>
            </a:extLst>
          </p:cNvPr>
          <p:cNvGrpSpPr/>
          <p:nvPr/>
        </p:nvGrpSpPr>
        <p:grpSpPr>
          <a:xfrm>
            <a:off x="2323465" y="1957387"/>
            <a:ext cx="1033955" cy="338554"/>
            <a:chOff x="4257040" y="1409700"/>
            <a:chExt cx="1033955" cy="338554"/>
          </a:xfrm>
        </p:grpSpPr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5C8FACD6-118B-4E68-A59C-859300C2CE03}"/>
                </a:ext>
              </a:extLst>
            </p:cNvPr>
            <p:cNvSpPr/>
            <p:nvPr/>
          </p:nvSpPr>
          <p:spPr>
            <a:xfrm>
              <a:off x="4257040" y="1530350"/>
              <a:ext cx="124460" cy="12446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63FABABD-ADB9-42CA-A731-B1E6A1BA0FB4}"/>
                </a:ext>
              </a:extLst>
            </p:cNvPr>
            <p:cNvSpPr/>
            <p:nvPr/>
          </p:nvSpPr>
          <p:spPr>
            <a:xfrm>
              <a:off x="4490776" y="1409700"/>
              <a:ext cx="800219" cy="338554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zh-CN" altLang="en-US" sz="1600" dirty="0">
                  <a:ln w="0"/>
                  <a:solidFill>
                    <a:schemeClr val="accent1">
                      <a:lumMod val="7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按姓名</a:t>
              </a:r>
              <a:endParaRPr lang="zh-CN" altLang="en-US" sz="1600" b="0" cap="none" spc="0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6C35310A-0DCE-4037-9D5E-4F6F088D0BDE}"/>
              </a:ext>
            </a:extLst>
          </p:cNvPr>
          <p:cNvSpPr/>
          <p:nvPr/>
        </p:nvSpPr>
        <p:spPr>
          <a:xfrm>
            <a:off x="3704488" y="1547812"/>
            <a:ext cx="933942" cy="654685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查找</a:t>
            </a:r>
          </a:p>
        </p:txBody>
      </p: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5BBAC7BC-1207-4BB2-87B9-1B8A8B314236}"/>
              </a:ext>
            </a:extLst>
          </p:cNvPr>
          <p:cNvGrpSpPr/>
          <p:nvPr/>
        </p:nvGrpSpPr>
        <p:grpSpPr>
          <a:xfrm>
            <a:off x="681037" y="3352799"/>
            <a:ext cx="4876800" cy="2543176"/>
            <a:chOff x="2905125" y="3253858"/>
            <a:chExt cx="4876800" cy="2543176"/>
          </a:xfrm>
        </p:grpSpPr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F6848AD5-1569-47F8-94FE-C4ACFA66E020}"/>
                </a:ext>
              </a:extLst>
            </p:cNvPr>
            <p:cNvSpPr txBox="1"/>
            <p:nvPr/>
          </p:nvSpPr>
          <p:spPr>
            <a:xfrm>
              <a:off x="2905125" y="3253858"/>
              <a:ext cx="2438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chemeClr val="bg2">
                      <a:lumMod val="50000"/>
                    </a:schemeClr>
                  </a:solidFill>
                </a:rPr>
                <a:t>姓名：</a:t>
              </a: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6843197C-07BE-44F3-9295-444A1DA4E68C}"/>
                </a:ext>
              </a:extLst>
            </p:cNvPr>
            <p:cNvSpPr txBox="1"/>
            <p:nvPr/>
          </p:nvSpPr>
          <p:spPr>
            <a:xfrm>
              <a:off x="2905125" y="3989902"/>
              <a:ext cx="2438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chemeClr val="bg2">
                      <a:lumMod val="50000"/>
                    </a:schemeClr>
                  </a:solidFill>
                </a:rPr>
                <a:t>学号：</a:t>
              </a: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35B86C92-94BD-4B38-97C6-AA9D6ABBB6F7}"/>
                </a:ext>
              </a:extLst>
            </p:cNvPr>
            <p:cNvSpPr txBox="1"/>
            <p:nvPr/>
          </p:nvSpPr>
          <p:spPr>
            <a:xfrm>
              <a:off x="2905125" y="4725946"/>
              <a:ext cx="2438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chemeClr val="bg2">
                      <a:lumMod val="50000"/>
                    </a:schemeClr>
                  </a:solidFill>
                </a:rPr>
                <a:t>学院：</a:t>
              </a: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85BE6E07-AA6E-4E78-935B-9F38B870E973}"/>
                </a:ext>
              </a:extLst>
            </p:cNvPr>
            <p:cNvSpPr txBox="1"/>
            <p:nvPr/>
          </p:nvSpPr>
          <p:spPr>
            <a:xfrm>
              <a:off x="2933700" y="5427702"/>
              <a:ext cx="2438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chemeClr val="bg2">
                      <a:lumMod val="50000"/>
                    </a:schemeClr>
                  </a:solidFill>
                </a:rPr>
                <a:t>专业：</a:t>
              </a: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4C1460BC-2AC3-4E65-8A23-962495AC6D56}"/>
                </a:ext>
              </a:extLst>
            </p:cNvPr>
            <p:cNvSpPr txBox="1"/>
            <p:nvPr/>
          </p:nvSpPr>
          <p:spPr>
            <a:xfrm>
              <a:off x="5343525" y="3253858"/>
              <a:ext cx="2438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chemeClr val="bg2">
                      <a:lumMod val="50000"/>
                    </a:schemeClr>
                  </a:solidFill>
                </a:rPr>
                <a:t>性别：</a:t>
              </a: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237CB238-1718-4D0D-B830-8D94BBAD0F6D}"/>
                </a:ext>
              </a:extLst>
            </p:cNvPr>
            <p:cNvSpPr txBox="1"/>
            <p:nvPr/>
          </p:nvSpPr>
          <p:spPr>
            <a:xfrm>
              <a:off x="5343525" y="3992047"/>
              <a:ext cx="2438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chemeClr val="bg2">
                      <a:lumMod val="50000"/>
                    </a:schemeClr>
                  </a:solidFill>
                </a:rPr>
                <a:t>班级：</a:t>
              </a: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E4193AB7-4FF5-48D0-863B-D1FB0396F9F6}"/>
                </a:ext>
              </a:extLst>
            </p:cNvPr>
            <p:cNvSpPr txBox="1"/>
            <p:nvPr/>
          </p:nvSpPr>
          <p:spPr>
            <a:xfrm>
              <a:off x="5343525" y="4725946"/>
              <a:ext cx="2438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chemeClr val="bg2">
                      <a:lumMod val="50000"/>
                    </a:schemeClr>
                  </a:solidFill>
                </a:rPr>
                <a:t>电话：</a:t>
              </a: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4A2221EB-140C-4172-B24E-C10B65CEA6E6}"/>
                </a:ext>
              </a:extLst>
            </p:cNvPr>
            <p:cNvSpPr txBox="1"/>
            <p:nvPr/>
          </p:nvSpPr>
          <p:spPr>
            <a:xfrm>
              <a:off x="5343525" y="5427702"/>
              <a:ext cx="2438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chemeClr val="bg2">
                      <a:lumMod val="50000"/>
                    </a:schemeClr>
                  </a:solidFill>
                </a:rPr>
                <a:t>微信：</a:t>
              </a:r>
            </a:p>
          </p:txBody>
        </p:sp>
      </p:grp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B6C28EEE-6133-4530-B0C9-9E1403ED2E9B}"/>
              </a:ext>
            </a:extLst>
          </p:cNvPr>
          <p:cNvGrpSpPr/>
          <p:nvPr/>
        </p:nvGrpSpPr>
        <p:grpSpPr>
          <a:xfrm>
            <a:off x="274060" y="719137"/>
            <a:ext cx="1773815" cy="367129"/>
            <a:chOff x="2550535" y="742950"/>
            <a:chExt cx="1773815" cy="367129"/>
          </a:xfrm>
        </p:grpSpPr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D01CB4A9-D9C8-4FBB-812F-45273AF4F14A}"/>
                </a:ext>
              </a:extLst>
            </p:cNvPr>
            <p:cNvSpPr txBox="1"/>
            <p:nvPr/>
          </p:nvSpPr>
          <p:spPr>
            <a:xfrm>
              <a:off x="2828925" y="742950"/>
              <a:ext cx="1495425" cy="3671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chemeClr val="accent1"/>
                  </a:solidFill>
                </a:rPr>
                <a:t>返回</a:t>
              </a:r>
            </a:p>
          </p:txBody>
        </p:sp>
        <p:sp>
          <p:nvSpPr>
            <p:cNvPr id="36" name="箭头: 左 35">
              <a:extLst>
                <a:ext uri="{FF2B5EF4-FFF2-40B4-BE49-F238E27FC236}">
                  <a16:creationId xmlns:a16="http://schemas.microsoft.com/office/drawing/2014/main" id="{89E7F1FA-DF05-4133-AB11-87B53ACE395B}"/>
                </a:ext>
              </a:extLst>
            </p:cNvPr>
            <p:cNvSpPr/>
            <p:nvPr/>
          </p:nvSpPr>
          <p:spPr>
            <a:xfrm>
              <a:off x="2550535" y="809264"/>
              <a:ext cx="309130" cy="255032"/>
            </a:xfrm>
            <a:prstGeom prst="leftArrow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B0AD4B9B-4884-4F53-9466-65327DE31955}"/>
              </a:ext>
            </a:extLst>
          </p:cNvPr>
          <p:cNvGrpSpPr/>
          <p:nvPr/>
        </p:nvGrpSpPr>
        <p:grpSpPr>
          <a:xfrm>
            <a:off x="4766899" y="1558606"/>
            <a:ext cx="933942" cy="654685"/>
            <a:chOff x="7043374" y="1582419"/>
            <a:chExt cx="933942" cy="654685"/>
          </a:xfrm>
        </p:grpSpPr>
        <p:sp>
          <p:nvSpPr>
            <p:cNvPr id="38" name="矩形: 圆角 37">
              <a:extLst>
                <a:ext uri="{FF2B5EF4-FFF2-40B4-BE49-F238E27FC236}">
                  <a16:creationId xmlns:a16="http://schemas.microsoft.com/office/drawing/2014/main" id="{5AF74029-FC50-4986-8ADE-BBE1ACDB8599}"/>
                </a:ext>
              </a:extLst>
            </p:cNvPr>
            <p:cNvSpPr/>
            <p:nvPr/>
          </p:nvSpPr>
          <p:spPr>
            <a:xfrm>
              <a:off x="7043374" y="1582419"/>
              <a:ext cx="933942" cy="654685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pic>
          <p:nvPicPr>
            <p:cNvPr id="32" name="图形 31" descr="铅笔">
              <a:extLst>
                <a:ext uri="{FF2B5EF4-FFF2-40B4-BE49-F238E27FC236}">
                  <a16:creationId xmlns:a16="http://schemas.microsoft.com/office/drawing/2014/main" id="{F7F49924-970D-49BD-A307-E309AD33450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303667" y="1701587"/>
              <a:ext cx="416347" cy="416347"/>
            </a:xfrm>
            <a:prstGeom prst="rect">
              <a:avLst/>
            </a:prstGeom>
          </p:spPr>
        </p:pic>
      </p:grpSp>
      <p:sp>
        <p:nvSpPr>
          <p:cNvPr id="39" name="文本框 38">
            <a:extLst>
              <a:ext uri="{FF2B5EF4-FFF2-40B4-BE49-F238E27FC236}">
                <a16:creationId xmlns:a16="http://schemas.microsoft.com/office/drawing/2014/main" id="{0248EA2A-0ABD-4786-B263-6DC65410911B}"/>
              </a:ext>
            </a:extLst>
          </p:cNvPr>
          <p:cNvSpPr txBox="1"/>
          <p:nvPr/>
        </p:nvSpPr>
        <p:spPr>
          <a:xfrm>
            <a:off x="5124450" y="719137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accent1"/>
                </a:solidFill>
              </a:rPr>
              <a:t>添加</a:t>
            </a: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4FF6AB4C-1169-462D-880F-C5B7E39FD9DF}"/>
              </a:ext>
            </a:extLst>
          </p:cNvPr>
          <p:cNvSpPr/>
          <p:nvPr/>
        </p:nvSpPr>
        <p:spPr>
          <a:xfrm>
            <a:off x="6172200" y="100012"/>
            <a:ext cx="5867400" cy="43581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E129B72B-499A-43AE-BF90-BBA4FE603CD1}"/>
              </a:ext>
            </a:extLst>
          </p:cNvPr>
          <p:cNvSpPr/>
          <p:nvPr/>
        </p:nvSpPr>
        <p:spPr>
          <a:xfrm>
            <a:off x="6172200" y="100012"/>
            <a:ext cx="5867400" cy="46672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7C23FCFA-C32D-4A3A-8D46-E86C234E2F39}"/>
              </a:ext>
            </a:extLst>
          </p:cNvPr>
          <p:cNvGrpSpPr/>
          <p:nvPr/>
        </p:nvGrpSpPr>
        <p:grpSpPr>
          <a:xfrm>
            <a:off x="6734176" y="941703"/>
            <a:ext cx="4876800" cy="2543176"/>
            <a:chOff x="2905125" y="3253858"/>
            <a:chExt cx="4876800" cy="2543176"/>
          </a:xfrm>
        </p:grpSpPr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40C3CDA8-5E8A-44D0-B967-6A06563E7E14}"/>
                </a:ext>
              </a:extLst>
            </p:cNvPr>
            <p:cNvSpPr txBox="1"/>
            <p:nvPr/>
          </p:nvSpPr>
          <p:spPr>
            <a:xfrm>
              <a:off x="2905125" y="3253858"/>
              <a:ext cx="2438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chemeClr val="bg2">
                      <a:lumMod val="50000"/>
                    </a:schemeClr>
                  </a:solidFill>
                </a:rPr>
                <a:t>姓名：</a:t>
              </a:r>
            </a:p>
          </p:txBody>
        </p:sp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1D502FCC-DF68-4F5C-A9AA-32368FBCFD55}"/>
                </a:ext>
              </a:extLst>
            </p:cNvPr>
            <p:cNvSpPr txBox="1"/>
            <p:nvPr/>
          </p:nvSpPr>
          <p:spPr>
            <a:xfrm>
              <a:off x="2905125" y="3989902"/>
              <a:ext cx="2438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chemeClr val="bg2">
                      <a:lumMod val="50000"/>
                    </a:schemeClr>
                  </a:solidFill>
                </a:rPr>
                <a:t>学号：</a:t>
              </a:r>
            </a:p>
          </p:txBody>
        </p:sp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092095A5-B6D8-4C12-A4C1-A6B52D9D39C8}"/>
                </a:ext>
              </a:extLst>
            </p:cNvPr>
            <p:cNvSpPr txBox="1"/>
            <p:nvPr/>
          </p:nvSpPr>
          <p:spPr>
            <a:xfrm>
              <a:off x="2905125" y="4725946"/>
              <a:ext cx="2438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chemeClr val="bg2">
                      <a:lumMod val="50000"/>
                    </a:schemeClr>
                  </a:solidFill>
                </a:rPr>
                <a:t>学院：</a:t>
              </a:r>
            </a:p>
          </p:txBody>
        </p:sp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5E3BC403-38C4-4663-BC60-5C5A9D20C218}"/>
                </a:ext>
              </a:extLst>
            </p:cNvPr>
            <p:cNvSpPr txBox="1"/>
            <p:nvPr/>
          </p:nvSpPr>
          <p:spPr>
            <a:xfrm>
              <a:off x="2933700" y="5427702"/>
              <a:ext cx="2438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chemeClr val="bg2">
                      <a:lumMod val="50000"/>
                    </a:schemeClr>
                  </a:solidFill>
                </a:rPr>
                <a:t>专业：</a:t>
              </a:r>
            </a:p>
          </p:txBody>
        </p: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F9E42CBE-D1A0-441F-8CE2-32964436E39B}"/>
                </a:ext>
              </a:extLst>
            </p:cNvPr>
            <p:cNvSpPr txBox="1"/>
            <p:nvPr/>
          </p:nvSpPr>
          <p:spPr>
            <a:xfrm>
              <a:off x="5343525" y="3253858"/>
              <a:ext cx="2438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chemeClr val="bg2">
                      <a:lumMod val="50000"/>
                    </a:schemeClr>
                  </a:solidFill>
                </a:rPr>
                <a:t>性别：</a:t>
              </a:r>
            </a:p>
          </p:txBody>
        </p:sp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DB62F9EB-03A3-497F-9BA1-B26AF7737481}"/>
                </a:ext>
              </a:extLst>
            </p:cNvPr>
            <p:cNvSpPr txBox="1"/>
            <p:nvPr/>
          </p:nvSpPr>
          <p:spPr>
            <a:xfrm>
              <a:off x="5343525" y="3992047"/>
              <a:ext cx="2438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chemeClr val="bg2">
                      <a:lumMod val="50000"/>
                    </a:schemeClr>
                  </a:solidFill>
                </a:rPr>
                <a:t>班级：</a:t>
              </a:r>
            </a:p>
          </p:txBody>
        </p:sp>
        <p:sp>
          <p:nvSpPr>
            <p:cNvPr id="65" name="文本框 64">
              <a:extLst>
                <a:ext uri="{FF2B5EF4-FFF2-40B4-BE49-F238E27FC236}">
                  <a16:creationId xmlns:a16="http://schemas.microsoft.com/office/drawing/2014/main" id="{38CC153D-5052-487B-B102-F68736BDD2D6}"/>
                </a:ext>
              </a:extLst>
            </p:cNvPr>
            <p:cNvSpPr txBox="1"/>
            <p:nvPr/>
          </p:nvSpPr>
          <p:spPr>
            <a:xfrm>
              <a:off x="5343525" y="4725946"/>
              <a:ext cx="2438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chemeClr val="bg2">
                      <a:lumMod val="50000"/>
                    </a:schemeClr>
                  </a:solidFill>
                </a:rPr>
                <a:t>电话：</a:t>
              </a:r>
            </a:p>
          </p:txBody>
        </p:sp>
        <p:sp>
          <p:nvSpPr>
            <p:cNvPr id="66" name="文本框 65">
              <a:extLst>
                <a:ext uri="{FF2B5EF4-FFF2-40B4-BE49-F238E27FC236}">
                  <a16:creationId xmlns:a16="http://schemas.microsoft.com/office/drawing/2014/main" id="{ACF11757-54D1-4225-A906-342ED9DF0132}"/>
                </a:ext>
              </a:extLst>
            </p:cNvPr>
            <p:cNvSpPr txBox="1"/>
            <p:nvPr/>
          </p:nvSpPr>
          <p:spPr>
            <a:xfrm>
              <a:off x="5343525" y="5427702"/>
              <a:ext cx="2438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chemeClr val="bg2">
                      <a:lumMod val="50000"/>
                    </a:schemeClr>
                  </a:solidFill>
                </a:rPr>
                <a:t>微信：</a:t>
              </a:r>
            </a:p>
          </p:txBody>
        </p:sp>
      </p:grpSp>
      <p:sp>
        <p:nvSpPr>
          <p:cNvPr id="74" name="矩形: 圆角 73">
            <a:extLst>
              <a:ext uri="{FF2B5EF4-FFF2-40B4-BE49-F238E27FC236}">
                <a16:creationId xmlns:a16="http://schemas.microsoft.com/office/drawing/2014/main" id="{B8BBE631-0E87-423A-8DFE-741372298192}"/>
              </a:ext>
            </a:extLst>
          </p:cNvPr>
          <p:cNvSpPr/>
          <p:nvPr/>
        </p:nvSpPr>
        <p:spPr>
          <a:xfrm>
            <a:off x="8320934" y="3817303"/>
            <a:ext cx="570997" cy="2821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×</a:t>
            </a:r>
            <a:endParaRPr lang="zh-CN" altLang="en-US" sz="2400" b="1" dirty="0"/>
          </a:p>
        </p:txBody>
      </p:sp>
      <p:grpSp>
        <p:nvGrpSpPr>
          <p:cNvPr id="75" name="组合 74">
            <a:extLst>
              <a:ext uri="{FF2B5EF4-FFF2-40B4-BE49-F238E27FC236}">
                <a16:creationId xmlns:a16="http://schemas.microsoft.com/office/drawing/2014/main" id="{6203B151-B216-4989-BCBC-2A18E186F26F}"/>
              </a:ext>
            </a:extLst>
          </p:cNvPr>
          <p:cNvGrpSpPr/>
          <p:nvPr/>
        </p:nvGrpSpPr>
        <p:grpSpPr>
          <a:xfrm>
            <a:off x="9430253" y="3817303"/>
            <a:ext cx="540000" cy="282106"/>
            <a:chOff x="9506453" y="3319073"/>
            <a:chExt cx="570997" cy="282106"/>
          </a:xfrm>
        </p:grpSpPr>
        <p:sp>
          <p:nvSpPr>
            <p:cNvPr id="76" name="矩形: 圆角 75">
              <a:extLst>
                <a:ext uri="{FF2B5EF4-FFF2-40B4-BE49-F238E27FC236}">
                  <a16:creationId xmlns:a16="http://schemas.microsoft.com/office/drawing/2014/main" id="{12E2EF0E-B9C2-4185-A4DE-21E315A06E54}"/>
                </a:ext>
              </a:extLst>
            </p:cNvPr>
            <p:cNvSpPr/>
            <p:nvPr/>
          </p:nvSpPr>
          <p:spPr>
            <a:xfrm>
              <a:off x="9506453" y="3319073"/>
              <a:ext cx="570997" cy="28210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77" name="图形 76" descr="复选标记">
              <a:extLst>
                <a:ext uri="{FF2B5EF4-FFF2-40B4-BE49-F238E27FC236}">
                  <a16:creationId xmlns:a16="http://schemas.microsoft.com/office/drawing/2014/main" id="{ED0C4084-CCCE-4128-BD32-D1F8C0B5DE6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649625" y="3364060"/>
              <a:ext cx="284652" cy="237119"/>
            </a:xfrm>
            <a:prstGeom prst="rect">
              <a:avLst/>
            </a:prstGeom>
          </p:spPr>
        </p:pic>
      </p:grpSp>
      <p:sp>
        <p:nvSpPr>
          <p:cNvPr id="8" name="矩形 7">
            <a:extLst>
              <a:ext uri="{FF2B5EF4-FFF2-40B4-BE49-F238E27FC236}">
                <a16:creationId xmlns:a16="http://schemas.microsoft.com/office/drawing/2014/main" id="{FA063650-0213-4E10-A6E5-04F1E770A057}"/>
              </a:ext>
            </a:extLst>
          </p:cNvPr>
          <p:cNvSpPr/>
          <p:nvPr/>
        </p:nvSpPr>
        <p:spPr>
          <a:xfrm>
            <a:off x="5124450" y="719137"/>
            <a:ext cx="685800" cy="36712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箭头: 右 18">
            <a:extLst>
              <a:ext uri="{FF2B5EF4-FFF2-40B4-BE49-F238E27FC236}">
                <a16:creationId xmlns:a16="http://schemas.microsoft.com/office/drawing/2014/main" id="{6DD5410F-6009-456F-89AE-AEEBAAC6BF5F}"/>
              </a:ext>
            </a:extLst>
          </p:cNvPr>
          <p:cNvSpPr/>
          <p:nvPr/>
        </p:nvSpPr>
        <p:spPr>
          <a:xfrm>
            <a:off x="5847267" y="778718"/>
            <a:ext cx="609600" cy="229016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49540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F777AE1A-5A28-426F-9660-E1513AA5F6BE}"/>
              </a:ext>
            </a:extLst>
          </p:cNvPr>
          <p:cNvGrpSpPr/>
          <p:nvPr/>
        </p:nvGrpSpPr>
        <p:grpSpPr>
          <a:xfrm>
            <a:off x="333375" y="100012"/>
            <a:ext cx="5867400" cy="6657975"/>
            <a:chOff x="2438400" y="123825"/>
            <a:chExt cx="5867400" cy="6657975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BF4B179B-5A59-4C5E-8C5C-5B79D841C943}"/>
                </a:ext>
              </a:extLst>
            </p:cNvPr>
            <p:cNvSpPr/>
            <p:nvPr/>
          </p:nvSpPr>
          <p:spPr>
            <a:xfrm>
              <a:off x="2438400" y="123825"/>
              <a:ext cx="5867400" cy="66579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E90E6252-0AC9-4C42-B63F-5F1D0000B009}"/>
                </a:ext>
              </a:extLst>
            </p:cNvPr>
            <p:cNvSpPr/>
            <p:nvPr/>
          </p:nvSpPr>
          <p:spPr>
            <a:xfrm>
              <a:off x="2438400" y="123825"/>
              <a:ext cx="5867400" cy="46672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1EA4295C-67A7-40E4-B617-8A1CFEE7EC21}"/>
                </a:ext>
              </a:extLst>
            </p:cNvPr>
            <p:cNvGrpSpPr/>
            <p:nvPr/>
          </p:nvGrpSpPr>
          <p:grpSpPr>
            <a:xfrm>
              <a:off x="7543801" y="195262"/>
              <a:ext cx="666750" cy="323850"/>
              <a:chOff x="4657725" y="1714500"/>
              <a:chExt cx="1828800" cy="914400"/>
            </a:xfrm>
          </p:grpSpPr>
          <p:sp>
            <p:nvSpPr>
              <p:cNvPr id="6" name="乘号 5">
                <a:extLst>
                  <a:ext uri="{FF2B5EF4-FFF2-40B4-BE49-F238E27FC236}">
                    <a16:creationId xmlns:a16="http://schemas.microsoft.com/office/drawing/2014/main" id="{53B0379E-4DB7-4589-BB1C-E25BB39C92EF}"/>
                  </a:ext>
                </a:extLst>
              </p:cNvPr>
              <p:cNvSpPr/>
              <p:nvPr/>
            </p:nvSpPr>
            <p:spPr>
              <a:xfrm>
                <a:off x="5572125" y="1714500"/>
                <a:ext cx="914400" cy="914400"/>
              </a:xfrm>
              <a:prstGeom prst="mathMultiply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7" name="减号 6">
                <a:extLst>
                  <a:ext uri="{FF2B5EF4-FFF2-40B4-BE49-F238E27FC236}">
                    <a16:creationId xmlns:a16="http://schemas.microsoft.com/office/drawing/2014/main" id="{899954B6-BF5C-45D8-8688-7E5D0ED582E1}"/>
                  </a:ext>
                </a:extLst>
              </p:cNvPr>
              <p:cNvSpPr/>
              <p:nvPr/>
            </p:nvSpPr>
            <p:spPr>
              <a:xfrm>
                <a:off x="4657725" y="1714500"/>
                <a:ext cx="914400" cy="914400"/>
              </a:xfrm>
              <a:prstGeom prst="mathMinus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9E87BCE9-2783-4B09-9B46-1794B251E311}"/>
              </a:ext>
            </a:extLst>
          </p:cNvPr>
          <p:cNvGrpSpPr/>
          <p:nvPr/>
        </p:nvGrpSpPr>
        <p:grpSpPr>
          <a:xfrm>
            <a:off x="445510" y="719137"/>
            <a:ext cx="1773815" cy="367129"/>
            <a:chOff x="2550535" y="742950"/>
            <a:chExt cx="1773815" cy="367129"/>
          </a:xfrm>
        </p:grpSpPr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9C96B1A6-DB20-4D70-A9C1-7F4CA0DEDFFB}"/>
                </a:ext>
              </a:extLst>
            </p:cNvPr>
            <p:cNvSpPr txBox="1"/>
            <p:nvPr/>
          </p:nvSpPr>
          <p:spPr>
            <a:xfrm>
              <a:off x="2828925" y="742950"/>
              <a:ext cx="1495425" cy="3671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chemeClr val="accent1"/>
                  </a:solidFill>
                </a:rPr>
                <a:t>返回</a:t>
              </a:r>
            </a:p>
          </p:txBody>
        </p:sp>
        <p:sp>
          <p:nvSpPr>
            <p:cNvPr id="10" name="箭头: 左 9">
              <a:extLst>
                <a:ext uri="{FF2B5EF4-FFF2-40B4-BE49-F238E27FC236}">
                  <a16:creationId xmlns:a16="http://schemas.microsoft.com/office/drawing/2014/main" id="{E5ED7194-1A46-431C-832F-25F235DD9B02}"/>
                </a:ext>
              </a:extLst>
            </p:cNvPr>
            <p:cNvSpPr/>
            <p:nvPr/>
          </p:nvSpPr>
          <p:spPr>
            <a:xfrm>
              <a:off x="2550535" y="809264"/>
              <a:ext cx="309130" cy="255032"/>
            </a:xfrm>
            <a:prstGeom prst="leftArrow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85CBF9AA-FD33-47C9-9F34-A94ED715C1A5}"/>
              </a:ext>
            </a:extLst>
          </p:cNvPr>
          <p:cNvSpPr/>
          <p:nvPr/>
        </p:nvSpPr>
        <p:spPr>
          <a:xfrm>
            <a:off x="600075" y="1281112"/>
            <a:ext cx="5381625" cy="120967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26A8914-275D-492E-A34E-8AD76862D8F2}"/>
              </a:ext>
            </a:extLst>
          </p:cNvPr>
          <p:cNvSpPr txBox="1"/>
          <p:nvPr/>
        </p:nvSpPr>
        <p:spPr>
          <a:xfrm>
            <a:off x="2365186" y="1483379"/>
            <a:ext cx="2047875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846CC9B7-213E-4D8C-A210-5CB0CFDE81F5}"/>
              </a:ext>
            </a:extLst>
          </p:cNvPr>
          <p:cNvGrpSpPr/>
          <p:nvPr/>
        </p:nvGrpSpPr>
        <p:grpSpPr>
          <a:xfrm>
            <a:off x="910927" y="1547395"/>
            <a:ext cx="957526" cy="338554"/>
            <a:chOff x="3190240" y="1409700"/>
            <a:chExt cx="957526" cy="338554"/>
          </a:xfrm>
        </p:grpSpPr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BC0BE9EC-28F1-478A-ADDE-AF2A86E63326}"/>
                </a:ext>
              </a:extLst>
            </p:cNvPr>
            <p:cNvSpPr/>
            <p:nvPr/>
          </p:nvSpPr>
          <p:spPr>
            <a:xfrm>
              <a:off x="3190240" y="1530350"/>
              <a:ext cx="124460" cy="12446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2A30B136-6812-41E1-887F-EEEE7545E3ED}"/>
                </a:ext>
              </a:extLst>
            </p:cNvPr>
            <p:cNvSpPr/>
            <p:nvPr/>
          </p:nvSpPr>
          <p:spPr>
            <a:xfrm>
              <a:off x="3347547" y="1409700"/>
              <a:ext cx="800219" cy="338554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zh-CN" altLang="en-US" sz="1600" dirty="0">
                  <a:ln w="0"/>
                  <a:solidFill>
                    <a:schemeClr val="accent1">
                      <a:lumMod val="7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按专业</a:t>
              </a:r>
              <a:endParaRPr lang="zh-CN" altLang="en-US" sz="1600" b="0" cap="none" spc="0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18" name="文本框 17">
            <a:extLst>
              <a:ext uri="{FF2B5EF4-FFF2-40B4-BE49-F238E27FC236}">
                <a16:creationId xmlns:a16="http://schemas.microsoft.com/office/drawing/2014/main" id="{A3D36701-23D2-47A3-9D77-F881C0808DAD}"/>
              </a:ext>
            </a:extLst>
          </p:cNvPr>
          <p:cNvSpPr txBox="1"/>
          <p:nvPr/>
        </p:nvSpPr>
        <p:spPr>
          <a:xfrm>
            <a:off x="2365186" y="1953845"/>
            <a:ext cx="2047875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56B617FD-6675-455D-BE63-384B9BF2A6A8}"/>
              </a:ext>
            </a:extLst>
          </p:cNvPr>
          <p:cNvGrpSpPr/>
          <p:nvPr/>
        </p:nvGrpSpPr>
        <p:grpSpPr>
          <a:xfrm>
            <a:off x="910927" y="2017861"/>
            <a:ext cx="957525" cy="338554"/>
            <a:chOff x="3190240" y="1409700"/>
            <a:chExt cx="957525" cy="338554"/>
          </a:xfrm>
        </p:grpSpPr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4BE5903F-D5B5-4851-B6FD-FA00A9FA68CA}"/>
                </a:ext>
              </a:extLst>
            </p:cNvPr>
            <p:cNvSpPr/>
            <p:nvPr/>
          </p:nvSpPr>
          <p:spPr>
            <a:xfrm>
              <a:off x="3190240" y="1530350"/>
              <a:ext cx="124460" cy="12446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9CAB872B-DBBA-47AF-99A3-0C089B2AD378}"/>
                </a:ext>
              </a:extLst>
            </p:cNvPr>
            <p:cNvSpPr/>
            <p:nvPr/>
          </p:nvSpPr>
          <p:spPr>
            <a:xfrm>
              <a:off x="3347546" y="1409700"/>
              <a:ext cx="800219" cy="338554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zh-CN" altLang="en-US" sz="1600" dirty="0">
                  <a:ln w="0"/>
                  <a:solidFill>
                    <a:schemeClr val="accent1">
                      <a:lumMod val="7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按学号</a:t>
              </a:r>
              <a:endParaRPr lang="zh-CN" altLang="en-US" sz="1600" b="0" cap="none" spc="0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22" name="等腰三角形 21">
            <a:extLst>
              <a:ext uri="{FF2B5EF4-FFF2-40B4-BE49-F238E27FC236}">
                <a16:creationId xmlns:a16="http://schemas.microsoft.com/office/drawing/2014/main" id="{B69B02E9-43BB-4DFD-BD26-A83BD4322761}"/>
              </a:ext>
            </a:extLst>
          </p:cNvPr>
          <p:cNvSpPr/>
          <p:nvPr/>
        </p:nvSpPr>
        <p:spPr>
          <a:xfrm rot="10800000">
            <a:off x="4143374" y="1608950"/>
            <a:ext cx="200025" cy="11819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9F0EAD95-0FFC-4DAC-B5DB-56C113C23BEB}"/>
              </a:ext>
            </a:extLst>
          </p:cNvPr>
          <p:cNvGrpSpPr/>
          <p:nvPr/>
        </p:nvGrpSpPr>
        <p:grpSpPr>
          <a:xfrm>
            <a:off x="4765486" y="1735355"/>
            <a:ext cx="863789" cy="371475"/>
            <a:chOff x="6842992" y="3043237"/>
            <a:chExt cx="863789" cy="371475"/>
          </a:xfrm>
        </p:grpSpPr>
        <p:sp>
          <p:nvSpPr>
            <p:cNvPr id="23" name="流程图: 终止 22">
              <a:extLst>
                <a:ext uri="{FF2B5EF4-FFF2-40B4-BE49-F238E27FC236}">
                  <a16:creationId xmlns:a16="http://schemas.microsoft.com/office/drawing/2014/main" id="{D35F46C8-51F9-4A8A-AD5F-88CFE2BB7A25}"/>
                </a:ext>
              </a:extLst>
            </p:cNvPr>
            <p:cNvSpPr/>
            <p:nvPr/>
          </p:nvSpPr>
          <p:spPr>
            <a:xfrm>
              <a:off x="6842992" y="3043237"/>
              <a:ext cx="863789" cy="371475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4" name="图形 13" descr="放大镜">
              <a:extLst>
                <a:ext uri="{FF2B5EF4-FFF2-40B4-BE49-F238E27FC236}">
                  <a16:creationId xmlns:a16="http://schemas.microsoft.com/office/drawing/2014/main" id="{7E95F97F-4341-490F-BD5B-FF4C7AED6AE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094610" y="3043237"/>
              <a:ext cx="360552" cy="360552"/>
            </a:xfrm>
            <a:prstGeom prst="rect">
              <a:avLst/>
            </a:prstGeom>
          </p:spPr>
        </p:pic>
      </p:grpSp>
      <p:graphicFrame>
        <p:nvGraphicFramePr>
          <p:cNvPr id="25" name="表格 25">
            <a:extLst>
              <a:ext uri="{FF2B5EF4-FFF2-40B4-BE49-F238E27FC236}">
                <a16:creationId xmlns:a16="http://schemas.microsoft.com/office/drawing/2014/main" id="{F561A22A-C2F4-4ECE-80AE-D19875E8AE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6408958"/>
              </p:ext>
            </p:extLst>
          </p:nvPr>
        </p:nvGraphicFramePr>
        <p:xfrm>
          <a:off x="445510" y="2757070"/>
          <a:ext cx="5702304" cy="37056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2788">
                  <a:extLst>
                    <a:ext uri="{9D8B030D-6E8A-4147-A177-3AD203B41FA5}">
                      <a16:colId xmlns:a16="http://schemas.microsoft.com/office/drawing/2014/main" val="166652830"/>
                    </a:ext>
                  </a:extLst>
                </a:gridCol>
                <a:gridCol w="712788">
                  <a:extLst>
                    <a:ext uri="{9D8B030D-6E8A-4147-A177-3AD203B41FA5}">
                      <a16:colId xmlns:a16="http://schemas.microsoft.com/office/drawing/2014/main" val="4095197989"/>
                    </a:ext>
                  </a:extLst>
                </a:gridCol>
                <a:gridCol w="712788">
                  <a:extLst>
                    <a:ext uri="{9D8B030D-6E8A-4147-A177-3AD203B41FA5}">
                      <a16:colId xmlns:a16="http://schemas.microsoft.com/office/drawing/2014/main" val="2191747016"/>
                    </a:ext>
                  </a:extLst>
                </a:gridCol>
                <a:gridCol w="712788">
                  <a:extLst>
                    <a:ext uri="{9D8B030D-6E8A-4147-A177-3AD203B41FA5}">
                      <a16:colId xmlns:a16="http://schemas.microsoft.com/office/drawing/2014/main" val="2019713336"/>
                    </a:ext>
                  </a:extLst>
                </a:gridCol>
                <a:gridCol w="712788">
                  <a:extLst>
                    <a:ext uri="{9D8B030D-6E8A-4147-A177-3AD203B41FA5}">
                      <a16:colId xmlns:a16="http://schemas.microsoft.com/office/drawing/2014/main" val="3925055245"/>
                    </a:ext>
                  </a:extLst>
                </a:gridCol>
                <a:gridCol w="712788">
                  <a:extLst>
                    <a:ext uri="{9D8B030D-6E8A-4147-A177-3AD203B41FA5}">
                      <a16:colId xmlns:a16="http://schemas.microsoft.com/office/drawing/2014/main" val="760524288"/>
                    </a:ext>
                  </a:extLst>
                </a:gridCol>
                <a:gridCol w="712788">
                  <a:extLst>
                    <a:ext uri="{9D8B030D-6E8A-4147-A177-3AD203B41FA5}">
                      <a16:colId xmlns:a16="http://schemas.microsoft.com/office/drawing/2014/main" val="2666442023"/>
                    </a:ext>
                  </a:extLst>
                </a:gridCol>
                <a:gridCol w="712788">
                  <a:extLst>
                    <a:ext uri="{9D8B030D-6E8A-4147-A177-3AD203B41FA5}">
                      <a16:colId xmlns:a16="http://schemas.microsoft.com/office/drawing/2014/main" val="169584958"/>
                    </a:ext>
                  </a:extLst>
                </a:gridCol>
              </a:tblGrid>
              <a:tr h="52937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bg1"/>
                          </a:solidFill>
                        </a:rPr>
                        <a:t>MON</a:t>
                      </a:r>
                      <a:endParaRPr lang="zh-CN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TUE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WED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THU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FRI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SAT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SUN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095884"/>
                  </a:ext>
                </a:extLst>
              </a:tr>
              <a:tr h="52937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8</a:t>
                      </a:r>
                      <a:r>
                        <a:rPr lang="zh-CN" altLang="en-US" sz="1200" dirty="0"/>
                        <a:t>：</a:t>
                      </a:r>
                      <a:r>
                        <a:rPr lang="en-US" altLang="zh-CN" sz="1200" dirty="0"/>
                        <a:t>20</a:t>
                      </a:r>
                    </a:p>
                    <a:p>
                      <a:pPr algn="ctr"/>
                      <a:r>
                        <a:rPr lang="en-US" altLang="zh-CN" sz="1400" b="1" dirty="0"/>
                        <a:t>1~2</a:t>
                      </a:r>
                      <a:endParaRPr lang="zh-CN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2090097"/>
                  </a:ext>
                </a:extLst>
              </a:tr>
              <a:tr h="52937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10</a:t>
                      </a:r>
                      <a:r>
                        <a:rPr lang="zh-CN" altLang="en-US" sz="1200" dirty="0"/>
                        <a:t>：</a:t>
                      </a:r>
                      <a:r>
                        <a:rPr lang="en-US" altLang="zh-CN" sz="1200" dirty="0"/>
                        <a:t>20</a:t>
                      </a:r>
                    </a:p>
                    <a:p>
                      <a:pPr algn="ctr"/>
                      <a:r>
                        <a:rPr lang="en-US" altLang="zh-CN" sz="1400" b="1" dirty="0"/>
                        <a:t>3~4</a:t>
                      </a:r>
                      <a:endParaRPr lang="zh-CN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7264452"/>
                  </a:ext>
                </a:extLst>
              </a:tr>
              <a:tr h="52937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  <a:r>
                        <a:rPr kumimoji="0" lang="zh-CN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：</a:t>
                      </a: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00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5~6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2233370"/>
                  </a:ext>
                </a:extLst>
              </a:tr>
              <a:tr h="52937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  <a:r>
                        <a:rPr kumimoji="0" lang="zh-CN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：</a:t>
                      </a: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00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7~8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229980"/>
                  </a:ext>
                </a:extLst>
              </a:tr>
              <a:tr h="52937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18</a:t>
                      </a:r>
                      <a:r>
                        <a:rPr kumimoji="0" lang="zh-CN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：</a:t>
                      </a: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40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9~10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126800"/>
                  </a:ext>
                </a:extLst>
              </a:tr>
              <a:tr h="52937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  <a:r>
                        <a:rPr kumimoji="0" lang="zh-CN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：</a:t>
                      </a: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11~12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546009"/>
                  </a:ext>
                </a:extLst>
              </a:tr>
            </a:tbl>
          </a:graphicData>
        </a:graphic>
      </p:graphicFrame>
      <p:grpSp>
        <p:nvGrpSpPr>
          <p:cNvPr id="27" name="组合 26">
            <a:extLst>
              <a:ext uri="{FF2B5EF4-FFF2-40B4-BE49-F238E27FC236}">
                <a16:creationId xmlns:a16="http://schemas.microsoft.com/office/drawing/2014/main" id="{29D5DB60-FFBB-49D4-82F3-C3306F22B6AD}"/>
              </a:ext>
            </a:extLst>
          </p:cNvPr>
          <p:cNvGrpSpPr/>
          <p:nvPr/>
        </p:nvGrpSpPr>
        <p:grpSpPr>
          <a:xfrm>
            <a:off x="7310094" y="872995"/>
            <a:ext cx="3854559" cy="2900362"/>
            <a:chOff x="2438400" y="123823"/>
            <a:chExt cx="5867400" cy="6657977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7D8FE484-2835-4375-BE74-97A4718969EE}"/>
                </a:ext>
              </a:extLst>
            </p:cNvPr>
            <p:cNvSpPr/>
            <p:nvPr/>
          </p:nvSpPr>
          <p:spPr>
            <a:xfrm>
              <a:off x="2438400" y="123825"/>
              <a:ext cx="5867400" cy="66579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809513B0-B002-45C3-9346-32321167C74E}"/>
                </a:ext>
              </a:extLst>
            </p:cNvPr>
            <p:cNvSpPr/>
            <p:nvPr/>
          </p:nvSpPr>
          <p:spPr>
            <a:xfrm>
              <a:off x="2438400" y="123823"/>
              <a:ext cx="5867400" cy="918477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33" name="文本框 32">
            <a:extLst>
              <a:ext uri="{FF2B5EF4-FFF2-40B4-BE49-F238E27FC236}">
                <a16:creationId xmlns:a16="http://schemas.microsoft.com/office/drawing/2014/main" id="{8773B5EC-5CD6-4F98-B169-87B61EAAAD85}"/>
              </a:ext>
            </a:extLst>
          </p:cNvPr>
          <p:cNvSpPr txBox="1"/>
          <p:nvPr/>
        </p:nvSpPr>
        <p:spPr>
          <a:xfrm>
            <a:off x="8770748" y="1516617"/>
            <a:ext cx="2047875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DA69052A-CB14-43A6-8650-369A96467C30}"/>
              </a:ext>
            </a:extLst>
          </p:cNvPr>
          <p:cNvSpPr/>
          <p:nvPr/>
        </p:nvSpPr>
        <p:spPr>
          <a:xfrm>
            <a:off x="7661429" y="1485839"/>
            <a:ext cx="1210589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000" b="0" cap="none" spc="0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课程名：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91BA9040-3E0B-48E8-83DE-B53786426066}"/>
              </a:ext>
            </a:extLst>
          </p:cNvPr>
          <p:cNvSpPr txBox="1"/>
          <p:nvPr/>
        </p:nvSpPr>
        <p:spPr>
          <a:xfrm>
            <a:off x="8770749" y="2138511"/>
            <a:ext cx="86855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5C0E9A43-C4AC-4234-9981-161D7E1636F0}"/>
              </a:ext>
            </a:extLst>
          </p:cNvPr>
          <p:cNvSpPr/>
          <p:nvPr/>
        </p:nvSpPr>
        <p:spPr>
          <a:xfrm>
            <a:off x="7789671" y="2107733"/>
            <a:ext cx="95410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000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区域</a:t>
            </a:r>
            <a:r>
              <a:rPr lang="zh-CN" altLang="en-US" sz="2000" b="0" cap="none" spc="0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：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20D0A300-9CDD-44D6-B722-1FE78CDCC0A3}"/>
              </a:ext>
            </a:extLst>
          </p:cNvPr>
          <p:cNvSpPr txBox="1"/>
          <p:nvPr/>
        </p:nvSpPr>
        <p:spPr>
          <a:xfrm>
            <a:off x="8770748" y="2777564"/>
            <a:ext cx="2047875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05F4E430-DE96-4D55-9124-0F7E245E6749}"/>
              </a:ext>
            </a:extLst>
          </p:cNvPr>
          <p:cNvSpPr/>
          <p:nvPr/>
        </p:nvSpPr>
        <p:spPr>
          <a:xfrm>
            <a:off x="7789670" y="2746786"/>
            <a:ext cx="95410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000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课室</a:t>
            </a:r>
            <a:r>
              <a:rPr lang="zh-CN" altLang="en-US" sz="2000" b="0" cap="none" spc="0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：</a:t>
            </a:r>
          </a:p>
        </p:txBody>
      </p:sp>
      <p:sp>
        <p:nvSpPr>
          <p:cNvPr id="39" name="等腰三角形 38">
            <a:extLst>
              <a:ext uri="{FF2B5EF4-FFF2-40B4-BE49-F238E27FC236}">
                <a16:creationId xmlns:a16="http://schemas.microsoft.com/office/drawing/2014/main" id="{06E7D901-DC1A-409F-9964-F9845E756749}"/>
              </a:ext>
            </a:extLst>
          </p:cNvPr>
          <p:cNvSpPr/>
          <p:nvPr/>
        </p:nvSpPr>
        <p:spPr>
          <a:xfrm rot="10800000">
            <a:off x="9406441" y="2297320"/>
            <a:ext cx="200025" cy="11819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: 圆角 40">
            <a:extLst>
              <a:ext uri="{FF2B5EF4-FFF2-40B4-BE49-F238E27FC236}">
                <a16:creationId xmlns:a16="http://schemas.microsoft.com/office/drawing/2014/main" id="{73ED1879-E384-48EF-BE83-162CC374E5BF}"/>
              </a:ext>
            </a:extLst>
          </p:cNvPr>
          <p:cNvSpPr/>
          <p:nvPr/>
        </p:nvSpPr>
        <p:spPr>
          <a:xfrm>
            <a:off x="8397134" y="3319073"/>
            <a:ext cx="570997" cy="2821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×</a:t>
            </a:r>
            <a:endParaRPr lang="zh-CN" altLang="en-US" sz="2400" b="1" dirty="0"/>
          </a:p>
        </p:txBody>
      </p: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7C8383B4-6582-442D-B66E-B172513207F0}"/>
              </a:ext>
            </a:extLst>
          </p:cNvPr>
          <p:cNvGrpSpPr/>
          <p:nvPr/>
        </p:nvGrpSpPr>
        <p:grpSpPr>
          <a:xfrm>
            <a:off x="9506453" y="3319073"/>
            <a:ext cx="570997" cy="282106"/>
            <a:chOff x="9506453" y="3319073"/>
            <a:chExt cx="570997" cy="282106"/>
          </a:xfrm>
        </p:grpSpPr>
        <p:sp>
          <p:nvSpPr>
            <p:cNvPr id="40" name="矩形: 圆角 39">
              <a:extLst>
                <a:ext uri="{FF2B5EF4-FFF2-40B4-BE49-F238E27FC236}">
                  <a16:creationId xmlns:a16="http://schemas.microsoft.com/office/drawing/2014/main" id="{E6D04869-0B77-4369-B1FC-E1DE8999E507}"/>
                </a:ext>
              </a:extLst>
            </p:cNvPr>
            <p:cNvSpPr/>
            <p:nvPr/>
          </p:nvSpPr>
          <p:spPr>
            <a:xfrm>
              <a:off x="9506453" y="3319073"/>
              <a:ext cx="570997" cy="28210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43" name="图形 42" descr="复选标记">
              <a:extLst>
                <a:ext uri="{FF2B5EF4-FFF2-40B4-BE49-F238E27FC236}">
                  <a16:creationId xmlns:a16="http://schemas.microsoft.com/office/drawing/2014/main" id="{6C5B2310-6884-44D5-95D4-D137ACEB22C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649625" y="3364060"/>
              <a:ext cx="284652" cy="237119"/>
            </a:xfrm>
            <a:prstGeom prst="rect">
              <a:avLst/>
            </a:prstGeom>
          </p:spPr>
        </p:pic>
      </p:grpSp>
      <p:sp>
        <p:nvSpPr>
          <p:cNvPr id="45" name="矩形 44">
            <a:extLst>
              <a:ext uri="{FF2B5EF4-FFF2-40B4-BE49-F238E27FC236}">
                <a16:creationId xmlns:a16="http://schemas.microsoft.com/office/drawing/2014/main" id="{EE7D0521-1142-450C-9E1C-C6614461F99A}"/>
              </a:ext>
            </a:extLst>
          </p:cNvPr>
          <p:cNvSpPr/>
          <p:nvPr/>
        </p:nvSpPr>
        <p:spPr>
          <a:xfrm>
            <a:off x="1148080" y="3319073"/>
            <a:ext cx="720372" cy="45428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75B6A89B-83D7-448E-865E-9FA308D8C6C6}"/>
              </a:ext>
            </a:extLst>
          </p:cNvPr>
          <p:cNvCxnSpPr>
            <a:stCxn id="45" idx="2"/>
          </p:cNvCxnSpPr>
          <p:nvPr/>
        </p:nvCxnSpPr>
        <p:spPr>
          <a:xfrm>
            <a:off x="1508266" y="3773357"/>
            <a:ext cx="5574" cy="57512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8AC1DE21-BDA7-4987-B464-59506AD9E8BE}"/>
              </a:ext>
            </a:extLst>
          </p:cNvPr>
          <p:cNvCxnSpPr/>
          <p:nvPr/>
        </p:nvCxnSpPr>
        <p:spPr>
          <a:xfrm>
            <a:off x="1508266" y="4348480"/>
            <a:ext cx="772717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5DD5BEF2-494F-4408-84BF-5C9FA77260D3}"/>
              </a:ext>
            </a:extLst>
          </p:cNvPr>
          <p:cNvCxnSpPr>
            <a:endCxn id="28" idx="2"/>
          </p:cNvCxnSpPr>
          <p:nvPr/>
        </p:nvCxnSpPr>
        <p:spPr>
          <a:xfrm flipV="1">
            <a:off x="9235440" y="3773357"/>
            <a:ext cx="1934" cy="57512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矩形 55">
            <a:extLst>
              <a:ext uri="{FF2B5EF4-FFF2-40B4-BE49-F238E27FC236}">
                <a16:creationId xmlns:a16="http://schemas.microsoft.com/office/drawing/2014/main" id="{D1444673-A7E8-4CFF-A0CC-99CFACA31F68}"/>
              </a:ext>
            </a:extLst>
          </p:cNvPr>
          <p:cNvSpPr/>
          <p:nvPr/>
        </p:nvSpPr>
        <p:spPr>
          <a:xfrm>
            <a:off x="6344443" y="4580020"/>
            <a:ext cx="485261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8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点击列表单元格弹出修改窗口</a:t>
            </a:r>
            <a:endParaRPr lang="zh-CN" altLang="en-US" sz="28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B5FF604A-AD68-4D7B-AADF-063F73041F1E}"/>
              </a:ext>
            </a:extLst>
          </p:cNvPr>
          <p:cNvGrpSpPr/>
          <p:nvPr/>
        </p:nvGrpSpPr>
        <p:grpSpPr>
          <a:xfrm>
            <a:off x="418539" y="2835830"/>
            <a:ext cx="720372" cy="369332"/>
            <a:chOff x="418539" y="2835830"/>
            <a:chExt cx="720372" cy="369332"/>
          </a:xfrm>
        </p:grpSpPr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90909E02-D9F2-4BA8-9122-CA5222F0944E}"/>
                </a:ext>
              </a:extLst>
            </p:cNvPr>
            <p:cNvSpPr txBox="1"/>
            <p:nvPr/>
          </p:nvSpPr>
          <p:spPr>
            <a:xfrm>
              <a:off x="418539" y="2835830"/>
              <a:ext cx="7203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</a:rPr>
                <a:t>单</a:t>
              </a:r>
            </a:p>
          </p:txBody>
        </p:sp>
        <p:sp>
          <p:nvSpPr>
            <p:cNvPr id="46" name="等腰三角形 45">
              <a:extLst>
                <a:ext uri="{FF2B5EF4-FFF2-40B4-BE49-F238E27FC236}">
                  <a16:creationId xmlns:a16="http://schemas.microsoft.com/office/drawing/2014/main" id="{98B699ED-471B-4BC8-9AEB-B6EA7AAE0A2B}"/>
                </a:ext>
              </a:extLst>
            </p:cNvPr>
            <p:cNvSpPr/>
            <p:nvPr/>
          </p:nvSpPr>
          <p:spPr>
            <a:xfrm rot="10800000">
              <a:off x="844126" y="2962230"/>
              <a:ext cx="200025" cy="118190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0" name="对话气泡: 圆角矩形 29">
            <a:extLst>
              <a:ext uri="{FF2B5EF4-FFF2-40B4-BE49-F238E27FC236}">
                <a16:creationId xmlns:a16="http://schemas.microsoft.com/office/drawing/2014/main" id="{B1744E8A-D679-4D83-A388-64361BC01E0F}"/>
              </a:ext>
            </a:extLst>
          </p:cNvPr>
          <p:cNvSpPr/>
          <p:nvPr/>
        </p:nvSpPr>
        <p:spPr>
          <a:xfrm>
            <a:off x="600075" y="2316301"/>
            <a:ext cx="1412686" cy="369332"/>
          </a:xfrm>
          <a:prstGeom prst="wedgeRoundRect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FF0000"/>
                </a:solidFill>
              </a:rPr>
              <a:t>切换单双周</a:t>
            </a:r>
          </a:p>
        </p:txBody>
      </p:sp>
    </p:spTree>
    <p:extLst>
      <p:ext uri="{BB962C8B-B14F-4D97-AF65-F5344CB8AC3E}">
        <p14:creationId xmlns:p14="http://schemas.microsoft.com/office/powerpoint/2010/main" val="3079163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6D4558FD-524D-45A2-94D7-AD80D46F834B}"/>
              </a:ext>
            </a:extLst>
          </p:cNvPr>
          <p:cNvGrpSpPr/>
          <p:nvPr/>
        </p:nvGrpSpPr>
        <p:grpSpPr>
          <a:xfrm>
            <a:off x="2438400" y="123825"/>
            <a:ext cx="5867400" cy="6657975"/>
            <a:chOff x="2438400" y="123825"/>
            <a:chExt cx="5867400" cy="6657975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E10D1CF5-14EF-4B6B-8D95-F3D820950295}"/>
                </a:ext>
              </a:extLst>
            </p:cNvPr>
            <p:cNvSpPr/>
            <p:nvPr/>
          </p:nvSpPr>
          <p:spPr>
            <a:xfrm>
              <a:off x="2438400" y="123825"/>
              <a:ext cx="5867400" cy="66579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CDCFB3DB-76EC-40E7-8E33-6591505F68A3}"/>
                </a:ext>
              </a:extLst>
            </p:cNvPr>
            <p:cNvSpPr/>
            <p:nvPr/>
          </p:nvSpPr>
          <p:spPr>
            <a:xfrm>
              <a:off x="2438400" y="123825"/>
              <a:ext cx="5867400" cy="46672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64A44CA7-A85A-42BC-B632-DF6D8C863D37}"/>
                </a:ext>
              </a:extLst>
            </p:cNvPr>
            <p:cNvGrpSpPr/>
            <p:nvPr/>
          </p:nvGrpSpPr>
          <p:grpSpPr>
            <a:xfrm>
              <a:off x="7543801" y="195262"/>
              <a:ext cx="666750" cy="323850"/>
              <a:chOff x="4657725" y="1714500"/>
              <a:chExt cx="1828800" cy="914400"/>
            </a:xfrm>
          </p:grpSpPr>
          <p:sp>
            <p:nvSpPr>
              <p:cNvPr id="6" name="乘号 5">
                <a:extLst>
                  <a:ext uri="{FF2B5EF4-FFF2-40B4-BE49-F238E27FC236}">
                    <a16:creationId xmlns:a16="http://schemas.microsoft.com/office/drawing/2014/main" id="{BABF7F65-2790-4FF6-92F3-9FA62C0E2CBB}"/>
                  </a:ext>
                </a:extLst>
              </p:cNvPr>
              <p:cNvSpPr/>
              <p:nvPr/>
            </p:nvSpPr>
            <p:spPr>
              <a:xfrm>
                <a:off x="5572125" y="1714500"/>
                <a:ext cx="914400" cy="914400"/>
              </a:xfrm>
              <a:prstGeom prst="mathMultiply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减号 6">
                <a:extLst>
                  <a:ext uri="{FF2B5EF4-FFF2-40B4-BE49-F238E27FC236}">
                    <a16:creationId xmlns:a16="http://schemas.microsoft.com/office/drawing/2014/main" id="{9AB6C7BD-B7E6-4CC5-A4D0-A14E362A8DCB}"/>
                  </a:ext>
                </a:extLst>
              </p:cNvPr>
              <p:cNvSpPr/>
              <p:nvPr/>
            </p:nvSpPr>
            <p:spPr>
              <a:xfrm>
                <a:off x="4657725" y="1714500"/>
                <a:ext cx="914400" cy="914400"/>
              </a:xfrm>
              <a:prstGeom prst="mathMinus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6C8EB9F8-31BD-44AC-8C17-8E68DD304B8B}"/>
              </a:ext>
            </a:extLst>
          </p:cNvPr>
          <p:cNvGrpSpPr/>
          <p:nvPr/>
        </p:nvGrpSpPr>
        <p:grpSpPr>
          <a:xfrm>
            <a:off x="3533140" y="1994803"/>
            <a:ext cx="1592314" cy="338554"/>
            <a:chOff x="3533140" y="1994803"/>
            <a:chExt cx="1592314" cy="338554"/>
          </a:xfrm>
        </p:grpSpPr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F7CB827E-4283-44C9-BCAD-C6EAE01371BF}"/>
                </a:ext>
              </a:extLst>
            </p:cNvPr>
            <p:cNvSpPr/>
            <p:nvPr/>
          </p:nvSpPr>
          <p:spPr>
            <a:xfrm>
              <a:off x="3533140" y="2101850"/>
              <a:ext cx="124460" cy="12446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325FEF6E-0952-4EAF-AA01-E4C3D220978E}"/>
                </a:ext>
              </a:extLst>
            </p:cNvPr>
            <p:cNvSpPr/>
            <p:nvPr/>
          </p:nvSpPr>
          <p:spPr>
            <a:xfrm>
              <a:off x="3690446" y="1994803"/>
              <a:ext cx="1435008" cy="338554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zh-CN" altLang="en-US" sz="1600" b="0" cap="none" spc="0" dirty="0">
                  <a:ln w="0"/>
                  <a:solidFill>
                    <a:schemeClr val="accent1">
                      <a:lumMod val="7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导入个人信息</a:t>
              </a:r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7F0F337F-5B59-4EE1-965D-AA2EDF13F583}"/>
              </a:ext>
            </a:extLst>
          </p:cNvPr>
          <p:cNvGrpSpPr/>
          <p:nvPr/>
        </p:nvGrpSpPr>
        <p:grpSpPr>
          <a:xfrm>
            <a:off x="5617237" y="1994803"/>
            <a:ext cx="1164388" cy="338554"/>
            <a:chOff x="5617237" y="1994803"/>
            <a:chExt cx="1164388" cy="338554"/>
          </a:xfrm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88025C61-7FD1-4184-AB43-2636EF81BF70}"/>
                </a:ext>
              </a:extLst>
            </p:cNvPr>
            <p:cNvSpPr/>
            <p:nvPr/>
          </p:nvSpPr>
          <p:spPr>
            <a:xfrm>
              <a:off x="5617237" y="2115453"/>
              <a:ext cx="124460" cy="12446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BD26BBEE-48D1-4212-BDFA-302956A9CEFE}"/>
                </a:ext>
              </a:extLst>
            </p:cNvPr>
            <p:cNvSpPr/>
            <p:nvPr/>
          </p:nvSpPr>
          <p:spPr>
            <a:xfrm>
              <a:off x="5776222" y="1994803"/>
              <a:ext cx="1005403" cy="338554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zh-CN" altLang="en-US" sz="1600" b="0" cap="none" spc="0" dirty="0">
                  <a:ln w="0"/>
                  <a:solidFill>
                    <a:schemeClr val="accent1">
                      <a:lumMod val="7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导入日程</a:t>
              </a:r>
            </a:p>
          </p:txBody>
        </p:sp>
      </p:grpSp>
      <p:sp>
        <p:nvSpPr>
          <p:cNvPr id="19" name="文本框 18">
            <a:extLst>
              <a:ext uri="{FF2B5EF4-FFF2-40B4-BE49-F238E27FC236}">
                <a16:creationId xmlns:a16="http://schemas.microsoft.com/office/drawing/2014/main" id="{FBE17493-7ADF-4D5F-943F-635FDD088509}"/>
              </a:ext>
            </a:extLst>
          </p:cNvPr>
          <p:cNvSpPr txBox="1"/>
          <p:nvPr/>
        </p:nvSpPr>
        <p:spPr>
          <a:xfrm>
            <a:off x="3826537" y="2678728"/>
            <a:ext cx="35814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9F10373C-D4FE-47C0-BC20-E90BC08D8322}"/>
              </a:ext>
            </a:extLst>
          </p:cNvPr>
          <p:cNvSpPr/>
          <p:nvPr/>
        </p:nvSpPr>
        <p:spPr>
          <a:xfrm>
            <a:off x="2615949" y="2638157"/>
            <a:ext cx="121058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000" b="0" cap="none" spc="0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文件位置</a:t>
            </a:r>
          </a:p>
        </p:txBody>
      </p:sp>
      <p:pic>
        <p:nvPicPr>
          <p:cNvPr id="22" name="图形 21" descr="打开文件夹">
            <a:extLst>
              <a:ext uri="{FF2B5EF4-FFF2-40B4-BE49-F238E27FC236}">
                <a16:creationId xmlns:a16="http://schemas.microsoft.com/office/drawing/2014/main" id="{D1C6B60B-E56D-4C32-BA99-1D3190753F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07843" y="2678728"/>
            <a:ext cx="369333" cy="369333"/>
          </a:xfrm>
          <a:prstGeom prst="rect">
            <a:avLst/>
          </a:prstGeom>
        </p:spPr>
      </p:pic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228DEDC5-8B07-4800-B9F6-199A7DA43E71}"/>
              </a:ext>
            </a:extLst>
          </p:cNvPr>
          <p:cNvSpPr/>
          <p:nvPr/>
        </p:nvSpPr>
        <p:spPr>
          <a:xfrm>
            <a:off x="5125454" y="3552944"/>
            <a:ext cx="831188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导入</a:t>
            </a:r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7CA0DEA5-5F2D-4F3C-BFC6-956EF4E2D54C}"/>
              </a:ext>
            </a:extLst>
          </p:cNvPr>
          <p:cNvGrpSpPr/>
          <p:nvPr/>
        </p:nvGrpSpPr>
        <p:grpSpPr>
          <a:xfrm>
            <a:off x="2550535" y="742950"/>
            <a:ext cx="1773815" cy="367129"/>
            <a:chOff x="2550535" y="742950"/>
            <a:chExt cx="1773815" cy="367129"/>
          </a:xfrm>
        </p:grpSpPr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3ACFCA5F-2BEA-4AC9-BD07-BC4BA7721F69}"/>
                </a:ext>
              </a:extLst>
            </p:cNvPr>
            <p:cNvSpPr txBox="1"/>
            <p:nvPr/>
          </p:nvSpPr>
          <p:spPr>
            <a:xfrm>
              <a:off x="2828925" y="742950"/>
              <a:ext cx="1495425" cy="3671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chemeClr val="accent1"/>
                  </a:solidFill>
                </a:rPr>
                <a:t>返回</a:t>
              </a:r>
            </a:p>
          </p:txBody>
        </p:sp>
        <p:sp>
          <p:nvSpPr>
            <p:cNvPr id="26" name="箭头: 左 25">
              <a:extLst>
                <a:ext uri="{FF2B5EF4-FFF2-40B4-BE49-F238E27FC236}">
                  <a16:creationId xmlns:a16="http://schemas.microsoft.com/office/drawing/2014/main" id="{B646AF3F-5314-42D3-97BC-E3411B5B6997}"/>
                </a:ext>
              </a:extLst>
            </p:cNvPr>
            <p:cNvSpPr/>
            <p:nvPr/>
          </p:nvSpPr>
          <p:spPr>
            <a:xfrm>
              <a:off x="2550535" y="809264"/>
              <a:ext cx="309130" cy="255032"/>
            </a:xfrm>
            <a:prstGeom prst="leftArrow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2220882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6D4558FD-524D-45A2-94D7-AD80D46F834B}"/>
              </a:ext>
            </a:extLst>
          </p:cNvPr>
          <p:cNvGrpSpPr/>
          <p:nvPr/>
        </p:nvGrpSpPr>
        <p:grpSpPr>
          <a:xfrm>
            <a:off x="2438400" y="123825"/>
            <a:ext cx="5867400" cy="6657975"/>
            <a:chOff x="2438400" y="123825"/>
            <a:chExt cx="5867400" cy="6657975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E10D1CF5-14EF-4B6B-8D95-F3D820950295}"/>
                </a:ext>
              </a:extLst>
            </p:cNvPr>
            <p:cNvSpPr/>
            <p:nvPr/>
          </p:nvSpPr>
          <p:spPr>
            <a:xfrm>
              <a:off x="2438400" y="123825"/>
              <a:ext cx="5867400" cy="66579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CDCFB3DB-76EC-40E7-8E33-6591505F68A3}"/>
                </a:ext>
              </a:extLst>
            </p:cNvPr>
            <p:cNvSpPr/>
            <p:nvPr/>
          </p:nvSpPr>
          <p:spPr>
            <a:xfrm>
              <a:off x="2438400" y="123825"/>
              <a:ext cx="5867400" cy="46672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64A44CA7-A85A-42BC-B632-DF6D8C863D37}"/>
                </a:ext>
              </a:extLst>
            </p:cNvPr>
            <p:cNvGrpSpPr/>
            <p:nvPr/>
          </p:nvGrpSpPr>
          <p:grpSpPr>
            <a:xfrm>
              <a:off x="7543801" y="195262"/>
              <a:ext cx="666750" cy="323850"/>
              <a:chOff x="4657725" y="1714500"/>
              <a:chExt cx="1828800" cy="914400"/>
            </a:xfrm>
          </p:grpSpPr>
          <p:sp>
            <p:nvSpPr>
              <p:cNvPr id="6" name="乘号 5">
                <a:extLst>
                  <a:ext uri="{FF2B5EF4-FFF2-40B4-BE49-F238E27FC236}">
                    <a16:creationId xmlns:a16="http://schemas.microsoft.com/office/drawing/2014/main" id="{BABF7F65-2790-4FF6-92F3-9FA62C0E2CBB}"/>
                  </a:ext>
                </a:extLst>
              </p:cNvPr>
              <p:cNvSpPr/>
              <p:nvPr/>
            </p:nvSpPr>
            <p:spPr>
              <a:xfrm>
                <a:off x="5572125" y="1714500"/>
                <a:ext cx="914400" cy="914400"/>
              </a:xfrm>
              <a:prstGeom prst="mathMultiply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7" name="减号 6">
                <a:extLst>
                  <a:ext uri="{FF2B5EF4-FFF2-40B4-BE49-F238E27FC236}">
                    <a16:creationId xmlns:a16="http://schemas.microsoft.com/office/drawing/2014/main" id="{9AB6C7BD-B7E6-4CC5-A4D0-A14E362A8DCB}"/>
                  </a:ext>
                </a:extLst>
              </p:cNvPr>
              <p:cNvSpPr/>
              <p:nvPr/>
            </p:nvSpPr>
            <p:spPr>
              <a:xfrm>
                <a:off x="4657725" y="1714500"/>
                <a:ext cx="914400" cy="914400"/>
              </a:xfrm>
              <a:prstGeom prst="mathMinus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p:grp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BF95EC97-A390-454C-98EC-6FFCA24C58AE}"/>
              </a:ext>
            </a:extLst>
          </p:cNvPr>
          <p:cNvGrpSpPr/>
          <p:nvPr/>
        </p:nvGrpSpPr>
        <p:grpSpPr>
          <a:xfrm>
            <a:off x="2550535" y="742950"/>
            <a:ext cx="1773815" cy="367129"/>
            <a:chOff x="2550535" y="742950"/>
            <a:chExt cx="1773815" cy="367129"/>
          </a:xfrm>
        </p:grpSpPr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C8A58DCB-FF31-4A3A-91CD-61EC4BB06BCE}"/>
                </a:ext>
              </a:extLst>
            </p:cNvPr>
            <p:cNvSpPr txBox="1"/>
            <p:nvPr/>
          </p:nvSpPr>
          <p:spPr>
            <a:xfrm>
              <a:off x="2828925" y="742950"/>
              <a:ext cx="1495425" cy="3671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chemeClr val="accent1"/>
                  </a:solidFill>
                </a:rPr>
                <a:t>返回</a:t>
              </a:r>
            </a:p>
          </p:txBody>
        </p:sp>
        <p:sp>
          <p:nvSpPr>
            <p:cNvPr id="20" name="箭头: 左 19">
              <a:extLst>
                <a:ext uri="{FF2B5EF4-FFF2-40B4-BE49-F238E27FC236}">
                  <a16:creationId xmlns:a16="http://schemas.microsoft.com/office/drawing/2014/main" id="{514C07D3-B765-4465-AC78-13950B93880E}"/>
                </a:ext>
              </a:extLst>
            </p:cNvPr>
            <p:cNvSpPr/>
            <p:nvPr/>
          </p:nvSpPr>
          <p:spPr>
            <a:xfrm>
              <a:off x="2550535" y="809264"/>
              <a:ext cx="309130" cy="255032"/>
            </a:xfrm>
            <a:prstGeom prst="leftArrow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55D15947-D2CC-4003-AB89-75AE6969DEA2}"/>
              </a:ext>
            </a:extLst>
          </p:cNvPr>
          <p:cNvGrpSpPr/>
          <p:nvPr/>
        </p:nvGrpSpPr>
        <p:grpSpPr>
          <a:xfrm>
            <a:off x="3533140" y="1994803"/>
            <a:ext cx="1582697" cy="338554"/>
            <a:chOff x="3533140" y="1994803"/>
            <a:chExt cx="1582697" cy="338554"/>
          </a:xfrm>
        </p:grpSpPr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B703A589-8793-449A-821E-0457691251C7}"/>
                </a:ext>
              </a:extLst>
            </p:cNvPr>
            <p:cNvSpPr/>
            <p:nvPr/>
          </p:nvSpPr>
          <p:spPr>
            <a:xfrm>
              <a:off x="3533140" y="2101850"/>
              <a:ext cx="124460" cy="12446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7C1009D4-5BAF-47FC-AE47-AAE87A0E8E74}"/>
                </a:ext>
              </a:extLst>
            </p:cNvPr>
            <p:cNvSpPr/>
            <p:nvPr/>
          </p:nvSpPr>
          <p:spPr>
            <a:xfrm>
              <a:off x="3700065" y="1994803"/>
              <a:ext cx="1415772" cy="338554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zh-CN" altLang="en-US" sz="1600" b="0" cap="none" spc="0" dirty="0">
                  <a:ln w="0"/>
                  <a:solidFill>
                    <a:schemeClr val="accent1">
                      <a:lumMod val="7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导</a:t>
              </a:r>
              <a:r>
                <a:rPr lang="zh-CN" altLang="en-US" sz="1600" dirty="0">
                  <a:ln w="0"/>
                  <a:solidFill>
                    <a:schemeClr val="accent1">
                      <a:lumMod val="7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出</a:t>
              </a:r>
              <a:r>
                <a:rPr lang="zh-CN" altLang="en-US" sz="1600" b="0" cap="none" spc="0" dirty="0">
                  <a:ln w="0"/>
                  <a:solidFill>
                    <a:schemeClr val="accent1">
                      <a:lumMod val="7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个人信息</a:t>
              </a:r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B34147DE-449B-48B0-8F85-576ACCCE4C84}"/>
              </a:ext>
            </a:extLst>
          </p:cNvPr>
          <p:cNvGrpSpPr/>
          <p:nvPr/>
        </p:nvGrpSpPr>
        <p:grpSpPr>
          <a:xfrm>
            <a:off x="5617237" y="1994803"/>
            <a:ext cx="1164389" cy="338554"/>
            <a:chOff x="5617237" y="1994803"/>
            <a:chExt cx="1164389" cy="338554"/>
          </a:xfrm>
        </p:grpSpPr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F5197681-A4FB-4DCD-9895-E7E20B3AD5AB}"/>
                </a:ext>
              </a:extLst>
            </p:cNvPr>
            <p:cNvSpPr/>
            <p:nvPr/>
          </p:nvSpPr>
          <p:spPr>
            <a:xfrm>
              <a:off x="5617237" y="2115453"/>
              <a:ext cx="124460" cy="12446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A8D8B9AB-EEA9-4096-8A16-5FFD5E76817F}"/>
                </a:ext>
              </a:extLst>
            </p:cNvPr>
            <p:cNvSpPr/>
            <p:nvPr/>
          </p:nvSpPr>
          <p:spPr>
            <a:xfrm>
              <a:off x="5776223" y="1994803"/>
              <a:ext cx="1005403" cy="338554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zh-CN" altLang="en-US" sz="1600" b="0" cap="none" spc="0" dirty="0">
                  <a:ln w="0"/>
                  <a:solidFill>
                    <a:schemeClr val="accent1">
                      <a:lumMod val="7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导出日程</a:t>
              </a: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0813CD09-D200-42D5-A7DB-D7165CE09F96}"/>
              </a:ext>
            </a:extLst>
          </p:cNvPr>
          <p:cNvGrpSpPr/>
          <p:nvPr/>
        </p:nvGrpSpPr>
        <p:grpSpPr>
          <a:xfrm>
            <a:off x="2705100" y="3358641"/>
            <a:ext cx="5261226" cy="409904"/>
            <a:chOff x="2615950" y="2638157"/>
            <a:chExt cx="5261226" cy="409904"/>
          </a:xfrm>
        </p:grpSpPr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17BACEF9-5709-40F5-A583-A7FBAC3936A5}"/>
                </a:ext>
              </a:extLst>
            </p:cNvPr>
            <p:cNvSpPr txBox="1"/>
            <p:nvPr/>
          </p:nvSpPr>
          <p:spPr>
            <a:xfrm>
              <a:off x="3826537" y="2678728"/>
              <a:ext cx="35814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E99D9E26-EB1F-40EC-86C2-C04B0A793C52}"/>
                </a:ext>
              </a:extLst>
            </p:cNvPr>
            <p:cNvSpPr/>
            <p:nvPr/>
          </p:nvSpPr>
          <p:spPr>
            <a:xfrm>
              <a:off x="2615950" y="2638157"/>
              <a:ext cx="1210588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zh-CN" altLang="en-US" sz="2000" dirty="0">
                  <a:ln w="0"/>
                  <a:solidFill>
                    <a:schemeClr val="accent1">
                      <a:lumMod val="7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导出</a:t>
              </a:r>
              <a:r>
                <a:rPr lang="zh-CN" altLang="en-US" sz="2000" b="0" cap="none" spc="0" dirty="0">
                  <a:ln w="0"/>
                  <a:solidFill>
                    <a:schemeClr val="accent1">
                      <a:lumMod val="7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位置</a:t>
              </a:r>
            </a:p>
          </p:txBody>
        </p:sp>
        <p:pic>
          <p:nvPicPr>
            <p:cNvPr id="29" name="图形 28" descr="打开文件夹">
              <a:extLst>
                <a:ext uri="{FF2B5EF4-FFF2-40B4-BE49-F238E27FC236}">
                  <a16:creationId xmlns:a16="http://schemas.microsoft.com/office/drawing/2014/main" id="{B3E564BF-4BBD-472D-B192-BF0DE0301F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507843" y="2678728"/>
              <a:ext cx="369333" cy="369333"/>
            </a:xfrm>
            <a:prstGeom prst="rect">
              <a:avLst/>
            </a:prstGeom>
          </p:spPr>
        </p:pic>
      </p:grp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7BF6B6D4-A6A5-499D-A777-2469F3C4281E}"/>
              </a:ext>
            </a:extLst>
          </p:cNvPr>
          <p:cNvSpPr/>
          <p:nvPr/>
        </p:nvSpPr>
        <p:spPr>
          <a:xfrm>
            <a:off x="5115837" y="4185356"/>
            <a:ext cx="831188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导出</a:t>
            </a:r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AAF745B2-D9E3-4063-A92F-86127CC958A5}"/>
              </a:ext>
            </a:extLst>
          </p:cNvPr>
          <p:cNvGrpSpPr/>
          <p:nvPr/>
        </p:nvGrpSpPr>
        <p:grpSpPr>
          <a:xfrm>
            <a:off x="2872430" y="2638157"/>
            <a:ext cx="4535507" cy="409903"/>
            <a:chOff x="2872430" y="2638157"/>
            <a:chExt cx="4535507" cy="409903"/>
          </a:xfrm>
        </p:grpSpPr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D5520B44-9BBD-46C0-B0CE-01D5B903CF6D}"/>
                </a:ext>
              </a:extLst>
            </p:cNvPr>
            <p:cNvSpPr txBox="1"/>
            <p:nvPr/>
          </p:nvSpPr>
          <p:spPr>
            <a:xfrm>
              <a:off x="3826537" y="2678728"/>
              <a:ext cx="35814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2DD69947-77A5-4F8E-8D64-69671C22A46B}"/>
                </a:ext>
              </a:extLst>
            </p:cNvPr>
            <p:cNvSpPr/>
            <p:nvPr/>
          </p:nvSpPr>
          <p:spPr>
            <a:xfrm>
              <a:off x="2872430" y="2638157"/>
              <a:ext cx="697627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zh-CN" altLang="en-US" sz="2000" b="0" cap="none" spc="0" dirty="0">
                  <a:ln w="0"/>
                  <a:solidFill>
                    <a:schemeClr val="accent1">
                      <a:lumMod val="7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学号</a:t>
              </a:r>
            </a:p>
          </p:txBody>
        </p:sp>
      </p:grpSp>
      <p:sp>
        <p:nvSpPr>
          <p:cNvPr id="9" name="对话气泡: 圆角矩形 8">
            <a:extLst>
              <a:ext uri="{FF2B5EF4-FFF2-40B4-BE49-F238E27FC236}">
                <a16:creationId xmlns:a16="http://schemas.microsoft.com/office/drawing/2014/main" id="{C779E4B3-A914-4B62-96B7-A504FFA264C3}"/>
              </a:ext>
            </a:extLst>
          </p:cNvPr>
          <p:cNvSpPr/>
          <p:nvPr/>
        </p:nvSpPr>
        <p:spPr>
          <a:xfrm>
            <a:off x="6849352" y="661987"/>
            <a:ext cx="1361199" cy="1737026"/>
          </a:xfrm>
          <a:prstGeom prst="wedgeRoundRect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rgbClr val="FF0000"/>
                </a:solidFill>
              </a:rPr>
              <a:t>导出多个个人</a:t>
            </a:r>
            <a:r>
              <a:rPr lang="zh-CN" altLang="en-US" dirty="0">
                <a:solidFill>
                  <a:srgbClr val="FF0000"/>
                </a:solidFill>
              </a:rPr>
              <a:t>信息时可填写多个学号并用逗号隔开</a:t>
            </a:r>
          </a:p>
        </p:txBody>
      </p:sp>
    </p:spTree>
    <p:extLst>
      <p:ext uri="{BB962C8B-B14F-4D97-AF65-F5344CB8AC3E}">
        <p14:creationId xmlns:p14="http://schemas.microsoft.com/office/powerpoint/2010/main" val="14064304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6D4558FD-524D-45A2-94D7-AD80D46F834B}"/>
              </a:ext>
            </a:extLst>
          </p:cNvPr>
          <p:cNvGrpSpPr/>
          <p:nvPr/>
        </p:nvGrpSpPr>
        <p:grpSpPr>
          <a:xfrm>
            <a:off x="381000" y="100012"/>
            <a:ext cx="5867400" cy="6657975"/>
            <a:chOff x="2438400" y="123825"/>
            <a:chExt cx="5867400" cy="6657975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E10D1CF5-14EF-4B6B-8D95-F3D820950295}"/>
                </a:ext>
              </a:extLst>
            </p:cNvPr>
            <p:cNvSpPr/>
            <p:nvPr/>
          </p:nvSpPr>
          <p:spPr>
            <a:xfrm>
              <a:off x="2438400" y="123825"/>
              <a:ext cx="5867400" cy="66579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CDCFB3DB-76EC-40E7-8E33-6591505F68A3}"/>
                </a:ext>
              </a:extLst>
            </p:cNvPr>
            <p:cNvSpPr/>
            <p:nvPr/>
          </p:nvSpPr>
          <p:spPr>
            <a:xfrm>
              <a:off x="2438400" y="123825"/>
              <a:ext cx="5867400" cy="46672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64A44CA7-A85A-42BC-B632-DF6D8C863D37}"/>
                </a:ext>
              </a:extLst>
            </p:cNvPr>
            <p:cNvGrpSpPr/>
            <p:nvPr/>
          </p:nvGrpSpPr>
          <p:grpSpPr>
            <a:xfrm>
              <a:off x="7543801" y="195262"/>
              <a:ext cx="666750" cy="323850"/>
              <a:chOff x="4657725" y="1714500"/>
              <a:chExt cx="1828800" cy="914400"/>
            </a:xfrm>
          </p:grpSpPr>
          <p:sp>
            <p:nvSpPr>
              <p:cNvPr id="6" name="乘号 5">
                <a:extLst>
                  <a:ext uri="{FF2B5EF4-FFF2-40B4-BE49-F238E27FC236}">
                    <a16:creationId xmlns:a16="http://schemas.microsoft.com/office/drawing/2014/main" id="{BABF7F65-2790-4FF6-92F3-9FA62C0E2CBB}"/>
                  </a:ext>
                </a:extLst>
              </p:cNvPr>
              <p:cNvSpPr/>
              <p:nvPr/>
            </p:nvSpPr>
            <p:spPr>
              <a:xfrm>
                <a:off x="5572125" y="1714500"/>
                <a:ext cx="914400" cy="914400"/>
              </a:xfrm>
              <a:prstGeom prst="mathMultiply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7" name="减号 6">
                <a:extLst>
                  <a:ext uri="{FF2B5EF4-FFF2-40B4-BE49-F238E27FC236}">
                    <a16:creationId xmlns:a16="http://schemas.microsoft.com/office/drawing/2014/main" id="{9AB6C7BD-B7E6-4CC5-A4D0-A14E362A8DCB}"/>
                  </a:ext>
                </a:extLst>
              </p:cNvPr>
              <p:cNvSpPr/>
              <p:nvPr/>
            </p:nvSpPr>
            <p:spPr>
              <a:xfrm>
                <a:off x="4657725" y="1714500"/>
                <a:ext cx="914400" cy="914400"/>
              </a:xfrm>
              <a:prstGeom prst="mathMinus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p:grp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24309562-FFD1-4594-81C3-B2043667A76E}"/>
              </a:ext>
            </a:extLst>
          </p:cNvPr>
          <p:cNvGrpSpPr/>
          <p:nvPr/>
        </p:nvGrpSpPr>
        <p:grpSpPr>
          <a:xfrm>
            <a:off x="493135" y="719137"/>
            <a:ext cx="1773815" cy="367129"/>
            <a:chOff x="2550535" y="742950"/>
            <a:chExt cx="1773815" cy="367129"/>
          </a:xfrm>
        </p:grpSpPr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09E79AE2-EBC9-4B08-8955-30D29EF508E3}"/>
                </a:ext>
              </a:extLst>
            </p:cNvPr>
            <p:cNvSpPr txBox="1"/>
            <p:nvPr/>
          </p:nvSpPr>
          <p:spPr>
            <a:xfrm>
              <a:off x="2828925" y="742950"/>
              <a:ext cx="1495425" cy="3671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chemeClr val="accent1"/>
                  </a:solidFill>
                </a:rPr>
                <a:t>返回</a:t>
              </a:r>
            </a:p>
          </p:txBody>
        </p:sp>
        <p:sp>
          <p:nvSpPr>
            <p:cNvPr id="20" name="箭头: 左 19">
              <a:extLst>
                <a:ext uri="{FF2B5EF4-FFF2-40B4-BE49-F238E27FC236}">
                  <a16:creationId xmlns:a16="http://schemas.microsoft.com/office/drawing/2014/main" id="{E61D04AA-B0BC-4BF1-9ED4-EE3E62B4A60F}"/>
                </a:ext>
              </a:extLst>
            </p:cNvPr>
            <p:cNvSpPr/>
            <p:nvPr/>
          </p:nvSpPr>
          <p:spPr>
            <a:xfrm>
              <a:off x="2550535" y="809264"/>
              <a:ext cx="309130" cy="255032"/>
            </a:xfrm>
            <a:prstGeom prst="leftArrow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210E287E-8E5A-4DFB-A10D-101313ACF0C6}"/>
              </a:ext>
            </a:extLst>
          </p:cNvPr>
          <p:cNvSpPr/>
          <p:nvPr/>
        </p:nvSpPr>
        <p:spPr>
          <a:xfrm>
            <a:off x="623887" y="1238667"/>
            <a:ext cx="5381625" cy="89969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C853FB3-D038-4FB5-A59E-996EBAE9657B}"/>
              </a:ext>
            </a:extLst>
          </p:cNvPr>
          <p:cNvSpPr/>
          <p:nvPr/>
        </p:nvSpPr>
        <p:spPr>
          <a:xfrm>
            <a:off x="1223506" y="1495780"/>
            <a:ext cx="121058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000" b="0" cap="none" spc="0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社团名称</a:t>
            </a: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C3DF6A5D-6579-4544-AEE1-0B7EEC608816}"/>
              </a:ext>
            </a:extLst>
          </p:cNvPr>
          <p:cNvGrpSpPr/>
          <p:nvPr/>
        </p:nvGrpSpPr>
        <p:grpSpPr>
          <a:xfrm>
            <a:off x="2724150" y="1512271"/>
            <a:ext cx="2628900" cy="367129"/>
            <a:chOff x="4781550" y="1536084"/>
            <a:chExt cx="2628900" cy="367129"/>
          </a:xfrm>
        </p:grpSpPr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728CEBC0-118C-43A6-8A3E-B48B0050BA6E}"/>
                </a:ext>
              </a:extLst>
            </p:cNvPr>
            <p:cNvSpPr txBox="1"/>
            <p:nvPr/>
          </p:nvSpPr>
          <p:spPr>
            <a:xfrm>
              <a:off x="4781550" y="1536084"/>
              <a:ext cx="2628900" cy="36712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:a16="http://schemas.microsoft.com/office/drawing/2014/main" id="{E406CA6D-AB37-4A57-B751-1835508E75A5}"/>
                </a:ext>
              </a:extLst>
            </p:cNvPr>
            <p:cNvSpPr/>
            <p:nvPr/>
          </p:nvSpPr>
          <p:spPr>
            <a:xfrm rot="10800000">
              <a:off x="7124699" y="1660553"/>
              <a:ext cx="200025" cy="11819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4" name="文本框 23">
            <a:extLst>
              <a:ext uri="{FF2B5EF4-FFF2-40B4-BE49-F238E27FC236}">
                <a16:creationId xmlns:a16="http://schemas.microsoft.com/office/drawing/2014/main" id="{D0CBD00A-A1E5-4138-8D69-6C1E1B5334A5}"/>
              </a:ext>
            </a:extLst>
          </p:cNvPr>
          <p:cNvSpPr txBox="1"/>
          <p:nvPr/>
        </p:nvSpPr>
        <p:spPr>
          <a:xfrm>
            <a:off x="876299" y="2411967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2">
                    <a:lumMod val="50000"/>
                  </a:schemeClr>
                </a:solidFill>
              </a:rPr>
              <a:t>社团名称：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57D3AECC-EA5A-42DA-B3A5-5D57A8E32C39}"/>
              </a:ext>
            </a:extLst>
          </p:cNvPr>
          <p:cNvSpPr txBox="1"/>
          <p:nvPr/>
        </p:nvSpPr>
        <p:spPr>
          <a:xfrm>
            <a:off x="876299" y="2933698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2">
                    <a:lumMod val="50000"/>
                  </a:schemeClr>
                </a:solidFill>
              </a:rPr>
              <a:t>所属：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D0A43C2E-B13F-42EC-89B0-0569F17DD096}"/>
              </a:ext>
            </a:extLst>
          </p:cNvPr>
          <p:cNvSpPr txBox="1"/>
          <p:nvPr/>
        </p:nvSpPr>
        <p:spPr>
          <a:xfrm>
            <a:off x="876299" y="3366965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2">
                    <a:lumMod val="50000"/>
                  </a:schemeClr>
                </a:solidFill>
              </a:rPr>
              <a:t>类型：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2F8F668E-7A7E-42B5-8C1D-CBD0ECBF1EE6}"/>
              </a:ext>
            </a:extLst>
          </p:cNvPr>
          <p:cNvSpPr txBox="1"/>
          <p:nvPr/>
        </p:nvSpPr>
        <p:spPr>
          <a:xfrm>
            <a:off x="3343274" y="3366965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2">
                    <a:lumMod val="50000"/>
                  </a:schemeClr>
                </a:solidFill>
              </a:rPr>
              <a:t>人数：</a:t>
            </a:r>
          </a:p>
        </p:txBody>
      </p:sp>
      <p:sp>
        <p:nvSpPr>
          <p:cNvPr id="32" name="等腰三角形 31">
            <a:extLst>
              <a:ext uri="{FF2B5EF4-FFF2-40B4-BE49-F238E27FC236}">
                <a16:creationId xmlns:a16="http://schemas.microsoft.com/office/drawing/2014/main" id="{EA23F456-96B8-42CF-80F6-96169BAD6F60}"/>
              </a:ext>
            </a:extLst>
          </p:cNvPr>
          <p:cNvSpPr/>
          <p:nvPr/>
        </p:nvSpPr>
        <p:spPr>
          <a:xfrm rot="10800000">
            <a:off x="2524125" y="3501289"/>
            <a:ext cx="200025" cy="11819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4D08BAEB-3878-46A1-9DAE-0E7FCE006DD0}"/>
              </a:ext>
            </a:extLst>
          </p:cNvPr>
          <p:cNvSpPr/>
          <p:nvPr/>
        </p:nvSpPr>
        <p:spPr>
          <a:xfrm>
            <a:off x="4457699" y="2583601"/>
            <a:ext cx="1219200" cy="5113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查找团空</a:t>
            </a:r>
          </a:p>
        </p:txBody>
      </p:sp>
      <p:graphicFrame>
        <p:nvGraphicFramePr>
          <p:cNvPr id="34" name="表格 34">
            <a:extLst>
              <a:ext uri="{FF2B5EF4-FFF2-40B4-BE49-F238E27FC236}">
                <a16:creationId xmlns:a16="http://schemas.microsoft.com/office/drawing/2014/main" id="{03622BEF-F442-443F-9F66-E2FE3917EB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6070022"/>
              </p:ext>
            </p:extLst>
          </p:nvPr>
        </p:nvGraphicFramePr>
        <p:xfrm>
          <a:off x="473012" y="4241715"/>
          <a:ext cx="568337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7229">
                  <a:extLst>
                    <a:ext uri="{9D8B030D-6E8A-4147-A177-3AD203B41FA5}">
                      <a16:colId xmlns:a16="http://schemas.microsoft.com/office/drawing/2014/main" val="2080431642"/>
                    </a:ext>
                  </a:extLst>
                </a:gridCol>
                <a:gridCol w="947229">
                  <a:extLst>
                    <a:ext uri="{9D8B030D-6E8A-4147-A177-3AD203B41FA5}">
                      <a16:colId xmlns:a16="http://schemas.microsoft.com/office/drawing/2014/main" val="322988488"/>
                    </a:ext>
                  </a:extLst>
                </a:gridCol>
                <a:gridCol w="947229">
                  <a:extLst>
                    <a:ext uri="{9D8B030D-6E8A-4147-A177-3AD203B41FA5}">
                      <a16:colId xmlns:a16="http://schemas.microsoft.com/office/drawing/2014/main" val="796290384"/>
                    </a:ext>
                  </a:extLst>
                </a:gridCol>
                <a:gridCol w="947229">
                  <a:extLst>
                    <a:ext uri="{9D8B030D-6E8A-4147-A177-3AD203B41FA5}">
                      <a16:colId xmlns:a16="http://schemas.microsoft.com/office/drawing/2014/main" val="185082096"/>
                    </a:ext>
                  </a:extLst>
                </a:gridCol>
                <a:gridCol w="947229">
                  <a:extLst>
                    <a:ext uri="{9D8B030D-6E8A-4147-A177-3AD203B41FA5}">
                      <a16:colId xmlns:a16="http://schemas.microsoft.com/office/drawing/2014/main" val="87994121"/>
                    </a:ext>
                  </a:extLst>
                </a:gridCol>
                <a:gridCol w="947229">
                  <a:extLst>
                    <a:ext uri="{9D8B030D-6E8A-4147-A177-3AD203B41FA5}">
                      <a16:colId xmlns:a16="http://schemas.microsoft.com/office/drawing/2014/main" val="20472177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学号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姓名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学院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专业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加入时间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团内职务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2626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8299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0181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7720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0181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7256169"/>
                  </a:ext>
                </a:extLst>
              </a:tr>
            </a:tbl>
          </a:graphicData>
        </a:graphic>
      </p:graphicFrame>
      <p:sp>
        <p:nvSpPr>
          <p:cNvPr id="36" name="文本框 35">
            <a:extLst>
              <a:ext uri="{FF2B5EF4-FFF2-40B4-BE49-F238E27FC236}">
                <a16:creationId xmlns:a16="http://schemas.microsoft.com/office/drawing/2014/main" id="{35B2E587-2098-4932-9FA6-1E395B67CA21}"/>
              </a:ext>
            </a:extLst>
          </p:cNvPr>
          <p:cNvSpPr txBox="1"/>
          <p:nvPr/>
        </p:nvSpPr>
        <p:spPr>
          <a:xfrm>
            <a:off x="876299" y="380434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2">
                    <a:lumMod val="50000"/>
                  </a:schemeClr>
                </a:solidFill>
              </a:rPr>
              <a:t>成员信息：</a:t>
            </a:r>
          </a:p>
        </p:txBody>
      </p: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2E3E0270-045C-47E8-B23D-2DA6E6B11F10}"/>
              </a:ext>
            </a:extLst>
          </p:cNvPr>
          <p:cNvGrpSpPr/>
          <p:nvPr/>
        </p:nvGrpSpPr>
        <p:grpSpPr>
          <a:xfrm>
            <a:off x="6295568" y="100012"/>
            <a:ext cx="5867400" cy="5062537"/>
            <a:chOff x="2438400" y="123825"/>
            <a:chExt cx="5867400" cy="6657975"/>
          </a:xfrm>
        </p:grpSpPr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6494D877-6CAD-41DA-B5D6-48EC0C856B9E}"/>
                </a:ext>
              </a:extLst>
            </p:cNvPr>
            <p:cNvSpPr/>
            <p:nvPr/>
          </p:nvSpPr>
          <p:spPr>
            <a:xfrm>
              <a:off x="2438400" y="123825"/>
              <a:ext cx="5867400" cy="66579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95FA28E9-4E54-4126-AC10-98F7FFA294C9}"/>
                </a:ext>
              </a:extLst>
            </p:cNvPr>
            <p:cNvSpPr/>
            <p:nvPr/>
          </p:nvSpPr>
          <p:spPr>
            <a:xfrm>
              <a:off x="2438400" y="123825"/>
              <a:ext cx="5867400" cy="61381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grpSp>
          <p:nvGrpSpPr>
            <p:cNvPr id="40" name="组合 39">
              <a:extLst>
                <a:ext uri="{FF2B5EF4-FFF2-40B4-BE49-F238E27FC236}">
                  <a16:creationId xmlns:a16="http://schemas.microsoft.com/office/drawing/2014/main" id="{3ADB2CC2-5F70-4508-9F27-4E8610AF354A}"/>
                </a:ext>
              </a:extLst>
            </p:cNvPr>
            <p:cNvGrpSpPr/>
            <p:nvPr/>
          </p:nvGrpSpPr>
          <p:grpSpPr>
            <a:xfrm>
              <a:off x="7543801" y="195262"/>
              <a:ext cx="666750" cy="448424"/>
              <a:chOff x="4657725" y="1714500"/>
              <a:chExt cx="1828800" cy="1266137"/>
            </a:xfrm>
          </p:grpSpPr>
          <p:sp>
            <p:nvSpPr>
              <p:cNvPr id="41" name="乘号 40">
                <a:extLst>
                  <a:ext uri="{FF2B5EF4-FFF2-40B4-BE49-F238E27FC236}">
                    <a16:creationId xmlns:a16="http://schemas.microsoft.com/office/drawing/2014/main" id="{9256FA3D-57B7-4D9D-8A60-F326F2846A75}"/>
                  </a:ext>
                </a:extLst>
              </p:cNvPr>
              <p:cNvSpPr/>
              <p:nvPr/>
            </p:nvSpPr>
            <p:spPr>
              <a:xfrm>
                <a:off x="5572125" y="1714500"/>
                <a:ext cx="914400" cy="1266133"/>
              </a:xfrm>
              <a:prstGeom prst="mathMultiply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42" name="减号 41">
                <a:extLst>
                  <a:ext uri="{FF2B5EF4-FFF2-40B4-BE49-F238E27FC236}">
                    <a16:creationId xmlns:a16="http://schemas.microsoft.com/office/drawing/2014/main" id="{48581FE7-7D41-4D55-876B-7DEC7F669632}"/>
                  </a:ext>
                </a:extLst>
              </p:cNvPr>
              <p:cNvSpPr/>
              <p:nvPr/>
            </p:nvSpPr>
            <p:spPr>
              <a:xfrm>
                <a:off x="4657725" y="1714500"/>
                <a:ext cx="914400" cy="1266137"/>
              </a:xfrm>
              <a:prstGeom prst="mathMinus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p:grpSp>
      </p:grpSp>
      <p:graphicFrame>
        <p:nvGraphicFramePr>
          <p:cNvPr id="43" name="表格 25">
            <a:extLst>
              <a:ext uri="{FF2B5EF4-FFF2-40B4-BE49-F238E27FC236}">
                <a16:creationId xmlns:a16="http://schemas.microsoft.com/office/drawing/2014/main" id="{78621C7D-736E-431E-96CC-B144D06ED3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6287009"/>
              </p:ext>
            </p:extLst>
          </p:nvPr>
        </p:nvGraphicFramePr>
        <p:xfrm>
          <a:off x="6378116" y="1265544"/>
          <a:ext cx="5702304" cy="37056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2788">
                  <a:extLst>
                    <a:ext uri="{9D8B030D-6E8A-4147-A177-3AD203B41FA5}">
                      <a16:colId xmlns:a16="http://schemas.microsoft.com/office/drawing/2014/main" val="166652830"/>
                    </a:ext>
                  </a:extLst>
                </a:gridCol>
                <a:gridCol w="712788">
                  <a:extLst>
                    <a:ext uri="{9D8B030D-6E8A-4147-A177-3AD203B41FA5}">
                      <a16:colId xmlns:a16="http://schemas.microsoft.com/office/drawing/2014/main" val="4095197989"/>
                    </a:ext>
                  </a:extLst>
                </a:gridCol>
                <a:gridCol w="712788">
                  <a:extLst>
                    <a:ext uri="{9D8B030D-6E8A-4147-A177-3AD203B41FA5}">
                      <a16:colId xmlns:a16="http://schemas.microsoft.com/office/drawing/2014/main" val="2191747016"/>
                    </a:ext>
                  </a:extLst>
                </a:gridCol>
                <a:gridCol w="712788">
                  <a:extLst>
                    <a:ext uri="{9D8B030D-6E8A-4147-A177-3AD203B41FA5}">
                      <a16:colId xmlns:a16="http://schemas.microsoft.com/office/drawing/2014/main" val="2019713336"/>
                    </a:ext>
                  </a:extLst>
                </a:gridCol>
                <a:gridCol w="712788">
                  <a:extLst>
                    <a:ext uri="{9D8B030D-6E8A-4147-A177-3AD203B41FA5}">
                      <a16:colId xmlns:a16="http://schemas.microsoft.com/office/drawing/2014/main" val="3925055245"/>
                    </a:ext>
                  </a:extLst>
                </a:gridCol>
                <a:gridCol w="712788">
                  <a:extLst>
                    <a:ext uri="{9D8B030D-6E8A-4147-A177-3AD203B41FA5}">
                      <a16:colId xmlns:a16="http://schemas.microsoft.com/office/drawing/2014/main" val="760524288"/>
                    </a:ext>
                  </a:extLst>
                </a:gridCol>
                <a:gridCol w="712788">
                  <a:extLst>
                    <a:ext uri="{9D8B030D-6E8A-4147-A177-3AD203B41FA5}">
                      <a16:colId xmlns:a16="http://schemas.microsoft.com/office/drawing/2014/main" val="2666442023"/>
                    </a:ext>
                  </a:extLst>
                </a:gridCol>
                <a:gridCol w="712788">
                  <a:extLst>
                    <a:ext uri="{9D8B030D-6E8A-4147-A177-3AD203B41FA5}">
                      <a16:colId xmlns:a16="http://schemas.microsoft.com/office/drawing/2014/main" val="169584958"/>
                    </a:ext>
                  </a:extLst>
                </a:gridCol>
              </a:tblGrid>
              <a:tr h="52937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bg1"/>
                          </a:solidFill>
                        </a:rPr>
                        <a:t>MON</a:t>
                      </a:r>
                      <a:endParaRPr lang="zh-CN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TUE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WED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THU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FRI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SAT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SUN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095884"/>
                  </a:ext>
                </a:extLst>
              </a:tr>
              <a:tr h="52937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8</a:t>
                      </a:r>
                      <a:r>
                        <a:rPr lang="zh-CN" altLang="en-US" sz="1200" dirty="0"/>
                        <a:t>：</a:t>
                      </a:r>
                      <a:r>
                        <a:rPr lang="en-US" altLang="zh-CN" sz="1200" dirty="0"/>
                        <a:t>20</a:t>
                      </a:r>
                    </a:p>
                    <a:p>
                      <a:pPr algn="ctr"/>
                      <a:r>
                        <a:rPr lang="en-US" altLang="zh-CN" sz="1400" b="1" dirty="0"/>
                        <a:t>1~2</a:t>
                      </a:r>
                      <a:endParaRPr lang="zh-CN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&lt;1/2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2090097"/>
                  </a:ext>
                </a:extLst>
              </a:tr>
              <a:tr h="52937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10</a:t>
                      </a:r>
                      <a:r>
                        <a:rPr lang="zh-CN" altLang="en-US" sz="1200" dirty="0"/>
                        <a:t>：</a:t>
                      </a:r>
                      <a:r>
                        <a:rPr lang="en-US" altLang="zh-CN" sz="1200" dirty="0"/>
                        <a:t>20</a:t>
                      </a:r>
                    </a:p>
                    <a:p>
                      <a:pPr algn="ctr"/>
                      <a:r>
                        <a:rPr lang="en-US" altLang="zh-CN" sz="1400" b="1" dirty="0"/>
                        <a:t>3~4</a:t>
                      </a:r>
                      <a:endParaRPr lang="zh-CN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rgbClr val="909090"/>
                          </a:solidFill>
                        </a:rPr>
                        <a:t>1/2&lt;</a:t>
                      </a:r>
                      <a:r>
                        <a:rPr lang="zh-CN" altLang="en-US" sz="1200" dirty="0">
                          <a:solidFill>
                            <a:srgbClr val="909090"/>
                          </a:solidFill>
                        </a:rPr>
                        <a:t>人数</a:t>
                      </a:r>
                      <a:r>
                        <a:rPr lang="en-US" altLang="zh-CN" sz="1200" dirty="0">
                          <a:solidFill>
                            <a:srgbClr val="909090"/>
                          </a:solidFill>
                        </a:rPr>
                        <a:t>&lt;3/4</a:t>
                      </a:r>
                      <a:endParaRPr lang="zh-CN" altLang="en-US" sz="1200" dirty="0">
                        <a:solidFill>
                          <a:srgbClr val="909090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7264452"/>
                  </a:ext>
                </a:extLst>
              </a:tr>
              <a:tr h="52937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  <a:r>
                        <a:rPr kumimoji="0" lang="zh-CN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：</a:t>
                      </a: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00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5~6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&gt;3/4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2233370"/>
                  </a:ext>
                </a:extLst>
              </a:tr>
              <a:tr h="52937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  <a:r>
                        <a:rPr kumimoji="0" lang="zh-CN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：</a:t>
                      </a: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00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7~8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229980"/>
                  </a:ext>
                </a:extLst>
              </a:tr>
              <a:tr h="52937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18</a:t>
                      </a:r>
                      <a:r>
                        <a:rPr kumimoji="0" lang="zh-CN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：</a:t>
                      </a: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40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9~10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126800"/>
                  </a:ext>
                </a:extLst>
              </a:tr>
              <a:tr h="52937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  <a:r>
                        <a:rPr kumimoji="0" lang="zh-CN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：</a:t>
                      </a: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11~12</a:t>
                      </a: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546009"/>
                  </a:ext>
                </a:extLst>
              </a:tr>
            </a:tbl>
          </a:graphicData>
        </a:graphic>
      </p:graphicFrame>
      <p:grpSp>
        <p:nvGrpSpPr>
          <p:cNvPr id="44" name="组合 43">
            <a:extLst>
              <a:ext uri="{FF2B5EF4-FFF2-40B4-BE49-F238E27FC236}">
                <a16:creationId xmlns:a16="http://schemas.microsoft.com/office/drawing/2014/main" id="{45878B1D-51F8-4942-AD73-64F8F9ED4755}"/>
              </a:ext>
            </a:extLst>
          </p:cNvPr>
          <p:cNvGrpSpPr/>
          <p:nvPr/>
        </p:nvGrpSpPr>
        <p:grpSpPr>
          <a:xfrm>
            <a:off x="6638925" y="743690"/>
            <a:ext cx="1164387" cy="338554"/>
            <a:chOff x="3533140" y="1990781"/>
            <a:chExt cx="1164387" cy="338554"/>
          </a:xfrm>
        </p:grpSpPr>
        <p:sp>
          <p:nvSpPr>
            <p:cNvPr id="45" name="椭圆 44">
              <a:extLst>
                <a:ext uri="{FF2B5EF4-FFF2-40B4-BE49-F238E27FC236}">
                  <a16:creationId xmlns:a16="http://schemas.microsoft.com/office/drawing/2014/main" id="{16CF3368-1878-4AF4-BCC5-BC635AA30034}"/>
                </a:ext>
              </a:extLst>
            </p:cNvPr>
            <p:cNvSpPr/>
            <p:nvPr/>
          </p:nvSpPr>
          <p:spPr>
            <a:xfrm>
              <a:off x="3533140" y="2101850"/>
              <a:ext cx="124460" cy="12446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EDC15D5D-D0EE-4AB7-8A38-241407BE60D7}"/>
                </a:ext>
              </a:extLst>
            </p:cNvPr>
            <p:cNvSpPr/>
            <p:nvPr/>
          </p:nvSpPr>
          <p:spPr>
            <a:xfrm>
              <a:off x="3692125" y="1990781"/>
              <a:ext cx="1005402" cy="338554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zh-CN" altLang="en-US" sz="1600" dirty="0">
                  <a:ln w="0"/>
                  <a:solidFill>
                    <a:schemeClr val="accent1">
                      <a:lumMod val="7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全体成员</a:t>
              </a:r>
              <a:endParaRPr lang="zh-CN" altLang="en-US" sz="1600" b="0" cap="none" spc="0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6BB904E0-EDE9-40AA-81DF-D7D91A03C11D}"/>
              </a:ext>
            </a:extLst>
          </p:cNvPr>
          <p:cNvGrpSpPr/>
          <p:nvPr/>
        </p:nvGrpSpPr>
        <p:grpSpPr>
          <a:xfrm>
            <a:off x="7980072" y="727975"/>
            <a:ext cx="1164390" cy="338554"/>
            <a:chOff x="5617237" y="1994803"/>
            <a:chExt cx="1164390" cy="338554"/>
          </a:xfrm>
        </p:grpSpPr>
        <p:sp>
          <p:nvSpPr>
            <p:cNvPr id="48" name="椭圆 47">
              <a:extLst>
                <a:ext uri="{FF2B5EF4-FFF2-40B4-BE49-F238E27FC236}">
                  <a16:creationId xmlns:a16="http://schemas.microsoft.com/office/drawing/2014/main" id="{7C89C509-9B45-446B-97F5-94C25FAC2951}"/>
                </a:ext>
              </a:extLst>
            </p:cNvPr>
            <p:cNvSpPr/>
            <p:nvPr/>
          </p:nvSpPr>
          <p:spPr>
            <a:xfrm>
              <a:off x="5617237" y="2115453"/>
              <a:ext cx="124460" cy="12446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57B0B5ED-ED4E-40F5-B808-B20751D13779}"/>
                </a:ext>
              </a:extLst>
            </p:cNvPr>
            <p:cNvSpPr/>
            <p:nvPr/>
          </p:nvSpPr>
          <p:spPr>
            <a:xfrm>
              <a:off x="5776224" y="1994803"/>
              <a:ext cx="1005403" cy="338554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zh-CN" altLang="en-US" sz="1600" dirty="0">
                  <a:ln w="0"/>
                  <a:solidFill>
                    <a:schemeClr val="accent1">
                      <a:lumMod val="7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个别成员</a:t>
              </a:r>
              <a:endParaRPr lang="zh-CN" altLang="en-US" sz="1600" b="0" cap="none" spc="0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50" name="文本框 49">
            <a:extLst>
              <a:ext uri="{FF2B5EF4-FFF2-40B4-BE49-F238E27FC236}">
                <a16:creationId xmlns:a16="http://schemas.microsoft.com/office/drawing/2014/main" id="{E38CFEAB-D892-4A35-94D0-4F7371215FD8}"/>
              </a:ext>
            </a:extLst>
          </p:cNvPr>
          <p:cNvSpPr txBox="1"/>
          <p:nvPr/>
        </p:nvSpPr>
        <p:spPr>
          <a:xfrm>
            <a:off x="9229268" y="743690"/>
            <a:ext cx="250507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C74B8838-53BC-4820-97F7-966D2B43B90C}"/>
              </a:ext>
            </a:extLst>
          </p:cNvPr>
          <p:cNvSpPr/>
          <p:nvPr/>
        </p:nvSpPr>
        <p:spPr>
          <a:xfrm>
            <a:off x="474630" y="6475211"/>
            <a:ext cx="5680138" cy="1371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等腰三角形 51">
            <a:extLst>
              <a:ext uri="{FF2B5EF4-FFF2-40B4-BE49-F238E27FC236}">
                <a16:creationId xmlns:a16="http://schemas.microsoft.com/office/drawing/2014/main" id="{9C3FCA72-AF18-4352-A552-76AAB0842A8C}"/>
              </a:ext>
            </a:extLst>
          </p:cNvPr>
          <p:cNvSpPr/>
          <p:nvPr/>
        </p:nvSpPr>
        <p:spPr>
          <a:xfrm rot="10800000">
            <a:off x="3214686" y="6504262"/>
            <a:ext cx="200025" cy="8963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82A2A47D-BEAA-47F3-9722-BA25C3697171}"/>
              </a:ext>
            </a:extLst>
          </p:cNvPr>
          <p:cNvSpPr/>
          <p:nvPr/>
        </p:nvSpPr>
        <p:spPr>
          <a:xfrm>
            <a:off x="4348480" y="2489200"/>
            <a:ext cx="1471296" cy="72614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BCC3E888-186E-47E0-94CF-A97AFC6D009F}"/>
              </a:ext>
            </a:extLst>
          </p:cNvPr>
          <p:cNvSpPr/>
          <p:nvPr/>
        </p:nvSpPr>
        <p:spPr>
          <a:xfrm>
            <a:off x="3165790" y="6429289"/>
            <a:ext cx="297816" cy="22900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A3103785-4C38-4E67-B89F-5DC3A537D95B}"/>
              </a:ext>
            </a:extLst>
          </p:cNvPr>
          <p:cNvCxnSpPr>
            <a:stCxn id="53" idx="3"/>
          </p:cNvCxnSpPr>
          <p:nvPr/>
        </p:nvCxnSpPr>
        <p:spPr>
          <a:xfrm flipV="1">
            <a:off x="5819776" y="2849342"/>
            <a:ext cx="558340" cy="293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56">
            <a:extLst>
              <a:ext uri="{FF2B5EF4-FFF2-40B4-BE49-F238E27FC236}">
                <a16:creationId xmlns:a16="http://schemas.microsoft.com/office/drawing/2014/main" id="{ABB72E15-B5DF-453F-9681-BC4D884AF886}"/>
              </a:ext>
            </a:extLst>
          </p:cNvPr>
          <p:cNvSpPr/>
          <p:nvPr/>
        </p:nvSpPr>
        <p:spPr>
          <a:xfrm>
            <a:off x="3541356" y="6283636"/>
            <a:ext cx="2236510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0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点击显示完整列表</a:t>
            </a:r>
          </a:p>
        </p:txBody>
      </p:sp>
    </p:spTree>
    <p:extLst>
      <p:ext uri="{BB962C8B-B14F-4D97-AF65-F5344CB8AC3E}">
        <p14:creationId xmlns:p14="http://schemas.microsoft.com/office/powerpoint/2010/main" val="42418237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720</TotalTime>
  <Words>226</Words>
  <Application>Microsoft Macintosh PowerPoint</Application>
  <PresentationFormat>宽屏</PresentationFormat>
  <Paragraphs>113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晋林 黄</dc:creator>
  <cp:lastModifiedBy>筱 Yokey</cp:lastModifiedBy>
  <cp:revision>37</cp:revision>
  <dcterms:created xsi:type="dcterms:W3CDTF">2020-03-24T03:44:39Z</dcterms:created>
  <dcterms:modified xsi:type="dcterms:W3CDTF">2020-03-25T06:08:25Z</dcterms:modified>
</cp:coreProperties>
</file>