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759f9e3f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759f9e3f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59f9e3f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59f9e3f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59f9e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59f9e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59f9e3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59f9e3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759f9e3f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59f9e3f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50238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 Pantry</a:t>
            </a:r>
            <a:endParaRPr>
              <a:latin typeface="Times New Roman"/>
              <a:ea typeface="Times New Roman"/>
              <a:cs typeface="Times New Roman"/>
              <a:sym typeface="Times New Roman"/>
            </a:endParaRPr>
          </a:p>
        </p:txBody>
      </p:sp>
      <p:sp>
        <p:nvSpPr>
          <p:cNvPr id="67" name="Google Shape;67;p13"/>
          <p:cNvSpPr txBox="1"/>
          <p:nvPr/>
        </p:nvSpPr>
        <p:spPr>
          <a:xfrm>
            <a:off x="1969350" y="2731350"/>
            <a:ext cx="5076300" cy="7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Open Sans"/>
                <a:ea typeface="Open Sans"/>
                <a:cs typeface="Open Sans"/>
                <a:sym typeface="Open Sans"/>
              </a:rPr>
              <a:t>By: Xiomara, Anna, Alina, Claudine</a:t>
            </a:r>
            <a:endParaRPr b="1">
              <a:solidFill>
                <a:schemeClr val="accent1"/>
              </a:solidFill>
              <a:latin typeface="Open Sans"/>
              <a:ea typeface="Open Sans"/>
              <a:cs typeface="Open Sans"/>
              <a:sym typeface="Open Sans"/>
            </a:endParaRPr>
          </a:p>
        </p:txBody>
      </p:sp>
      <p:sp>
        <p:nvSpPr>
          <p:cNvPr id="68" name="Google Shape;68;p13"/>
          <p:cNvSpPr txBox="1"/>
          <p:nvPr/>
        </p:nvSpPr>
        <p:spPr>
          <a:xfrm flipH="1">
            <a:off x="2475750" y="2347350"/>
            <a:ext cx="47190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 Place to Put Excess Food to Use and Combat Hunger</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7363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74" name="Google Shape;74;p14"/>
          <p:cNvSpPr txBox="1"/>
          <p:nvPr/>
        </p:nvSpPr>
        <p:spPr>
          <a:xfrm>
            <a:off x="1972225" y="1591225"/>
            <a:ext cx="5255700" cy="261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solidFill>
                  <a:srgbClr val="333333"/>
                </a:solidFill>
                <a:latin typeface="Times New Roman"/>
                <a:ea typeface="Times New Roman"/>
                <a:cs typeface="Times New Roman"/>
                <a:sym typeface="Times New Roman"/>
              </a:rPr>
              <a:t>In New York, 2,261,250 people are struggling with hunger - and of them 732,300 are children.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About 14 million tons of waste are thrown out each year.</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22222"/>
              </a:buClr>
              <a:buSzPts val="1800"/>
              <a:buFont typeface="Times New Roman"/>
              <a:buChar char="●"/>
            </a:pPr>
            <a:r>
              <a:rPr lang="en" sz="1800">
                <a:solidFill>
                  <a:srgbClr val="121212"/>
                </a:solidFill>
                <a:latin typeface="Times New Roman"/>
                <a:ea typeface="Times New Roman"/>
                <a:cs typeface="Times New Roman"/>
                <a:sym typeface="Times New Roman"/>
              </a:rPr>
              <a:t>Food waste and loss has a huge carbon footprint: 3.3 billion tons of carbon equivalent.</a:t>
            </a:r>
            <a:endParaRPr sz="1800">
              <a:solidFill>
                <a:srgbClr val="12121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22222"/>
              </a:buClr>
              <a:buSzPts val="1800"/>
              <a:buFont typeface="Times New Roman"/>
              <a:buChar char="●"/>
            </a:pPr>
            <a:r>
              <a:rPr lang="en" sz="1800">
                <a:solidFill>
                  <a:srgbClr val="121212"/>
                </a:solidFill>
                <a:latin typeface="Times New Roman"/>
                <a:ea typeface="Times New Roman"/>
                <a:cs typeface="Times New Roman"/>
                <a:sym typeface="Times New Roman"/>
              </a:rPr>
              <a:t>The United States as a whole wastes more than $160 billion in food a year.</a:t>
            </a:r>
            <a:endParaRPr sz="1800">
              <a:solidFill>
                <a:srgbClr val="121212"/>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nvSpPr>
        <p:spPr>
          <a:xfrm>
            <a:off x="1762500" y="683575"/>
            <a:ext cx="5353200" cy="10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accent1"/>
                </a:solidFill>
                <a:latin typeface="PT Sans Narrow"/>
                <a:ea typeface="PT Sans Narrow"/>
                <a:cs typeface="PT Sans Narrow"/>
                <a:sym typeface="PT Sans Narrow"/>
              </a:rPr>
              <a:t>Solution</a:t>
            </a:r>
            <a:endParaRPr b="1" sz="3600">
              <a:solidFill>
                <a:schemeClr val="accent1"/>
              </a:solidFill>
              <a:latin typeface="PT Sans Narrow"/>
              <a:ea typeface="PT Sans Narrow"/>
              <a:cs typeface="PT Sans Narrow"/>
              <a:sym typeface="PT Sans Narrow"/>
            </a:endParaRPr>
          </a:p>
        </p:txBody>
      </p:sp>
      <p:sp>
        <p:nvSpPr>
          <p:cNvPr id="80" name="Google Shape;80;p15"/>
          <p:cNvSpPr txBox="1"/>
          <p:nvPr/>
        </p:nvSpPr>
        <p:spPr>
          <a:xfrm>
            <a:off x="2028300" y="1508075"/>
            <a:ext cx="5087400" cy="27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1" name="Google Shape;81;p15"/>
          <p:cNvSpPr txBox="1"/>
          <p:nvPr/>
        </p:nvSpPr>
        <p:spPr>
          <a:xfrm>
            <a:off x="1826550" y="1440875"/>
            <a:ext cx="5591700" cy="29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To reduce food waste and hunger, our website would help pair people that have excess food with others who are in need. Cooked a little extra? Have a lot of leftovers from an event? Extra food in your pantry? No need to throw it out, just upload it to Mo’ Pantry and you can help feed someone in your community that could have otherwise gone to sleep hungry.</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87" name="Google Shape;87;p16"/>
          <p:cNvSpPr txBox="1"/>
          <p:nvPr/>
        </p:nvSpPr>
        <p:spPr>
          <a:xfrm>
            <a:off x="1843350" y="1351200"/>
            <a:ext cx="5457300" cy="286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Organizations, Events, Individuals with excessive Food</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Shelters/organization for homeless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Individuals/homeless that are hungry</a:t>
            </a:r>
            <a:endParaRPr sz="1800">
              <a:latin typeface="Times New Roman"/>
              <a:ea typeface="Times New Roman"/>
              <a:cs typeface="Times New Roman"/>
              <a:sym typeface="Times New Roman"/>
            </a:endParaRPr>
          </a:p>
        </p:txBody>
      </p:sp>
      <p:sp>
        <p:nvSpPr>
          <p:cNvPr id="88" name="Google Shape;88;p1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94" name="Google Shape;94;p17"/>
          <p:cNvSpPr txBox="1"/>
          <p:nvPr>
            <p:ph idx="1" type="body"/>
          </p:nvPr>
        </p:nvSpPr>
        <p:spPr>
          <a:xfrm>
            <a:off x="1770450" y="1123350"/>
            <a:ext cx="5603100" cy="289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Due to our limited tech knowledge, we struggled figuring out how to integrate our database with our web page and how to use API for location. We are taking it upon ourselves to learn how to use this in order to further improve our app.</a:t>
            </a:r>
            <a:endParaRPr sz="1400">
              <a:solidFill>
                <a:srgbClr val="000000"/>
              </a:solidFill>
            </a:endParaRPr>
          </a:p>
          <a:p>
            <a:pPr indent="-317500" lvl="1" marL="914400" rtl="0" algn="l">
              <a:spcBef>
                <a:spcPts val="0"/>
              </a:spcBef>
              <a:spcAft>
                <a:spcPts val="0"/>
              </a:spcAft>
              <a:buClr>
                <a:srgbClr val="000000"/>
              </a:buClr>
              <a:buSzPts val="1400"/>
              <a:buChar char="○"/>
            </a:pPr>
            <a:r>
              <a:rPr lang="en" u="sng">
                <a:solidFill>
                  <a:srgbClr val="000000"/>
                </a:solidFill>
              </a:rPr>
              <a:t>Suggested Resources</a:t>
            </a:r>
            <a:r>
              <a:rPr lang="en">
                <a:solidFill>
                  <a:srgbClr val="000000"/>
                </a:solidFill>
              </a:rPr>
              <a:t>:</a:t>
            </a:r>
            <a:endParaRPr>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Google Map API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 </a:t>
            </a:r>
            <a:r>
              <a:rPr b="1" lang="en">
                <a:solidFill>
                  <a:srgbClr val="000000"/>
                </a:solidFill>
              </a:rPr>
              <a:t>NYC Open Data</a:t>
            </a:r>
            <a:endParaRPr b="1">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 Bootstrap</a:t>
            </a:r>
            <a:endParaRPr b="1">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 Open Source Code @ SeeRoCode</a:t>
            </a:r>
            <a:endParaRPr b="1">
              <a:solidFill>
                <a:srgbClr val="000000"/>
              </a:solidFill>
            </a:endParaRPr>
          </a:p>
          <a:p>
            <a:pPr indent="0" lvl="0" marL="0" rtl="0" algn="l">
              <a:spcBef>
                <a:spcPts val="1600"/>
              </a:spcBef>
              <a:spcAft>
                <a:spcPts val="1600"/>
              </a:spcAft>
              <a:buNone/>
            </a:pPr>
            <a:r>
              <a:rPr lang="en" sz="1400">
                <a:solidFill>
                  <a:srgbClr val="000000"/>
                </a:solidFill>
              </a:rPr>
              <a:t>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6243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00" name="Google Shape;100;p18"/>
          <p:cNvSpPr txBox="1"/>
          <p:nvPr>
            <p:ph idx="1" type="body"/>
          </p:nvPr>
        </p:nvSpPr>
        <p:spPr>
          <a:xfrm>
            <a:off x="1636950" y="1467075"/>
            <a:ext cx="5692500" cy="27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solidFill>
                  <a:srgbClr val="000000"/>
                </a:solidFill>
                <a:latin typeface="Times New Roman"/>
                <a:ea typeface="Times New Roman"/>
                <a:cs typeface="Times New Roman"/>
                <a:sym typeface="Times New Roman"/>
              </a:rPr>
              <a:t>Features for Future Consideration:</a:t>
            </a:r>
            <a:endParaRPr>
              <a:solidFill>
                <a:srgbClr val="000000"/>
              </a:solidFill>
              <a:latin typeface="Times New Roman"/>
              <a:ea typeface="Times New Roman"/>
              <a:cs typeface="Times New Roman"/>
              <a:sym typeface="Times New Roman"/>
            </a:endParaRPr>
          </a:p>
          <a:p>
            <a:pPr indent="-342900" lvl="0" marL="9144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Integrate our website with </a:t>
            </a:r>
            <a:r>
              <a:rPr b="1" lang="en">
                <a:solidFill>
                  <a:srgbClr val="000000"/>
                </a:solidFill>
                <a:latin typeface="Times New Roman"/>
                <a:ea typeface="Times New Roman"/>
                <a:cs typeface="Times New Roman"/>
                <a:sym typeface="Times New Roman"/>
              </a:rPr>
              <a:t>NYC Link </a:t>
            </a:r>
            <a:r>
              <a:rPr lang="en">
                <a:solidFill>
                  <a:srgbClr val="000000"/>
                </a:solidFill>
                <a:latin typeface="Times New Roman"/>
                <a:ea typeface="Times New Roman"/>
                <a:cs typeface="Times New Roman"/>
                <a:sym typeface="Times New Roman"/>
              </a:rPr>
              <a:t>portal</a:t>
            </a:r>
            <a:r>
              <a:rPr lang="en">
                <a:solidFill>
                  <a:srgbClr val="000000"/>
                </a:solidFill>
                <a:latin typeface="Times New Roman"/>
                <a:ea typeface="Times New Roman"/>
                <a:cs typeface="Times New Roman"/>
                <a:sym typeface="Times New Roman"/>
              </a:rPr>
              <a:t> and </a:t>
            </a:r>
            <a:r>
              <a:rPr b="1" lang="en">
                <a:solidFill>
                  <a:srgbClr val="000000"/>
                </a:solidFill>
                <a:latin typeface="Times New Roman"/>
                <a:ea typeface="Times New Roman"/>
                <a:cs typeface="Times New Roman"/>
                <a:sym typeface="Times New Roman"/>
              </a:rPr>
              <a:t>311</a:t>
            </a:r>
            <a:r>
              <a:rPr lang="en">
                <a:solidFill>
                  <a:srgbClr val="000000"/>
                </a:solidFill>
                <a:latin typeface="Times New Roman"/>
                <a:ea typeface="Times New Roman"/>
                <a:cs typeface="Times New Roman"/>
                <a:sym typeface="Times New Roman"/>
              </a:rPr>
              <a:t>, to expand audience (for </a:t>
            </a:r>
            <a:r>
              <a:rPr i="1" lang="en">
                <a:solidFill>
                  <a:srgbClr val="000000"/>
                </a:solidFill>
                <a:latin typeface="Times New Roman"/>
                <a:ea typeface="Times New Roman"/>
                <a:cs typeface="Times New Roman"/>
                <a:sym typeface="Times New Roman"/>
              </a:rPr>
              <a:t>those without access to mobile phone or computer</a:t>
            </a:r>
            <a:r>
              <a:rPr lang="en">
                <a:solidFill>
                  <a:srgbClr val="000000"/>
                </a:solidFill>
                <a:latin typeface="Times New Roman"/>
                <a:ea typeface="Times New Roman"/>
                <a:cs typeface="Times New Roman"/>
                <a:sym typeface="Times New Roman"/>
              </a:rPr>
              <a:t>) to search for food from any portal or 311 app.</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Expand outside of NYC</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