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1" r:id="rId1"/>
  </p:sldMasterIdLst>
  <p:notesMasterIdLst>
    <p:notesMasterId r:id="rId26"/>
  </p:notesMasterIdLst>
  <p:sldIdLst>
    <p:sldId id="256" r:id="rId2"/>
    <p:sldId id="260" r:id="rId3"/>
    <p:sldId id="258" r:id="rId4"/>
    <p:sldId id="262" r:id="rId5"/>
    <p:sldId id="275" r:id="rId6"/>
    <p:sldId id="304" r:id="rId7"/>
    <p:sldId id="305" r:id="rId8"/>
    <p:sldId id="280" r:id="rId9"/>
    <p:sldId id="261" r:id="rId10"/>
    <p:sldId id="265" r:id="rId11"/>
    <p:sldId id="257" r:id="rId12"/>
    <p:sldId id="271" r:id="rId13"/>
    <p:sldId id="273" r:id="rId14"/>
    <p:sldId id="303" r:id="rId15"/>
    <p:sldId id="267" r:id="rId16"/>
    <p:sldId id="263" r:id="rId17"/>
    <p:sldId id="272" r:id="rId18"/>
    <p:sldId id="276" r:id="rId19"/>
    <p:sldId id="306" r:id="rId20"/>
    <p:sldId id="307" r:id="rId21"/>
    <p:sldId id="308" r:id="rId22"/>
    <p:sldId id="309" r:id="rId23"/>
    <p:sldId id="310" r:id="rId24"/>
    <p:sldId id="283"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D4C574-4452-4102-B9AD-6F234DBA95F5}">
  <a:tblStyle styleId="{A8D4C574-4452-4102-B9AD-6F234DBA95F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81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939307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76cbc6627a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76cbc6627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6bf8a2b190_0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6bf8a2b190_0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6bf8a2b190_0_33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6bf8a2b190_0_33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6bf8a2b190_0_33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6bf8a2b190_0_33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g6bf8a2b190_0_32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0" name="Google Shape;1190;g6bf8a2b190_0_32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g6bf8a2b190_0_32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0" name="Google Shape;1190;g6bf8a2b190_0_32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6bf8a2b190_0_33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6bf8a2b190_0_33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79a0e38f05_0_2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79a0e38f05_0_2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79a0e38f05_0_3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79a0e38f05_0_3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6bf8a2b190_0_32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6bf8a2b190_0_32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6bf8a2b190_0_32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6bf8a2b190_0_32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7dcfa4a11f_1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7dcfa4a11f_1_1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6bf8a2b190_0_32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6bf8a2b190_0_32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6bf8a2b190_0_32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6bf8a2b190_0_32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6bf8a2b190_0_32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6bf8a2b190_0_32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6bf8a2b190_0_32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6bf8a2b190_0_32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7"/>
        <p:cNvGrpSpPr/>
        <p:nvPr/>
      </p:nvGrpSpPr>
      <p:grpSpPr>
        <a:xfrm>
          <a:off x="0" y="0"/>
          <a:ext cx="0" cy="0"/>
          <a:chOff x="0" y="0"/>
          <a:chExt cx="0" cy="0"/>
        </a:xfrm>
      </p:grpSpPr>
      <p:sp>
        <p:nvSpPr>
          <p:cNvPr id="1498" name="Google Shape;1498;g6bf8a2b190_0_33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9" name="Google Shape;1499;g6bf8a2b190_0_33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6bbdd4ca84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6bbdd4ca84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6bf8a2b190_0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6bf8a2b190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p:cNvGrpSpPr/>
        <p:nvPr/>
      </p:nvGrpSpPr>
      <p:grpSpPr>
        <a:xfrm>
          <a:off x="0" y="0"/>
          <a:ext cx="0" cy="0"/>
          <a:chOff x="0" y="0"/>
          <a:chExt cx="0" cy="0"/>
        </a:xfrm>
      </p:grpSpPr>
      <p:sp>
        <p:nvSpPr>
          <p:cNvPr id="1202" name="Google Shape;1202;g6bf8a2b190_0_32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3" name="Google Shape;1203;g6bf8a2b190_0_32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p:cNvGrpSpPr/>
        <p:nvPr/>
      </p:nvGrpSpPr>
      <p:grpSpPr>
        <a:xfrm>
          <a:off x="0" y="0"/>
          <a:ext cx="0" cy="0"/>
          <a:chOff x="0" y="0"/>
          <a:chExt cx="0" cy="0"/>
        </a:xfrm>
      </p:grpSpPr>
      <p:sp>
        <p:nvSpPr>
          <p:cNvPr id="1202" name="Google Shape;1202;g6bf8a2b190_0_32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3" name="Google Shape;1203;g6bf8a2b190_0_32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p:cNvGrpSpPr/>
        <p:nvPr/>
      </p:nvGrpSpPr>
      <p:grpSpPr>
        <a:xfrm>
          <a:off x="0" y="0"/>
          <a:ext cx="0" cy="0"/>
          <a:chOff x="0" y="0"/>
          <a:chExt cx="0" cy="0"/>
        </a:xfrm>
      </p:grpSpPr>
      <p:sp>
        <p:nvSpPr>
          <p:cNvPr id="1202" name="Google Shape;1202;g6bf8a2b190_0_32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3" name="Google Shape;1203;g6bf8a2b190_0_32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g6e36cd04bb_0_12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4" name="Google Shape;1434;g6e36cd04bb_0_12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6bbdd4ca84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6bbdd4ca84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5" y="0"/>
            <a:ext cx="9144048" cy="5133089"/>
            <a:chOff x="-25" y="0"/>
            <a:chExt cx="9144048" cy="5133089"/>
          </a:xfrm>
        </p:grpSpPr>
        <p:grpSp>
          <p:nvGrpSpPr>
            <p:cNvPr id="10" name="Google Shape;10;p2"/>
            <p:cNvGrpSpPr/>
            <p:nvPr/>
          </p:nvGrpSpPr>
          <p:grpSpPr>
            <a:xfrm>
              <a:off x="-25" y="0"/>
              <a:ext cx="9144047" cy="5133088"/>
              <a:chOff x="-25" y="0"/>
              <a:chExt cx="9144047" cy="5133088"/>
            </a:xfrm>
          </p:grpSpPr>
          <p:sp>
            <p:nvSpPr>
              <p:cNvPr id="11" name="Google Shape;11;p2"/>
              <p:cNvSpPr/>
              <p:nvPr/>
            </p:nvSpPr>
            <p:spPr>
              <a:xfrm>
                <a:off x="2406205" y="2835200"/>
                <a:ext cx="6737787" cy="2297888"/>
              </a:xfrm>
              <a:custGeom>
                <a:avLst/>
                <a:gdLst/>
                <a:ahLst/>
                <a:cxnLst/>
                <a:rect l="l" t="t" r="r" b="b"/>
                <a:pathLst>
                  <a:path w="33456" h="11410" extrusionOk="0">
                    <a:moveTo>
                      <a:pt x="22424" y="1"/>
                    </a:moveTo>
                    <a:cubicBezTo>
                      <a:pt x="16324" y="1"/>
                      <a:pt x="10216" y="1853"/>
                      <a:pt x="5291" y="5466"/>
                    </a:cubicBezTo>
                    <a:cubicBezTo>
                      <a:pt x="3145" y="7038"/>
                      <a:pt x="1158" y="9055"/>
                      <a:pt x="1" y="11410"/>
                    </a:cubicBezTo>
                    <a:lnTo>
                      <a:pt x="10841" y="11410"/>
                    </a:lnTo>
                    <a:cubicBezTo>
                      <a:pt x="13276" y="8184"/>
                      <a:pt x="17056" y="5854"/>
                      <a:pt x="20972" y="5009"/>
                    </a:cubicBezTo>
                    <a:cubicBezTo>
                      <a:pt x="22163" y="4754"/>
                      <a:pt x="23375" y="4631"/>
                      <a:pt x="24588" y="4631"/>
                    </a:cubicBezTo>
                    <a:cubicBezTo>
                      <a:pt x="27653" y="4631"/>
                      <a:pt x="30721" y="5417"/>
                      <a:pt x="33456" y="6840"/>
                    </a:cubicBezTo>
                    <a:lnTo>
                      <a:pt x="33456" y="2151"/>
                    </a:lnTo>
                    <a:cubicBezTo>
                      <a:pt x="29971" y="710"/>
                      <a:pt x="26199" y="1"/>
                      <a:pt x="22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5" y="0"/>
                <a:ext cx="1609721" cy="1520686"/>
              </a:xfrm>
              <a:custGeom>
                <a:avLst/>
                <a:gdLst/>
                <a:ahLst/>
                <a:cxnLst/>
                <a:rect l="l" t="t" r="r" b="b"/>
                <a:pathLst>
                  <a:path w="14301" h="13510" extrusionOk="0">
                    <a:moveTo>
                      <a:pt x="1" y="1"/>
                    </a:moveTo>
                    <a:lnTo>
                      <a:pt x="1" y="10726"/>
                    </a:lnTo>
                    <a:cubicBezTo>
                      <a:pt x="2821" y="12270"/>
                      <a:pt x="5968" y="13216"/>
                      <a:pt x="9173" y="13471"/>
                    </a:cubicBezTo>
                    <a:cubicBezTo>
                      <a:pt x="9467" y="13495"/>
                      <a:pt x="9769" y="13510"/>
                      <a:pt x="10071" y="13510"/>
                    </a:cubicBezTo>
                    <a:cubicBezTo>
                      <a:pt x="11246" y="13510"/>
                      <a:pt x="12433" y="13283"/>
                      <a:pt x="13226" y="12461"/>
                    </a:cubicBezTo>
                    <a:cubicBezTo>
                      <a:pt x="14300" y="11341"/>
                      <a:pt x="14232" y="9575"/>
                      <a:pt x="14001" y="8044"/>
                    </a:cubicBezTo>
                    <a:cubicBezTo>
                      <a:pt x="13562" y="5173"/>
                      <a:pt x="12728" y="2274"/>
                      <a:pt x="109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27123" y="1345453"/>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254000" y="0"/>
                <a:ext cx="2890022" cy="2725961"/>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761045" y="7693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761045" y="909777"/>
                <a:ext cx="205188" cy="140772"/>
              </a:xfrm>
              <a:custGeom>
                <a:avLst/>
                <a:gdLst/>
                <a:ahLst/>
                <a:cxnLst/>
                <a:rect l="l" t="t" r="r" b="b"/>
                <a:pathLst>
                  <a:path w="2784" h="1910" extrusionOk="0">
                    <a:moveTo>
                      <a:pt x="1392" y="1"/>
                    </a:moveTo>
                    <a:lnTo>
                      <a:pt x="0" y="1910"/>
                    </a:lnTo>
                    <a:lnTo>
                      <a:pt x="2784" y="1910"/>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1797900" y="495850"/>
            <a:ext cx="43989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1" name="Google Shape;21;p2"/>
          <p:cNvSpPr txBox="1">
            <a:spLocks noGrp="1"/>
          </p:cNvSpPr>
          <p:nvPr>
            <p:ph type="subTitle" idx="1"/>
          </p:nvPr>
        </p:nvSpPr>
        <p:spPr>
          <a:xfrm>
            <a:off x="1797888" y="2575950"/>
            <a:ext cx="2383800" cy="557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Font typeface="Lato"/>
              <a:buNone/>
              <a:defRPr sz="1800"/>
            </a:lvl1pPr>
            <a:lvl2pPr lvl="1" algn="ctr">
              <a:lnSpc>
                <a:spcPct val="100000"/>
              </a:lnSpc>
              <a:spcBef>
                <a:spcPts val="0"/>
              </a:spcBef>
              <a:spcAft>
                <a:spcPts val="0"/>
              </a:spcAft>
              <a:buSzPts val="2800"/>
              <a:buFont typeface="Lato"/>
              <a:buNone/>
              <a:defRPr sz="2800">
                <a:latin typeface="Lato"/>
                <a:ea typeface="Lato"/>
                <a:cs typeface="Lato"/>
                <a:sym typeface="Lato"/>
              </a:defRPr>
            </a:lvl2pPr>
            <a:lvl3pPr lvl="2" algn="ctr">
              <a:lnSpc>
                <a:spcPct val="100000"/>
              </a:lnSpc>
              <a:spcBef>
                <a:spcPts val="0"/>
              </a:spcBef>
              <a:spcAft>
                <a:spcPts val="0"/>
              </a:spcAft>
              <a:buSzPts val="2800"/>
              <a:buFont typeface="Lato"/>
              <a:buNone/>
              <a:defRPr sz="2800">
                <a:latin typeface="Lato"/>
                <a:ea typeface="Lato"/>
                <a:cs typeface="Lato"/>
                <a:sym typeface="Lato"/>
              </a:defRPr>
            </a:lvl3pPr>
            <a:lvl4pPr lvl="3" algn="ctr">
              <a:lnSpc>
                <a:spcPct val="100000"/>
              </a:lnSpc>
              <a:spcBef>
                <a:spcPts val="0"/>
              </a:spcBef>
              <a:spcAft>
                <a:spcPts val="0"/>
              </a:spcAft>
              <a:buSzPts val="2800"/>
              <a:buFont typeface="Lato"/>
              <a:buNone/>
              <a:defRPr sz="2800">
                <a:latin typeface="Lato"/>
                <a:ea typeface="Lato"/>
                <a:cs typeface="Lato"/>
                <a:sym typeface="Lato"/>
              </a:defRPr>
            </a:lvl4pPr>
            <a:lvl5pPr lvl="4" algn="ctr">
              <a:lnSpc>
                <a:spcPct val="100000"/>
              </a:lnSpc>
              <a:spcBef>
                <a:spcPts val="0"/>
              </a:spcBef>
              <a:spcAft>
                <a:spcPts val="0"/>
              </a:spcAft>
              <a:buSzPts val="2800"/>
              <a:buFont typeface="Lato"/>
              <a:buNone/>
              <a:defRPr sz="2800">
                <a:latin typeface="Lato"/>
                <a:ea typeface="Lato"/>
                <a:cs typeface="Lato"/>
                <a:sym typeface="Lato"/>
              </a:defRPr>
            </a:lvl5pPr>
            <a:lvl6pPr lvl="5" algn="ctr">
              <a:lnSpc>
                <a:spcPct val="100000"/>
              </a:lnSpc>
              <a:spcBef>
                <a:spcPts val="0"/>
              </a:spcBef>
              <a:spcAft>
                <a:spcPts val="0"/>
              </a:spcAft>
              <a:buSzPts val="2800"/>
              <a:buFont typeface="Lato"/>
              <a:buNone/>
              <a:defRPr sz="2800">
                <a:latin typeface="Lato"/>
                <a:ea typeface="Lato"/>
                <a:cs typeface="Lato"/>
                <a:sym typeface="Lato"/>
              </a:defRPr>
            </a:lvl6pPr>
            <a:lvl7pPr lvl="6" algn="ctr">
              <a:lnSpc>
                <a:spcPct val="100000"/>
              </a:lnSpc>
              <a:spcBef>
                <a:spcPts val="0"/>
              </a:spcBef>
              <a:spcAft>
                <a:spcPts val="0"/>
              </a:spcAft>
              <a:buSzPts val="2800"/>
              <a:buFont typeface="Lato"/>
              <a:buNone/>
              <a:defRPr sz="2800">
                <a:latin typeface="Lato"/>
                <a:ea typeface="Lato"/>
                <a:cs typeface="Lato"/>
                <a:sym typeface="Lato"/>
              </a:defRPr>
            </a:lvl7pPr>
            <a:lvl8pPr lvl="7" algn="ctr">
              <a:lnSpc>
                <a:spcPct val="100000"/>
              </a:lnSpc>
              <a:spcBef>
                <a:spcPts val="0"/>
              </a:spcBef>
              <a:spcAft>
                <a:spcPts val="0"/>
              </a:spcAft>
              <a:buSzPts val="2800"/>
              <a:buFont typeface="Lato"/>
              <a:buNone/>
              <a:defRPr sz="2800">
                <a:latin typeface="Lato"/>
                <a:ea typeface="Lato"/>
                <a:cs typeface="Lato"/>
                <a:sym typeface="Lato"/>
              </a:defRPr>
            </a:lvl8pPr>
            <a:lvl9pPr lvl="8" algn="ctr">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2">
  <p:cSld name="BLANK_1_2_1_2">
    <p:spTree>
      <p:nvGrpSpPr>
        <p:cNvPr id="1" name="Shape 139"/>
        <p:cNvGrpSpPr/>
        <p:nvPr/>
      </p:nvGrpSpPr>
      <p:grpSpPr>
        <a:xfrm>
          <a:off x="0" y="0"/>
          <a:ext cx="0" cy="0"/>
          <a:chOff x="0" y="0"/>
          <a:chExt cx="0" cy="0"/>
        </a:xfrm>
      </p:grpSpPr>
      <p:sp>
        <p:nvSpPr>
          <p:cNvPr id="140" name="Google Shape;140;p15"/>
          <p:cNvSpPr txBox="1">
            <a:spLocks noGrp="1"/>
          </p:cNvSpPr>
          <p:nvPr>
            <p:ph type="ctrTitle"/>
          </p:nvPr>
        </p:nvSpPr>
        <p:spPr>
          <a:xfrm>
            <a:off x="5529025" y="2359969"/>
            <a:ext cx="3005400" cy="424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8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41" name="Google Shape;141;p15"/>
          <p:cNvSpPr txBox="1">
            <a:spLocks noGrp="1"/>
          </p:cNvSpPr>
          <p:nvPr>
            <p:ph type="subTitle" idx="1"/>
          </p:nvPr>
        </p:nvSpPr>
        <p:spPr>
          <a:xfrm>
            <a:off x="5529025" y="2638594"/>
            <a:ext cx="23544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42" name="Google Shape;142;p15"/>
          <p:cNvSpPr txBox="1">
            <a:spLocks noGrp="1"/>
          </p:cNvSpPr>
          <p:nvPr>
            <p:ph type="title" idx="2" hasCustomPrompt="1"/>
          </p:nvPr>
        </p:nvSpPr>
        <p:spPr>
          <a:xfrm>
            <a:off x="4724375" y="2701944"/>
            <a:ext cx="939900" cy="4248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3" name="Google Shape;143;p15"/>
          <p:cNvSpPr txBox="1">
            <a:spLocks noGrp="1"/>
          </p:cNvSpPr>
          <p:nvPr>
            <p:ph type="ctrTitle" idx="3"/>
          </p:nvPr>
        </p:nvSpPr>
        <p:spPr>
          <a:xfrm>
            <a:off x="1871425" y="1890344"/>
            <a:ext cx="3005400" cy="424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8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44" name="Google Shape;144;p15"/>
          <p:cNvSpPr txBox="1">
            <a:spLocks noGrp="1"/>
          </p:cNvSpPr>
          <p:nvPr>
            <p:ph type="subTitle" idx="4"/>
          </p:nvPr>
        </p:nvSpPr>
        <p:spPr>
          <a:xfrm>
            <a:off x="1871425" y="2168969"/>
            <a:ext cx="23544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45" name="Google Shape;145;p15"/>
          <p:cNvSpPr txBox="1">
            <a:spLocks noGrp="1"/>
          </p:cNvSpPr>
          <p:nvPr>
            <p:ph type="title" idx="5" hasCustomPrompt="1"/>
          </p:nvPr>
        </p:nvSpPr>
        <p:spPr>
          <a:xfrm>
            <a:off x="1066775" y="2232319"/>
            <a:ext cx="939900" cy="4248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6" name="Google Shape;146;p15"/>
          <p:cNvSpPr txBox="1">
            <a:spLocks noGrp="1"/>
          </p:cNvSpPr>
          <p:nvPr>
            <p:ph type="ctrTitle" idx="6"/>
          </p:nvPr>
        </p:nvSpPr>
        <p:spPr>
          <a:xfrm>
            <a:off x="5529025" y="3267956"/>
            <a:ext cx="3005400" cy="424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8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47" name="Google Shape;147;p15"/>
          <p:cNvSpPr txBox="1">
            <a:spLocks noGrp="1"/>
          </p:cNvSpPr>
          <p:nvPr>
            <p:ph type="subTitle" idx="7"/>
          </p:nvPr>
        </p:nvSpPr>
        <p:spPr>
          <a:xfrm>
            <a:off x="5529025" y="3547381"/>
            <a:ext cx="23544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48" name="Google Shape;148;p15"/>
          <p:cNvSpPr txBox="1">
            <a:spLocks noGrp="1"/>
          </p:cNvSpPr>
          <p:nvPr>
            <p:ph type="title" idx="8" hasCustomPrompt="1"/>
          </p:nvPr>
        </p:nvSpPr>
        <p:spPr>
          <a:xfrm>
            <a:off x="4724375" y="3609931"/>
            <a:ext cx="939900" cy="4248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9" name="Google Shape;149;p15"/>
          <p:cNvSpPr txBox="1">
            <a:spLocks noGrp="1"/>
          </p:cNvSpPr>
          <p:nvPr>
            <p:ph type="ctrTitle" idx="9"/>
          </p:nvPr>
        </p:nvSpPr>
        <p:spPr>
          <a:xfrm>
            <a:off x="1871425" y="973569"/>
            <a:ext cx="3005400" cy="424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8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50" name="Google Shape;150;p15"/>
          <p:cNvSpPr txBox="1">
            <a:spLocks noGrp="1"/>
          </p:cNvSpPr>
          <p:nvPr>
            <p:ph type="subTitle" idx="13"/>
          </p:nvPr>
        </p:nvSpPr>
        <p:spPr>
          <a:xfrm>
            <a:off x="1871425" y="1250069"/>
            <a:ext cx="23544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51" name="Google Shape;151;p15"/>
          <p:cNvSpPr txBox="1">
            <a:spLocks noGrp="1"/>
          </p:cNvSpPr>
          <p:nvPr>
            <p:ph type="title" idx="14" hasCustomPrompt="1"/>
          </p:nvPr>
        </p:nvSpPr>
        <p:spPr>
          <a:xfrm>
            <a:off x="1066775" y="1315544"/>
            <a:ext cx="939900" cy="4248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52" name="Google Shape;152;p15"/>
          <p:cNvGrpSpPr/>
          <p:nvPr/>
        </p:nvGrpSpPr>
        <p:grpSpPr>
          <a:xfrm>
            <a:off x="-12" y="-12"/>
            <a:ext cx="11885311" cy="5214371"/>
            <a:chOff x="-12" y="-12"/>
            <a:chExt cx="11885311" cy="5214371"/>
          </a:xfrm>
        </p:grpSpPr>
        <p:sp>
          <p:nvSpPr>
            <p:cNvPr id="153" name="Google Shape;153;p15"/>
            <p:cNvSpPr/>
            <p:nvPr/>
          </p:nvSpPr>
          <p:spPr>
            <a:xfrm rot="10800000">
              <a:off x="7353624" y="-2"/>
              <a:ext cx="2290182" cy="1835829"/>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flipH="1">
              <a:off x="5821300" y="2791197"/>
              <a:ext cx="6063998" cy="2423161"/>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rot="5400000" flipH="1">
              <a:off x="-294400" y="294375"/>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6468111" y="102816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dk1"/>
        </a:solidFill>
        <a:effectLst/>
      </p:bgPr>
    </p:bg>
    <p:spTree>
      <p:nvGrpSpPr>
        <p:cNvPr id="1" name="Shape 157"/>
        <p:cNvGrpSpPr/>
        <p:nvPr/>
      </p:nvGrpSpPr>
      <p:grpSpPr>
        <a:xfrm>
          <a:off x="0" y="0"/>
          <a:ext cx="0" cy="0"/>
          <a:chOff x="0" y="0"/>
          <a:chExt cx="0" cy="0"/>
        </a:xfrm>
      </p:grpSpPr>
      <p:grpSp>
        <p:nvGrpSpPr>
          <p:cNvPr id="158" name="Google Shape;158;p16"/>
          <p:cNvGrpSpPr/>
          <p:nvPr/>
        </p:nvGrpSpPr>
        <p:grpSpPr>
          <a:xfrm>
            <a:off x="-25" y="1144975"/>
            <a:ext cx="10154363" cy="4076474"/>
            <a:chOff x="-25" y="1144975"/>
            <a:chExt cx="10154363" cy="4076474"/>
          </a:xfrm>
        </p:grpSpPr>
        <p:grpSp>
          <p:nvGrpSpPr>
            <p:cNvPr id="159" name="Google Shape;159;p16"/>
            <p:cNvGrpSpPr/>
            <p:nvPr/>
          </p:nvGrpSpPr>
          <p:grpSpPr>
            <a:xfrm>
              <a:off x="-25" y="1144975"/>
              <a:ext cx="9143989" cy="3988114"/>
              <a:chOff x="-25" y="1144975"/>
              <a:chExt cx="9143989" cy="3988114"/>
            </a:xfrm>
          </p:grpSpPr>
          <p:sp>
            <p:nvSpPr>
              <p:cNvPr id="160" name="Google Shape;160;p16"/>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16"/>
              <p:cNvGrpSpPr/>
              <p:nvPr/>
            </p:nvGrpSpPr>
            <p:grpSpPr>
              <a:xfrm>
                <a:off x="5107548" y="1144975"/>
                <a:ext cx="2934922" cy="3851584"/>
                <a:chOff x="5075688" y="1176835"/>
                <a:chExt cx="2934922" cy="3851584"/>
              </a:xfrm>
            </p:grpSpPr>
            <p:sp>
              <p:nvSpPr>
                <p:cNvPr id="162" name="Google Shape;162;p16"/>
                <p:cNvSpPr/>
                <p:nvPr/>
              </p:nvSpPr>
              <p:spPr>
                <a:xfrm rot="10800000">
                  <a:off x="5075688" y="4678722"/>
                  <a:ext cx="416321" cy="349697"/>
                </a:xfrm>
                <a:custGeom>
                  <a:avLst/>
                  <a:gdLst/>
                  <a:ahLst/>
                  <a:cxnLst/>
                  <a:rect l="l" t="t" r="r" b="b"/>
                  <a:pathLst>
                    <a:path w="4168" h="3501" extrusionOk="0">
                      <a:moveTo>
                        <a:pt x="0" y="0"/>
                      </a:moveTo>
                      <a:lnTo>
                        <a:pt x="2379" y="3501"/>
                      </a:lnTo>
                      <a:lnTo>
                        <a:pt x="4168" y="83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p:nvPr/>
              </p:nvSpPr>
              <p:spPr>
                <a:xfrm rot="10800000">
                  <a:off x="7731131" y="1176835"/>
                  <a:ext cx="279478" cy="257703"/>
                </a:xfrm>
                <a:custGeom>
                  <a:avLst/>
                  <a:gdLst/>
                  <a:ahLst/>
                  <a:cxnLst/>
                  <a:rect l="l" t="t" r="r" b="b"/>
                  <a:pathLst>
                    <a:path w="2798" h="2580" extrusionOk="0">
                      <a:moveTo>
                        <a:pt x="1402" y="0"/>
                      </a:moveTo>
                      <a:lnTo>
                        <a:pt x="1" y="2579"/>
                      </a:lnTo>
                      <a:lnTo>
                        <a:pt x="2797" y="1722"/>
                      </a:lnTo>
                      <a:lnTo>
                        <a:pt x="1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6"/>
              <p:cNvSpPr/>
              <p:nvPr/>
            </p:nvSpPr>
            <p:spPr>
              <a:xfrm rot="-7694763">
                <a:off x="216952" y="1356031"/>
                <a:ext cx="289570" cy="243250"/>
              </a:xfrm>
              <a:custGeom>
                <a:avLst/>
                <a:gdLst/>
                <a:ahLst/>
                <a:cxnLst/>
                <a:rect l="l" t="t" r="r" b="b"/>
                <a:pathLst>
                  <a:path w="4168" h="3501" extrusionOk="0">
                    <a:moveTo>
                      <a:pt x="0" y="0"/>
                    </a:moveTo>
                    <a:lnTo>
                      <a:pt x="2379" y="3501"/>
                    </a:lnTo>
                    <a:lnTo>
                      <a:pt x="4168" y="83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6"/>
            <p:cNvSpPr/>
            <p:nvPr/>
          </p:nvSpPr>
          <p:spPr>
            <a:xfrm flipH="1">
              <a:off x="6973774" y="2606313"/>
              <a:ext cx="3180564" cy="2549566"/>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a:off x="-8" y="1848905"/>
              <a:ext cx="3797433" cy="3372543"/>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16"/>
          <p:cNvSpPr txBox="1">
            <a:spLocks noGrp="1"/>
          </p:cNvSpPr>
          <p:nvPr>
            <p:ph type="title"/>
          </p:nvPr>
        </p:nvSpPr>
        <p:spPr>
          <a:xfrm>
            <a:off x="2573050" y="2987775"/>
            <a:ext cx="3997800" cy="7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8" name="Google Shape;168;p16"/>
          <p:cNvSpPr txBox="1">
            <a:spLocks noGrp="1"/>
          </p:cNvSpPr>
          <p:nvPr>
            <p:ph type="subTitle" idx="1"/>
          </p:nvPr>
        </p:nvSpPr>
        <p:spPr>
          <a:xfrm>
            <a:off x="1818850" y="2076575"/>
            <a:ext cx="5506200" cy="78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1">
  <p:cSld name="MAIN_POINT_1">
    <p:spTree>
      <p:nvGrpSpPr>
        <p:cNvPr id="1" name="Shape 169"/>
        <p:cNvGrpSpPr/>
        <p:nvPr/>
      </p:nvGrpSpPr>
      <p:grpSpPr>
        <a:xfrm>
          <a:off x="0" y="0"/>
          <a:ext cx="0" cy="0"/>
          <a:chOff x="0" y="0"/>
          <a:chExt cx="0" cy="0"/>
        </a:xfrm>
      </p:grpSpPr>
      <p:grpSp>
        <p:nvGrpSpPr>
          <p:cNvPr id="170" name="Google Shape;170;p17"/>
          <p:cNvGrpSpPr/>
          <p:nvPr/>
        </p:nvGrpSpPr>
        <p:grpSpPr>
          <a:xfrm>
            <a:off x="-3860422" y="0"/>
            <a:ext cx="13004386" cy="9096660"/>
            <a:chOff x="-3860422" y="0"/>
            <a:chExt cx="13004386" cy="9096660"/>
          </a:xfrm>
        </p:grpSpPr>
        <p:sp>
          <p:nvSpPr>
            <p:cNvPr id="171" name="Google Shape;171;p17"/>
            <p:cNvSpPr/>
            <p:nvPr/>
          </p:nvSpPr>
          <p:spPr>
            <a:xfrm rot="10800000">
              <a:off x="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rot="3600617">
              <a:off x="-2990262" y="3471840"/>
              <a:ext cx="4754679" cy="4754939"/>
            </a:xfrm>
            <a:prstGeom prst="blockArc">
              <a:avLst>
                <a:gd name="adj1" fmla="val 10800000"/>
                <a:gd name="adj2" fmla="val 1513511"/>
                <a:gd name="adj3" fmla="val 191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17"/>
          <p:cNvSpPr txBox="1">
            <a:spLocks noGrp="1"/>
          </p:cNvSpPr>
          <p:nvPr>
            <p:ph type="subTitle" idx="1"/>
          </p:nvPr>
        </p:nvSpPr>
        <p:spPr>
          <a:xfrm>
            <a:off x="3124875" y="2372438"/>
            <a:ext cx="5302800" cy="8121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2400"/>
            </a:lvl1pPr>
            <a:lvl2pPr lvl="1" algn="r" rtl="0">
              <a:lnSpc>
                <a:spcPct val="100000"/>
              </a:lnSpc>
              <a:spcBef>
                <a:spcPts val="1600"/>
              </a:spcBef>
              <a:spcAft>
                <a:spcPts val="0"/>
              </a:spcAft>
              <a:buNone/>
              <a:defRPr sz="2400"/>
            </a:lvl2pPr>
            <a:lvl3pPr lvl="2" algn="r" rtl="0">
              <a:lnSpc>
                <a:spcPct val="100000"/>
              </a:lnSpc>
              <a:spcBef>
                <a:spcPts val="1600"/>
              </a:spcBef>
              <a:spcAft>
                <a:spcPts val="0"/>
              </a:spcAft>
              <a:buNone/>
              <a:defRPr sz="2400"/>
            </a:lvl3pPr>
            <a:lvl4pPr lvl="3" algn="r" rtl="0">
              <a:lnSpc>
                <a:spcPct val="100000"/>
              </a:lnSpc>
              <a:spcBef>
                <a:spcPts val="1600"/>
              </a:spcBef>
              <a:spcAft>
                <a:spcPts val="0"/>
              </a:spcAft>
              <a:buNone/>
              <a:defRPr sz="2400"/>
            </a:lvl4pPr>
            <a:lvl5pPr lvl="4" algn="r" rtl="0">
              <a:lnSpc>
                <a:spcPct val="100000"/>
              </a:lnSpc>
              <a:spcBef>
                <a:spcPts val="1600"/>
              </a:spcBef>
              <a:spcAft>
                <a:spcPts val="0"/>
              </a:spcAft>
              <a:buNone/>
              <a:defRPr sz="2400"/>
            </a:lvl5pPr>
            <a:lvl6pPr lvl="5" algn="r" rtl="0">
              <a:lnSpc>
                <a:spcPct val="100000"/>
              </a:lnSpc>
              <a:spcBef>
                <a:spcPts val="1600"/>
              </a:spcBef>
              <a:spcAft>
                <a:spcPts val="0"/>
              </a:spcAft>
              <a:buNone/>
              <a:defRPr sz="2400"/>
            </a:lvl6pPr>
            <a:lvl7pPr lvl="6" algn="r" rtl="0">
              <a:lnSpc>
                <a:spcPct val="100000"/>
              </a:lnSpc>
              <a:spcBef>
                <a:spcPts val="1600"/>
              </a:spcBef>
              <a:spcAft>
                <a:spcPts val="0"/>
              </a:spcAft>
              <a:buNone/>
              <a:defRPr sz="2400"/>
            </a:lvl7pPr>
            <a:lvl8pPr lvl="7" algn="r" rtl="0">
              <a:lnSpc>
                <a:spcPct val="100000"/>
              </a:lnSpc>
              <a:spcBef>
                <a:spcPts val="1600"/>
              </a:spcBef>
              <a:spcAft>
                <a:spcPts val="0"/>
              </a:spcAft>
              <a:buNone/>
              <a:defRPr sz="2400"/>
            </a:lvl8pPr>
            <a:lvl9pPr lvl="8" algn="r" rtl="0">
              <a:lnSpc>
                <a:spcPct val="100000"/>
              </a:lnSpc>
              <a:spcBef>
                <a:spcPts val="1600"/>
              </a:spcBef>
              <a:spcAft>
                <a:spcPts val="1600"/>
              </a:spcAft>
              <a:buNone/>
              <a:defRPr sz="2400"/>
            </a:lvl9pPr>
          </a:lstStyle>
          <a:p>
            <a:endParaRPr/>
          </a:p>
        </p:txBody>
      </p:sp>
      <p:sp>
        <p:nvSpPr>
          <p:cNvPr id="175" name="Google Shape;175;p17"/>
          <p:cNvSpPr txBox="1">
            <a:spLocks noGrp="1"/>
          </p:cNvSpPr>
          <p:nvPr>
            <p:ph type="subTitle" idx="2"/>
          </p:nvPr>
        </p:nvSpPr>
        <p:spPr>
          <a:xfrm>
            <a:off x="5184975" y="3091257"/>
            <a:ext cx="3242700" cy="467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00">
                <a:latin typeface="Black Han Sans"/>
                <a:ea typeface="Black Han Sans"/>
                <a:cs typeface="Black Han Sans"/>
                <a:sym typeface="Black Han Sans"/>
              </a:defRPr>
            </a:lvl1pPr>
            <a:lvl2pPr lvl="1" algn="r" rtl="0">
              <a:lnSpc>
                <a:spcPct val="100000"/>
              </a:lnSpc>
              <a:spcBef>
                <a:spcPts val="0"/>
              </a:spcBef>
              <a:spcAft>
                <a:spcPts val="0"/>
              </a:spcAft>
              <a:buNone/>
              <a:defRPr sz="1800">
                <a:latin typeface="Black Han Sans"/>
                <a:ea typeface="Black Han Sans"/>
                <a:cs typeface="Black Han Sans"/>
                <a:sym typeface="Black Han Sans"/>
              </a:defRPr>
            </a:lvl2pPr>
            <a:lvl3pPr lvl="2" algn="r" rtl="0">
              <a:lnSpc>
                <a:spcPct val="100000"/>
              </a:lnSpc>
              <a:spcBef>
                <a:spcPts val="0"/>
              </a:spcBef>
              <a:spcAft>
                <a:spcPts val="0"/>
              </a:spcAft>
              <a:buNone/>
              <a:defRPr sz="1800">
                <a:latin typeface="Black Han Sans"/>
                <a:ea typeface="Black Han Sans"/>
                <a:cs typeface="Black Han Sans"/>
                <a:sym typeface="Black Han Sans"/>
              </a:defRPr>
            </a:lvl3pPr>
            <a:lvl4pPr lvl="3" algn="r" rtl="0">
              <a:lnSpc>
                <a:spcPct val="100000"/>
              </a:lnSpc>
              <a:spcBef>
                <a:spcPts val="0"/>
              </a:spcBef>
              <a:spcAft>
                <a:spcPts val="0"/>
              </a:spcAft>
              <a:buNone/>
              <a:defRPr sz="1800">
                <a:latin typeface="Black Han Sans"/>
                <a:ea typeface="Black Han Sans"/>
                <a:cs typeface="Black Han Sans"/>
                <a:sym typeface="Black Han Sans"/>
              </a:defRPr>
            </a:lvl4pPr>
            <a:lvl5pPr lvl="4" algn="r" rtl="0">
              <a:lnSpc>
                <a:spcPct val="100000"/>
              </a:lnSpc>
              <a:spcBef>
                <a:spcPts val="0"/>
              </a:spcBef>
              <a:spcAft>
                <a:spcPts val="0"/>
              </a:spcAft>
              <a:buNone/>
              <a:defRPr sz="1800">
                <a:latin typeface="Black Han Sans"/>
                <a:ea typeface="Black Han Sans"/>
                <a:cs typeface="Black Han Sans"/>
                <a:sym typeface="Black Han Sans"/>
              </a:defRPr>
            </a:lvl5pPr>
            <a:lvl6pPr lvl="5" algn="r" rtl="0">
              <a:lnSpc>
                <a:spcPct val="100000"/>
              </a:lnSpc>
              <a:spcBef>
                <a:spcPts val="0"/>
              </a:spcBef>
              <a:spcAft>
                <a:spcPts val="0"/>
              </a:spcAft>
              <a:buNone/>
              <a:defRPr sz="1800">
                <a:latin typeface="Black Han Sans"/>
                <a:ea typeface="Black Han Sans"/>
                <a:cs typeface="Black Han Sans"/>
                <a:sym typeface="Black Han Sans"/>
              </a:defRPr>
            </a:lvl6pPr>
            <a:lvl7pPr lvl="6" algn="r" rtl="0">
              <a:lnSpc>
                <a:spcPct val="100000"/>
              </a:lnSpc>
              <a:spcBef>
                <a:spcPts val="0"/>
              </a:spcBef>
              <a:spcAft>
                <a:spcPts val="0"/>
              </a:spcAft>
              <a:buNone/>
              <a:defRPr sz="1800">
                <a:latin typeface="Black Han Sans"/>
                <a:ea typeface="Black Han Sans"/>
                <a:cs typeface="Black Han Sans"/>
                <a:sym typeface="Black Han Sans"/>
              </a:defRPr>
            </a:lvl7pPr>
            <a:lvl8pPr lvl="7" algn="r" rtl="0">
              <a:lnSpc>
                <a:spcPct val="100000"/>
              </a:lnSpc>
              <a:spcBef>
                <a:spcPts val="0"/>
              </a:spcBef>
              <a:spcAft>
                <a:spcPts val="0"/>
              </a:spcAft>
              <a:buNone/>
              <a:defRPr sz="1800">
                <a:latin typeface="Black Han Sans"/>
                <a:ea typeface="Black Han Sans"/>
                <a:cs typeface="Black Han Sans"/>
                <a:sym typeface="Black Han Sans"/>
              </a:defRPr>
            </a:lvl8pPr>
            <a:lvl9pPr lvl="8" algn="r" rtl="0">
              <a:lnSpc>
                <a:spcPct val="100000"/>
              </a:lnSpc>
              <a:spcBef>
                <a:spcPts val="0"/>
              </a:spcBef>
              <a:spcAft>
                <a:spcPts val="0"/>
              </a:spcAft>
              <a:buNone/>
              <a:defRPr sz="1800">
                <a:latin typeface="Black Han Sans"/>
                <a:ea typeface="Black Han Sans"/>
                <a:cs typeface="Black Han Sans"/>
                <a:sym typeface="Black Han Sa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CUSTOM_7">
    <p:spTree>
      <p:nvGrpSpPr>
        <p:cNvPr id="1" name="Shape 176"/>
        <p:cNvGrpSpPr/>
        <p:nvPr/>
      </p:nvGrpSpPr>
      <p:grpSpPr>
        <a:xfrm>
          <a:off x="0" y="0"/>
          <a:ext cx="0" cy="0"/>
          <a:chOff x="0" y="0"/>
          <a:chExt cx="0" cy="0"/>
        </a:xfrm>
      </p:grpSpPr>
      <p:grpSp>
        <p:nvGrpSpPr>
          <p:cNvPr id="177" name="Google Shape;177;p18"/>
          <p:cNvGrpSpPr/>
          <p:nvPr/>
        </p:nvGrpSpPr>
        <p:grpSpPr>
          <a:xfrm rot="10800000">
            <a:off x="-615847" y="-261613"/>
            <a:ext cx="12538772" cy="6103408"/>
            <a:chOff x="-3449725" y="-661825"/>
            <a:chExt cx="12538772" cy="6103408"/>
          </a:xfrm>
        </p:grpSpPr>
        <p:sp>
          <p:nvSpPr>
            <p:cNvPr id="178" name="Google Shape;178;p18"/>
            <p:cNvSpPr/>
            <p:nvPr/>
          </p:nvSpPr>
          <p:spPr>
            <a:xfrm rot="10800000" flipH="1">
              <a:off x="-1734059" y="-2"/>
              <a:ext cx="2290182" cy="1835829"/>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8"/>
            <p:cNvSpPr/>
            <p:nvPr/>
          </p:nvSpPr>
          <p:spPr>
            <a:xfrm>
              <a:off x="-3449725" y="3018422"/>
              <a:ext cx="6063998" cy="2423161"/>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8"/>
            <p:cNvSpPr/>
            <p:nvPr/>
          </p:nvSpPr>
          <p:spPr>
            <a:xfrm rot="10800000" flipH="1">
              <a:off x="2351260" y="-661825"/>
              <a:ext cx="6737787" cy="2297888"/>
            </a:xfrm>
            <a:custGeom>
              <a:avLst/>
              <a:gdLst/>
              <a:ahLst/>
              <a:cxnLst/>
              <a:rect l="l" t="t" r="r" b="b"/>
              <a:pathLst>
                <a:path w="33456" h="11410" extrusionOk="0">
                  <a:moveTo>
                    <a:pt x="22424" y="1"/>
                  </a:moveTo>
                  <a:cubicBezTo>
                    <a:pt x="16324" y="1"/>
                    <a:pt x="10216" y="1853"/>
                    <a:pt x="5291" y="5466"/>
                  </a:cubicBezTo>
                  <a:cubicBezTo>
                    <a:pt x="3145" y="7038"/>
                    <a:pt x="1158" y="9055"/>
                    <a:pt x="1" y="11410"/>
                  </a:cubicBezTo>
                  <a:lnTo>
                    <a:pt x="10841" y="11410"/>
                  </a:lnTo>
                  <a:cubicBezTo>
                    <a:pt x="13276" y="8184"/>
                    <a:pt x="17056" y="5854"/>
                    <a:pt x="20972" y="5009"/>
                  </a:cubicBezTo>
                  <a:cubicBezTo>
                    <a:pt x="22163" y="4754"/>
                    <a:pt x="23375" y="4631"/>
                    <a:pt x="24588" y="4631"/>
                  </a:cubicBezTo>
                  <a:cubicBezTo>
                    <a:pt x="27653" y="4631"/>
                    <a:pt x="30721" y="5417"/>
                    <a:pt x="33456" y="6840"/>
                  </a:cubicBezTo>
                  <a:lnTo>
                    <a:pt x="33456" y="2151"/>
                  </a:lnTo>
                  <a:cubicBezTo>
                    <a:pt x="29971" y="710"/>
                    <a:pt x="26199" y="1"/>
                    <a:pt x="22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rot="10800000" flipH="1">
              <a:off x="669530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8"/>
          <p:cNvSpPr txBox="1">
            <a:spLocks noGrp="1"/>
          </p:cNvSpPr>
          <p:nvPr>
            <p:ph type="ctrTitle"/>
          </p:nvPr>
        </p:nvSpPr>
        <p:spPr>
          <a:xfrm>
            <a:off x="5184225" y="1421420"/>
            <a:ext cx="2225700" cy="408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rgbClr val="41294A"/>
              </a:buClr>
              <a:buSzPts val="2400"/>
              <a:buNone/>
              <a:defRPr sz="1800"/>
            </a:lvl1pPr>
            <a:lvl2pPr lvl="1" algn="ctr" rtl="0">
              <a:spcBef>
                <a:spcPts val="0"/>
              </a:spcBef>
              <a:spcAft>
                <a:spcPts val="0"/>
              </a:spcAft>
              <a:buClr>
                <a:srgbClr val="41294A"/>
              </a:buClr>
              <a:buSzPts val="2400"/>
              <a:buNone/>
              <a:defRPr sz="2400" b="0">
                <a:solidFill>
                  <a:srgbClr val="41294A"/>
                </a:solidFill>
              </a:defRPr>
            </a:lvl2pPr>
            <a:lvl3pPr lvl="2" algn="ctr" rtl="0">
              <a:spcBef>
                <a:spcPts val="0"/>
              </a:spcBef>
              <a:spcAft>
                <a:spcPts val="0"/>
              </a:spcAft>
              <a:buClr>
                <a:srgbClr val="41294A"/>
              </a:buClr>
              <a:buSzPts val="2400"/>
              <a:buNone/>
              <a:defRPr sz="2400" b="0">
                <a:solidFill>
                  <a:srgbClr val="41294A"/>
                </a:solidFill>
              </a:defRPr>
            </a:lvl3pPr>
            <a:lvl4pPr lvl="3" algn="ctr" rtl="0">
              <a:spcBef>
                <a:spcPts val="0"/>
              </a:spcBef>
              <a:spcAft>
                <a:spcPts val="0"/>
              </a:spcAft>
              <a:buClr>
                <a:srgbClr val="41294A"/>
              </a:buClr>
              <a:buSzPts val="2400"/>
              <a:buNone/>
              <a:defRPr sz="2400" b="0">
                <a:solidFill>
                  <a:srgbClr val="41294A"/>
                </a:solidFill>
              </a:defRPr>
            </a:lvl4pPr>
            <a:lvl5pPr lvl="4" algn="ctr" rtl="0">
              <a:spcBef>
                <a:spcPts val="0"/>
              </a:spcBef>
              <a:spcAft>
                <a:spcPts val="0"/>
              </a:spcAft>
              <a:buClr>
                <a:srgbClr val="41294A"/>
              </a:buClr>
              <a:buSzPts val="2400"/>
              <a:buNone/>
              <a:defRPr sz="2400" b="0">
                <a:solidFill>
                  <a:srgbClr val="41294A"/>
                </a:solidFill>
              </a:defRPr>
            </a:lvl5pPr>
            <a:lvl6pPr lvl="5" algn="ctr" rtl="0">
              <a:spcBef>
                <a:spcPts val="0"/>
              </a:spcBef>
              <a:spcAft>
                <a:spcPts val="0"/>
              </a:spcAft>
              <a:buClr>
                <a:srgbClr val="41294A"/>
              </a:buClr>
              <a:buSzPts val="2400"/>
              <a:buNone/>
              <a:defRPr sz="2400" b="0">
                <a:solidFill>
                  <a:srgbClr val="41294A"/>
                </a:solidFill>
              </a:defRPr>
            </a:lvl6pPr>
            <a:lvl7pPr lvl="6" algn="ctr" rtl="0">
              <a:spcBef>
                <a:spcPts val="0"/>
              </a:spcBef>
              <a:spcAft>
                <a:spcPts val="0"/>
              </a:spcAft>
              <a:buClr>
                <a:srgbClr val="41294A"/>
              </a:buClr>
              <a:buSzPts val="2400"/>
              <a:buNone/>
              <a:defRPr sz="2400" b="0">
                <a:solidFill>
                  <a:srgbClr val="41294A"/>
                </a:solidFill>
              </a:defRPr>
            </a:lvl7pPr>
            <a:lvl8pPr lvl="7" algn="ctr" rtl="0">
              <a:spcBef>
                <a:spcPts val="0"/>
              </a:spcBef>
              <a:spcAft>
                <a:spcPts val="0"/>
              </a:spcAft>
              <a:buClr>
                <a:srgbClr val="41294A"/>
              </a:buClr>
              <a:buSzPts val="2400"/>
              <a:buNone/>
              <a:defRPr sz="2400" b="0">
                <a:solidFill>
                  <a:srgbClr val="41294A"/>
                </a:solidFill>
              </a:defRPr>
            </a:lvl8pPr>
            <a:lvl9pPr lvl="8" algn="ctr" rtl="0">
              <a:spcBef>
                <a:spcPts val="0"/>
              </a:spcBef>
              <a:spcAft>
                <a:spcPts val="0"/>
              </a:spcAft>
              <a:buClr>
                <a:srgbClr val="41294A"/>
              </a:buClr>
              <a:buSzPts val="2400"/>
              <a:buNone/>
              <a:defRPr sz="2400" b="0">
                <a:solidFill>
                  <a:srgbClr val="41294A"/>
                </a:solidFill>
              </a:defRPr>
            </a:lvl9pPr>
          </a:lstStyle>
          <a:p>
            <a:endParaRPr/>
          </a:p>
        </p:txBody>
      </p:sp>
      <p:sp>
        <p:nvSpPr>
          <p:cNvPr id="183" name="Google Shape;183;p18"/>
          <p:cNvSpPr txBox="1">
            <a:spLocks noGrp="1"/>
          </p:cNvSpPr>
          <p:nvPr>
            <p:ph type="subTitle" idx="1"/>
          </p:nvPr>
        </p:nvSpPr>
        <p:spPr>
          <a:xfrm>
            <a:off x="5184225" y="1773450"/>
            <a:ext cx="2357100" cy="103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84" name="Google Shape;184;p18"/>
          <p:cNvSpPr txBox="1">
            <a:spLocks noGrp="1"/>
          </p:cNvSpPr>
          <p:nvPr>
            <p:ph type="ctrTitle" idx="2"/>
          </p:nvPr>
        </p:nvSpPr>
        <p:spPr>
          <a:xfrm>
            <a:off x="5184225" y="2869250"/>
            <a:ext cx="2225700" cy="408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rgbClr val="41294A"/>
              </a:buClr>
              <a:buSzPts val="2400"/>
              <a:buNone/>
              <a:defRPr sz="1800"/>
            </a:lvl1pPr>
            <a:lvl2pPr lvl="1" algn="ctr" rtl="0">
              <a:spcBef>
                <a:spcPts val="0"/>
              </a:spcBef>
              <a:spcAft>
                <a:spcPts val="0"/>
              </a:spcAft>
              <a:buClr>
                <a:srgbClr val="41294A"/>
              </a:buClr>
              <a:buSzPts val="2400"/>
              <a:buNone/>
              <a:defRPr sz="2400" b="0">
                <a:solidFill>
                  <a:srgbClr val="41294A"/>
                </a:solidFill>
              </a:defRPr>
            </a:lvl2pPr>
            <a:lvl3pPr lvl="2" algn="ctr" rtl="0">
              <a:spcBef>
                <a:spcPts val="0"/>
              </a:spcBef>
              <a:spcAft>
                <a:spcPts val="0"/>
              </a:spcAft>
              <a:buClr>
                <a:srgbClr val="41294A"/>
              </a:buClr>
              <a:buSzPts val="2400"/>
              <a:buNone/>
              <a:defRPr sz="2400" b="0">
                <a:solidFill>
                  <a:srgbClr val="41294A"/>
                </a:solidFill>
              </a:defRPr>
            </a:lvl3pPr>
            <a:lvl4pPr lvl="3" algn="ctr" rtl="0">
              <a:spcBef>
                <a:spcPts val="0"/>
              </a:spcBef>
              <a:spcAft>
                <a:spcPts val="0"/>
              </a:spcAft>
              <a:buClr>
                <a:srgbClr val="41294A"/>
              </a:buClr>
              <a:buSzPts val="2400"/>
              <a:buNone/>
              <a:defRPr sz="2400" b="0">
                <a:solidFill>
                  <a:srgbClr val="41294A"/>
                </a:solidFill>
              </a:defRPr>
            </a:lvl4pPr>
            <a:lvl5pPr lvl="4" algn="ctr" rtl="0">
              <a:spcBef>
                <a:spcPts val="0"/>
              </a:spcBef>
              <a:spcAft>
                <a:spcPts val="0"/>
              </a:spcAft>
              <a:buClr>
                <a:srgbClr val="41294A"/>
              </a:buClr>
              <a:buSzPts val="2400"/>
              <a:buNone/>
              <a:defRPr sz="2400" b="0">
                <a:solidFill>
                  <a:srgbClr val="41294A"/>
                </a:solidFill>
              </a:defRPr>
            </a:lvl5pPr>
            <a:lvl6pPr lvl="5" algn="ctr" rtl="0">
              <a:spcBef>
                <a:spcPts val="0"/>
              </a:spcBef>
              <a:spcAft>
                <a:spcPts val="0"/>
              </a:spcAft>
              <a:buClr>
                <a:srgbClr val="41294A"/>
              </a:buClr>
              <a:buSzPts val="2400"/>
              <a:buNone/>
              <a:defRPr sz="2400" b="0">
                <a:solidFill>
                  <a:srgbClr val="41294A"/>
                </a:solidFill>
              </a:defRPr>
            </a:lvl6pPr>
            <a:lvl7pPr lvl="6" algn="ctr" rtl="0">
              <a:spcBef>
                <a:spcPts val="0"/>
              </a:spcBef>
              <a:spcAft>
                <a:spcPts val="0"/>
              </a:spcAft>
              <a:buClr>
                <a:srgbClr val="41294A"/>
              </a:buClr>
              <a:buSzPts val="2400"/>
              <a:buNone/>
              <a:defRPr sz="2400" b="0">
                <a:solidFill>
                  <a:srgbClr val="41294A"/>
                </a:solidFill>
              </a:defRPr>
            </a:lvl7pPr>
            <a:lvl8pPr lvl="7" algn="ctr" rtl="0">
              <a:spcBef>
                <a:spcPts val="0"/>
              </a:spcBef>
              <a:spcAft>
                <a:spcPts val="0"/>
              </a:spcAft>
              <a:buClr>
                <a:srgbClr val="41294A"/>
              </a:buClr>
              <a:buSzPts val="2400"/>
              <a:buNone/>
              <a:defRPr sz="2400" b="0">
                <a:solidFill>
                  <a:srgbClr val="41294A"/>
                </a:solidFill>
              </a:defRPr>
            </a:lvl8pPr>
            <a:lvl9pPr lvl="8" algn="ctr" rtl="0">
              <a:spcBef>
                <a:spcPts val="0"/>
              </a:spcBef>
              <a:spcAft>
                <a:spcPts val="0"/>
              </a:spcAft>
              <a:buClr>
                <a:srgbClr val="41294A"/>
              </a:buClr>
              <a:buSzPts val="2400"/>
              <a:buNone/>
              <a:defRPr sz="2400" b="0">
                <a:solidFill>
                  <a:srgbClr val="41294A"/>
                </a:solidFill>
              </a:defRPr>
            </a:lvl9pPr>
          </a:lstStyle>
          <a:p>
            <a:endParaRPr/>
          </a:p>
        </p:txBody>
      </p:sp>
      <p:sp>
        <p:nvSpPr>
          <p:cNvPr id="185" name="Google Shape;185;p18"/>
          <p:cNvSpPr txBox="1">
            <a:spLocks noGrp="1"/>
          </p:cNvSpPr>
          <p:nvPr>
            <p:ph type="subTitle" idx="3"/>
          </p:nvPr>
        </p:nvSpPr>
        <p:spPr>
          <a:xfrm>
            <a:off x="5184225" y="3220925"/>
            <a:ext cx="2357100" cy="103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86" name="Google Shape;186;p18"/>
          <p:cNvSpPr txBox="1">
            <a:spLocks noGrp="1"/>
          </p:cNvSpPr>
          <p:nvPr>
            <p:ph type="title" idx="4"/>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187"/>
        <p:cNvGrpSpPr/>
        <p:nvPr/>
      </p:nvGrpSpPr>
      <p:grpSpPr>
        <a:xfrm>
          <a:off x="0" y="0"/>
          <a:ext cx="0" cy="0"/>
          <a:chOff x="0" y="0"/>
          <a:chExt cx="0" cy="0"/>
        </a:xfrm>
      </p:grpSpPr>
      <p:sp>
        <p:nvSpPr>
          <p:cNvPr id="188" name="Google Shape;188;p19"/>
          <p:cNvSpPr txBox="1">
            <a:spLocks noGrp="1"/>
          </p:cNvSpPr>
          <p:nvPr>
            <p:ph type="title"/>
          </p:nvPr>
        </p:nvSpPr>
        <p:spPr>
          <a:xfrm>
            <a:off x="1685850" y="445025"/>
            <a:ext cx="5772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89" name="Google Shape;189;p19"/>
          <p:cNvSpPr txBox="1">
            <a:spLocks noGrp="1"/>
          </p:cNvSpPr>
          <p:nvPr>
            <p:ph type="title" idx="2"/>
          </p:nvPr>
        </p:nvSpPr>
        <p:spPr>
          <a:xfrm>
            <a:off x="1290594" y="2884000"/>
            <a:ext cx="2909700" cy="44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0" name="Google Shape;190;p19"/>
          <p:cNvSpPr txBox="1">
            <a:spLocks noGrp="1"/>
          </p:cNvSpPr>
          <p:nvPr>
            <p:ph type="subTitle" idx="1"/>
          </p:nvPr>
        </p:nvSpPr>
        <p:spPr>
          <a:xfrm>
            <a:off x="1290594" y="3235500"/>
            <a:ext cx="2909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1" name="Google Shape;191;p19"/>
          <p:cNvSpPr txBox="1">
            <a:spLocks noGrp="1"/>
          </p:cNvSpPr>
          <p:nvPr>
            <p:ph type="title" idx="3"/>
          </p:nvPr>
        </p:nvSpPr>
        <p:spPr>
          <a:xfrm>
            <a:off x="4943700" y="2884000"/>
            <a:ext cx="2909700" cy="44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2" name="Google Shape;192;p19"/>
          <p:cNvSpPr txBox="1">
            <a:spLocks noGrp="1"/>
          </p:cNvSpPr>
          <p:nvPr>
            <p:ph type="subTitle" idx="4"/>
          </p:nvPr>
        </p:nvSpPr>
        <p:spPr>
          <a:xfrm>
            <a:off x="4943700" y="3235500"/>
            <a:ext cx="2909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3" name="Google Shape;193;p19"/>
          <p:cNvSpPr/>
          <p:nvPr/>
        </p:nvSpPr>
        <p:spPr>
          <a:xfrm rot="10800000">
            <a:off x="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rot="3600617">
            <a:off x="-2990262" y="3929040"/>
            <a:ext cx="4754679" cy="4754939"/>
          </a:xfrm>
          <a:prstGeom prst="blockArc">
            <a:avLst>
              <a:gd name="adj1" fmla="val 10800000"/>
              <a:gd name="adj2" fmla="val 1513511"/>
              <a:gd name="adj3" fmla="val 191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a:off x="6814253" y="3500673"/>
            <a:ext cx="2403386" cy="1642748"/>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1">
  <p:cSld name="BLANK_1_1_1_2_1">
    <p:spTree>
      <p:nvGrpSpPr>
        <p:cNvPr id="1" name="Shape 211"/>
        <p:cNvGrpSpPr/>
        <p:nvPr/>
      </p:nvGrpSpPr>
      <p:grpSpPr>
        <a:xfrm>
          <a:off x="0" y="0"/>
          <a:ext cx="0" cy="0"/>
          <a:chOff x="0" y="0"/>
          <a:chExt cx="0" cy="0"/>
        </a:xfrm>
      </p:grpSpPr>
      <p:grpSp>
        <p:nvGrpSpPr>
          <p:cNvPr id="212" name="Google Shape;212;p21"/>
          <p:cNvGrpSpPr/>
          <p:nvPr/>
        </p:nvGrpSpPr>
        <p:grpSpPr>
          <a:xfrm>
            <a:off x="0" y="-2"/>
            <a:ext cx="11885298" cy="5214361"/>
            <a:chOff x="0" y="-2"/>
            <a:chExt cx="11885298" cy="5214361"/>
          </a:xfrm>
        </p:grpSpPr>
        <p:sp>
          <p:nvSpPr>
            <p:cNvPr id="213" name="Google Shape;213;p21"/>
            <p:cNvSpPr/>
            <p:nvPr/>
          </p:nvSpPr>
          <p:spPr>
            <a:xfrm rot="10800000">
              <a:off x="7353624" y="-2"/>
              <a:ext cx="2290182" cy="1835829"/>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1"/>
            <p:cNvSpPr/>
            <p:nvPr/>
          </p:nvSpPr>
          <p:spPr>
            <a:xfrm flipH="1">
              <a:off x="5821300" y="2791197"/>
              <a:ext cx="6063998" cy="2423161"/>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1"/>
            <p:cNvSpPr/>
            <p:nvPr/>
          </p:nvSpPr>
          <p:spPr>
            <a:xfrm flipH="1">
              <a:off x="0" y="3871925"/>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1"/>
            <p:cNvSpPr/>
            <p:nvPr/>
          </p:nvSpPr>
          <p:spPr>
            <a:xfrm>
              <a:off x="6468111" y="102816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21"/>
          <p:cNvSpPr txBox="1">
            <a:spLocks noGrp="1"/>
          </p:cNvSpPr>
          <p:nvPr>
            <p:ph type="ctrTitle"/>
          </p:nvPr>
        </p:nvSpPr>
        <p:spPr>
          <a:xfrm>
            <a:off x="4783315" y="2723650"/>
            <a:ext cx="1527900" cy="364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400"/>
              <a:buNone/>
              <a:defRPr sz="2100"/>
            </a:lvl1pPr>
            <a:lvl2pPr lvl="1" algn="ctr" rtl="0">
              <a:spcBef>
                <a:spcPts val="0"/>
              </a:spcBef>
              <a:spcAft>
                <a:spcPts val="0"/>
              </a:spcAft>
              <a:buSzPts val="1400"/>
              <a:buFont typeface="Black Han Sans"/>
              <a:buNone/>
              <a:defRPr sz="1400">
                <a:latin typeface="Black Han Sans"/>
                <a:ea typeface="Black Han Sans"/>
                <a:cs typeface="Black Han Sans"/>
                <a:sym typeface="Black Han Sans"/>
              </a:defRPr>
            </a:lvl2pPr>
            <a:lvl3pPr lvl="2" algn="ctr" rtl="0">
              <a:spcBef>
                <a:spcPts val="0"/>
              </a:spcBef>
              <a:spcAft>
                <a:spcPts val="0"/>
              </a:spcAft>
              <a:buSzPts val="1400"/>
              <a:buFont typeface="Black Han Sans"/>
              <a:buNone/>
              <a:defRPr sz="1400">
                <a:latin typeface="Black Han Sans"/>
                <a:ea typeface="Black Han Sans"/>
                <a:cs typeface="Black Han Sans"/>
                <a:sym typeface="Black Han Sans"/>
              </a:defRPr>
            </a:lvl3pPr>
            <a:lvl4pPr lvl="3" algn="ctr" rtl="0">
              <a:spcBef>
                <a:spcPts val="0"/>
              </a:spcBef>
              <a:spcAft>
                <a:spcPts val="0"/>
              </a:spcAft>
              <a:buSzPts val="1400"/>
              <a:buFont typeface="Black Han Sans"/>
              <a:buNone/>
              <a:defRPr sz="1400">
                <a:latin typeface="Black Han Sans"/>
                <a:ea typeface="Black Han Sans"/>
                <a:cs typeface="Black Han Sans"/>
                <a:sym typeface="Black Han Sans"/>
              </a:defRPr>
            </a:lvl4pPr>
            <a:lvl5pPr lvl="4" algn="ctr" rtl="0">
              <a:spcBef>
                <a:spcPts val="0"/>
              </a:spcBef>
              <a:spcAft>
                <a:spcPts val="0"/>
              </a:spcAft>
              <a:buSzPts val="1400"/>
              <a:buFont typeface="Black Han Sans"/>
              <a:buNone/>
              <a:defRPr sz="1400">
                <a:latin typeface="Black Han Sans"/>
                <a:ea typeface="Black Han Sans"/>
                <a:cs typeface="Black Han Sans"/>
                <a:sym typeface="Black Han Sans"/>
              </a:defRPr>
            </a:lvl5pPr>
            <a:lvl6pPr lvl="5" algn="ctr" rtl="0">
              <a:spcBef>
                <a:spcPts val="0"/>
              </a:spcBef>
              <a:spcAft>
                <a:spcPts val="0"/>
              </a:spcAft>
              <a:buSzPts val="1400"/>
              <a:buFont typeface="Black Han Sans"/>
              <a:buNone/>
              <a:defRPr sz="1400">
                <a:latin typeface="Black Han Sans"/>
                <a:ea typeface="Black Han Sans"/>
                <a:cs typeface="Black Han Sans"/>
                <a:sym typeface="Black Han Sans"/>
              </a:defRPr>
            </a:lvl6pPr>
            <a:lvl7pPr lvl="6" algn="ctr" rtl="0">
              <a:spcBef>
                <a:spcPts val="0"/>
              </a:spcBef>
              <a:spcAft>
                <a:spcPts val="0"/>
              </a:spcAft>
              <a:buSzPts val="1400"/>
              <a:buFont typeface="Black Han Sans"/>
              <a:buNone/>
              <a:defRPr sz="1400">
                <a:latin typeface="Black Han Sans"/>
                <a:ea typeface="Black Han Sans"/>
                <a:cs typeface="Black Han Sans"/>
                <a:sym typeface="Black Han Sans"/>
              </a:defRPr>
            </a:lvl7pPr>
            <a:lvl8pPr lvl="7" algn="ctr" rtl="0">
              <a:spcBef>
                <a:spcPts val="0"/>
              </a:spcBef>
              <a:spcAft>
                <a:spcPts val="0"/>
              </a:spcAft>
              <a:buSzPts val="1400"/>
              <a:buFont typeface="Black Han Sans"/>
              <a:buNone/>
              <a:defRPr sz="1400">
                <a:latin typeface="Black Han Sans"/>
                <a:ea typeface="Black Han Sans"/>
                <a:cs typeface="Black Han Sans"/>
                <a:sym typeface="Black Han Sans"/>
              </a:defRPr>
            </a:lvl8pPr>
            <a:lvl9pPr lvl="8" algn="ctr" rtl="0">
              <a:spcBef>
                <a:spcPts val="0"/>
              </a:spcBef>
              <a:spcAft>
                <a:spcPts val="0"/>
              </a:spcAft>
              <a:buSzPts val="1400"/>
              <a:buFont typeface="Black Han Sans"/>
              <a:buNone/>
              <a:defRPr sz="1400">
                <a:latin typeface="Black Han Sans"/>
                <a:ea typeface="Black Han Sans"/>
                <a:cs typeface="Black Han Sans"/>
                <a:sym typeface="Black Han Sans"/>
              </a:defRPr>
            </a:lvl9pPr>
          </a:lstStyle>
          <a:p>
            <a:endParaRPr/>
          </a:p>
        </p:txBody>
      </p:sp>
      <p:sp>
        <p:nvSpPr>
          <p:cNvPr id="218" name="Google Shape;218;p21"/>
          <p:cNvSpPr txBox="1">
            <a:spLocks noGrp="1"/>
          </p:cNvSpPr>
          <p:nvPr>
            <p:ph type="subTitle" idx="1"/>
          </p:nvPr>
        </p:nvSpPr>
        <p:spPr>
          <a:xfrm>
            <a:off x="4722115" y="3065650"/>
            <a:ext cx="1650300" cy="78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9" name="Google Shape;219;p21"/>
          <p:cNvSpPr txBox="1">
            <a:spLocks noGrp="1"/>
          </p:cNvSpPr>
          <p:nvPr>
            <p:ph type="ctrTitle" idx="2"/>
          </p:nvPr>
        </p:nvSpPr>
        <p:spPr>
          <a:xfrm>
            <a:off x="6673537" y="3065650"/>
            <a:ext cx="1650300" cy="7890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sz="1400">
                <a:latin typeface="Catamaran"/>
                <a:ea typeface="Catamaran"/>
                <a:cs typeface="Catamaran"/>
                <a:sym typeface="Catamaran"/>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220" name="Google Shape;220;p21"/>
          <p:cNvSpPr txBox="1">
            <a:spLocks noGrp="1"/>
          </p:cNvSpPr>
          <p:nvPr>
            <p:ph type="subTitle" idx="3"/>
          </p:nvPr>
        </p:nvSpPr>
        <p:spPr>
          <a:xfrm>
            <a:off x="6734737" y="2723650"/>
            <a:ext cx="1527900" cy="3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Font typeface="Black Han Sans"/>
              <a:buNone/>
              <a:defRPr sz="2100">
                <a:latin typeface="Black Han Sans"/>
                <a:ea typeface="Black Han Sans"/>
                <a:cs typeface="Black Han Sans"/>
                <a:sym typeface="Black Han Sans"/>
              </a:defRPr>
            </a:lvl1pPr>
            <a:lvl2pPr lvl="1" algn="ctr" rtl="0">
              <a:lnSpc>
                <a:spcPct val="100000"/>
              </a:lnSpc>
              <a:spcBef>
                <a:spcPts val="0"/>
              </a:spcBef>
              <a:spcAft>
                <a:spcPts val="0"/>
              </a:spcAft>
              <a:buSzPts val="1000"/>
              <a:buFont typeface="Black Han Sans"/>
              <a:buNone/>
              <a:defRPr sz="1000">
                <a:latin typeface="Black Han Sans"/>
                <a:ea typeface="Black Han Sans"/>
                <a:cs typeface="Black Han Sans"/>
                <a:sym typeface="Black Han Sans"/>
              </a:defRPr>
            </a:lvl2pPr>
            <a:lvl3pPr lvl="2" algn="ctr" rtl="0">
              <a:lnSpc>
                <a:spcPct val="100000"/>
              </a:lnSpc>
              <a:spcBef>
                <a:spcPts val="0"/>
              </a:spcBef>
              <a:spcAft>
                <a:spcPts val="0"/>
              </a:spcAft>
              <a:buSzPts val="1000"/>
              <a:buFont typeface="Black Han Sans"/>
              <a:buNone/>
              <a:defRPr sz="1000">
                <a:latin typeface="Black Han Sans"/>
                <a:ea typeface="Black Han Sans"/>
                <a:cs typeface="Black Han Sans"/>
                <a:sym typeface="Black Han Sans"/>
              </a:defRPr>
            </a:lvl3pPr>
            <a:lvl4pPr lvl="3" algn="ctr" rtl="0">
              <a:lnSpc>
                <a:spcPct val="100000"/>
              </a:lnSpc>
              <a:spcBef>
                <a:spcPts val="0"/>
              </a:spcBef>
              <a:spcAft>
                <a:spcPts val="0"/>
              </a:spcAft>
              <a:buSzPts val="1000"/>
              <a:buFont typeface="Black Han Sans"/>
              <a:buNone/>
              <a:defRPr sz="1000">
                <a:latin typeface="Black Han Sans"/>
                <a:ea typeface="Black Han Sans"/>
                <a:cs typeface="Black Han Sans"/>
                <a:sym typeface="Black Han Sans"/>
              </a:defRPr>
            </a:lvl4pPr>
            <a:lvl5pPr lvl="4" algn="ctr" rtl="0">
              <a:lnSpc>
                <a:spcPct val="100000"/>
              </a:lnSpc>
              <a:spcBef>
                <a:spcPts val="0"/>
              </a:spcBef>
              <a:spcAft>
                <a:spcPts val="0"/>
              </a:spcAft>
              <a:buSzPts val="1000"/>
              <a:buFont typeface="Black Han Sans"/>
              <a:buNone/>
              <a:defRPr sz="1000">
                <a:latin typeface="Black Han Sans"/>
                <a:ea typeface="Black Han Sans"/>
                <a:cs typeface="Black Han Sans"/>
                <a:sym typeface="Black Han Sans"/>
              </a:defRPr>
            </a:lvl5pPr>
            <a:lvl6pPr lvl="5" algn="ctr" rtl="0">
              <a:lnSpc>
                <a:spcPct val="100000"/>
              </a:lnSpc>
              <a:spcBef>
                <a:spcPts val="0"/>
              </a:spcBef>
              <a:spcAft>
                <a:spcPts val="0"/>
              </a:spcAft>
              <a:buSzPts val="1000"/>
              <a:buFont typeface="Black Han Sans"/>
              <a:buNone/>
              <a:defRPr sz="1000">
                <a:latin typeface="Black Han Sans"/>
                <a:ea typeface="Black Han Sans"/>
                <a:cs typeface="Black Han Sans"/>
                <a:sym typeface="Black Han Sans"/>
              </a:defRPr>
            </a:lvl6pPr>
            <a:lvl7pPr lvl="6" algn="ctr" rtl="0">
              <a:lnSpc>
                <a:spcPct val="100000"/>
              </a:lnSpc>
              <a:spcBef>
                <a:spcPts val="0"/>
              </a:spcBef>
              <a:spcAft>
                <a:spcPts val="0"/>
              </a:spcAft>
              <a:buSzPts val="1000"/>
              <a:buFont typeface="Black Han Sans"/>
              <a:buNone/>
              <a:defRPr sz="1000">
                <a:latin typeface="Black Han Sans"/>
                <a:ea typeface="Black Han Sans"/>
                <a:cs typeface="Black Han Sans"/>
                <a:sym typeface="Black Han Sans"/>
              </a:defRPr>
            </a:lvl7pPr>
            <a:lvl8pPr lvl="7" algn="ctr" rtl="0">
              <a:lnSpc>
                <a:spcPct val="100000"/>
              </a:lnSpc>
              <a:spcBef>
                <a:spcPts val="0"/>
              </a:spcBef>
              <a:spcAft>
                <a:spcPts val="0"/>
              </a:spcAft>
              <a:buSzPts val="1000"/>
              <a:buFont typeface="Black Han Sans"/>
              <a:buNone/>
              <a:defRPr sz="1000">
                <a:latin typeface="Black Han Sans"/>
                <a:ea typeface="Black Han Sans"/>
                <a:cs typeface="Black Han Sans"/>
                <a:sym typeface="Black Han Sans"/>
              </a:defRPr>
            </a:lvl8pPr>
            <a:lvl9pPr lvl="8" algn="ctr" rtl="0">
              <a:lnSpc>
                <a:spcPct val="100000"/>
              </a:lnSpc>
              <a:spcBef>
                <a:spcPts val="0"/>
              </a:spcBef>
              <a:spcAft>
                <a:spcPts val="0"/>
              </a:spcAft>
              <a:buSzPts val="1000"/>
              <a:buFont typeface="Black Han Sans"/>
              <a:buNone/>
              <a:defRPr sz="1000">
                <a:latin typeface="Black Han Sans"/>
                <a:ea typeface="Black Han Sans"/>
                <a:cs typeface="Black Han Sans"/>
                <a:sym typeface="Black Han Sans"/>
              </a:defRPr>
            </a:lvl9pPr>
          </a:lstStyle>
          <a:p>
            <a:endParaRPr/>
          </a:p>
        </p:txBody>
      </p:sp>
      <p:sp>
        <p:nvSpPr>
          <p:cNvPr id="221" name="Google Shape;221;p21"/>
          <p:cNvSpPr txBox="1">
            <a:spLocks noGrp="1"/>
          </p:cNvSpPr>
          <p:nvPr>
            <p:ph type="ctrTitle" idx="4"/>
          </p:nvPr>
        </p:nvSpPr>
        <p:spPr>
          <a:xfrm>
            <a:off x="2831899" y="2723650"/>
            <a:ext cx="1527900" cy="364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400"/>
              <a:buNone/>
              <a:defRPr sz="2100"/>
            </a:lvl1pPr>
            <a:lvl2pPr lvl="1" algn="ctr" rtl="0">
              <a:spcBef>
                <a:spcPts val="0"/>
              </a:spcBef>
              <a:spcAft>
                <a:spcPts val="0"/>
              </a:spcAft>
              <a:buSzPts val="1400"/>
              <a:buFont typeface="Black Han Sans"/>
              <a:buNone/>
              <a:defRPr sz="1400">
                <a:latin typeface="Black Han Sans"/>
                <a:ea typeface="Black Han Sans"/>
                <a:cs typeface="Black Han Sans"/>
                <a:sym typeface="Black Han Sans"/>
              </a:defRPr>
            </a:lvl2pPr>
            <a:lvl3pPr lvl="2" algn="ctr" rtl="0">
              <a:spcBef>
                <a:spcPts val="0"/>
              </a:spcBef>
              <a:spcAft>
                <a:spcPts val="0"/>
              </a:spcAft>
              <a:buSzPts val="1400"/>
              <a:buFont typeface="Black Han Sans"/>
              <a:buNone/>
              <a:defRPr sz="1400">
                <a:latin typeface="Black Han Sans"/>
                <a:ea typeface="Black Han Sans"/>
                <a:cs typeface="Black Han Sans"/>
                <a:sym typeface="Black Han Sans"/>
              </a:defRPr>
            </a:lvl3pPr>
            <a:lvl4pPr lvl="3" algn="ctr" rtl="0">
              <a:spcBef>
                <a:spcPts val="0"/>
              </a:spcBef>
              <a:spcAft>
                <a:spcPts val="0"/>
              </a:spcAft>
              <a:buSzPts val="1400"/>
              <a:buFont typeface="Black Han Sans"/>
              <a:buNone/>
              <a:defRPr sz="1400">
                <a:latin typeface="Black Han Sans"/>
                <a:ea typeface="Black Han Sans"/>
                <a:cs typeface="Black Han Sans"/>
                <a:sym typeface="Black Han Sans"/>
              </a:defRPr>
            </a:lvl4pPr>
            <a:lvl5pPr lvl="4" algn="ctr" rtl="0">
              <a:spcBef>
                <a:spcPts val="0"/>
              </a:spcBef>
              <a:spcAft>
                <a:spcPts val="0"/>
              </a:spcAft>
              <a:buSzPts val="1400"/>
              <a:buFont typeface="Black Han Sans"/>
              <a:buNone/>
              <a:defRPr sz="1400">
                <a:latin typeface="Black Han Sans"/>
                <a:ea typeface="Black Han Sans"/>
                <a:cs typeface="Black Han Sans"/>
                <a:sym typeface="Black Han Sans"/>
              </a:defRPr>
            </a:lvl5pPr>
            <a:lvl6pPr lvl="5" algn="ctr" rtl="0">
              <a:spcBef>
                <a:spcPts val="0"/>
              </a:spcBef>
              <a:spcAft>
                <a:spcPts val="0"/>
              </a:spcAft>
              <a:buSzPts val="1400"/>
              <a:buFont typeface="Black Han Sans"/>
              <a:buNone/>
              <a:defRPr sz="1400">
                <a:latin typeface="Black Han Sans"/>
                <a:ea typeface="Black Han Sans"/>
                <a:cs typeface="Black Han Sans"/>
                <a:sym typeface="Black Han Sans"/>
              </a:defRPr>
            </a:lvl6pPr>
            <a:lvl7pPr lvl="6" algn="ctr" rtl="0">
              <a:spcBef>
                <a:spcPts val="0"/>
              </a:spcBef>
              <a:spcAft>
                <a:spcPts val="0"/>
              </a:spcAft>
              <a:buSzPts val="1400"/>
              <a:buFont typeface="Black Han Sans"/>
              <a:buNone/>
              <a:defRPr sz="1400">
                <a:latin typeface="Black Han Sans"/>
                <a:ea typeface="Black Han Sans"/>
                <a:cs typeface="Black Han Sans"/>
                <a:sym typeface="Black Han Sans"/>
              </a:defRPr>
            </a:lvl7pPr>
            <a:lvl8pPr lvl="7" algn="ctr" rtl="0">
              <a:spcBef>
                <a:spcPts val="0"/>
              </a:spcBef>
              <a:spcAft>
                <a:spcPts val="0"/>
              </a:spcAft>
              <a:buSzPts val="1400"/>
              <a:buFont typeface="Black Han Sans"/>
              <a:buNone/>
              <a:defRPr sz="1400">
                <a:latin typeface="Black Han Sans"/>
                <a:ea typeface="Black Han Sans"/>
                <a:cs typeface="Black Han Sans"/>
                <a:sym typeface="Black Han Sans"/>
              </a:defRPr>
            </a:lvl8pPr>
            <a:lvl9pPr lvl="8" algn="ctr" rtl="0">
              <a:spcBef>
                <a:spcPts val="0"/>
              </a:spcBef>
              <a:spcAft>
                <a:spcPts val="0"/>
              </a:spcAft>
              <a:buSzPts val="1400"/>
              <a:buFont typeface="Black Han Sans"/>
              <a:buNone/>
              <a:defRPr sz="1400">
                <a:latin typeface="Black Han Sans"/>
                <a:ea typeface="Black Han Sans"/>
                <a:cs typeface="Black Han Sans"/>
                <a:sym typeface="Black Han Sans"/>
              </a:defRPr>
            </a:lvl9pPr>
          </a:lstStyle>
          <a:p>
            <a:endParaRPr/>
          </a:p>
        </p:txBody>
      </p:sp>
      <p:sp>
        <p:nvSpPr>
          <p:cNvPr id="222" name="Google Shape;222;p21"/>
          <p:cNvSpPr txBox="1">
            <a:spLocks noGrp="1"/>
          </p:cNvSpPr>
          <p:nvPr>
            <p:ph type="subTitle" idx="5"/>
          </p:nvPr>
        </p:nvSpPr>
        <p:spPr>
          <a:xfrm>
            <a:off x="2770699" y="3065650"/>
            <a:ext cx="1650300" cy="78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3" name="Google Shape;223;p21"/>
          <p:cNvSpPr txBox="1">
            <a:spLocks noGrp="1"/>
          </p:cNvSpPr>
          <p:nvPr>
            <p:ph type="ctrTitle" idx="6"/>
          </p:nvPr>
        </p:nvSpPr>
        <p:spPr>
          <a:xfrm>
            <a:off x="881363" y="2723650"/>
            <a:ext cx="1527900" cy="364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400"/>
              <a:buNone/>
              <a:defRPr sz="2100"/>
            </a:lvl1pPr>
            <a:lvl2pPr lvl="1" algn="ctr" rtl="0">
              <a:spcBef>
                <a:spcPts val="0"/>
              </a:spcBef>
              <a:spcAft>
                <a:spcPts val="0"/>
              </a:spcAft>
              <a:buSzPts val="1400"/>
              <a:buFont typeface="Black Han Sans"/>
              <a:buNone/>
              <a:defRPr sz="1400">
                <a:latin typeface="Black Han Sans"/>
                <a:ea typeface="Black Han Sans"/>
                <a:cs typeface="Black Han Sans"/>
                <a:sym typeface="Black Han Sans"/>
              </a:defRPr>
            </a:lvl2pPr>
            <a:lvl3pPr lvl="2" algn="ctr" rtl="0">
              <a:spcBef>
                <a:spcPts val="0"/>
              </a:spcBef>
              <a:spcAft>
                <a:spcPts val="0"/>
              </a:spcAft>
              <a:buSzPts val="1400"/>
              <a:buFont typeface="Black Han Sans"/>
              <a:buNone/>
              <a:defRPr sz="1400">
                <a:latin typeface="Black Han Sans"/>
                <a:ea typeface="Black Han Sans"/>
                <a:cs typeface="Black Han Sans"/>
                <a:sym typeface="Black Han Sans"/>
              </a:defRPr>
            </a:lvl3pPr>
            <a:lvl4pPr lvl="3" algn="ctr" rtl="0">
              <a:spcBef>
                <a:spcPts val="0"/>
              </a:spcBef>
              <a:spcAft>
                <a:spcPts val="0"/>
              </a:spcAft>
              <a:buSzPts val="1400"/>
              <a:buFont typeface="Black Han Sans"/>
              <a:buNone/>
              <a:defRPr sz="1400">
                <a:latin typeface="Black Han Sans"/>
                <a:ea typeface="Black Han Sans"/>
                <a:cs typeface="Black Han Sans"/>
                <a:sym typeface="Black Han Sans"/>
              </a:defRPr>
            </a:lvl4pPr>
            <a:lvl5pPr lvl="4" algn="ctr" rtl="0">
              <a:spcBef>
                <a:spcPts val="0"/>
              </a:spcBef>
              <a:spcAft>
                <a:spcPts val="0"/>
              </a:spcAft>
              <a:buSzPts val="1400"/>
              <a:buFont typeface="Black Han Sans"/>
              <a:buNone/>
              <a:defRPr sz="1400">
                <a:latin typeface="Black Han Sans"/>
                <a:ea typeface="Black Han Sans"/>
                <a:cs typeface="Black Han Sans"/>
                <a:sym typeface="Black Han Sans"/>
              </a:defRPr>
            </a:lvl5pPr>
            <a:lvl6pPr lvl="5" algn="ctr" rtl="0">
              <a:spcBef>
                <a:spcPts val="0"/>
              </a:spcBef>
              <a:spcAft>
                <a:spcPts val="0"/>
              </a:spcAft>
              <a:buSzPts val="1400"/>
              <a:buFont typeface="Black Han Sans"/>
              <a:buNone/>
              <a:defRPr sz="1400">
                <a:latin typeface="Black Han Sans"/>
                <a:ea typeface="Black Han Sans"/>
                <a:cs typeface="Black Han Sans"/>
                <a:sym typeface="Black Han Sans"/>
              </a:defRPr>
            </a:lvl6pPr>
            <a:lvl7pPr lvl="6" algn="ctr" rtl="0">
              <a:spcBef>
                <a:spcPts val="0"/>
              </a:spcBef>
              <a:spcAft>
                <a:spcPts val="0"/>
              </a:spcAft>
              <a:buSzPts val="1400"/>
              <a:buFont typeface="Black Han Sans"/>
              <a:buNone/>
              <a:defRPr sz="1400">
                <a:latin typeface="Black Han Sans"/>
                <a:ea typeface="Black Han Sans"/>
                <a:cs typeface="Black Han Sans"/>
                <a:sym typeface="Black Han Sans"/>
              </a:defRPr>
            </a:lvl7pPr>
            <a:lvl8pPr lvl="7" algn="ctr" rtl="0">
              <a:spcBef>
                <a:spcPts val="0"/>
              </a:spcBef>
              <a:spcAft>
                <a:spcPts val="0"/>
              </a:spcAft>
              <a:buSzPts val="1400"/>
              <a:buFont typeface="Black Han Sans"/>
              <a:buNone/>
              <a:defRPr sz="1400">
                <a:latin typeface="Black Han Sans"/>
                <a:ea typeface="Black Han Sans"/>
                <a:cs typeface="Black Han Sans"/>
                <a:sym typeface="Black Han Sans"/>
              </a:defRPr>
            </a:lvl8pPr>
            <a:lvl9pPr lvl="8" algn="ctr" rtl="0">
              <a:spcBef>
                <a:spcPts val="0"/>
              </a:spcBef>
              <a:spcAft>
                <a:spcPts val="0"/>
              </a:spcAft>
              <a:buSzPts val="1400"/>
              <a:buFont typeface="Black Han Sans"/>
              <a:buNone/>
              <a:defRPr sz="1400">
                <a:latin typeface="Black Han Sans"/>
                <a:ea typeface="Black Han Sans"/>
                <a:cs typeface="Black Han Sans"/>
                <a:sym typeface="Black Han Sans"/>
              </a:defRPr>
            </a:lvl9pPr>
          </a:lstStyle>
          <a:p>
            <a:endParaRPr/>
          </a:p>
        </p:txBody>
      </p:sp>
      <p:sp>
        <p:nvSpPr>
          <p:cNvPr id="224" name="Google Shape;224;p21"/>
          <p:cNvSpPr txBox="1">
            <a:spLocks noGrp="1"/>
          </p:cNvSpPr>
          <p:nvPr>
            <p:ph type="subTitle" idx="7"/>
          </p:nvPr>
        </p:nvSpPr>
        <p:spPr>
          <a:xfrm>
            <a:off x="820163" y="3065650"/>
            <a:ext cx="1650300" cy="78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5" name="Google Shape;225;p21"/>
          <p:cNvSpPr txBox="1">
            <a:spLocks noGrp="1"/>
          </p:cNvSpPr>
          <p:nvPr>
            <p:ph type="title" idx="8"/>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TITLE_AND_BODY_1_1">
    <p:spTree>
      <p:nvGrpSpPr>
        <p:cNvPr id="1" name="Shape 226"/>
        <p:cNvGrpSpPr/>
        <p:nvPr/>
      </p:nvGrpSpPr>
      <p:grpSpPr>
        <a:xfrm>
          <a:off x="0" y="0"/>
          <a:ext cx="0" cy="0"/>
          <a:chOff x="0" y="0"/>
          <a:chExt cx="0" cy="0"/>
        </a:xfrm>
      </p:grpSpPr>
      <p:grpSp>
        <p:nvGrpSpPr>
          <p:cNvPr id="227" name="Google Shape;227;p22"/>
          <p:cNvGrpSpPr/>
          <p:nvPr/>
        </p:nvGrpSpPr>
        <p:grpSpPr>
          <a:xfrm>
            <a:off x="-2984950" y="-52225"/>
            <a:ext cx="12150200" cy="5266583"/>
            <a:chOff x="-2984950" y="-52225"/>
            <a:chExt cx="12150200" cy="5266583"/>
          </a:xfrm>
        </p:grpSpPr>
        <p:sp>
          <p:nvSpPr>
            <p:cNvPr id="228" name="Google Shape;228;p22"/>
            <p:cNvSpPr/>
            <p:nvPr/>
          </p:nvSpPr>
          <p:spPr>
            <a:xfrm rot="10800000" flipH="1">
              <a:off x="-743459" y="-2"/>
              <a:ext cx="2290182" cy="1835829"/>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2"/>
            <p:cNvSpPr/>
            <p:nvPr/>
          </p:nvSpPr>
          <p:spPr>
            <a:xfrm>
              <a:off x="-2984950" y="2791197"/>
              <a:ext cx="6063998" cy="2423161"/>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2"/>
            <p:cNvSpPr/>
            <p:nvPr/>
          </p:nvSpPr>
          <p:spPr>
            <a:xfrm rot="10800000" flipH="1">
              <a:off x="2427460" y="-52225"/>
              <a:ext cx="6737787" cy="2297888"/>
            </a:xfrm>
            <a:custGeom>
              <a:avLst/>
              <a:gdLst/>
              <a:ahLst/>
              <a:cxnLst/>
              <a:rect l="l" t="t" r="r" b="b"/>
              <a:pathLst>
                <a:path w="33456" h="11410" extrusionOk="0">
                  <a:moveTo>
                    <a:pt x="22424" y="1"/>
                  </a:moveTo>
                  <a:cubicBezTo>
                    <a:pt x="16324" y="1"/>
                    <a:pt x="10216" y="1853"/>
                    <a:pt x="5291" y="5466"/>
                  </a:cubicBezTo>
                  <a:cubicBezTo>
                    <a:pt x="3145" y="7038"/>
                    <a:pt x="1158" y="9055"/>
                    <a:pt x="1" y="11410"/>
                  </a:cubicBezTo>
                  <a:lnTo>
                    <a:pt x="10841" y="11410"/>
                  </a:lnTo>
                  <a:cubicBezTo>
                    <a:pt x="13276" y="8184"/>
                    <a:pt x="17056" y="5854"/>
                    <a:pt x="20972" y="5009"/>
                  </a:cubicBezTo>
                  <a:cubicBezTo>
                    <a:pt x="22163" y="4754"/>
                    <a:pt x="23375" y="4631"/>
                    <a:pt x="24588" y="4631"/>
                  </a:cubicBezTo>
                  <a:cubicBezTo>
                    <a:pt x="27653" y="4631"/>
                    <a:pt x="30721" y="5417"/>
                    <a:pt x="33456" y="6840"/>
                  </a:cubicBezTo>
                  <a:lnTo>
                    <a:pt x="33456" y="2151"/>
                  </a:lnTo>
                  <a:cubicBezTo>
                    <a:pt x="29971" y="710"/>
                    <a:pt x="26199" y="1"/>
                    <a:pt x="22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rot="10800000" flipH="1">
              <a:off x="730490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22"/>
          <p:cNvSpPr txBox="1">
            <a:spLocks noGrp="1"/>
          </p:cNvSpPr>
          <p:nvPr>
            <p:ph type="title"/>
          </p:nvPr>
        </p:nvSpPr>
        <p:spPr>
          <a:xfrm>
            <a:off x="713850" y="2128825"/>
            <a:ext cx="3496200" cy="472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33" name="Google Shape;233;p22"/>
          <p:cNvSpPr txBox="1">
            <a:spLocks noGrp="1"/>
          </p:cNvSpPr>
          <p:nvPr>
            <p:ph type="subTitle" idx="1"/>
          </p:nvPr>
        </p:nvSpPr>
        <p:spPr>
          <a:xfrm>
            <a:off x="713850" y="2510350"/>
            <a:ext cx="3196800" cy="120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34" name="Google Shape;234;p22"/>
          <p:cNvSpPr txBox="1">
            <a:spLocks noGrp="1"/>
          </p:cNvSpPr>
          <p:nvPr>
            <p:ph type="title" idx="2"/>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TITLE_AND_BODY_1_1_1">
    <p:spTree>
      <p:nvGrpSpPr>
        <p:cNvPr id="1" name="Shape 235"/>
        <p:cNvGrpSpPr/>
        <p:nvPr/>
      </p:nvGrpSpPr>
      <p:grpSpPr>
        <a:xfrm>
          <a:off x="0" y="0"/>
          <a:ext cx="0" cy="0"/>
          <a:chOff x="0" y="0"/>
          <a:chExt cx="0" cy="0"/>
        </a:xfrm>
      </p:grpSpPr>
      <p:sp>
        <p:nvSpPr>
          <p:cNvPr id="236" name="Google Shape;236;p23"/>
          <p:cNvSpPr/>
          <p:nvPr/>
        </p:nvSpPr>
        <p:spPr>
          <a:xfrm rot="10800000" flipH="1">
            <a:off x="-578202" y="-429897"/>
            <a:ext cx="1625509" cy="1303022"/>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p:nvPr/>
        </p:nvSpPr>
        <p:spPr>
          <a:xfrm>
            <a:off x="3224600" y="2999197"/>
            <a:ext cx="6063998" cy="2423161"/>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rot="10800000" flipH="1">
            <a:off x="4441485" y="-574750"/>
            <a:ext cx="6737787" cy="2297888"/>
          </a:xfrm>
          <a:custGeom>
            <a:avLst/>
            <a:gdLst/>
            <a:ahLst/>
            <a:cxnLst/>
            <a:rect l="l" t="t" r="r" b="b"/>
            <a:pathLst>
              <a:path w="33456" h="11410" extrusionOk="0">
                <a:moveTo>
                  <a:pt x="22424" y="1"/>
                </a:moveTo>
                <a:cubicBezTo>
                  <a:pt x="16324" y="1"/>
                  <a:pt x="10216" y="1853"/>
                  <a:pt x="5291" y="5466"/>
                </a:cubicBezTo>
                <a:cubicBezTo>
                  <a:pt x="3145" y="7038"/>
                  <a:pt x="1158" y="9055"/>
                  <a:pt x="1" y="11410"/>
                </a:cubicBezTo>
                <a:lnTo>
                  <a:pt x="10841" y="11410"/>
                </a:lnTo>
                <a:cubicBezTo>
                  <a:pt x="13276" y="8184"/>
                  <a:pt x="17056" y="5854"/>
                  <a:pt x="20972" y="5009"/>
                </a:cubicBezTo>
                <a:cubicBezTo>
                  <a:pt x="22163" y="4754"/>
                  <a:pt x="23375" y="4631"/>
                  <a:pt x="24588" y="4631"/>
                </a:cubicBezTo>
                <a:cubicBezTo>
                  <a:pt x="27653" y="4631"/>
                  <a:pt x="30721" y="5417"/>
                  <a:pt x="33456" y="6840"/>
                </a:cubicBezTo>
                <a:lnTo>
                  <a:pt x="33456" y="2151"/>
                </a:lnTo>
                <a:cubicBezTo>
                  <a:pt x="29971" y="710"/>
                  <a:pt x="26199" y="1"/>
                  <a:pt x="22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rot="5400000">
            <a:off x="-352225" y="367590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txBox="1">
            <a:spLocks noGrp="1"/>
          </p:cNvSpPr>
          <p:nvPr>
            <p:ph type="subTitle" idx="1"/>
          </p:nvPr>
        </p:nvSpPr>
        <p:spPr>
          <a:xfrm>
            <a:off x="2115750" y="2696050"/>
            <a:ext cx="4912500" cy="65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41" name="Google Shape;241;p23"/>
          <p:cNvSpPr txBox="1">
            <a:spLocks noGrp="1"/>
          </p:cNvSpPr>
          <p:nvPr>
            <p:ph type="title"/>
          </p:nvPr>
        </p:nvSpPr>
        <p:spPr>
          <a:xfrm>
            <a:off x="1770300" y="1599561"/>
            <a:ext cx="5603400" cy="1096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7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
  <p:cSld name="TITLE_AND_BODY_1_2_1">
    <p:spTree>
      <p:nvGrpSpPr>
        <p:cNvPr id="1" name="Shape 242"/>
        <p:cNvGrpSpPr/>
        <p:nvPr/>
      </p:nvGrpSpPr>
      <p:grpSpPr>
        <a:xfrm>
          <a:off x="0" y="0"/>
          <a:ext cx="0" cy="0"/>
          <a:chOff x="0" y="0"/>
          <a:chExt cx="0" cy="0"/>
        </a:xfrm>
      </p:grpSpPr>
      <p:grpSp>
        <p:nvGrpSpPr>
          <p:cNvPr id="243" name="Google Shape;243;p24"/>
          <p:cNvGrpSpPr/>
          <p:nvPr/>
        </p:nvGrpSpPr>
        <p:grpSpPr>
          <a:xfrm>
            <a:off x="72" y="-56"/>
            <a:ext cx="13101878" cy="5171906"/>
            <a:chOff x="72" y="-56"/>
            <a:chExt cx="13101878" cy="5171906"/>
          </a:xfrm>
        </p:grpSpPr>
        <p:sp>
          <p:nvSpPr>
            <p:cNvPr id="244" name="Google Shape;244;p24"/>
            <p:cNvSpPr/>
            <p:nvPr/>
          </p:nvSpPr>
          <p:spPr>
            <a:xfrm rot="10800000">
              <a:off x="72" y="-56"/>
              <a:ext cx="3507504" cy="239755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24"/>
            <p:cNvGrpSpPr/>
            <p:nvPr/>
          </p:nvGrpSpPr>
          <p:grpSpPr>
            <a:xfrm>
              <a:off x="524811" y="-2"/>
              <a:ext cx="12577139" cy="5171852"/>
              <a:chOff x="524811" y="-2"/>
              <a:chExt cx="12577139" cy="5171852"/>
            </a:xfrm>
          </p:grpSpPr>
          <p:sp>
            <p:nvSpPr>
              <p:cNvPr id="246" name="Google Shape;246;p24"/>
              <p:cNvSpPr/>
              <p:nvPr/>
            </p:nvSpPr>
            <p:spPr>
              <a:xfrm>
                <a:off x="8602550" y="186175"/>
                <a:ext cx="4499400" cy="4499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a:off x="6126025" y="2748689"/>
                <a:ext cx="6063998" cy="2423161"/>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4"/>
              <p:cNvSpPr/>
              <p:nvPr/>
            </p:nvSpPr>
            <p:spPr>
              <a:xfrm rot="10800000">
                <a:off x="7503141" y="-2"/>
                <a:ext cx="2290182" cy="1835829"/>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524811" y="177571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0" name="Google Shape;250;p24"/>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1" name="Google Shape;251;p24"/>
          <p:cNvSpPr txBox="1">
            <a:spLocks noGrp="1"/>
          </p:cNvSpPr>
          <p:nvPr>
            <p:ph type="title" idx="2"/>
          </p:nvPr>
        </p:nvSpPr>
        <p:spPr>
          <a:xfrm>
            <a:off x="3062950" y="2052875"/>
            <a:ext cx="3018300" cy="44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52" name="Google Shape;252;p24"/>
          <p:cNvSpPr txBox="1">
            <a:spLocks noGrp="1"/>
          </p:cNvSpPr>
          <p:nvPr>
            <p:ph type="subTitle" idx="1"/>
          </p:nvPr>
        </p:nvSpPr>
        <p:spPr>
          <a:xfrm>
            <a:off x="3263350" y="2410475"/>
            <a:ext cx="2617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53" name="Google Shape;253;p24"/>
          <p:cNvSpPr txBox="1">
            <a:spLocks noGrp="1"/>
          </p:cNvSpPr>
          <p:nvPr>
            <p:ph type="title" idx="3"/>
          </p:nvPr>
        </p:nvSpPr>
        <p:spPr>
          <a:xfrm>
            <a:off x="942525" y="3469850"/>
            <a:ext cx="3018300" cy="44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254" name="Google Shape;254;p24"/>
          <p:cNvSpPr txBox="1">
            <a:spLocks noGrp="1"/>
          </p:cNvSpPr>
          <p:nvPr>
            <p:ph type="subTitle" idx="4"/>
          </p:nvPr>
        </p:nvSpPr>
        <p:spPr>
          <a:xfrm>
            <a:off x="1142925" y="3825275"/>
            <a:ext cx="2617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55" name="Google Shape;255;p24"/>
          <p:cNvSpPr txBox="1">
            <a:spLocks noGrp="1"/>
          </p:cNvSpPr>
          <p:nvPr>
            <p:ph type="title" idx="5"/>
          </p:nvPr>
        </p:nvSpPr>
        <p:spPr>
          <a:xfrm>
            <a:off x="5183175" y="3405050"/>
            <a:ext cx="3018300" cy="44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56" name="Google Shape;256;p24"/>
          <p:cNvSpPr txBox="1">
            <a:spLocks noGrp="1"/>
          </p:cNvSpPr>
          <p:nvPr>
            <p:ph type="subTitle" idx="6"/>
          </p:nvPr>
        </p:nvSpPr>
        <p:spPr>
          <a:xfrm>
            <a:off x="5383575" y="3760675"/>
            <a:ext cx="2617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TITLE_AND_BODY_1_2_1_2">
    <p:spTree>
      <p:nvGrpSpPr>
        <p:cNvPr id="1" name="Shape 257"/>
        <p:cNvGrpSpPr/>
        <p:nvPr/>
      </p:nvGrpSpPr>
      <p:grpSpPr>
        <a:xfrm>
          <a:off x="0" y="0"/>
          <a:ext cx="0" cy="0"/>
          <a:chOff x="0" y="0"/>
          <a:chExt cx="0" cy="0"/>
        </a:xfrm>
      </p:grpSpPr>
      <p:sp>
        <p:nvSpPr>
          <p:cNvPr id="258" name="Google Shape;258;p25"/>
          <p:cNvSpPr/>
          <p:nvPr/>
        </p:nvSpPr>
        <p:spPr>
          <a:xfrm rot="10800000">
            <a:off x="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5"/>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rot="3600617">
            <a:off x="-2990262" y="3929040"/>
            <a:ext cx="4754679" cy="4754939"/>
          </a:xfrm>
          <a:prstGeom prst="blockArc">
            <a:avLst>
              <a:gd name="adj1" fmla="val 10800000"/>
              <a:gd name="adj2" fmla="val 1513511"/>
              <a:gd name="adj3" fmla="val 191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6814253" y="3500673"/>
            <a:ext cx="2403386" cy="1642748"/>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5"/>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3" name="Google Shape;263;p25"/>
          <p:cNvSpPr txBox="1">
            <a:spLocks noGrp="1"/>
          </p:cNvSpPr>
          <p:nvPr>
            <p:ph type="title" idx="2"/>
          </p:nvPr>
        </p:nvSpPr>
        <p:spPr>
          <a:xfrm>
            <a:off x="3062850" y="3348275"/>
            <a:ext cx="3018300" cy="44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64" name="Google Shape;264;p25"/>
          <p:cNvSpPr txBox="1">
            <a:spLocks noGrp="1"/>
          </p:cNvSpPr>
          <p:nvPr>
            <p:ph type="subTitle" idx="1"/>
          </p:nvPr>
        </p:nvSpPr>
        <p:spPr>
          <a:xfrm>
            <a:off x="3263250" y="3695775"/>
            <a:ext cx="2617500" cy="87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65" name="Google Shape;265;p25"/>
          <p:cNvSpPr txBox="1">
            <a:spLocks noGrp="1"/>
          </p:cNvSpPr>
          <p:nvPr>
            <p:ph type="title" idx="3"/>
          </p:nvPr>
        </p:nvSpPr>
        <p:spPr>
          <a:xfrm>
            <a:off x="942525" y="1945850"/>
            <a:ext cx="3018300" cy="44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266" name="Google Shape;266;p25"/>
          <p:cNvSpPr txBox="1">
            <a:spLocks noGrp="1"/>
          </p:cNvSpPr>
          <p:nvPr>
            <p:ph type="subTitle" idx="4"/>
          </p:nvPr>
        </p:nvSpPr>
        <p:spPr>
          <a:xfrm>
            <a:off x="1142925" y="2293075"/>
            <a:ext cx="2617500" cy="87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67" name="Google Shape;267;p25"/>
          <p:cNvSpPr txBox="1">
            <a:spLocks noGrp="1"/>
          </p:cNvSpPr>
          <p:nvPr>
            <p:ph type="title" idx="5"/>
          </p:nvPr>
        </p:nvSpPr>
        <p:spPr>
          <a:xfrm>
            <a:off x="5183175" y="1945850"/>
            <a:ext cx="3018300" cy="44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68" name="Google Shape;268;p25"/>
          <p:cNvSpPr txBox="1">
            <a:spLocks noGrp="1"/>
          </p:cNvSpPr>
          <p:nvPr>
            <p:ph type="subTitle" idx="6"/>
          </p:nvPr>
        </p:nvSpPr>
        <p:spPr>
          <a:xfrm>
            <a:off x="5383575" y="2285400"/>
            <a:ext cx="2617500" cy="87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grpSp>
        <p:nvGrpSpPr>
          <p:cNvPr id="36" name="Google Shape;36;p4"/>
          <p:cNvGrpSpPr/>
          <p:nvPr/>
        </p:nvGrpSpPr>
        <p:grpSpPr>
          <a:xfrm>
            <a:off x="-1" y="0"/>
            <a:ext cx="9144046" cy="5188037"/>
            <a:chOff x="-1" y="0"/>
            <a:chExt cx="9144046" cy="5188037"/>
          </a:xfrm>
        </p:grpSpPr>
        <p:sp>
          <p:nvSpPr>
            <p:cNvPr id="37" name="Google Shape;37;p4"/>
            <p:cNvSpPr/>
            <p:nvPr/>
          </p:nvSpPr>
          <p:spPr>
            <a:xfrm>
              <a:off x="4000900" y="0"/>
              <a:ext cx="5143144" cy="4851176"/>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38;p4"/>
            <p:cNvGrpSpPr/>
            <p:nvPr/>
          </p:nvGrpSpPr>
          <p:grpSpPr>
            <a:xfrm>
              <a:off x="7961666" y="3864230"/>
              <a:ext cx="337407" cy="924597"/>
              <a:chOff x="8514266" y="1265155"/>
              <a:chExt cx="337407" cy="924597"/>
            </a:xfrm>
          </p:grpSpPr>
          <p:sp>
            <p:nvSpPr>
              <p:cNvPr id="39" name="Google Shape;39;p4"/>
              <p:cNvSpPr/>
              <p:nvPr/>
            </p:nvSpPr>
            <p:spPr>
              <a:xfrm>
                <a:off x="8514266" y="1265155"/>
                <a:ext cx="337407" cy="230998"/>
              </a:xfrm>
              <a:custGeom>
                <a:avLst/>
                <a:gdLst/>
                <a:ahLst/>
                <a:cxnLst/>
                <a:rect l="l" t="t" r="r" b="b"/>
                <a:pathLst>
                  <a:path w="2784" h="1906" extrusionOk="0">
                    <a:moveTo>
                      <a:pt x="1392" y="1"/>
                    </a:moveTo>
                    <a:lnTo>
                      <a:pt x="0" y="1906"/>
                    </a:lnTo>
                    <a:lnTo>
                      <a:pt x="2784" y="1906"/>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8514266" y="1496032"/>
                <a:ext cx="337407" cy="231482"/>
              </a:xfrm>
              <a:custGeom>
                <a:avLst/>
                <a:gdLst/>
                <a:ahLst/>
                <a:cxnLst/>
                <a:rect l="l" t="t" r="r" b="b"/>
                <a:pathLst>
                  <a:path w="2784" h="1910" extrusionOk="0">
                    <a:moveTo>
                      <a:pt x="1392" y="1"/>
                    </a:moveTo>
                    <a:lnTo>
                      <a:pt x="0" y="1910"/>
                    </a:lnTo>
                    <a:lnTo>
                      <a:pt x="2784" y="1910"/>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8514266" y="1727393"/>
                <a:ext cx="337407" cy="230998"/>
              </a:xfrm>
              <a:custGeom>
                <a:avLst/>
                <a:gdLst/>
                <a:ahLst/>
                <a:cxnLst/>
                <a:rect l="l" t="t" r="r" b="b"/>
                <a:pathLst>
                  <a:path w="2784" h="1906" extrusionOk="0">
                    <a:moveTo>
                      <a:pt x="1392" y="1"/>
                    </a:moveTo>
                    <a:lnTo>
                      <a:pt x="0" y="1906"/>
                    </a:lnTo>
                    <a:lnTo>
                      <a:pt x="2784" y="1906"/>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8514266" y="1958270"/>
                <a:ext cx="337407" cy="231482"/>
              </a:xfrm>
              <a:custGeom>
                <a:avLst/>
                <a:gdLst/>
                <a:ahLst/>
                <a:cxnLst/>
                <a:rect l="l" t="t" r="r" b="b"/>
                <a:pathLst>
                  <a:path w="2784" h="1910" extrusionOk="0">
                    <a:moveTo>
                      <a:pt x="1392" y="1"/>
                    </a:moveTo>
                    <a:lnTo>
                      <a:pt x="0" y="1909"/>
                    </a:lnTo>
                    <a:lnTo>
                      <a:pt x="2784" y="1909"/>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4"/>
            <p:cNvSpPr/>
            <p:nvPr/>
          </p:nvSpPr>
          <p:spPr>
            <a:xfrm>
              <a:off x="6542786" y="0"/>
              <a:ext cx="2242956" cy="350011"/>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rot="10800000" flipH="1">
              <a:off x="-1" y="3823238"/>
              <a:ext cx="3777462" cy="1364799"/>
            </a:xfrm>
            <a:custGeom>
              <a:avLst/>
              <a:gdLst/>
              <a:ahLst/>
              <a:cxnLst/>
              <a:rect l="l" t="t" r="r" b="b"/>
              <a:pathLst>
                <a:path w="61918" h="22371" extrusionOk="0">
                  <a:moveTo>
                    <a:pt x="1" y="0"/>
                  </a:moveTo>
                  <a:lnTo>
                    <a:pt x="1" y="19582"/>
                  </a:lnTo>
                  <a:cubicBezTo>
                    <a:pt x="2348" y="19298"/>
                    <a:pt x="4561" y="19170"/>
                    <a:pt x="6829" y="19170"/>
                  </a:cubicBezTo>
                  <a:cubicBezTo>
                    <a:pt x="14097" y="19170"/>
                    <a:pt x="21932" y="20484"/>
                    <a:pt x="36559" y="22179"/>
                  </a:cubicBezTo>
                  <a:cubicBezTo>
                    <a:pt x="37673" y="22308"/>
                    <a:pt x="38754" y="22370"/>
                    <a:pt x="39802" y="22370"/>
                  </a:cubicBezTo>
                  <a:cubicBezTo>
                    <a:pt x="52890" y="22370"/>
                    <a:pt x="60749" y="12589"/>
                    <a:pt x="619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6" name="Google Shape;46;p4"/>
          <p:cNvSpPr txBox="1">
            <a:spLocks noGrp="1"/>
          </p:cNvSpPr>
          <p:nvPr>
            <p:ph type="subTitle" idx="1"/>
          </p:nvPr>
        </p:nvSpPr>
        <p:spPr>
          <a:xfrm>
            <a:off x="5361600" y="1605900"/>
            <a:ext cx="3068400" cy="1931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atin typeface="Lato"/>
                <a:ea typeface="Lato"/>
                <a:cs typeface="Lato"/>
                <a:sym typeface="Lato"/>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2">
  <p:cSld name="BLANK_1_1_2_1">
    <p:spTree>
      <p:nvGrpSpPr>
        <p:cNvPr id="1" name="Shape 269"/>
        <p:cNvGrpSpPr/>
        <p:nvPr/>
      </p:nvGrpSpPr>
      <p:grpSpPr>
        <a:xfrm>
          <a:off x="0" y="0"/>
          <a:ext cx="0" cy="0"/>
          <a:chOff x="0" y="0"/>
          <a:chExt cx="0" cy="0"/>
        </a:xfrm>
      </p:grpSpPr>
      <p:grpSp>
        <p:nvGrpSpPr>
          <p:cNvPr id="270" name="Google Shape;270;p26"/>
          <p:cNvGrpSpPr/>
          <p:nvPr/>
        </p:nvGrpSpPr>
        <p:grpSpPr>
          <a:xfrm>
            <a:off x="92" y="5"/>
            <a:ext cx="9143908" cy="5143414"/>
            <a:chOff x="92" y="5"/>
            <a:chExt cx="9143908" cy="5143414"/>
          </a:xfrm>
        </p:grpSpPr>
        <p:sp>
          <p:nvSpPr>
            <p:cNvPr id="271" name="Google Shape;271;p26"/>
            <p:cNvSpPr/>
            <p:nvPr/>
          </p:nvSpPr>
          <p:spPr>
            <a:xfrm rot="10800000">
              <a:off x="5279569" y="5"/>
              <a:ext cx="3864431" cy="3432044"/>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flipH="1">
              <a:off x="92" y="3901472"/>
              <a:ext cx="1817004" cy="1241947"/>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 name="Google Shape;273;p26"/>
            <p:cNvGrpSpPr/>
            <p:nvPr/>
          </p:nvGrpSpPr>
          <p:grpSpPr>
            <a:xfrm>
              <a:off x="524811" y="1775715"/>
              <a:ext cx="8441422" cy="1402732"/>
              <a:chOff x="524811" y="-71085"/>
              <a:chExt cx="8441422" cy="1402732"/>
            </a:xfrm>
          </p:grpSpPr>
          <p:sp>
            <p:nvSpPr>
              <p:cNvPr id="274" name="Google Shape;274;p26"/>
              <p:cNvSpPr/>
              <p:nvPr/>
            </p:nvSpPr>
            <p:spPr>
              <a:xfrm>
                <a:off x="524811" y="-7108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77;p26"/>
            <p:cNvSpPr/>
            <p:nvPr/>
          </p:nvSpPr>
          <p:spPr>
            <a:xfrm rot="10800000">
              <a:off x="6158934" y="2837359"/>
              <a:ext cx="2978896" cy="2295737"/>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26"/>
          <p:cNvSpPr txBox="1">
            <a:spLocks noGrp="1"/>
          </p:cNvSpPr>
          <p:nvPr>
            <p:ph type="subTitle" idx="1"/>
          </p:nvPr>
        </p:nvSpPr>
        <p:spPr>
          <a:xfrm>
            <a:off x="1325075" y="3530200"/>
            <a:ext cx="2674200" cy="85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79" name="Google Shape;279;p26"/>
          <p:cNvSpPr txBox="1">
            <a:spLocks noGrp="1"/>
          </p:cNvSpPr>
          <p:nvPr>
            <p:ph type="subTitle" idx="2"/>
          </p:nvPr>
        </p:nvSpPr>
        <p:spPr>
          <a:xfrm>
            <a:off x="1325075" y="2477206"/>
            <a:ext cx="2674200" cy="85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80" name="Google Shape;280;p26"/>
          <p:cNvSpPr txBox="1">
            <a:spLocks noGrp="1"/>
          </p:cNvSpPr>
          <p:nvPr>
            <p:ph type="subTitle" idx="3"/>
          </p:nvPr>
        </p:nvSpPr>
        <p:spPr>
          <a:xfrm>
            <a:off x="1325075" y="1413800"/>
            <a:ext cx="2674200" cy="85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81" name="Google Shape;281;p26"/>
          <p:cNvSpPr txBox="1">
            <a:spLocks noGrp="1"/>
          </p:cNvSpPr>
          <p:nvPr>
            <p:ph type="subTitle" idx="4"/>
          </p:nvPr>
        </p:nvSpPr>
        <p:spPr>
          <a:xfrm>
            <a:off x="1325084" y="3349050"/>
            <a:ext cx="1942200" cy="42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Titan One"/>
              <a:buNone/>
              <a:defRPr sz="1800">
                <a:latin typeface="Black Han Sans"/>
                <a:ea typeface="Black Han Sans"/>
                <a:cs typeface="Black Han Sans"/>
                <a:sym typeface="Black Han Sans"/>
              </a:defRPr>
            </a:lvl1pPr>
            <a:lvl2pPr lvl="1" rtl="0">
              <a:spcBef>
                <a:spcPts val="0"/>
              </a:spcBef>
              <a:spcAft>
                <a:spcPts val="0"/>
              </a:spcAft>
              <a:buSzPts val="1800"/>
              <a:buFont typeface="Titan One"/>
              <a:buNone/>
              <a:defRPr sz="1800">
                <a:latin typeface="Titan One"/>
                <a:ea typeface="Titan One"/>
                <a:cs typeface="Titan One"/>
                <a:sym typeface="Titan One"/>
              </a:defRPr>
            </a:lvl2pPr>
            <a:lvl3pPr lvl="2" rtl="0">
              <a:spcBef>
                <a:spcPts val="1600"/>
              </a:spcBef>
              <a:spcAft>
                <a:spcPts val="0"/>
              </a:spcAft>
              <a:buSzPts val="1800"/>
              <a:buFont typeface="Titan One"/>
              <a:buNone/>
              <a:defRPr sz="1800">
                <a:latin typeface="Titan One"/>
                <a:ea typeface="Titan One"/>
                <a:cs typeface="Titan One"/>
                <a:sym typeface="Titan One"/>
              </a:defRPr>
            </a:lvl3pPr>
            <a:lvl4pPr lvl="3" rtl="0">
              <a:spcBef>
                <a:spcPts val="1600"/>
              </a:spcBef>
              <a:spcAft>
                <a:spcPts val="0"/>
              </a:spcAft>
              <a:buSzPts val="1800"/>
              <a:buFont typeface="Titan One"/>
              <a:buNone/>
              <a:defRPr sz="1800">
                <a:latin typeface="Titan One"/>
                <a:ea typeface="Titan One"/>
                <a:cs typeface="Titan One"/>
                <a:sym typeface="Titan One"/>
              </a:defRPr>
            </a:lvl4pPr>
            <a:lvl5pPr lvl="4" rtl="0">
              <a:spcBef>
                <a:spcPts val="1600"/>
              </a:spcBef>
              <a:spcAft>
                <a:spcPts val="0"/>
              </a:spcAft>
              <a:buSzPts val="1800"/>
              <a:buFont typeface="Titan One"/>
              <a:buNone/>
              <a:defRPr sz="1800">
                <a:latin typeface="Titan One"/>
                <a:ea typeface="Titan One"/>
                <a:cs typeface="Titan One"/>
                <a:sym typeface="Titan One"/>
              </a:defRPr>
            </a:lvl5pPr>
            <a:lvl6pPr lvl="5" rtl="0">
              <a:spcBef>
                <a:spcPts val="1600"/>
              </a:spcBef>
              <a:spcAft>
                <a:spcPts val="0"/>
              </a:spcAft>
              <a:buSzPts val="1800"/>
              <a:buFont typeface="Titan One"/>
              <a:buNone/>
              <a:defRPr sz="1800">
                <a:latin typeface="Titan One"/>
                <a:ea typeface="Titan One"/>
                <a:cs typeface="Titan One"/>
                <a:sym typeface="Titan One"/>
              </a:defRPr>
            </a:lvl6pPr>
            <a:lvl7pPr lvl="6" rtl="0">
              <a:spcBef>
                <a:spcPts val="1600"/>
              </a:spcBef>
              <a:spcAft>
                <a:spcPts val="0"/>
              </a:spcAft>
              <a:buSzPts val="1800"/>
              <a:buFont typeface="Titan One"/>
              <a:buNone/>
              <a:defRPr sz="1800">
                <a:latin typeface="Titan One"/>
                <a:ea typeface="Titan One"/>
                <a:cs typeface="Titan One"/>
                <a:sym typeface="Titan One"/>
              </a:defRPr>
            </a:lvl7pPr>
            <a:lvl8pPr lvl="7" rtl="0">
              <a:spcBef>
                <a:spcPts val="1600"/>
              </a:spcBef>
              <a:spcAft>
                <a:spcPts val="0"/>
              </a:spcAft>
              <a:buSzPts val="1800"/>
              <a:buFont typeface="Titan One"/>
              <a:buNone/>
              <a:defRPr sz="1800">
                <a:latin typeface="Titan One"/>
                <a:ea typeface="Titan One"/>
                <a:cs typeface="Titan One"/>
                <a:sym typeface="Titan One"/>
              </a:defRPr>
            </a:lvl8pPr>
            <a:lvl9pPr lvl="8" rtl="0">
              <a:spcBef>
                <a:spcPts val="1600"/>
              </a:spcBef>
              <a:spcAft>
                <a:spcPts val="1600"/>
              </a:spcAft>
              <a:buSzPts val="1800"/>
              <a:buFont typeface="Titan One"/>
              <a:buNone/>
              <a:defRPr sz="1800">
                <a:latin typeface="Titan One"/>
                <a:ea typeface="Titan One"/>
                <a:cs typeface="Titan One"/>
                <a:sym typeface="Titan One"/>
              </a:defRPr>
            </a:lvl9pPr>
          </a:lstStyle>
          <a:p>
            <a:endParaRPr/>
          </a:p>
        </p:txBody>
      </p:sp>
      <p:sp>
        <p:nvSpPr>
          <p:cNvPr id="282" name="Google Shape;282;p26"/>
          <p:cNvSpPr txBox="1">
            <a:spLocks noGrp="1"/>
          </p:cNvSpPr>
          <p:nvPr>
            <p:ph type="subTitle" idx="5"/>
          </p:nvPr>
        </p:nvSpPr>
        <p:spPr>
          <a:xfrm>
            <a:off x="1325084" y="2288875"/>
            <a:ext cx="1942200" cy="42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Titan One"/>
              <a:buNone/>
              <a:defRPr sz="1800">
                <a:latin typeface="Black Han Sans"/>
                <a:ea typeface="Black Han Sans"/>
                <a:cs typeface="Black Han Sans"/>
                <a:sym typeface="Black Han Sans"/>
              </a:defRPr>
            </a:lvl1pPr>
            <a:lvl2pPr lvl="1" rtl="0">
              <a:spcBef>
                <a:spcPts val="0"/>
              </a:spcBef>
              <a:spcAft>
                <a:spcPts val="0"/>
              </a:spcAft>
              <a:buSzPts val="1800"/>
              <a:buFont typeface="Titan One"/>
              <a:buNone/>
              <a:defRPr sz="1800">
                <a:latin typeface="Titan One"/>
                <a:ea typeface="Titan One"/>
                <a:cs typeface="Titan One"/>
                <a:sym typeface="Titan One"/>
              </a:defRPr>
            </a:lvl2pPr>
            <a:lvl3pPr lvl="2" rtl="0">
              <a:spcBef>
                <a:spcPts val="1600"/>
              </a:spcBef>
              <a:spcAft>
                <a:spcPts val="0"/>
              </a:spcAft>
              <a:buSzPts val="1800"/>
              <a:buFont typeface="Titan One"/>
              <a:buNone/>
              <a:defRPr sz="1800">
                <a:latin typeface="Titan One"/>
                <a:ea typeface="Titan One"/>
                <a:cs typeface="Titan One"/>
                <a:sym typeface="Titan One"/>
              </a:defRPr>
            </a:lvl3pPr>
            <a:lvl4pPr lvl="3" rtl="0">
              <a:spcBef>
                <a:spcPts val="1600"/>
              </a:spcBef>
              <a:spcAft>
                <a:spcPts val="0"/>
              </a:spcAft>
              <a:buSzPts val="1800"/>
              <a:buFont typeface="Titan One"/>
              <a:buNone/>
              <a:defRPr sz="1800">
                <a:latin typeface="Titan One"/>
                <a:ea typeface="Titan One"/>
                <a:cs typeface="Titan One"/>
                <a:sym typeface="Titan One"/>
              </a:defRPr>
            </a:lvl4pPr>
            <a:lvl5pPr lvl="4" rtl="0">
              <a:spcBef>
                <a:spcPts val="1600"/>
              </a:spcBef>
              <a:spcAft>
                <a:spcPts val="0"/>
              </a:spcAft>
              <a:buSzPts val="1800"/>
              <a:buFont typeface="Titan One"/>
              <a:buNone/>
              <a:defRPr sz="1800">
                <a:latin typeface="Titan One"/>
                <a:ea typeface="Titan One"/>
                <a:cs typeface="Titan One"/>
                <a:sym typeface="Titan One"/>
              </a:defRPr>
            </a:lvl5pPr>
            <a:lvl6pPr lvl="5" rtl="0">
              <a:spcBef>
                <a:spcPts val="1600"/>
              </a:spcBef>
              <a:spcAft>
                <a:spcPts val="0"/>
              </a:spcAft>
              <a:buSzPts val="1800"/>
              <a:buFont typeface="Titan One"/>
              <a:buNone/>
              <a:defRPr sz="1800">
                <a:latin typeface="Titan One"/>
                <a:ea typeface="Titan One"/>
                <a:cs typeface="Titan One"/>
                <a:sym typeface="Titan One"/>
              </a:defRPr>
            </a:lvl6pPr>
            <a:lvl7pPr lvl="6" rtl="0">
              <a:spcBef>
                <a:spcPts val="1600"/>
              </a:spcBef>
              <a:spcAft>
                <a:spcPts val="0"/>
              </a:spcAft>
              <a:buSzPts val="1800"/>
              <a:buFont typeface="Titan One"/>
              <a:buNone/>
              <a:defRPr sz="1800">
                <a:latin typeface="Titan One"/>
                <a:ea typeface="Titan One"/>
                <a:cs typeface="Titan One"/>
                <a:sym typeface="Titan One"/>
              </a:defRPr>
            </a:lvl7pPr>
            <a:lvl8pPr lvl="7" rtl="0">
              <a:spcBef>
                <a:spcPts val="1600"/>
              </a:spcBef>
              <a:spcAft>
                <a:spcPts val="0"/>
              </a:spcAft>
              <a:buSzPts val="1800"/>
              <a:buFont typeface="Titan One"/>
              <a:buNone/>
              <a:defRPr sz="1800">
                <a:latin typeface="Titan One"/>
                <a:ea typeface="Titan One"/>
                <a:cs typeface="Titan One"/>
                <a:sym typeface="Titan One"/>
              </a:defRPr>
            </a:lvl8pPr>
            <a:lvl9pPr lvl="8" rtl="0">
              <a:spcBef>
                <a:spcPts val="1600"/>
              </a:spcBef>
              <a:spcAft>
                <a:spcPts val="1600"/>
              </a:spcAft>
              <a:buSzPts val="1800"/>
              <a:buFont typeface="Titan One"/>
              <a:buNone/>
              <a:defRPr sz="1800">
                <a:latin typeface="Titan One"/>
                <a:ea typeface="Titan One"/>
                <a:cs typeface="Titan One"/>
                <a:sym typeface="Titan One"/>
              </a:defRPr>
            </a:lvl9pPr>
          </a:lstStyle>
          <a:p>
            <a:endParaRPr/>
          </a:p>
        </p:txBody>
      </p:sp>
      <p:sp>
        <p:nvSpPr>
          <p:cNvPr id="283" name="Google Shape;283;p26"/>
          <p:cNvSpPr txBox="1">
            <a:spLocks noGrp="1"/>
          </p:cNvSpPr>
          <p:nvPr>
            <p:ph type="subTitle" idx="6"/>
          </p:nvPr>
        </p:nvSpPr>
        <p:spPr>
          <a:xfrm>
            <a:off x="1325084" y="1228700"/>
            <a:ext cx="1942200" cy="42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Titan One"/>
              <a:buNone/>
              <a:defRPr sz="1800">
                <a:latin typeface="Black Han Sans"/>
                <a:ea typeface="Black Han Sans"/>
                <a:cs typeface="Black Han Sans"/>
                <a:sym typeface="Black Han Sans"/>
              </a:defRPr>
            </a:lvl1pPr>
            <a:lvl2pPr lvl="1" rtl="0">
              <a:spcBef>
                <a:spcPts val="0"/>
              </a:spcBef>
              <a:spcAft>
                <a:spcPts val="0"/>
              </a:spcAft>
              <a:buSzPts val="1800"/>
              <a:buFont typeface="Titan One"/>
              <a:buNone/>
              <a:defRPr sz="1800">
                <a:latin typeface="Titan One"/>
                <a:ea typeface="Titan One"/>
                <a:cs typeface="Titan One"/>
                <a:sym typeface="Titan One"/>
              </a:defRPr>
            </a:lvl2pPr>
            <a:lvl3pPr lvl="2" rtl="0">
              <a:spcBef>
                <a:spcPts val="1600"/>
              </a:spcBef>
              <a:spcAft>
                <a:spcPts val="0"/>
              </a:spcAft>
              <a:buSzPts val="1800"/>
              <a:buFont typeface="Titan One"/>
              <a:buNone/>
              <a:defRPr sz="1800">
                <a:latin typeface="Titan One"/>
                <a:ea typeface="Titan One"/>
                <a:cs typeface="Titan One"/>
                <a:sym typeface="Titan One"/>
              </a:defRPr>
            </a:lvl3pPr>
            <a:lvl4pPr lvl="3" rtl="0">
              <a:spcBef>
                <a:spcPts val="1600"/>
              </a:spcBef>
              <a:spcAft>
                <a:spcPts val="0"/>
              </a:spcAft>
              <a:buSzPts val="1800"/>
              <a:buFont typeface="Titan One"/>
              <a:buNone/>
              <a:defRPr sz="1800">
                <a:latin typeface="Titan One"/>
                <a:ea typeface="Titan One"/>
                <a:cs typeface="Titan One"/>
                <a:sym typeface="Titan One"/>
              </a:defRPr>
            </a:lvl4pPr>
            <a:lvl5pPr lvl="4" rtl="0">
              <a:spcBef>
                <a:spcPts val="1600"/>
              </a:spcBef>
              <a:spcAft>
                <a:spcPts val="0"/>
              </a:spcAft>
              <a:buSzPts val="1800"/>
              <a:buFont typeface="Titan One"/>
              <a:buNone/>
              <a:defRPr sz="1800">
                <a:latin typeface="Titan One"/>
                <a:ea typeface="Titan One"/>
                <a:cs typeface="Titan One"/>
                <a:sym typeface="Titan One"/>
              </a:defRPr>
            </a:lvl5pPr>
            <a:lvl6pPr lvl="5" rtl="0">
              <a:spcBef>
                <a:spcPts val="1600"/>
              </a:spcBef>
              <a:spcAft>
                <a:spcPts val="0"/>
              </a:spcAft>
              <a:buSzPts val="1800"/>
              <a:buFont typeface="Titan One"/>
              <a:buNone/>
              <a:defRPr sz="1800">
                <a:latin typeface="Titan One"/>
                <a:ea typeface="Titan One"/>
                <a:cs typeface="Titan One"/>
                <a:sym typeface="Titan One"/>
              </a:defRPr>
            </a:lvl6pPr>
            <a:lvl7pPr lvl="6" rtl="0">
              <a:spcBef>
                <a:spcPts val="1600"/>
              </a:spcBef>
              <a:spcAft>
                <a:spcPts val="0"/>
              </a:spcAft>
              <a:buSzPts val="1800"/>
              <a:buFont typeface="Titan One"/>
              <a:buNone/>
              <a:defRPr sz="1800">
                <a:latin typeface="Titan One"/>
                <a:ea typeface="Titan One"/>
                <a:cs typeface="Titan One"/>
                <a:sym typeface="Titan One"/>
              </a:defRPr>
            </a:lvl7pPr>
            <a:lvl8pPr lvl="7" rtl="0">
              <a:spcBef>
                <a:spcPts val="1600"/>
              </a:spcBef>
              <a:spcAft>
                <a:spcPts val="0"/>
              </a:spcAft>
              <a:buSzPts val="1800"/>
              <a:buFont typeface="Titan One"/>
              <a:buNone/>
              <a:defRPr sz="1800">
                <a:latin typeface="Titan One"/>
                <a:ea typeface="Titan One"/>
                <a:cs typeface="Titan One"/>
                <a:sym typeface="Titan One"/>
              </a:defRPr>
            </a:lvl8pPr>
            <a:lvl9pPr lvl="8" rtl="0">
              <a:spcBef>
                <a:spcPts val="1600"/>
              </a:spcBef>
              <a:spcAft>
                <a:spcPts val="1600"/>
              </a:spcAft>
              <a:buSzPts val="1800"/>
              <a:buFont typeface="Titan One"/>
              <a:buNone/>
              <a:defRPr sz="1800">
                <a:latin typeface="Titan One"/>
                <a:ea typeface="Titan One"/>
                <a:cs typeface="Titan One"/>
                <a:sym typeface="Titan One"/>
              </a:defRPr>
            </a:lvl9pPr>
          </a:lstStyle>
          <a:p>
            <a:endParaRPr/>
          </a:p>
        </p:txBody>
      </p:sp>
      <p:sp>
        <p:nvSpPr>
          <p:cNvPr id="284" name="Google Shape;284;p2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3">
  <p:cSld name="CUSTOM_9">
    <p:spTree>
      <p:nvGrpSpPr>
        <p:cNvPr id="1" name="Shape 285"/>
        <p:cNvGrpSpPr/>
        <p:nvPr/>
      </p:nvGrpSpPr>
      <p:grpSpPr>
        <a:xfrm>
          <a:off x="0" y="0"/>
          <a:ext cx="0" cy="0"/>
          <a:chOff x="0" y="0"/>
          <a:chExt cx="0" cy="0"/>
        </a:xfrm>
      </p:grpSpPr>
      <p:sp>
        <p:nvSpPr>
          <p:cNvPr id="286" name="Google Shape;286;p27"/>
          <p:cNvSpPr/>
          <p:nvPr/>
        </p:nvSpPr>
        <p:spPr>
          <a:xfrm>
            <a:off x="-570751" y="3893277"/>
            <a:ext cx="1560571" cy="1250967"/>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7"/>
          <p:cNvSpPr/>
          <p:nvPr/>
        </p:nvSpPr>
        <p:spPr>
          <a:xfrm>
            <a:off x="3765775" y="0"/>
            <a:ext cx="5378318" cy="5072907"/>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7"/>
          <p:cNvSpPr/>
          <p:nvPr/>
        </p:nvSpPr>
        <p:spPr>
          <a:xfrm flipH="1">
            <a:off x="5894924" y="0"/>
            <a:ext cx="3249135" cy="507025"/>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27"/>
          <p:cNvGrpSpPr/>
          <p:nvPr/>
        </p:nvGrpSpPr>
        <p:grpSpPr>
          <a:xfrm>
            <a:off x="169125" y="184750"/>
            <a:ext cx="8797108" cy="4746297"/>
            <a:chOff x="169125" y="-3414650"/>
            <a:chExt cx="8797108" cy="4746297"/>
          </a:xfrm>
        </p:grpSpPr>
        <p:sp>
          <p:nvSpPr>
            <p:cNvPr id="290" name="Google Shape;290;p27"/>
            <p:cNvSpPr/>
            <p:nvPr/>
          </p:nvSpPr>
          <p:spPr>
            <a:xfrm>
              <a:off x="169125" y="-3414650"/>
              <a:ext cx="326100" cy="440104"/>
            </a:xfrm>
            <a:custGeom>
              <a:avLst/>
              <a:gdLst/>
              <a:ahLst/>
              <a:cxnLst/>
              <a:rect l="l" t="t" r="r" b="b"/>
              <a:pathLst>
                <a:path w="3359" h="3230" extrusionOk="0">
                  <a:moveTo>
                    <a:pt x="3358" y="1"/>
                  </a:moveTo>
                  <a:lnTo>
                    <a:pt x="0" y="1212"/>
                  </a:lnTo>
                  <a:lnTo>
                    <a:pt x="1800" y="3229"/>
                  </a:lnTo>
                  <a:lnTo>
                    <a:pt x="33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7"/>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7"/>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 name="Google Shape;293;p27"/>
          <p:cNvSpPr txBox="1">
            <a:spLocks noGrp="1"/>
          </p:cNvSpPr>
          <p:nvPr>
            <p:ph type="title"/>
          </p:nvPr>
        </p:nvSpPr>
        <p:spPr>
          <a:xfrm>
            <a:off x="1177350" y="445025"/>
            <a:ext cx="678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4" name="Google Shape;294;p27"/>
          <p:cNvSpPr txBox="1">
            <a:spLocks noGrp="1"/>
          </p:cNvSpPr>
          <p:nvPr>
            <p:ph type="title" idx="2"/>
          </p:nvPr>
        </p:nvSpPr>
        <p:spPr>
          <a:xfrm>
            <a:off x="3062850" y="2946038"/>
            <a:ext cx="3018300" cy="44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95" name="Google Shape;295;p27"/>
          <p:cNvSpPr txBox="1">
            <a:spLocks noGrp="1"/>
          </p:cNvSpPr>
          <p:nvPr>
            <p:ph type="subTitle" idx="1"/>
          </p:nvPr>
        </p:nvSpPr>
        <p:spPr>
          <a:xfrm>
            <a:off x="3263250" y="3295388"/>
            <a:ext cx="2617500" cy="87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96" name="Google Shape;296;p27"/>
          <p:cNvSpPr txBox="1">
            <a:spLocks noGrp="1"/>
          </p:cNvSpPr>
          <p:nvPr>
            <p:ph type="title" idx="3"/>
          </p:nvPr>
        </p:nvSpPr>
        <p:spPr>
          <a:xfrm>
            <a:off x="409125" y="2946038"/>
            <a:ext cx="3018300" cy="44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297" name="Google Shape;297;p27"/>
          <p:cNvSpPr txBox="1">
            <a:spLocks noGrp="1"/>
          </p:cNvSpPr>
          <p:nvPr>
            <p:ph type="subTitle" idx="4"/>
          </p:nvPr>
        </p:nvSpPr>
        <p:spPr>
          <a:xfrm>
            <a:off x="609525" y="3295388"/>
            <a:ext cx="2617500" cy="87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98" name="Google Shape;298;p27"/>
          <p:cNvSpPr txBox="1">
            <a:spLocks noGrp="1"/>
          </p:cNvSpPr>
          <p:nvPr>
            <p:ph type="title" idx="5"/>
          </p:nvPr>
        </p:nvSpPr>
        <p:spPr>
          <a:xfrm>
            <a:off x="5716575" y="2946038"/>
            <a:ext cx="3018300" cy="44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99" name="Google Shape;299;p27"/>
          <p:cNvSpPr txBox="1">
            <a:spLocks noGrp="1"/>
          </p:cNvSpPr>
          <p:nvPr>
            <p:ph type="subTitle" idx="6"/>
          </p:nvPr>
        </p:nvSpPr>
        <p:spPr>
          <a:xfrm>
            <a:off x="5916975" y="3295388"/>
            <a:ext cx="2617500" cy="87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2">
  <p:cSld name="SECTION_TITLE_AND_DESCRIPTION_1_1">
    <p:spTree>
      <p:nvGrpSpPr>
        <p:cNvPr id="1" name="Shape 312"/>
        <p:cNvGrpSpPr/>
        <p:nvPr/>
      </p:nvGrpSpPr>
      <p:grpSpPr>
        <a:xfrm>
          <a:off x="0" y="0"/>
          <a:ext cx="0" cy="0"/>
          <a:chOff x="0" y="0"/>
          <a:chExt cx="0" cy="0"/>
        </a:xfrm>
      </p:grpSpPr>
      <p:sp>
        <p:nvSpPr>
          <p:cNvPr id="313" name="Google Shape;313;p29"/>
          <p:cNvSpPr/>
          <p:nvPr/>
        </p:nvSpPr>
        <p:spPr>
          <a:xfrm rot="10800000">
            <a:off x="2746708" y="-236896"/>
            <a:ext cx="6324992" cy="5617287"/>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rot="-5400000" flipH="1">
            <a:off x="-440841" y="240434"/>
            <a:ext cx="2978896" cy="2295737"/>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txBox="1">
            <a:spLocks noGrp="1"/>
          </p:cNvSpPr>
          <p:nvPr>
            <p:ph type="title"/>
          </p:nvPr>
        </p:nvSpPr>
        <p:spPr>
          <a:xfrm>
            <a:off x="4893725" y="2655950"/>
            <a:ext cx="3079500" cy="5673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24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316" name="Google Shape;316;p29"/>
          <p:cNvSpPr txBox="1">
            <a:spLocks noGrp="1"/>
          </p:cNvSpPr>
          <p:nvPr>
            <p:ph type="subTitle" idx="1"/>
          </p:nvPr>
        </p:nvSpPr>
        <p:spPr>
          <a:xfrm>
            <a:off x="5088500" y="3414975"/>
            <a:ext cx="2884800" cy="454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100"/>
              <a:buNone/>
              <a:defRPr sz="18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317" name="Google Shape;317;p29"/>
          <p:cNvSpPr txBox="1">
            <a:spLocks noGrp="1"/>
          </p:cNvSpPr>
          <p:nvPr>
            <p:ph type="title" idx="2" hasCustomPrompt="1"/>
          </p:nvPr>
        </p:nvSpPr>
        <p:spPr>
          <a:xfrm>
            <a:off x="5740100" y="1047025"/>
            <a:ext cx="2233200" cy="165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318" name="Google Shape;318;p29"/>
          <p:cNvSpPr/>
          <p:nvPr/>
        </p:nvSpPr>
        <p:spPr>
          <a:xfrm rot="10800000" flipH="1">
            <a:off x="3" y="3790806"/>
            <a:ext cx="1755224" cy="1352693"/>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rot="5470684">
            <a:off x="4064003" y="370490"/>
            <a:ext cx="209940" cy="225978"/>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9"/>
          <p:cNvSpPr/>
          <p:nvPr/>
        </p:nvSpPr>
        <p:spPr>
          <a:xfrm rot="5470737">
            <a:off x="3818032" y="4420676"/>
            <a:ext cx="369367" cy="355190"/>
          </a:xfrm>
          <a:custGeom>
            <a:avLst/>
            <a:gdLst/>
            <a:ahLst/>
            <a:cxnLst/>
            <a:rect l="l" t="t" r="r" b="b"/>
            <a:pathLst>
              <a:path w="3359" h="3230" extrusionOk="0">
                <a:moveTo>
                  <a:pt x="3358" y="1"/>
                </a:moveTo>
                <a:lnTo>
                  <a:pt x="0" y="1212"/>
                </a:lnTo>
                <a:lnTo>
                  <a:pt x="1800" y="3229"/>
                </a:lnTo>
                <a:lnTo>
                  <a:pt x="33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rot="9507153">
            <a:off x="1258996" y="552274"/>
            <a:ext cx="219888" cy="211463"/>
          </a:xfrm>
          <a:custGeom>
            <a:avLst/>
            <a:gdLst/>
            <a:ahLst/>
            <a:cxnLst/>
            <a:rect l="l" t="t" r="r" b="b"/>
            <a:pathLst>
              <a:path w="3359" h="3230" extrusionOk="0">
                <a:moveTo>
                  <a:pt x="3358" y="1"/>
                </a:moveTo>
                <a:lnTo>
                  <a:pt x="0" y="1212"/>
                </a:lnTo>
                <a:lnTo>
                  <a:pt x="1800" y="3229"/>
                </a:lnTo>
                <a:lnTo>
                  <a:pt x="33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3">
  <p:cSld name="TITLE_AND_BODY_1_2_1_1_1">
    <p:spTree>
      <p:nvGrpSpPr>
        <p:cNvPr id="1" name="Shape 322"/>
        <p:cNvGrpSpPr/>
        <p:nvPr/>
      </p:nvGrpSpPr>
      <p:grpSpPr>
        <a:xfrm>
          <a:off x="0" y="0"/>
          <a:ext cx="0" cy="0"/>
          <a:chOff x="0" y="0"/>
          <a:chExt cx="0" cy="0"/>
        </a:xfrm>
      </p:grpSpPr>
      <p:grpSp>
        <p:nvGrpSpPr>
          <p:cNvPr id="323" name="Google Shape;323;p30"/>
          <p:cNvGrpSpPr/>
          <p:nvPr/>
        </p:nvGrpSpPr>
        <p:grpSpPr>
          <a:xfrm>
            <a:off x="-690151" y="-2"/>
            <a:ext cx="12033801" cy="5392337"/>
            <a:chOff x="-690151" y="-2"/>
            <a:chExt cx="12033801" cy="5392337"/>
          </a:xfrm>
        </p:grpSpPr>
        <p:sp>
          <p:nvSpPr>
            <p:cNvPr id="324" name="Google Shape;324;p30"/>
            <p:cNvSpPr/>
            <p:nvPr/>
          </p:nvSpPr>
          <p:spPr>
            <a:xfrm flipH="1">
              <a:off x="-68" y="2960000"/>
              <a:ext cx="3194593" cy="2183549"/>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 name="Google Shape;325;p30"/>
            <p:cNvGrpSpPr/>
            <p:nvPr/>
          </p:nvGrpSpPr>
          <p:grpSpPr>
            <a:xfrm>
              <a:off x="524811" y="1775715"/>
              <a:ext cx="8441422" cy="1402732"/>
              <a:chOff x="524811" y="-71085"/>
              <a:chExt cx="8441422" cy="1402732"/>
            </a:xfrm>
          </p:grpSpPr>
          <p:sp>
            <p:nvSpPr>
              <p:cNvPr id="326" name="Google Shape;326;p30"/>
              <p:cNvSpPr/>
              <p:nvPr/>
            </p:nvSpPr>
            <p:spPr>
              <a:xfrm>
                <a:off x="524811" y="-7108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30"/>
            <p:cNvSpPr/>
            <p:nvPr/>
          </p:nvSpPr>
          <p:spPr>
            <a:xfrm flipH="1">
              <a:off x="6976699" y="1891625"/>
              <a:ext cx="4366950" cy="3500710"/>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rot="10800000" flipH="1">
              <a:off x="-690151" y="-2"/>
              <a:ext cx="2290182" cy="1835829"/>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30"/>
          <p:cNvSpPr txBox="1">
            <a:spLocks noGrp="1"/>
          </p:cNvSpPr>
          <p:nvPr>
            <p:ph type="title"/>
          </p:nvPr>
        </p:nvSpPr>
        <p:spPr>
          <a:xfrm>
            <a:off x="1408350" y="1390742"/>
            <a:ext cx="6327300" cy="11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2" name="Google Shape;332;p30"/>
          <p:cNvSpPr txBox="1">
            <a:spLocks noGrp="1"/>
          </p:cNvSpPr>
          <p:nvPr>
            <p:ph type="title" idx="2" hasCustomPrompt="1"/>
          </p:nvPr>
        </p:nvSpPr>
        <p:spPr>
          <a:xfrm>
            <a:off x="3618150" y="577025"/>
            <a:ext cx="1907700" cy="91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9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33" name="Google Shape;333;p30"/>
          <p:cNvSpPr txBox="1">
            <a:spLocks noGrp="1"/>
          </p:cNvSpPr>
          <p:nvPr>
            <p:ph type="subTitle" idx="1"/>
          </p:nvPr>
        </p:nvSpPr>
        <p:spPr>
          <a:xfrm>
            <a:off x="1361850" y="2260046"/>
            <a:ext cx="6420300" cy="55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Main point 1">
  <p:cSld name="SECTION_HEADER_1">
    <p:spTree>
      <p:nvGrpSpPr>
        <p:cNvPr id="1" name="Shape 334"/>
        <p:cNvGrpSpPr/>
        <p:nvPr/>
      </p:nvGrpSpPr>
      <p:grpSpPr>
        <a:xfrm>
          <a:off x="0" y="0"/>
          <a:ext cx="0" cy="0"/>
          <a:chOff x="0" y="0"/>
          <a:chExt cx="0" cy="0"/>
        </a:xfrm>
      </p:grpSpPr>
      <p:grpSp>
        <p:nvGrpSpPr>
          <p:cNvPr id="335" name="Google Shape;335;p31"/>
          <p:cNvGrpSpPr/>
          <p:nvPr/>
        </p:nvGrpSpPr>
        <p:grpSpPr>
          <a:xfrm>
            <a:off x="-246502" y="44875"/>
            <a:ext cx="9390546" cy="5143162"/>
            <a:chOff x="-246502" y="44875"/>
            <a:chExt cx="9390546" cy="5143162"/>
          </a:xfrm>
        </p:grpSpPr>
        <p:sp>
          <p:nvSpPr>
            <p:cNvPr id="336" name="Google Shape;336;p31"/>
            <p:cNvSpPr/>
            <p:nvPr/>
          </p:nvSpPr>
          <p:spPr>
            <a:xfrm rot="-5400000" flipH="1">
              <a:off x="77977" y="-279603"/>
              <a:ext cx="5143144" cy="5792100"/>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31"/>
            <p:cNvGrpSpPr/>
            <p:nvPr/>
          </p:nvGrpSpPr>
          <p:grpSpPr>
            <a:xfrm rot="-5400000" flipH="1">
              <a:off x="8363971" y="-185970"/>
              <a:ext cx="337407" cy="924597"/>
              <a:chOff x="8514266" y="1265155"/>
              <a:chExt cx="337407" cy="924597"/>
            </a:xfrm>
          </p:grpSpPr>
          <p:sp>
            <p:nvSpPr>
              <p:cNvPr id="338" name="Google Shape;338;p31"/>
              <p:cNvSpPr/>
              <p:nvPr/>
            </p:nvSpPr>
            <p:spPr>
              <a:xfrm>
                <a:off x="8514266" y="1265155"/>
                <a:ext cx="337407" cy="230998"/>
              </a:xfrm>
              <a:custGeom>
                <a:avLst/>
                <a:gdLst/>
                <a:ahLst/>
                <a:cxnLst/>
                <a:rect l="l" t="t" r="r" b="b"/>
                <a:pathLst>
                  <a:path w="2784" h="1906" extrusionOk="0">
                    <a:moveTo>
                      <a:pt x="1392" y="1"/>
                    </a:moveTo>
                    <a:lnTo>
                      <a:pt x="0" y="1906"/>
                    </a:lnTo>
                    <a:lnTo>
                      <a:pt x="2784" y="1906"/>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8514266" y="1496032"/>
                <a:ext cx="337407" cy="231482"/>
              </a:xfrm>
              <a:custGeom>
                <a:avLst/>
                <a:gdLst/>
                <a:ahLst/>
                <a:cxnLst/>
                <a:rect l="l" t="t" r="r" b="b"/>
                <a:pathLst>
                  <a:path w="2784" h="1910" extrusionOk="0">
                    <a:moveTo>
                      <a:pt x="1392" y="1"/>
                    </a:moveTo>
                    <a:lnTo>
                      <a:pt x="0" y="1910"/>
                    </a:lnTo>
                    <a:lnTo>
                      <a:pt x="2784" y="1910"/>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8514266" y="1727393"/>
                <a:ext cx="337407" cy="230998"/>
              </a:xfrm>
              <a:custGeom>
                <a:avLst/>
                <a:gdLst/>
                <a:ahLst/>
                <a:cxnLst/>
                <a:rect l="l" t="t" r="r" b="b"/>
                <a:pathLst>
                  <a:path w="2784" h="1906" extrusionOk="0">
                    <a:moveTo>
                      <a:pt x="1392" y="1"/>
                    </a:moveTo>
                    <a:lnTo>
                      <a:pt x="0" y="1906"/>
                    </a:lnTo>
                    <a:lnTo>
                      <a:pt x="2784" y="1906"/>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8514266" y="1958270"/>
                <a:ext cx="337407" cy="231482"/>
              </a:xfrm>
              <a:custGeom>
                <a:avLst/>
                <a:gdLst/>
                <a:ahLst/>
                <a:cxnLst/>
                <a:rect l="l" t="t" r="r" b="b"/>
                <a:pathLst>
                  <a:path w="2784" h="1910" extrusionOk="0">
                    <a:moveTo>
                      <a:pt x="1392" y="1"/>
                    </a:moveTo>
                    <a:lnTo>
                      <a:pt x="0" y="1909"/>
                    </a:lnTo>
                    <a:lnTo>
                      <a:pt x="2784" y="1909"/>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31"/>
            <p:cNvSpPr/>
            <p:nvPr/>
          </p:nvSpPr>
          <p:spPr>
            <a:xfrm rot="-5400000" flipH="1">
              <a:off x="-946474" y="3790475"/>
              <a:ext cx="2242956" cy="350011"/>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rot="10800000">
              <a:off x="5366582" y="3823238"/>
              <a:ext cx="3777462" cy="1364799"/>
            </a:xfrm>
            <a:custGeom>
              <a:avLst/>
              <a:gdLst/>
              <a:ahLst/>
              <a:cxnLst/>
              <a:rect l="l" t="t" r="r" b="b"/>
              <a:pathLst>
                <a:path w="61918" h="22371" extrusionOk="0">
                  <a:moveTo>
                    <a:pt x="1" y="0"/>
                  </a:moveTo>
                  <a:lnTo>
                    <a:pt x="1" y="19582"/>
                  </a:lnTo>
                  <a:cubicBezTo>
                    <a:pt x="2348" y="19298"/>
                    <a:pt x="4561" y="19170"/>
                    <a:pt x="6829" y="19170"/>
                  </a:cubicBezTo>
                  <a:cubicBezTo>
                    <a:pt x="14097" y="19170"/>
                    <a:pt x="21932" y="20484"/>
                    <a:pt x="36559" y="22179"/>
                  </a:cubicBezTo>
                  <a:cubicBezTo>
                    <a:pt x="37673" y="22308"/>
                    <a:pt x="38754" y="22370"/>
                    <a:pt x="39802" y="22370"/>
                  </a:cubicBezTo>
                  <a:cubicBezTo>
                    <a:pt x="52890" y="22370"/>
                    <a:pt x="60749" y="12589"/>
                    <a:pt x="619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31"/>
          <p:cNvSpPr txBox="1">
            <a:spLocks noGrp="1"/>
          </p:cNvSpPr>
          <p:nvPr>
            <p:ph type="title"/>
          </p:nvPr>
        </p:nvSpPr>
        <p:spPr>
          <a:xfrm>
            <a:off x="855925" y="1218750"/>
            <a:ext cx="5141400" cy="2377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7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2">
  <p:cSld name="TITLE_AND_BODY_1_3_1_1">
    <p:spTree>
      <p:nvGrpSpPr>
        <p:cNvPr id="1" name="Shape 345"/>
        <p:cNvGrpSpPr/>
        <p:nvPr/>
      </p:nvGrpSpPr>
      <p:grpSpPr>
        <a:xfrm>
          <a:off x="0" y="0"/>
          <a:ext cx="0" cy="0"/>
          <a:chOff x="0" y="0"/>
          <a:chExt cx="0" cy="0"/>
        </a:xfrm>
      </p:grpSpPr>
      <p:grpSp>
        <p:nvGrpSpPr>
          <p:cNvPr id="346" name="Google Shape;346;p32"/>
          <p:cNvGrpSpPr/>
          <p:nvPr/>
        </p:nvGrpSpPr>
        <p:grpSpPr>
          <a:xfrm>
            <a:off x="-152410" y="0"/>
            <a:ext cx="9338910" cy="5221448"/>
            <a:chOff x="-152410" y="0"/>
            <a:chExt cx="9338910" cy="5221448"/>
          </a:xfrm>
        </p:grpSpPr>
        <p:sp>
          <p:nvSpPr>
            <p:cNvPr id="347" name="Google Shape;347;p32"/>
            <p:cNvSpPr/>
            <p:nvPr/>
          </p:nvSpPr>
          <p:spPr>
            <a:xfrm rot="10800000" flipH="1">
              <a:off x="-152410" y="3991667"/>
              <a:ext cx="1579980" cy="1217639"/>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32"/>
            <p:cNvGrpSpPr/>
            <p:nvPr/>
          </p:nvGrpSpPr>
          <p:grpSpPr>
            <a:xfrm>
              <a:off x="524811" y="1775715"/>
              <a:ext cx="8661689" cy="3445733"/>
              <a:chOff x="524811" y="1775715"/>
              <a:chExt cx="8661689" cy="3445733"/>
            </a:xfrm>
          </p:grpSpPr>
          <p:sp>
            <p:nvSpPr>
              <p:cNvPr id="349" name="Google Shape;349;p32"/>
              <p:cNvSpPr/>
              <p:nvPr/>
            </p:nvSpPr>
            <p:spPr>
              <a:xfrm flipH="1">
                <a:off x="5389067" y="1848905"/>
                <a:ext cx="3797433" cy="3372543"/>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24811" y="177571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32"/>
            <p:cNvSpPr/>
            <p:nvPr/>
          </p:nvSpPr>
          <p:spPr>
            <a:xfrm>
              <a:off x="4655007" y="0"/>
              <a:ext cx="4130762" cy="644602"/>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2" name="Google Shape;352;p32"/>
          <p:cNvSpPr txBox="1">
            <a:spLocks noGrp="1"/>
          </p:cNvSpPr>
          <p:nvPr>
            <p:ph type="subTitle" idx="1"/>
          </p:nvPr>
        </p:nvSpPr>
        <p:spPr>
          <a:xfrm>
            <a:off x="713850" y="2096550"/>
            <a:ext cx="1284000" cy="83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1800">
                <a:latin typeface="Black Han Sans"/>
                <a:ea typeface="Black Han Sans"/>
                <a:cs typeface="Black Han Sans"/>
                <a:sym typeface="Black Han Sans"/>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353" name="Google Shape;353;p32"/>
          <p:cNvSpPr txBox="1">
            <a:spLocks noGrp="1"/>
          </p:cNvSpPr>
          <p:nvPr>
            <p:ph type="body" idx="2"/>
          </p:nvPr>
        </p:nvSpPr>
        <p:spPr>
          <a:xfrm>
            <a:off x="713850" y="2930550"/>
            <a:ext cx="3160800" cy="1087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6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54" name="Google Shape;354;p32"/>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3">
  <p:cSld name="SECTION_TITLE_AND_DESCRIPTION_1">
    <p:spTree>
      <p:nvGrpSpPr>
        <p:cNvPr id="1" name="Shape 355"/>
        <p:cNvGrpSpPr/>
        <p:nvPr/>
      </p:nvGrpSpPr>
      <p:grpSpPr>
        <a:xfrm>
          <a:off x="0" y="0"/>
          <a:ext cx="0" cy="0"/>
          <a:chOff x="0" y="0"/>
          <a:chExt cx="0" cy="0"/>
        </a:xfrm>
      </p:grpSpPr>
      <p:sp>
        <p:nvSpPr>
          <p:cNvPr id="356" name="Google Shape;356;p33"/>
          <p:cNvSpPr/>
          <p:nvPr/>
        </p:nvSpPr>
        <p:spPr>
          <a:xfrm rot="10800000">
            <a:off x="6156594" y="-1656320"/>
            <a:ext cx="3864431" cy="3432044"/>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flipH="1">
            <a:off x="66" y="2983037"/>
            <a:ext cx="3160735" cy="2160406"/>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33"/>
          <p:cNvGrpSpPr/>
          <p:nvPr/>
        </p:nvGrpSpPr>
        <p:grpSpPr>
          <a:xfrm>
            <a:off x="524811" y="1775715"/>
            <a:ext cx="8441422" cy="1402732"/>
            <a:chOff x="524811" y="-71085"/>
            <a:chExt cx="8441422" cy="1402732"/>
          </a:xfrm>
        </p:grpSpPr>
        <p:sp>
          <p:nvSpPr>
            <p:cNvPr id="359" name="Google Shape;359;p33"/>
            <p:cNvSpPr/>
            <p:nvPr/>
          </p:nvSpPr>
          <p:spPr>
            <a:xfrm>
              <a:off x="524811" y="-7108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33"/>
          <p:cNvSpPr/>
          <p:nvPr/>
        </p:nvSpPr>
        <p:spPr>
          <a:xfrm rot="10800000">
            <a:off x="6290884" y="4112034"/>
            <a:ext cx="2978896" cy="2295737"/>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txBox="1">
            <a:spLocks noGrp="1"/>
          </p:cNvSpPr>
          <p:nvPr>
            <p:ph type="subTitle" idx="1"/>
          </p:nvPr>
        </p:nvSpPr>
        <p:spPr>
          <a:xfrm flipH="1">
            <a:off x="6004201" y="2020350"/>
            <a:ext cx="1740000" cy="834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None/>
              <a:defRPr sz="1800">
                <a:latin typeface="Black Han Sans"/>
                <a:ea typeface="Black Han Sans"/>
                <a:cs typeface="Black Han Sans"/>
                <a:sym typeface="Black Han Sans"/>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364" name="Google Shape;364;p33"/>
          <p:cNvSpPr txBox="1">
            <a:spLocks noGrp="1"/>
          </p:cNvSpPr>
          <p:nvPr>
            <p:ph type="body" idx="2"/>
          </p:nvPr>
        </p:nvSpPr>
        <p:spPr>
          <a:xfrm flipH="1">
            <a:off x="4583398" y="2854350"/>
            <a:ext cx="3160800" cy="10872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sz="1600"/>
            </a:lvl1pPr>
            <a:lvl2pPr marL="914400" lvl="1" indent="-317500" algn="r" rtl="0">
              <a:spcBef>
                <a:spcPts val="1600"/>
              </a:spcBef>
              <a:spcAft>
                <a:spcPts val="0"/>
              </a:spcAft>
              <a:buSzPts val="1400"/>
              <a:buChar char="○"/>
              <a:defRPr/>
            </a:lvl2pPr>
            <a:lvl3pPr marL="1371600" lvl="2" indent="-317500" algn="r" rtl="0">
              <a:spcBef>
                <a:spcPts val="1600"/>
              </a:spcBef>
              <a:spcAft>
                <a:spcPts val="0"/>
              </a:spcAft>
              <a:buSzPts val="1400"/>
              <a:buChar char="■"/>
              <a:defRPr/>
            </a:lvl3pPr>
            <a:lvl4pPr marL="1828800" lvl="3" indent="-317500" algn="r" rtl="0">
              <a:spcBef>
                <a:spcPts val="1600"/>
              </a:spcBef>
              <a:spcAft>
                <a:spcPts val="0"/>
              </a:spcAft>
              <a:buSzPts val="1400"/>
              <a:buChar char="●"/>
              <a:defRPr/>
            </a:lvl4pPr>
            <a:lvl5pPr marL="2286000" lvl="4" indent="-317500" algn="r" rtl="0">
              <a:spcBef>
                <a:spcPts val="1600"/>
              </a:spcBef>
              <a:spcAft>
                <a:spcPts val="0"/>
              </a:spcAft>
              <a:buSzPts val="1400"/>
              <a:buChar char="○"/>
              <a:defRPr/>
            </a:lvl5pPr>
            <a:lvl6pPr marL="2743200" lvl="5" indent="-317500" algn="r" rtl="0">
              <a:spcBef>
                <a:spcPts val="1600"/>
              </a:spcBef>
              <a:spcAft>
                <a:spcPts val="0"/>
              </a:spcAft>
              <a:buSzPts val="1400"/>
              <a:buChar char="■"/>
              <a:defRPr/>
            </a:lvl6pPr>
            <a:lvl7pPr marL="3200400" lvl="6" indent="-317500" algn="r" rtl="0">
              <a:spcBef>
                <a:spcPts val="1600"/>
              </a:spcBef>
              <a:spcAft>
                <a:spcPts val="0"/>
              </a:spcAft>
              <a:buSzPts val="1400"/>
              <a:buChar char="●"/>
              <a:defRPr/>
            </a:lvl7pPr>
            <a:lvl8pPr marL="3657600" lvl="7" indent="-317500" algn="r" rtl="0">
              <a:spcBef>
                <a:spcPts val="1600"/>
              </a:spcBef>
              <a:spcAft>
                <a:spcPts val="0"/>
              </a:spcAft>
              <a:buSzPts val="1400"/>
              <a:buChar char="○"/>
              <a:defRPr/>
            </a:lvl8pPr>
            <a:lvl9pPr marL="4114800" lvl="8" indent="-317500" algn="r" rtl="0">
              <a:spcBef>
                <a:spcPts val="1600"/>
              </a:spcBef>
              <a:spcAft>
                <a:spcPts val="1600"/>
              </a:spcAft>
              <a:buSzPts val="1400"/>
              <a:buChar char="■"/>
              <a:defRPr/>
            </a:lvl9pPr>
          </a:lstStyle>
          <a:p>
            <a:endParaRPr/>
          </a:p>
        </p:txBody>
      </p:sp>
      <p:sp>
        <p:nvSpPr>
          <p:cNvPr id="365" name="Google Shape;365;p33"/>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4">
  <p:cSld name="TITLE_AND_BODY_2_1">
    <p:spTree>
      <p:nvGrpSpPr>
        <p:cNvPr id="1" name="Shape 366"/>
        <p:cNvGrpSpPr/>
        <p:nvPr/>
      </p:nvGrpSpPr>
      <p:grpSpPr>
        <a:xfrm>
          <a:off x="0" y="0"/>
          <a:ext cx="0" cy="0"/>
          <a:chOff x="0" y="0"/>
          <a:chExt cx="0" cy="0"/>
        </a:xfrm>
      </p:grpSpPr>
      <p:sp>
        <p:nvSpPr>
          <p:cNvPr id="367" name="Google Shape;367;p34"/>
          <p:cNvSpPr txBox="1">
            <a:spLocks noGrp="1"/>
          </p:cNvSpPr>
          <p:nvPr>
            <p:ph type="body" idx="1"/>
          </p:nvPr>
        </p:nvSpPr>
        <p:spPr>
          <a:xfrm>
            <a:off x="713850" y="1107450"/>
            <a:ext cx="7913700" cy="3499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E0E0E"/>
              </a:buClr>
              <a:buSzPts val="1800"/>
              <a:buFont typeface="Lexend Deca"/>
              <a:buChar char="●"/>
              <a:defRPr sz="1250"/>
            </a:lvl1pPr>
            <a:lvl2pPr marL="914400" lvl="1" indent="-317500" rtl="0">
              <a:spcBef>
                <a:spcPts val="0"/>
              </a:spcBef>
              <a:spcAft>
                <a:spcPts val="0"/>
              </a:spcAft>
              <a:buClr>
                <a:srgbClr val="0E0E0E"/>
              </a:buClr>
              <a:buSzPts val="1400"/>
              <a:buFont typeface="Arial"/>
              <a:buChar char="○"/>
              <a:defRPr/>
            </a:lvl2pPr>
            <a:lvl3pPr marL="1371600" lvl="2" indent="-317500" rtl="0">
              <a:spcBef>
                <a:spcPts val="1600"/>
              </a:spcBef>
              <a:spcAft>
                <a:spcPts val="0"/>
              </a:spcAft>
              <a:buClr>
                <a:srgbClr val="0E0E0E"/>
              </a:buClr>
              <a:buSzPts val="1400"/>
              <a:buFont typeface="Arial"/>
              <a:buChar char="■"/>
              <a:defRPr/>
            </a:lvl3pPr>
            <a:lvl4pPr marL="1828800" lvl="3" indent="-317500" rtl="0">
              <a:spcBef>
                <a:spcPts val="1600"/>
              </a:spcBef>
              <a:spcAft>
                <a:spcPts val="0"/>
              </a:spcAft>
              <a:buClr>
                <a:srgbClr val="0E0E0E"/>
              </a:buClr>
              <a:buSzPts val="1400"/>
              <a:buFont typeface="Arial"/>
              <a:buChar char="●"/>
              <a:defRPr/>
            </a:lvl4pPr>
            <a:lvl5pPr marL="2286000" lvl="4" indent="-317500" rtl="0">
              <a:spcBef>
                <a:spcPts val="1600"/>
              </a:spcBef>
              <a:spcAft>
                <a:spcPts val="0"/>
              </a:spcAft>
              <a:buClr>
                <a:srgbClr val="0E0E0E"/>
              </a:buClr>
              <a:buSzPts val="1400"/>
              <a:buFont typeface="Arial"/>
              <a:buChar char="○"/>
              <a:defRPr/>
            </a:lvl5pPr>
            <a:lvl6pPr marL="2743200" lvl="5" indent="-317500" rtl="0">
              <a:spcBef>
                <a:spcPts val="1600"/>
              </a:spcBef>
              <a:spcAft>
                <a:spcPts val="0"/>
              </a:spcAft>
              <a:buClr>
                <a:srgbClr val="0E0E0E"/>
              </a:buClr>
              <a:buSzPts val="1400"/>
              <a:buFont typeface="Arial"/>
              <a:buChar char="■"/>
              <a:defRPr/>
            </a:lvl6pPr>
            <a:lvl7pPr marL="3200400" lvl="6" indent="-317500" rtl="0">
              <a:spcBef>
                <a:spcPts val="1600"/>
              </a:spcBef>
              <a:spcAft>
                <a:spcPts val="0"/>
              </a:spcAft>
              <a:buClr>
                <a:srgbClr val="0E0E0E"/>
              </a:buClr>
              <a:buSzPts val="1400"/>
              <a:buFont typeface="Arial"/>
              <a:buChar char="●"/>
              <a:defRPr/>
            </a:lvl7pPr>
            <a:lvl8pPr marL="3657600" lvl="7" indent="-317500" rtl="0">
              <a:spcBef>
                <a:spcPts val="1600"/>
              </a:spcBef>
              <a:spcAft>
                <a:spcPts val="0"/>
              </a:spcAft>
              <a:buClr>
                <a:srgbClr val="0E0E0E"/>
              </a:buClr>
              <a:buSzPts val="1400"/>
              <a:buFont typeface="Arial"/>
              <a:buChar char="○"/>
              <a:defRPr/>
            </a:lvl8pPr>
            <a:lvl9pPr marL="4114800" lvl="8" indent="-317500" rtl="0">
              <a:spcBef>
                <a:spcPts val="1600"/>
              </a:spcBef>
              <a:spcAft>
                <a:spcPts val="1600"/>
              </a:spcAft>
              <a:buClr>
                <a:srgbClr val="0E0E0E"/>
              </a:buClr>
              <a:buSzPts val="1400"/>
              <a:buFont typeface="Arial"/>
              <a:buChar char="■"/>
              <a:defRPr/>
            </a:lvl9pPr>
          </a:lstStyle>
          <a:p>
            <a:endParaRPr/>
          </a:p>
        </p:txBody>
      </p:sp>
      <p:sp>
        <p:nvSpPr>
          <p:cNvPr id="368" name="Google Shape;368;p34"/>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69" name="Google Shape;369;p34"/>
          <p:cNvGrpSpPr/>
          <p:nvPr/>
        </p:nvGrpSpPr>
        <p:grpSpPr>
          <a:xfrm>
            <a:off x="-2903425" y="0"/>
            <a:ext cx="12047388" cy="7827050"/>
            <a:chOff x="-2903425" y="0"/>
            <a:chExt cx="12047388" cy="7827050"/>
          </a:xfrm>
        </p:grpSpPr>
        <p:sp>
          <p:nvSpPr>
            <p:cNvPr id="370" name="Google Shape;370;p34"/>
            <p:cNvSpPr/>
            <p:nvPr/>
          </p:nvSpPr>
          <p:spPr>
            <a:xfrm rot="10800000">
              <a:off x="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rot="3600660">
              <a:off x="-2291381" y="3870094"/>
              <a:ext cx="3344912" cy="3344912"/>
            </a:xfrm>
            <a:prstGeom prst="blockArc">
              <a:avLst>
                <a:gd name="adj1" fmla="val 10800000"/>
                <a:gd name="adj2" fmla="val 1513511"/>
                <a:gd name="adj3" fmla="val 191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3" name="Google Shape;373;p34"/>
          <p:cNvSpPr/>
          <p:nvPr/>
        </p:nvSpPr>
        <p:spPr>
          <a:xfrm>
            <a:off x="6056916" y="2983037"/>
            <a:ext cx="3160735" cy="2160406"/>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5">
  <p:cSld name="CUSTOM">
    <p:spTree>
      <p:nvGrpSpPr>
        <p:cNvPr id="1" name="Shape 374"/>
        <p:cNvGrpSpPr/>
        <p:nvPr/>
      </p:nvGrpSpPr>
      <p:grpSpPr>
        <a:xfrm>
          <a:off x="0" y="0"/>
          <a:ext cx="0" cy="0"/>
          <a:chOff x="0" y="0"/>
          <a:chExt cx="0" cy="0"/>
        </a:xfrm>
      </p:grpSpPr>
      <p:grpSp>
        <p:nvGrpSpPr>
          <p:cNvPr id="375" name="Google Shape;375;p35"/>
          <p:cNvGrpSpPr/>
          <p:nvPr/>
        </p:nvGrpSpPr>
        <p:grpSpPr>
          <a:xfrm>
            <a:off x="-246502" y="44875"/>
            <a:ext cx="9390546" cy="5143162"/>
            <a:chOff x="-246502" y="44875"/>
            <a:chExt cx="9390546" cy="5143162"/>
          </a:xfrm>
        </p:grpSpPr>
        <p:sp>
          <p:nvSpPr>
            <p:cNvPr id="376" name="Google Shape;376;p35"/>
            <p:cNvSpPr/>
            <p:nvPr/>
          </p:nvSpPr>
          <p:spPr>
            <a:xfrm rot="-5400000" flipH="1">
              <a:off x="77977" y="-279603"/>
              <a:ext cx="5143144" cy="5792100"/>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 name="Google Shape;377;p35"/>
            <p:cNvGrpSpPr/>
            <p:nvPr/>
          </p:nvGrpSpPr>
          <p:grpSpPr>
            <a:xfrm rot="-5400000" flipH="1">
              <a:off x="8363971" y="-185970"/>
              <a:ext cx="337407" cy="924597"/>
              <a:chOff x="8514266" y="1265155"/>
              <a:chExt cx="337407" cy="924597"/>
            </a:xfrm>
          </p:grpSpPr>
          <p:sp>
            <p:nvSpPr>
              <p:cNvPr id="378" name="Google Shape;378;p35"/>
              <p:cNvSpPr/>
              <p:nvPr/>
            </p:nvSpPr>
            <p:spPr>
              <a:xfrm>
                <a:off x="8514266" y="1265155"/>
                <a:ext cx="337407" cy="230998"/>
              </a:xfrm>
              <a:custGeom>
                <a:avLst/>
                <a:gdLst/>
                <a:ahLst/>
                <a:cxnLst/>
                <a:rect l="l" t="t" r="r" b="b"/>
                <a:pathLst>
                  <a:path w="2784" h="1906" extrusionOk="0">
                    <a:moveTo>
                      <a:pt x="1392" y="1"/>
                    </a:moveTo>
                    <a:lnTo>
                      <a:pt x="0" y="1906"/>
                    </a:lnTo>
                    <a:lnTo>
                      <a:pt x="2784" y="1906"/>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a:off x="8514266" y="1496032"/>
                <a:ext cx="337407" cy="231482"/>
              </a:xfrm>
              <a:custGeom>
                <a:avLst/>
                <a:gdLst/>
                <a:ahLst/>
                <a:cxnLst/>
                <a:rect l="l" t="t" r="r" b="b"/>
                <a:pathLst>
                  <a:path w="2784" h="1910" extrusionOk="0">
                    <a:moveTo>
                      <a:pt x="1392" y="1"/>
                    </a:moveTo>
                    <a:lnTo>
                      <a:pt x="0" y="1910"/>
                    </a:lnTo>
                    <a:lnTo>
                      <a:pt x="2784" y="1910"/>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a:off x="8514266" y="1727393"/>
                <a:ext cx="337407" cy="230998"/>
              </a:xfrm>
              <a:custGeom>
                <a:avLst/>
                <a:gdLst/>
                <a:ahLst/>
                <a:cxnLst/>
                <a:rect l="l" t="t" r="r" b="b"/>
                <a:pathLst>
                  <a:path w="2784" h="1906" extrusionOk="0">
                    <a:moveTo>
                      <a:pt x="1392" y="1"/>
                    </a:moveTo>
                    <a:lnTo>
                      <a:pt x="0" y="1906"/>
                    </a:lnTo>
                    <a:lnTo>
                      <a:pt x="2784" y="1906"/>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a:off x="8514266" y="1958270"/>
                <a:ext cx="337407" cy="231482"/>
              </a:xfrm>
              <a:custGeom>
                <a:avLst/>
                <a:gdLst/>
                <a:ahLst/>
                <a:cxnLst/>
                <a:rect l="l" t="t" r="r" b="b"/>
                <a:pathLst>
                  <a:path w="2784" h="1910" extrusionOk="0">
                    <a:moveTo>
                      <a:pt x="1392" y="1"/>
                    </a:moveTo>
                    <a:lnTo>
                      <a:pt x="0" y="1909"/>
                    </a:lnTo>
                    <a:lnTo>
                      <a:pt x="2784" y="1909"/>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2" name="Google Shape;382;p35"/>
            <p:cNvSpPr/>
            <p:nvPr/>
          </p:nvSpPr>
          <p:spPr>
            <a:xfrm rot="-5400000" flipH="1">
              <a:off x="-946474" y="3790475"/>
              <a:ext cx="2242956" cy="350011"/>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rot="10800000">
              <a:off x="5366582" y="3823238"/>
              <a:ext cx="3777462" cy="1364799"/>
            </a:xfrm>
            <a:custGeom>
              <a:avLst/>
              <a:gdLst/>
              <a:ahLst/>
              <a:cxnLst/>
              <a:rect l="l" t="t" r="r" b="b"/>
              <a:pathLst>
                <a:path w="61918" h="22371" extrusionOk="0">
                  <a:moveTo>
                    <a:pt x="1" y="0"/>
                  </a:moveTo>
                  <a:lnTo>
                    <a:pt x="1" y="19582"/>
                  </a:lnTo>
                  <a:cubicBezTo>
                    <a:pt x="2348" y="19298"/>
                    <a:pt x="4561" y="19170"/>
                    <a:pt x="6829" y="19170"/>
                  </a:cubicBezTo>
                  <a:cubicBezTo>
                    <a:pt x="14097" y="19170"/>
                    <a:pt x="21932" y="20484"/>
                    <a:pt x="36559" y="22179"/>
                  </a:cubicBezTo>
                  <a:cubicBezTo>
                    <a:pt x="37673" y="22308"/>
                    <a:pt x="38754" y="22370"/>
                    <a:pt x="39802" y="22370"/>
                  </a:cubicBezTo>
                  <a:cubicBezTo>
                    <a:pt x="52890" y="22370"/>
                    <a:pt x="60749" y="12589"/>
                    <a:pt x="619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35"/>
          <p:cNvSpPr txBox="1">
            <a:spLocks noGrp="1"/>
          </p:cNvSpPr>
          <p:nvPr>
            <p:ph type="title"/>
          </p:nvPr>
        </p:nvSpPr>
        <p:spPr>
          <a:xfrm>
            <a:off x="1177350" y="445025"/>
            <a:ext cx="678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5" name="Google Shape;385;p35"/>
          <p:cNvSpPr txBox="1">
            <a:spLocks noGrp="1"/>
          </p:cNvSpPr>
          <p:nvPr>
            <p:ph type="subTitle" idx="1"/>
          </p:nvPr>
        </p:nvSpPr>
        <p:spPr>
          <a:xfrm>
            <a:off x="2193150" y="1083200"/>
            <a:ext cx="4757700" cy="123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atin typeface="Lato"/>
                <a:ea typeface="Lato"/>
                <a:cs typeface="Lato"/>
                <a:sym typeface="Lato"/>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386"/>
        <p:cNvGrpSpPr/>
        <p:nvPr/>
      </p:nvGrpSpPr>
      <p:grpSpPr>
        <a:xfrm>
          <a:off x="0" y="0"/>
          <a:ext cx="0" cy="0"/>
          <a:chOff x="0" y="0"/>
          <a:chExt cx="0" cy="0"/>
        </a:xfrm>
      </p:grpSpPr>
      <p:sp>
        <p:nvSpPr>
          <p:cNvPr id="387" name="Google Shape;387;p36"/>
          <p:cNvSpPr/>
          <p:nvPr/>
        </p:nvSpPr>
        <p:spPr>
          <a:xfrm rot="10800000">
            <a:off x="7353624" y="-2"/>
            <a:ext cx="2290182" cy="1835829"/>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flipH="1">
            <a:off x="5821300" y="2791197"/>
            <a:ext cx="6063998" cy="2423161"/>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flipH="1">
            <a:off x="0" y="3871925"/>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71119" y="212480"/>
            <a:ext cx="595618" cy="572703"/>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txBox="1">
            <a:spLocks noGrp="1"/>
          </p:cNvSpPr>
          <p:nvPr>
            <p:ph type="title"/>
          </p:nvPr>
        </p:nvSpPr>
        <p:spPr>
          <a:xfrm>
            <a:off x="1177350" y="445025"/>
            <a:ext cx="678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grpSp>
        <p:nvGrpSpPr>
          <p:cNvPr id="58" name="Google Shape;58;p6"/>
          <p:cNvGrpSpPr/>
          <p:nvPr/>
        </p:nvGrpSpPr>
        <p:grpSpPr>
          <a:xfrm rot="-7423788" flipH="1">
            <a:off x="-1094874" y="-1673183"/>
            <a:ext cx="2890142" cy="2726074"/>
            <a:chOff x="0" y="0"/>
            <a:chExt cx="2890022" cy="2725961"/>
          </a:xfrm>
        </p:grpSpPr>
        <p:sp>
          <p:nvSpPr>
            <p:cNvPr id="59" name="Google Shape;59;p6"/>
            <p:cNvSpPr/>
            <p:nvPr/>
          </p:nvSpPr>
          <p:spPr>
            <a:xfrm flipH="1">
              <a:off x="0" y="0"/>
              <a:ext cx="2890022" cy="2725961"/>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rot="-5400000">
              <a:off x="343011" y="187946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6"/>
          <p:cNvSpPr/>
          <p:nvPr/>
        </p:nvSpPr>
        <p:spPr>
          <a:xfrm rot="10800000">
            <a:off x="7746099" y="-186540"/>
            <a:ext cx="2290182" cy="1835829"/>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6420325" y="3793047"/>
            <a:ext cx="6063998" cy="2423161"/>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7">
  <p:cSld name="TITLE_AND_BODY_1_3_1_1_1">
    <p:spTree>
      <p:nvGrpSpPr>
        <p:cNvPr id="1" name="Shape 392"/>
        <p:cNvGrpSpPr/>
        <p:nvPr/>
      </p:nvGrpSpPr>
      <p:grpSpPr>
        <a:xfrm>
          <a:off x="0" y="0"/>
          <a:ext cx="0" cy="0"/>
          <a:chOff x="0" y="0"/>
          <a:chExt cx="0" cy="0"/>
        </a:xfrm>
      </p:grpSpPr>
      <p:grpSp>
        <p:nvGrpSpPr>
          <p:cNvPr id="393" name="Google Shape;393;p37"/>
          <p:cNvGrpSpPr/>
          <p:nvPr/>
        </p:nvGrpSpPr>
        <p:grpSpPr>
          <a:xfrm>
            <a:off x="-152410" y="0"/>
            <a:ext cx="9338910" cy="5221448"/>
            <a:chOff x="-152410" y="0"/>
            <a:chExt cx="9338910" cy="5221448"/>
          </a:xfrm>
        </p:grpSpPr>
        <p:sp>
          <p:nvSpPr>
            <p:cNvPr id="394" name="Google Shape;394;p37"/>
            <p:cNvSpPr/>
            <p:nvPr/>
          </p:nvSpPr>
          <p:spPr>
            <a:xfrm rot="10800000" flipH="1">
              <a:off x="-152410" y="3991667"/>
              <a:ext cx="1579980" cy="1217639"/>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 name="Google Shape;395;p37"/>
            <p:cNvGrpSpPr/>
            <p:nvPr/>
          </p:nvGrpSpPr>
          <p:grpSpPr>
            <a:xfrm>
              <a:off x="5389067" y="959790"/>
              <a:ext cx="3797433" cy="4261658"/>
              <a:chOff x="5389067" y="959790"/>
              <a:chExt cx="3797433" cy="4261658"/>
            </a:xfrm>
          </p:grpSpPr>
          <p:sp>
            <p:nvSpPr>
              <p:cNvPr id="396" name="Google Shape;396;p37"/>
              <p:cNvSpPr/>
              <p:nvPr/>
            </p:nvSpPr>
            <p:spPr>
              <a:xfrm flipH="1">
                <a:off x="5389067" y="1848905"/>
                <a:ext cx="3797433" cy="3372543"/>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7"/>
              <p:cNvSpPr/>
              <p:nvPr/>
            </p:nvSpPr>
            <p:spPr>
              <a:xfrm>
                <a:off x="8591236" y="959790"/>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37"/>
            <p:cNvSpPr/>
            <p:nvPr/>
          </p:nvSpPr>
          <p:spPr>
            <a:xfrm>
              <a:off x="4655007" y="0"/>
              <a:ext cx="4130762" cy="644602"/>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 name="Google Shape;399;p37"/>
          <p:cNvSpPr txBox="1">
            <a:spLocks noGrp="1"/>
          </p:cNvSpPr>
          <p:nvPr>
            <p:ph type="subTitle" idx="1"/>
          </p:nvPr>
        </p:nvSpPr>
        <p:spPr>
          <a:xfrm>
            <a:off x="1177500" y="2148875"/>
            <a:ext cx="2648100" cy="462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2800">
                <a:latin typeface="Black Han Sans"/>
                <a:ea typeface="Black Han Sans"/>
                <a:cs typeface="Black Han Sans"/>
                <a:sym typeface="Black Han Sans"/>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400" name="Google Shape;400;p37"/>
          <p:cNvSpPr txBox="1">
            <a:spLocks noGrp="1"/>
          </p:cNvSpPr>
          <p:nvPr>
            <p:ph type="body" idx="2"/>
          </p:nvPr>
        </p:nvSpPr>
        <p:spPr>
          <a:xfrm>
            <a:off x="1177498" y="2701950"/>
            <a:ext cx="3160800" cy="1087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6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8">
  <p:cSld name="CUSTOM_8">
    <p:spTree>
      <p:nvGrpSpPr>
        <p:cNvPr id="1" name="Shape 401"/>
        <p:cNvGrpSpPr/>
        <p:nvPr/>
      </p:nvGrpSpPr>
      <p:grpSpPr>
        <a:xfrm>
          <a:off x="0" y="0"/>
          <a:ext cx="0" cy="0"/>
          <a:chOff x="0" y="0"/>
          <a:chExt cx="0" cy="0"/>
        </a:xfrm>
      </p:grpSpPr>
      <p:sp>
        <p:nvSpPr>
          <p:cNvPr id="402" name="Google Shape;402;p38"/>
          <p:cNvSpPr txBox="1">
            <a:spLocks noGrp="1"/>
          </p:cNvSpPr>
          <p:nvPr>
            <p:ph type="title"/>
          </p:nvPr>
        </p:nvSpPr>
        <p:spPr>
          <a:xfrm>
            <a:off x="1177350" y="445025"/>
            <a:ext cx="678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03" name="Google Shape;403;p38"/>
          <p:cNvGrpSpPr/>
          <p:nvPr/>
        </p:nvGrpSpPr>
        <p:grpSpPr>
          <a:xfrm>
            <a:off x="-3860422" y="0"/>
            <a:ext cx="13004386" cy="9553860"/>
            <a:chOff x="-3860422" y="0"/>
            <a:chExt cx="13004386" cy="9553860"/>
          </a:xfrm>
        </p:grpSpPr>
        <p:sp>
          <p:nvSpPr>
            <p:cNvPr id="404" name="Google Shape;404;p38"/>
            <p:cNvSpPr/>
            <p:nvPr/>
          </p:nvSpPr>
          <p:spPr>
            <a:xfrm rot="10800000">
              <a:off x="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8"/>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8"/>
            <p:cNvSpPr/>
            <p:nvPr/>
          </p:nvSpPr>
          <p:spPr>
            <a:xfrm rot="3600617">
              <a:off x="-2990262" y="3929040"/>
              <a:ext cx="4754679" cy="4754939"/>
            </a:xfrm>
            <a:prstGeom prst="blockArc">
              <a:avLst>
                <a:gd name="adj1" fmla="val 10800000"/>
                <a:gd name="adj2" fmla="val 1513511"/>
                <a:gd name="adj3" fmla="val 191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38"/>
          <p:cNvSpPr/>
          <p:nvPr/>
        </p:nvSpPr>
        <p:spPr>
          <a:xfrm>
            <a:off x="6056916" y="2983037"/>
            <a:ext cx="3160735" cy="2160406"/>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8"/>
          <p:cNvSpPr/>
          <p:nvPr/>
        </p:nvSpPr>
        <p:spPr>
          <a:xfrm rot="10800000" flipH="1">
            <a:off x="7197425" y="-44541"/>
            <a:ext cx="1999690" cy="1366816"/>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8"/>
          <p:cNvSpPr txBox="1">
            <a:spLocks noGrp="1"/>
          </p:cNvSpPr>
          <p:nvPr>
            <p:ph type="body" idx="1"/>
          </p:nvPr>
        </p:nvSpPr>
        <p:spPr>
          <a:xfrm>
            <a:off x="4704675" y="1506975"/>
            <a:ext cx="3384000" cy="2502000"/>
          </a:xfrm>
          <a:prstGeom prst="rect">
            <a:avLst/>
          </a:prstGeom>
        </p:spPr>
        <p:txBody>
          <a:bodyPr spcFirstLastPara="1" wrap="square" lIns="91425" tIns="91425" rIns="91425" bIns="91425" anchor="t" anchorCtr="0">
            <a:noAutofit/>
          </a:bodyPr>
          <a:lstStyle>
            <a:lvl1pPr marL="457200" lvl="0" indent="-317500" algn="l" rtl="0">
              <a:lnSpc>
                <a:spcPct val="100000"/>
              </a:lnSpc>
              <a:spcBef>
                <a:spcPts val="0"/>
              </a:spcBef>
              <a:spcAft>
                <a:spcPts val="0"/>
              </a:spcAft>
              <a:buSzPts val="1400"/>
              <a:buFont typeface="Montserrat"/>
              <a:buChar char="●"/>
              <a:defRPr/>
            </a:lvl1pPr>
            <a:lvl2pPr marL="914400" lvl="1" indent="-317500" algn="l" rtl="0">
              <a:spcBef>
                <a:spcPts val="0"/>
              </a:spcBef>
              <a:spcAft>
                <a:spcPts val="0"/>
              </a:spcAft>
              <a:buSzPts val="1400"/>
              <a:buFont typeface="Montserrat"/>
              <a:buChar char="○"/>
              <a:defRPr/>
            </a:lvl2pPr>
            <a:lvl3pPr marL="1371600" lvl="2" indent="-317500" algn="l" rtl="0">
              <a:spcBef>
                <a:spcPts val="1600"/>
              </a:spcBef>
              <a:spcAft>
                <a:spcPts val="0"/>
              </a:spcAft>
              <a:buSzPts val="1400"/>
              <a:buFont typeface="Montserrat"/>
              <a:buChar char="■"/>
              <a:defRPr/>
            </a:lvl3pPr>
            <a:lvl4pPr marL="1828800" lvl="3" indent="-317500" algn="l" rtl="0">
              <a:spcBef>
                <a:spcPts val="1600"/>
              </a:spcBef>
              <a:spcAft>
                <a:spcPts val="0"/>
              </a:spcAft>
              <a:buSzPts val="1400"/>
              <a:buFont typeface="Montserrat"/>
              <a:buChar char="●"/>
              <a:defRPr/>
            </a:lvl4pPr>
            <a:lvl5pPr marL="2286000" lvl="4" indent="-317500" algn="l" rtl="0">
              <a:spcBef>
                <a:spcPts val="1600"/>
              </a:spcBef>
              <a:spcAft>
                <a:spcPts val="0"/>
              </a:spcAft>
              <a:buSzPts val="1400"/>
              <a:buFont typeface="Montserrat"/>
              <a:buChar char="○"/>
              <a:defRPr/>
            </a:lvl5pPr>
            <a:lvl6pPr marL="2743200" lvl="5" indent="-317500" algn="l" rtl="0">
              <a:spcBef>
                <a:spcPts val="1600"/>
              </a:spcBef>
              <a:spcAft>
                <a:spcPts val="0"/>
              </a:spcAft>
              <a:buSzPts val="1400"/>
              <a:buFont typeface="Montserrat"/>
              <a:buChar char="■"/>
              <a:defRPr/>
            </a:lvl6pPr>
            <a:lvl7pPr marL="3200400" lvl="6" indent="-317500" algn="l" rtl="0">
              <a:spcBef>
                <a:spcPts val="1600"/>
              </a:spcBef>
              <a:spcAft>
                <a:spcPts val="0"/>
              </a:spcAft>
              <a:buSzPts val="1400"/>
              <a:buFont typeface="Montserrat"/>
              <a:buChar char="●"/>
              <a:defRPr/>
            </a:lvl7pPr>
            <a:lvl8pPr marL="3657600" lvl="7" indent="-317500" algn="l" rtl="0">
              <a:spcBef>
                <a:spcPts val="1600"/>
              </a:spcBef>
              <a:spcAft>
                <a:spcPts val="0"/>
              </a:spcAft>
              <a:buSzPts val="1400"/>
              <a:buFont typeface="Montserrat"/>
              <a:buChar char="○"/>
              <a:defRPr/>
            </a:lvl8pPr>
            <a:lvl9pPr marL="4114800" lvl="8" indent="-317500" algn="l" rtl="0">
              <a:spcBef>
                <a:spcPts val="1600"/>
              </a:spcBef>
              <a:spcAft>
                <a:spcPts val="1600"/>
              </a:spcAft>
              <a:buSzPts val="1400"/>
              <a:buFont typeface="Montserrat"/>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9">
  <p:cSld name="CUSTOM_8_2">
    <p:spTree>
      <p:nvGrpSpPr>
        <p:cNvPr id="1" name="Shape 410"/>
        <p:cNvGrpSpPr/>
        <p:nvPr/>
      </p:nvGrpSpPr>
      <p:grpSpPr>
        <a:xfrm>
          <a:off x="0" y="0"/>
          <a:ext cx="0" cy="0"/>
          <a:chOff x="0" y="0"/>
          <a:chExt cx="0" cy="0"/>
        </a:xfrm>
      </p:grpSpPr>
      <p:sp>
        <p:nvSpPr>
          <p:cNvPr id="411" name="Google Shape;411;p39"/>
          <p:cNvSpPr txBox="1">
            <a:spLocks noGrp="1"/>
          </p:cNvSpPr>
          <p:nvPr>
            <p:ph type="title"/>
          </p:nvPr>
        </p:nvSpPr>
        <p:spPr>
          <a:xfrm>
            <a:off x="1177350" y="445025"/>
            <a:ext cx="678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2" name="Google Shape;412;p39"/>
          <p:cNvSpPr txBox="1">
            <a:spLocks noGrp="1"/>
          </p:cNvSpPr>
          <p:nvPr>
            <p:ph type="body" idx="1"/>
          </p:nvPr>
        </p:nvSpPr>
        <p:spPr>
          <a:xfrm>
            <a:off x="2125950" y="3870950"/>
            <a:ext cx="4892100" cy="8292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Font typeface="Montserrat"/>
              <a:buChar char="●"/>
              <a:defRPr/>
            </a:lvl1pPr>
            <a:lvl2pPr marL="914400" lvl="1" indent="-317500" algn="l" rtl="0">
              <a:spcBef>
                <a:spcPts val="0"/>
              </a:spcBef>
              <a:spcAft>
                <a:spcPts val="0"/>
              </a:spcAft>
              <a:buSzPts val="1400"/>
              <a:buFont typeface="Montserrat"/>
              <a:buChar char="○"/>
              <a:defRPr/>
            </a:lvl2pPr>
            <a:lvl3pPr marL="1371600" lvl="2" indent="-317500" algn="l" rtl="0">
              <a:spcBef>
                <a:spcPts val="1600"/>
              </a:spcBef>
              <a:spcAft>
                <a:spcPts val="0"/>
              </a:spcAft>
              <a:buSzPts val="1400"/>
              <a:buFont typeface="Montserrat"/>
              <a:buChar char="■"/>
              <a:defRPr/>
            </a:lvl3pPr>
            <a:lvl4pPr marL="1828800" lvl="3" indent="-317500" algn="l" rtl="0">
              <a:spcBef>
                <a:spcPts val="1600"/>
              </a:spcBef>
              <a:spcAft>
                <a:spcPts val="0"/>
              </a:spcAft>
              <a:buSzPts val="1400"/>
              <a:buFont typeface="Montserrat"/>
              <a:buChar char="●"/>
              <a:defRPr/>
            </a:lvl4pPr>
            <a:lvl5pPr marL="2286000" lvl="4" indent="-317500" algn="l" rtl="0">
              <a:spcBef>
                <a:spcPts val="1600"/>
              </a:spcBef>
              <a:spcAft>
                <a:spcPts val="0"/>
              </a:spcAft>
              <a:buSzPts val="1400"/>
              <a:buFont typeface="Montserrat"/>
              <a:buChar char="○"/>
              <a:defRPr/>
            </a:lvl5pPr>
            <a:lvl6pPr marL="2743200" lvl="5" indent="-317500" algn="l" rtl="0">
              <a:spcBef>
                <a:spcPts val="1600"/>
              </a:spcBef>
              <a:spcAft>
                <a:spcPts val="0"/>
              </a:spcAft>
              <a:buSzPts val="1400"/>
              <a:buFont typeface="Montserrat"/>
              <a:buChar char="■"/>
              <a:defRPr/>
            </a:lvl6pPr>
            <a:lvl7pPr marL="3200400" lvl="6" indent="-317500" algn="l" rtl="0">
              <a:spcBef>
                <a:spcPts val="1600"/>
              </a:spcBef>
              <a:spcAft>
                <a:spcPts val="0"/>
              </a:spcAft>
              <a:buSzPts val="1400"/>
              <a:buFont typeface="Montserrat"/>
              <a:buChar char="●"/>
              <a:defRPr/>
            </a:lvl7pPr>
            <a:lvl8pPr marL="3657600" lvl="7" indent="-317500" algn="l" rtl="0">
              <a:spcBef>
                <a:spcPts val="1600"/>
              </a:spcBef>
              <a:spcAft>
                <a:spcPts val="0"/>
              </a:spcAft>
              <a:buSzPts val="1400"/>
              <a:buFont typeface="Montserrat"/>
              <a:buChar char="○"/>
              <a:defRPr/>
            </a:lvl8pPr>
            <a:lvl9pPr marL="4114800" lvl="8" indent="-317500" algn="l" rtl="0">
              <a:spcBef>
                <a:spcPts val="1600"/>
              </a:spcBef>
              <a:spcAft>
                <a:spcPts val="1600"/>
              </a:spcAft>
              <a:buSzPts val="1400"/>
              <a:buFont typeface="Montserrat"/>
              <a:buChar char="■"/>
              <a:defRPr/>
            </a:lvl9pPr>
          </a:lstStyle>
          <a:p>
            <a:endParaRPr/>
          </a:p>
        </p:txBody>
      </p:sp>
      <p:grpSp>
        <p:nvGrpSpPr>
          <p:cNvPr id="413" name="Google Shape;413;p39"/>
          <p:cNvGrpSpPr/>
          <p:nvPr/>
        </p:nvGrpSpPr>
        <p:grpSpPr>
          <a:xfrm rot="-5400000" flipH="1">
            <a:off x="8363971" y="-185970"/>
            <a:ext cx="337407" cy="924597"/>
            <a:chOff x="8514266" y="1265155"/>
            <a:chExt cx="337407" cy="924597"/>
          </a:xfrm>
        </p:grpSpPr>
        <p:sp>
          <p:nvSpPr>
            <p:cNvPr id="414" name="Google Shape;414;p39"/>
            <p:cNvSpPr/>
            <p:nvPr/>
          </p:nvSpPr>
          <p:spPr>
            <a:xfrm>
              <a:off x="8514266" y="1265155"/>
              <a:ext cx="337407" cy="230998"/>
            </a:xfrm>
            <a:custGeom>
              <a:avLst/>
              <a:gdLst/>
              <a:ahLst/>
              <a:cxnLst/>
              <a:rect l="l" t="t" r="r" b="b"/>
              <a:pathLst>
                <a:path w="2784" h="1906" extrusionOk="0">
                  <a:moveTo>
                    <a:pt x="1392" y="1"/>
                  </a:moveTo>
                  <a:lnTo>
                    <a:pt x="0" y="1906"/>
                  </a:lnTo>
                  <a:lnTo>
                    <a:pt x="2784" y="1906"/>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8514266" y="1496032"/>
              <a:ext cx="337407" cy="231482"/>
            </a:xfrm>
            <a:custGeom>
              <a:avLst/>
              <a:gdLst/>
              <a:ahLst/>
              <a:cxnLst/>
              <a:rect l="l" t="t" r="r" b="b"/>
              <a:pathLst>
                <a:path w="2784" h="1910" extrusionOk="0">
                  <a:moveTo>
                    <a:pt x="1392" y="1"/>
                  </a:moveTo>
                  <a:lnTo>
                    <a:pt x="0" y="1910"/>
                  </a:lnTo>
                  <a:lnTo>
                    <a:pt x="2784" y="1910"/>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a:off x="8514266" y="1727393"/>
              <a:ext cx="337407" cy="230998"/>
            </a:xfrm>
            <a:custGeom>
              <a:avLst/>
              <a:gdLst/>
              <a:ahLst/>
              <a:cxnLst/>
              <a:rect l="l" t="t" r="r" b="b"/>
              <a:pathLst>
                <a:path w="2784" h="1906" extrusionOk="0">
                  <a:moveTo>
                    <a:pt x="1392" y="1"/>
                  </a:moveTo>
                  <a:lnTo>
                    <a:pt x="0" y="1906"/>
                  </a:lnTo>
                  <a:lnTo>
                    <a:pt x="2784" y="1906"/>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a:off x="8514266" y="1958270"/>
              <a:ext cx="337407" cy="231482"/>
            </a:xfrm>
            <a:custGeom>
              <a:avLst/>
              <a:gdLst/>
              <a:ahLst/>
              <a:cxnLst/>
              <a:rect l="l" t="t" r="r" b="b"/>
              <a:pathLst>
                <a:path w="2784" h="1910" extrusionOk="0">
                  <a:moveTo>
                    <a:pt x="1392" y="1"/>
                  </a:moveTo>
                  <a:lnTo>
                    <a:pt x="0" y="1909"/>
                  </a:lnTo>
                  <a:lnTo>
                    <a:pt x="2784" y="1909"/>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39"/>
          <p:cNvSpPr/>
          <p:nvPr/>
        </p:nvSpPr>
        <p:spPr>
          <a:xfrm rot="-5400000" flipH="1">
            <a:off x="-946474" y="3790475"/>
            <a:ext cx="2242956" cy="350011"/>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rot="5400000" flipH="1">
            <a:off x="6944307" y="3026813"/>
            <a:ext cx="3777462" cy="1364799"/>
          </a:xfrm>
          <a:custGeom>
            <a:avLst/>
            <a:gdLst/>
            <a:ahLst/>
            <a:cxnLst/>
            <a:rect l="l" t="t" r="r" b="b"/>
            <a:pathLst>
              <a:path w="61918" h="22371" extrusionOk="0">
                <a:moveTo>
                  <a:pt x="1" y="0"/>
                </a:moveTo>
                <a:lnTo>
                  <a:pt x="1" y="19582"/>
                </a:lnTo>
                <a:cubicBezTo>
                  <a:pt x="2348" y="19298"/>
                  <a:pt x="4561" y="19170"/>
                  <a:pt x="6829" y="19170"/>
                </a:cubicBezTo>
                <a:cubicBezTo>
                  <a:pt x="14097" y="19170"/>
                  <a:pt x="21932" y="20484"/>
                  <a:pt x="36559" y="22179"/>
                </a:cubicBezTo>
                <a:cubicBezTo>
                  <a:pt x="37673" y="22308"/>
                  <a:pt x="38754" y="22370"/>
                  <a:pt x="39802" y="22370"/>
                </a:cubicBezTo>
                <a:cubicBezTo>
                  <a:pt x="52890" y="22370"/>
                  <a:pt x="60749" y="12589"/>
                  <a:pt x="619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rot="7199737">
            <a:off x="-1851981" y="-1577874"/>
            <a:ext cx="3112012" cy="3112162"/>
          </a:xfrm>
          <a:prstGeom prst="blockArc">
            <a:avLst>
              <a:gd name="adj1" fmla="val 10800000"/>
              <a:gd name="adj2" fmla="val 1513511"/>
              <a:gd name="adj3" fmla="val 191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10">
  <p:cSld name="TITLE_AND_BODY_1_1_2">
    <p:spTree>
      <p:nvGrpSpPr>
        <p:cNvPr id="1" name="Shape 421"/>
        <p:cNvGrpSpPr/>
        <p:nvPr/>
      </p:nvGrpSpPr>
      <p:grpSpPr>
        <a:xfrm>
          <a:off x="0" y="0"/>
          <a:ext cx="0" cy="0"/>
          <a:chOff x="0" y="0"/>
          <a:chExt cx="0" cy="0"/>
        </a:xfrm>
      </p:grpSpPr>
      <p:grpSp>
        <p:nvGrpSpPr>
          <p:cNvPr id="422" name="Google Shape;422;p40"/>
          <p:cNvGrpSpPr/>
          <p:nvPr/>
        </p:nvGrpSpPr>
        <p:grpSpPr>
          <a:xfrm>
            <a:off x="-2984950" y="-52225"/>
            <a:ext cx="12150200" cy="5266583"/>
            <a:chOff x="-2984950" y="-52225"/>
            <a:chExt cx="12150200" cy="5266583"/>
          </a:xfrm>
        </p:grpSpPr>
        <p:sp>
          <p:nvSpPr>
            <p:cNvPr id="423" name="Google Shape;423;p40"/>
            <p:cNvSpPr/>
            <p:nvPr/>
          </p:nvSpPr>
          <p:spPr>
            <a:xfrm rot="10800000" flipH="1">
              <a:off x="-743459" y="-2"/>
              <a:ext cx="2290182" cy="1835829"/>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0"/>
            <p:cNvSpPr/>
            <p:nvPr/>
          </p:nvSpPr>
          <p:spPr>
            <a:xfrm>
              <a:off x="-2984950" y="2791197"/>
              <a:ext cx="6063998" cy="2423161"/>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0"/>
            <p:cNvSpPr/>
            <p:nvPr/>
          </p:nvSpPr>
          <p:spPr>
            <a:xfrm rot="10800000" flipH="1">
              <a:off x="2427460" y="-52225"/>
              <a:ext cx="6737787" cy="2297888"/>
            </a:xfrm>
            <a:custGeom>
              <a:avLst/>
              <a:gdLst/>
              <a:ahLst/>
              <a:cxnLst/>
              <a:rect l="l" t="t" r="r" b="b"/>
              <a:pathLst>
                <a:path w="33456" h="11410" extrusionOk="0">
                  <a:moveTo>
                    <a:pt x="22424" y="1"/>
                  </a:moveTo>
                  <a:cubicBezTo>
                    <a:pt x="16324" y="1"/>
                    <a:pt x="10216" y="1853"/>
                    <a:pt x="5291" y="5466"/>
                  </a:cubicBezTo>
                  <a:cubicBezTo>
                    <a:pt x="3145" y="7038"/>
                    <a:pt x="1158" y="9055"/>
                    <a:pt x="1" y="11410"/>
                  </a:cubicBezTo>
                  <a:lnTo>
                    <a:pt x="10841" y="11410"/>
                  </a:lnTo>
                  <a:cubicBezTo>
                    <a:pt x="13276" y="8184"/>
                    <a:pt x="17056" y="5854"/>
                    <a:pt x="20972" y="5009"/>
                  </a:cubicBezTo>
                  <a:cubicBezTo>
                    <a:pt x="22163" y="4754"/>
                    <a:pt x="23375" y="4631"/>
                    <a:pt x="24588" y="4631"/>
                  </a:cubicBezTo>
                  <a:cubicBezTo>
                    <a:pt x="27653" y="4631"/>
                    <a:pt x="30721" y="5417"/>
                    <a:pt x="33456" y="6840"/>
                  </a:cubicBezTo>
                  <a:lnTo>
                    <a:pt x="33456" y="2151"/>
                  </a:lnTo>
                  <a:cubicBezTo>
                    <a:pt x="29971" y="710"/>
                    <a:pt x="26199" y="1"/>
                    <a:pt x="22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0"/>
            <p:cNvSpPr/>
            <p:nvPr/>
          </p:nvSpPr>
          <p:spPr>
            <a:xfrm rot="10800000" flipH="1">
              <a:off x="730490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40"/>
          <p:cNvSpPr txBox="1">
            <a:spLocks noGrp="1"/>
          </p:cNvSpPr>
          <p:nvPr>
            <p:ph type="title"/>
          </p:nvPr>
        </p:nvSpPr>
        <p:spPr>
          <a:xfrm>
            <a:off x="713850" y="2128825"/>
            <a:ext cx="3496200" cy="472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428" name="Google Shape;428;p40"/>
          <p:cNvSpPr txBox="1">
            <a:spLocks noGrp="1"/>
          </p:cNvSpPr>
          <p:nvPr>
            <p:ph type="subTitle" idx="1"/>
          </p:nvPr>
        </p:nvSpPr>
        <p:spPr>
          <a:xfrm>
            <a:off x="713850" y="2510350"/>
            <a:ext cx="3196800" cy="120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2">
  <p:cSld name="CUSTOM_8_1">
    <p:spTree>
      <p:nvGrpSpPr>
        <p:cNvPr id="1" name="Shape 429"/>
        <p:cNvGrpSpPr/>
        <p:nvPr/>
      </p:nvGrpSpPr>
      <p:grpSpPr>
        <a:xfrm>
          <a:off x="0" y="0"/>
          <a:ext cx="0" cy="0"/>
          <a:chOff x="0" y="0"/>
          <a:chExt cx="0" cy="0"/>
        </a:xfrm>
      </p:grpSpPr>
      <p:sp>
        <p:nvSpPr>
          <p:cNvPr id="430" name="Google Shape;430;p41"/>
          <p:cNvSpPr txBox="1">
            <a:spLocks noGrp="1"/>
          </p:cNvSpPr>
          <p:nvPr>
            <p:ph type="title"/>
          </p:nvPr>
        </p:nvSpPr>
        <p:spPr>
          <a:xfrm>
            <a:off x="717225" y="783200"/>
            <a:ext cx="3368700" cy="984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1" name="Google Shape;431;p41"/>
          <p:cNvSpPr/>
          <p:nvPr/>
        </p:nvSpPr>
        <p:spPr>
          <a:xfrm rot="10800000">
            <a:off x="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1"/>
          <p:cNvSpPr/>
          <p:nvPr/>
        </p:nvSpPr>
        <p:spPr>
          <a:xfrm rot="3600617">
            <a:off x="-2907637" y="3443615"/>
            <a:ext cx="4754679" cy="4754939"/>
          </a:xfrm>
          <a:prstGeom prst="blockArc">
            <a:avLst>
              <a:gd name="adj1" fmla="val 10800000"/>
              <a:gd name="adj2" fmla="val 1513511"/>
              <a:gd name="adj3" fmla="val 191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1"/>
          <p:cNvSpPr/>
          <p:nvPr/>
        </p:nvSpPr>
        <p:spPr>
          <a:xfrm>
            <a:off x="6814253" y="3500673"/>
            <a:ext cx="2403386" cy="1642748"/>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3">
  <p:cSld name="CUSTOM_8_1_1">
    <p:spTree>
      <p:nvGrpSpPr>
        <p:cNvPr id="1" name="Shape 434"/>
        <p:cNvGrpSpPr/>
        <p:nvPr/>
      </p:nvGrpSpPr>
      <p:grpSpPr>
        <a:xfrm>
          <a:off x="0" y="0"/>
          <a:ext cx="0" cy="0"/>
          <a:chOff x="0" y="0"/>
          <a:chExt cx="0" cy="0"/>
        </a:xfrm>
      </p:grpSpPr>
      <p:grpSp>
        <p:nvGrpSpPr>
          <p:cNvPr id="435" name="Google Shape;435;p42"/>
          <p:cNvGrpSpPr/>
          <p:nvPr/>
        </p:nvGrpSpPr>
        <p:grpSpPr>
          <a:xfrm>
            <a:off x="-2" y="107625"/>
            <a:ext cx="9236996" cy="5913562"/>
            <a:chOff x="-2" y="107625"/>
            <a:chExt cx="9236996" cy="5913562"/>
          </a:xfrm>
        </p:grpSpPr>
        <p:grpSp>
          <p:nvGrpSpPr>
            <p:cNvPr id="436" name="Google Shape;436;p42"/>
            <p:cNvGrpSpPr/>
            <p:nvPr/>
          </p:nvGrpSpPr>
          <p:grpSpPr>
            <a:xfrm rot="-5400000" flipH="1">
              <a:off x="8363971" y="-185970"/>
              <a:ext cx="337407" cy="924597"/>
              <a:chOff x="8514266" y="1265155"/>
              <a:chExt cx="337407" cy="924597"/>
            </a:xfrm>
          </p:grpSpPr>
          <p:sp>
            <p:nvSpPr>
              <p:cNvPr id="437" name="Google Shape;437;p42"/>
              <p:cNvSpPr/>
              <p:nvPr/>
            </p:nvSpPr>
            <p:spPr>
              <a:xfrm>
                <a:off x="8514266" y="1265155"/>
                <a:ext cx="337407" cy="230998"/>
              </a:xfrm>
              <a:custGeom>
                <a:avLst/>
                <a:gdLst/>
                <a:ahLst/>
                <a:cxnLst/>
                <a:rect l="l" t="t" r="r" b="b"/>
                <a:pathLst>
                  <a:path w="2784" h="1906" extrusionOk="0">
                    <a:moveTo>
                      <a:pt x="1392" y="1"/>
                    </a:moveTo>
                    <a:lnTo>
                      <a:pt x="0" y="1906"/>
                    </a:lnTo>
                    <a:lnTo>
                      <a:pt x="2784" y="1906"/>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2"/>
              <p:cNvSpPr/>
              <p:nvPr/>
            </p:nvSpPr>
            <p:spPr>
              <a:xfrm>
                <a:off x="8514266" y="1496032"/>
                <a:ext cx="337407" cy="231482"/>
              </a:xfrm>
              <a:custGeom>
                <a:avLst/>
                <a:gdLst/>
                <a:ahLst/>
                <a:cxnLst/>
                <a:rect l="l" t="t" r="r" b="b"/>
                <a:pathLst>
                  <a:path w="2784" h="1910" extrusionOk="0">
                    <a:moveTo>
                      <a:pt x="1392" y="1"/>
                    </a:moveTo>
                    <a:lnTo>
                      <a:pt x="0" y="1910"/>
                    </a:lnTo>
                    <a:lnTo>
                      <a:pt x="2784" y="1910"/>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2"/>
              <p:cNvSpPr/>
              <p:nvPr/>
            </p:nvSpPr>
            <p:spPr>
              <a:xfrm>
                <a:off x="8514266" y="1727393"/>
                <a:ext cx="337407" cy="230998"/>
              </a:xfrm>
              <a:custGeom>
                <a:avLst/>
                <a:gdLst/>
                <a:ahLst/>
                <a:cxnLst/>
                <a:rect l="l" t="t" r="r" b="b"/>
                <a:pathLst>
                  <a:path w="2784" h="1906" extrusionOk="0">
                    <a:moveTo>
                      <a:pt x="1392" y="1"/>
                    </a:moveTo>
                    <a:lnTo>
                      <a:pt x="0" y="1906"/>
                    </a:lnTo>
                    <a:lnTo>
                      <a:pt x="2784" y="1906"/>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2"/>
              <p:cNvSpPr/>
              <p:nvPr/>
            </p:nvSpPr>
            <p:spPr>
              <a:xfrm>
                <a:off x="8514266" y="1958270"/>
                <a:ext cx="337407" cy="231482"/>
              </a:xfrm>
              <a:custGeom>
                <a:avLst/>
                <a:gdLst/>
                <a:ahLst/>
                <a:cxnLst/>
                <a:rect l="l" t="t" r="r" b="b"/>
                <a:pathLst>
                  <a:path w="2784" h="1910" extrusionOk="0">
                    <a:moveTo>
                      <a:pt x="1392" y="1"/>
                    </a:moveTo>
                    <a:lnTo>
                      <a:pt x="0" y="1909"/>
                    </a:lnTo>
                    <a:lnTo>
                      <a:pt x="2784" y="1909"/>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42"/>
            <p:cNvSpPr/>
            <p:nvPr/>
          </p:nvSpPr>
          <p:spPr>
            <a:xfrm rot="-5400000" flipH="1">
              <a:off x="-946474" y="3790475"/>
              <a:ext cx="2242956" cy="350011"/>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2"/>
            <p:cNvSpPr/>
            <p:nvPr/>
          </p:nvSpPr>
          <p:spPr>
            <a:xfrm rot="10800000">
              <a:off x="5459532" y="4656388"/>
              <a:ext cx="3777462" cy="1364799"/>
            </a:xfrm>
            <a:custGeom>
              <a:avLst/>
              <a:gdLst/>
              <a:ahLst/>
              <a:cxnLst/>
              <a:rect l="l" t="t" r="r" b="b"/>
              <a:pathLst>
                <a:path w="61918" h="22371" extrusionOk="0">
                  <a:moveTo>
                    <a:pt x="1" y="0"/>
                  </a:moveTo>
                  <a:lnTo>
                    <a:pt x="1" y="19582"/>
                  </a:lnTo>
                  <a:cubicBezTo>
                    <a:pt x="2348" y="19298"/>
                    <a:pt x="4561" y="19170"/>
                    <a:pt x="6829" y="19170"/>
                  </a:cubicBezTo>
                  <a:cubicBezTo>
                    <a:pt x="14097" y="19170"/>
                    <a:pt x="21932" y="20484"/>
                    <a:pt x="36559" y="22179"/>
                  </a:cubicBezTo>
                  <a:cubicBezTo>
                    <a:pt x="37673" y="22308"/>
                    <a:pt x="38754" y="22370"/>
                    <a:pt x="39802" y="22370"/>
                  </a:cubicBezTo>
                  <a:cubicBezTo>
                    <a:pt x="52890" y="22370"/>
                    <a:pt x="60749" y="12589"/>
                    <a:pt x="619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 name="Google Shape;443;p42"/>
          <p:cNvSpPr/>
          <p:nvPr/>
        </p:nvSpPr>
        <p:spPr>
          <a:xfrm rot="7199737">
            <a:off x="-1851981" y="-1577874"/>
            <a:ext cx="3112012" cy="3112162"/>
          </a:xfrm>
          <a:prstGeom prst="blockArc">
            <a:avLst>
              <a:gd name="adj1" fmla="val 10800000"/>
              <a:gd name="adj2" fmla="val 1513511"/>
              <a:gd name="adj3" fmla="val 191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2"/>
          <p:cNvSpPr txBox="1">
            <a:spLocks noGrp="1"/>
          </p:cNvSpPr>
          <p:nvPr>
            <p:ph type="title"/>
          </p:nvPr>
        </p:nvSpPr>
        <p:spPr>
          <a:xfrm>
            <a:off x="1573800" y="445025"/>
            <a:ext cx="5996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ig number 2">
  <p:cSld name="CUSTOM_5_1_1_1_1">
    <p:spTree>
      <p:nvGrpSpPr>
        <p:cNvPr id="1" name="Shape 457"/>
        <p:cNvGrpSpPr/>
        <p:nvPr/>
      </p:nvGrpSpPr>
      <p:grpSpPr>
        <a:xfrm>
          <a:off x="0" y="0"/>
          <a:ext cx="0" cy="0"/>
          <a:chOff x="0" y="0"/>
          <a:chExt cx="0" cy="0"/>
        </a:xfrm>
      </p:grpSpPr>
      <p:sp>
        <p:nvSpPr>
          <p:cNvPr id="458" name="Google Shape;458;p44"/>
          <p:cNvSpPr/>
          <p:nvPr/>
        </p:nvSpPr>
        <p:spPr>
          <a:xfrm rot="5400077" flipH="1">
            <a:off x="4664953" y="-1796929"/>
            <a:ext cx="4349199" cy="4897964"/>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44"/>
          <p:cNvGrpSpPr/>
          <p:nvPr/>
        </p:nvGrpSpPr>
        <p:grpSpPr>
          <a:xfrm>
            <a:off x="-1696741" y="-637245"/>
            <a:ext cx="7885750" cy="5574039"/>
            <a:chOff x="681006" y="714113"/>
            <a:chExt cx="7276019" cy="5143051"/>
          </a:xfrm>
        </p:grpSpPr>
        <p:sp>
          <p:nvSpPr>
            <p:cNvPr id="460" name="Google Shape;460;p44"/>
            <p:cNvSpPr/>
            <p:nvPr/>
          </p:nvSpPr>
          <p:spPr>
            <a:xfrm flipH="1">
              <a:off x="681006" y="714113"/>
              <a:ext cx="7260519" cy="2901289"/>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4"/>
            <p:cNvSpPr/>
            <p:nvPr/>
          </p:nvSpPr>
          <p:spPr>
            <a:xfrm rot="10800000" flipH="1">
              <a:off x="696506" y="2955876"/>
              <a:ext cx="7260519" cy="2901289"/>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44"/>
          <p:cNvSpPr txBox="1">
            <a:spLocks noGrp="1"/>
          </p:cNvSpPr>
          <p:nvPr>
            <p:ph type="subTitle" idx="1"/>
          </p:nvPr>
        </p:nvSpPr>
        <p:spPr>
          <a:xfrm>
            <a:off x="944250" y="2579925"/>
            <a:ext cx="4207500" cy="39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463" name="Google Shape;463;p44"/>
          <p:cNvSpPr txBox="1">
            <a:spLocks noGrp="1"/>
          </p:cNvSpPr>
          <p:nvPr>
            <p:ph type="title" hasCustomPrompt="1"/>
          </p:nvPr>
        </p:nvSpPr>
        <p:spPr>
          <a:xfrm>
            <a:off x="63750" y="1331279"/>
            <a:ext cx="5968500" cy="1374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9600"/>
            </a:lvl1pPr>
            <a:lvl2pPr lvl="1" algn="ctr" rtl="0">
              <a:spcBef>
                <a:spcPts val="0"/>
              </a:spcBef>
              <a:spcAft>
                <a:spcPts val="0"/>
              </a:spcAft>
              <a:buSzPts val="3600"/>
              <a:buFont typeface="Black Han Sans"/>
              <a:buNone/>
              <a:defRPr sz="3600">
                <a:latin typeface="Black Han Sans"/>
                <a:ea typeface="Black Han Sans"/>
                <a:cs typeface="Black Han Sans"/>
                <a:sym typeface="Black Han Sans"/>
              </a:defRPr>
            </a:lvl2pPr>
            <a:lvl3pPr lvl="2" algn="ctr" rtl="0">
              <a:spcBef>
                <a:spcPts val="0"/>
              </a:spcBef>
              <a:spcAft>
                <a:spcPts val="0"/>
              </a:spcAft>
              <a:buSzPts val="3600"/>
              <a:buFont typeface="Black Han Sans"/>
              <a:buNone/>
              <a:defRPr sz="3600">
                <a:latin typeface="Black Han Sans"/>
                <a:ea typeface="Black Han Sans"/>
                <a:cs typeface="Black Han Sans"/>
                <a:sym typeface="Black Han Sans"/>
              </a:defRPr>
            </a:lvl3pPr>
            <a:lvl4pPr lvl="3" algn="ctr" rtl="0">
              <a:spcBef>
                <a:spcPts val="0"/>
              </a:spcBef>
              <a:spcAft>
                <a:spcPts val="0"/>
              </a:spcAft>
              <a:buSzPts val="3600"/>
              <a:buFont typeface="Black Han Sans"/>
              <a:buNone/>
              <a:defRPr sz="3600">
                <a:latin typeface="Black Han Sans"/>
                <a:ea typeface="Black Han Sans"/>
                <a:cs typeface="Black Han Sans"/>
                <a:sym typeface="Black Han Sans"/>
              </a:defRPr>
            </a:lvl4pPr>
            <a:lvl5pPr lvl="4" algn="ctr" rtl="0">
              <a:spcBef>
                <a:spcPts val="0"/>
              </a:spcBef>
              <a:spcAft>
                <a:spcPts val="0"/>
              </a:spcAft>
              <a:buSzPts val="3600"/>
              <a:buFont typeface="Black Han Sans"/>
              <a:buNone/>
              <a:defRPr sz="3600">
                <a:latin typeface="Black Han Sans"/>
                <a:ea typeface="Black Han Sans"/>
                <a:cs typeface="Black Han Sans"/>
                <a:sym typeface="Black Han Sans"/>
              </a:defRPr>
            </a:lvl5pPr>
            <a:lvl6pPr lvl="5" algn="ctr" rtl="0">
              <a:spcBef>
                <a:spcPts val="0"/>
              </a:spcBef>
              <a:spcAft>
                <a:spcPts val="0"/>
              </a:spcAft>
              <a:buSzPts val="3600"/>
              <a:buFont typeface="Black Han Sans"/>
              <a:buNone/>
              <a:defRPr sz="3600">
                <a:latin typeface="Black Han Sans"/>
                <a:ea typeface="Black Han Sans"/>
                <a:cs typeface="Black Han Sans"/>
                <a:sym typeface="Black Han Sans"/>
              </a:defRPr>
            </a:lvl6pPr>
            <a:lvl7pPr lvl="6" algn="ctr" rtl="0">
              <a:spcBef>
                <a:spcPts val="0"/>
              </a:spcBef>
              <a:spcAft>
                <a:spcPts val="0"/>
              </a:spcAft>
              <a:buSzPts val="3600"/>
              <a:buFont typeface="Black Han Sans"/>
              <a:buNone/>
              <a:defRPr sz="3600">
                <a:latin typeface="Black Han Sans"/>
                <a:ea typeface="Black Han Sans"/>
                <a:cs typeface="Black Han Sans"/>
                <a:sym typeface="Black Han Sans"/>
              </a:defRPr>
            </a:lvl7pPr>
            <a:lvl8pPr lvl="7" algn="ctr" rtl="0">
              <a:spcBef>
                <a:spcPts val="0"/>
              </a:spcBef>
              <a:spcAft>
                <a:spcPts val="0"/>
              </a:spcAft>
              <a:buSzPts val="3600"/>
              <a:buFont typeface="Black Han Sans"/>
              <a:buNone/>
              <a:defRPr sz="3600">
                <a:latin typeface="Black Han Sans"/>
                <a:ea typeface="Black Han Sans"/>
                <a:cs typeface="Black Han Sans"/>
                <a:sym typeface="Black Han Sans"/>
              </a:defRPr>
            </a:lvl8pPr>
            <a:lvl9pPr lvl="8" algn="ctr" rtl="0">
              <a:spcBef>
                <a:spcPts val="0"/>
              </a:spcBef>
              <a:spcAft>
                <a:spcPts val="0"/>
              </a:spcAft>
              <a:buSzPts val="3600"/>
              <a:buFont typeface="Black Han Sans"/>
              <a:buNone/>
              <a:defRPr sz="3600">
                <a:latin typeface="Black Han Sans"/>
                <a:ea typeface="Black Han Sans"/>
                <a:cs typeface="Black Han Sans"/>
                <a:sym typeface="Black Han Sans"/>
              </a:defRPr>
            </a:lvl9pPr>
          </a:lstStyle>
          <a:p>
            <a:r>
              <a:t>xx%</a:t>
            </a:r>
          </a:p>
        </p:txBody>
      </p:sp>
      <p:sp>
        <p:nvSpPr>
          <p:cNvPr id="464" name="Google Shape;464;p44"/>
          <p:cNvSpPr/>
          <p:nvPr/>
        </p:nvSpPr>
        <p:spPr>
          <a:xfrm rot="-1067948" flipH="1">
            <a:off x="481677" y="688776"/>
            <a:ext cx="416315" cy="349692"/>
          </a:xfrm>
          <a:custGeom>
            <a:avLst/>
            <a:gdLst/>
            <a:ahLst/>
            <a:cxnLst/>
            <a:rect l="l" t="t" r="r" b="b"/>
            <a:pathLst>
              <a:path w="4168" h="3501" extrusionOk="0">
                <a:moveTo>
                  <a:pt x="0" y="0"/>
                </a:moveTo>
                <a:lnTo>
                  <a:pt x="2379" y="3501"/>
                </a:lnTo>
                <a:lnTo>
                  <a:pt x="4168" y="83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4"/>
          <p:cNvSpPr/>
          <p:nvPr/>
        </p:nvSpPr>
        <p:spPr>
          <a:xfrm flipH="1">
            <a:off x="5347342" y="734783"/>
            <a:ext cx="279478" cy="257703"/>
          </a:xfrm>
          <a:custGeom>
            <a:avLst/>
            <a:gdLst/>
            <a:ahLst/>
            <a:cxnLst/>
            <a:rect l="l" t="t" r="r" b="b"/>
            <a:pathLst>
              <a:path w="2798" h="2580" extrusionOk="0">
                <a:moveTo>
                  <a:pt x="1402" y="0"/>
                </a:moveTo>
                <a:lnTo>
                  <a:pt x="1" y="2579"/>
                </a:lnTo>
                <a:lnTo>
                  <a:pt x="2797" y="1722"/>
                </a:lnTo>
                <a:lnTo>
                  <a:pt x="1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4"/>
          <p:cNvSpPr/>
          <p:nvPr/>
        </p:nvSpPr>
        <p:spPr>
          <a:xfrm rot="3049217">
            <a:off x="1888164" y="4430090"/>
            <a:ext cx="378087" cy="363567"/>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ig number 1">
  <p:cSld name="BIG_NUMBER_1_1">
    <p:spTree>
      <p:nvGrpSpPr>
        <p:cNvPr id="1" name="Shape 467"/>
        <p:cNvGrpSpPr/>
        <p:nvPr/>
      </p:nvGrpSpPr>
      <p:grpSpPr>
        <a:xfrm>
          <a:off x="0" y="0"/>
          <a:ext cx="0" cy="0"/>
          <a:chOff x="0" y="0"/>
          <a:chExt cx="0" cy="0"/>
        </a:xfrm>
      </p:grpSpPr>
      <p:sp>
        <p:nvSpPr>
          <p:cNvPr id="468" name="Google Shape;468;p45"/>
          <p:cNvSpPr/>
          <p:nvPr/>
        </p:nvSpPr>
        <p:spPr>
          <a:xfrm>
            <a:off x="4000900" y="0"/>
            <a:ext cx="5143144" cy="4851176"/>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5"/>
          <p:cNvSpPr/>
          <p:nvPr/>
        </p:nvSpPr>
        <p:spPr>
          <a:xfrm>
            <a:off x="3" y="0"/>
            <a:ext cx="2329707" cy="363549"/>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0" name="Google Shape;470;p45"/>
          <p:cNvGrpSpPr/>
          <p:nvPr/>
        </p:nvGrpSpPr>
        <p:grpSpPr>
          <a:xfrm>
            <a:off x="338161" y="230274"/>
            <a:ext cx="8628072" cy="933710"/>
            <a:chOff x="338161" y="-1616526"/>
            <a:chExt cx="8628072" cy="933710"/>
          </a:xfrm>
        </p:grpSpPr>
        <p:sp>
          <p:nvSpPr>
            <p:cNvPr id="471" name="Google Shape;471;p45"/>
            <p:cNvSpPr/>
            <p:nvPr/>
          </p:nvSpPr>
          <p:spPr>
            <a:xfrm>
              <a:off x="338161" y="-104638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5"/>
            <p:cNvSpPr/>
            <p:nvPr/>
          </p:nvSpPr>
          <p:spPr>
            <a:xfrm>
              <a:off x="8761045" y="-1616526"/>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5"/>
            <p:cNvSpPr/>
            <p:nvPr/>
          </p:nvSpPr>
          <p:spPr>
            <a:xfrm>
              <a:off x="8761045" y="-1476124"/>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 name="Google Shape;474;p45"/>
          <p:cNvSpPr txBox="1">
            <a:spLocks noGrp="1"/>
          </p:cNvSpPr>
          <p:nvPr>
            <p:ph type="title" hasCustomPrompt="1"/>
          </p:nvPr>
        </p:nvSpPr>
        <p:spPr>
          <a:xfrm>
            <a:off x="716250" y="505050"/>
            <a:ext cx="7711500" cy="1198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75" name="Google Shape;475;p45"/>
          <p:cNvSpPr txBox="1">
            <a:spLocks noGrp="1"/>
          </p:cNvSpPr>
          <p:nvPr>
            <p:ph type="body" idx="1"/>
          </p:nvPr>
        </p:nvSpPr>
        <p:spPr>
          <a:xfrm>
            <a:off x="2021250" y="1588125"/>
            <a:ext cx="5101500" cy="683100"/>
          </a:xfrm>
          <a:prstGeom prst="rect">
            <a:avLst/>
          </a:prstGeom>
          <a:noFill/>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8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6" name="Google Shape;476;p45"/>
          <p:cNvSpPr/>
          <p:nvPr/>
        </p:nvSpPr>
        <p:spPr>
          <a:xfrm rot="2700000" flipH="1">
            <a:off x="-2127572" y="4645955"/>
            <a:ext cx="6737740" cy="2297872"/>
          </a:xfrm>
          <a:custGeom>
            <a:avLst/>
            <a:gdLst/>
            <a:ahLst/>
            <a:cxnLst/>
            <a:rect l="l" t="t" r="r" b="b"/>
            <a:pathLst>
              <a:path w="33456" h="11410" extrusionOk="0">
                <a:moveTo>
                  <a:pt x="22424" y="1"/>
                </a:moveTo>
                <a:cubicBezTo>
                  <a:pt x="16324" y="1"/>
                  <a:pt x="10216" y="1853"/>
                  <a:pt x="5291" y="5466"/>
                </a:cubicBezTo>
                <a:cubicBezTo>
                  <a:pt x="3145" y="7038"/>
                  <a:pt x="1158" y="9055"/>
                  <a:pt x="1" y="11410"/>
                </a:cubicBezTo>
                <a:lnTo>
                  <a:pt x="10841" y="11410"/>
                </a:lnTo>
                <a:cubicBezTo>
                  <a:pt x="13276" y="8184"/>
                  <a:pt x="17056" y="5854"/>
                  <a:pt x="20972" y="5009"/>
                </a:cubicBezTo>
                <a:cubicBezTo>
                  <a:pt x="22163" y="4754"/>
                  <a:pt x="23375" y="4631"/>
                  <a:pt x="24588" y="4631"/>
                </a:cubicBezTo>
                <a:cubicBezTo>
                  <a:pt x="27653" y="4631"/>
                  <a:pt x="30721" y="5417"/>
                  <a:pt x="33456" y="6840"/>
                </a:cubicBezTo>
                <a:lnTo>
                  <a:pt x="33456" y="2151"/>
                </a:lnTo>
                <a:cubicBezTo>
                  <a:pt x="29971" y="710"/>
                  <a:pt x="26199" y="1"/>
                  <a:pt x="224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5"/>
          <p:cNvSpPr/>
          <p:nvPr/>
        </p:nvSpPr>
        <p:spPr>
          <a:xfrm rot="10800000" flipH="1">
            <a:off x="7778950" y="2520150"/>
            <a:ext cx="2890022" cy="2725961"/>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Numbers and text 1">
  <p:cSld name="BLANK_1_1_1_1_1_2">
    <p:spTree>
      <p:nvGrpSpPr>
        <p:cNvPr id="1" name="Shape 478"/>
        <p:cNvGrpSpPr/>
        <p:nvPr/>
      </p:nvGrpSpPr>
      <p:grpSpPr>
        <a:xfrm>
          <a:off x="0" y="0"/>
          <a:ext cx="0" cy="0"/>
          <a:chOff x="0" y="0"/>
          <a:chExt cx="0" cy="0"/>
        </a:xfrm>
      </p:grpSpPr>
      <p:sp>
        <p:nvSpPr>
          <p:cNvPr id="479" name="Google Shape;479;p46"/>
          <p:cNvSpPr txBox="1">
            <a:spLocks noGrp="1"/>
          </p:cNvSpPr>
          <p:nvPr>
            <p:ph type="title" hasCustomPrompt="1"/>
          </p:nvPr>
        </p:nvSpPr>
        <p:spPr>
          <a:xfrm>
            <a:off x="2891100" y="834425"/>
            <a:ext cx="33618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200"/>
            </a:lvl1pPr>
            <a:lvl2pPr lvl="1" algn="ctr" rtl="0">
              <a:spcBef>
                <a:spcPts val="0"/>
              </a:spcBef>
              <a:spcAft>
                <a:spcPts val="0"/>
              </a:spcAft>
              <a:buSzPts val="4800"/>
              <a:buFont typeface="Black Han Sans"/>
              <a:buNone/>
              <a:defRPr sz="4800">
                <a:latin typeface="Black Han Sans"/>
                <a:ea typeface="Black Han Sans"/>
                <a:cs typeface="Black Han Sans"/>
                <a:sym typeface="Black Han Sans"/>
              </a:defRPr>
            </a:lvl2pPr>
            <a:lvl3pPr lvl="2" algn="ctr" rtl="0">
              <a:spcBef>
                <a:spcPts val="0"/>
              </a:spcBef>
              <a:spcAft>
                <a:spcPts val="0"/>
              </a:spcAft>
              <a:buSzPts val="4800"/>
              <a:buFont typeface="Black Han Sans"/>
              <a:buNone/>
              <a:defRPr sz="4800">
                <a:latin typeface="Black Han Sans"/>
                <a:ea typeface="Black Han Sans"/>
                <a:cs typeface="Black Han Sans"/>
                <a:sym typeface="Black Han Sans"/>
              </a:defRPr>
            </a:lvl3pPr>
            <a:lvl4pPr lvl="3" algn="ctr" rtl="0">
              <a:spcBef>
                <a:spcPts val="0"/>
              </a:spcBef>
              <a:spcAft>
                <a:spcPts val="0"/>
              </a:spcAft>
              <a:buSzPts val="4800"/>
              <a:buFont typeface="Black Han Sans"/>
              <a:buNone/>
              <a:defRPr sz="4800">
                <a:latin typeface="Black Han Sans"/>
                <a:ea typeface="Black Han Sans"/>
                <a:cs typeface="Black Han Sans"/>
                <a:sym typeface="Black Han Sans"/>
              </a:defRPr>
            </a:lvl4pPr>
            <a:lvl5pPr lvl="4" algn="ctr" rtl="0">
              <a:spcBef>
                <a:spcPts val="0"/>
              </a:spcBef>
              <a:spcAft>
                <a:spcPts val="0"/>
              </a:spcAft>
              <a:buSzPts val="4800"/>
              <a:buFont typeface="Black Han Sans"/>
              <a:buNone/>
              <a:defRPr sz="4800">
                <a:latin typeface="Black Han Sans"/>
                <a:ea typeface="Black Han Sans"/>
                <a:cs typeface="Black Han Sans"/>
                <a:sym typeface="Black Han Sans"/>
              </a:defRPr>
            </a:lvl5pPr>
            <a:lvl6pPr lvl="5" algn="ctr" rtl="0">
              <a:spcBef>
                <a:spcPts val="0"/>
              </a:spcBef>
              <a:spcAft>
                <a:spcPts val="0"/>
              </a:spcAft>
              <a:buSzPts val="4800"/>
              <a:buFont typeface="Black Han Sans"/>
              <a:buNone/>
              <a:defRPr sz="4800">
                <a:latin typeface="Black Han Sans"/>
                <a:ea typeface="Black Han Sans"/>
                <a:cs typeface="Black Han Sans"/>
                <a:sym typeface="Black Han Sans"/>
              </a:defRPr>
            </a:lvl6pPr>
            <a:lvl7pPr lvl="6" algn="ctr" rtl="0">
              <a:spcBef>
                <a:spcPts val="0"/>
              </a:spcBef>
              <a:spcAft>
                <a:spcPts val="0"/>
              </a:spcAft>
              <a:buSzPts val="4800"/>
              <a:buFont typeface="Black Han Sans"/>
              <a:buNone/>
              <a:defRPr sz="4800">
                <a:latin typeface="Black Han Sans"/>
                <a:ea typeface="Black Han Sans"/>
                <a:cs typeface="Black Han Sans"/>
                <a:sym typeface="Black Han Sans"/>
              </a:defRPr>
            </a:lvl7pPr>
            <a:lvl8pPr lvl="7" algn="ctr" rtl="0">
              <a:spcBef>
                <a:spcPts val="0"/>
              </a:spcBef>
              <a:spcAft>
                <a:spcPts val="0"/>
              </a:spcAft>
              <a:buSzPts val="4800"/>
              <a:buFont typeface="Black Han Sans"/>
              <a:buNone/>
              <a:defRPr sz="4800">
                <a:latin typeface="Black Han Sans"/>
                <a:ea typeface="Black Han Sans"/>
                <a:cs typeface="Black Han Sans"/>
                <a:sym typeface="Black Han Sans"/>
              </a:defRPr>
            </a:lvl8pPr>
            <a:lvl9pPr lvl="8" algn="ctr" rtl="0">
              <a:spcBef>
                <a:spcPts val="0"/>
              </a:spcBef>
              <a:spcAft>
                <a:spcPts val="0"/>
              </a:spcAft>
              <a:buSzPts val="4800"/>
              <a:buFont typeface="Black Han Sans"/>
              <a:buNone/>
              <a:defRPr sz="4800">
                <a:latin typeface="Black Han Sans"/>
                <a:ea typeface="Black Han Sans"/>
                <a:cs typeface="Black Han Sans"/>
                <a:sym typeface="Black Han Sans"/>
              </a:defRPr>
            </a:lvl9pPr>
          </a:lstStyle>
          <a:p>
            <a:r>
              <a:t>xx%</a:t>
            </a:r>
          </a:p>
        </p:txBody>
      </p:sp>
      <p:sp>
        <p:nvSpPr>
          <p:cNvPr id="480" name="Google Shape;480;p46"/>
          <p:cNvSpPr txBox="1">
            <a:spLocks noGrp="1"/>
          </p:cNvSpPr>
          <p:nvPr>
            <p:ph type="title" idx="2" hasCustomPrompt="1"/>
          </p:nvPr>
        </p:nvSpPr>
        <p:spPr>
          <a:xfrm>
            <a:off x="2891100" y="3269850"/>
            <a:ext cx="33618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200"/>
            </a:lvl1pPr>
            <a:lvl2pPr lvl="1" algn="ctr" rtl="0">
              <a:spcBef>
                <a:spcPts val="0"/>
              </a:spcBef>
              <a:spcAft>
                <a:spcPts val="0"/>
              </a:spcAft>
              <a:buSzPts val="4800"/>
              <a:buFont typeface="Black Han Sans"/>
              <a:buNone/>
              <a:defRPr sz="4800">
                <a:latin typeface="Black Han Sans"/>
                <a:ea typeface="Black Han Sans"/>
                <a:cs typeface="Black Han Sans"/>
                <a:sym typeface="Black Han Sans"/>
              </a:defRPr>
            </a:lvl2pPr>
            <a:lvl3pPr lvl="2" algn="ctr" rtl="0">
              <a:spcBef>
                <a:spcPts val="0"/>
              </a:spcBef>
              <a:spcAft>
                <a:spcPts val="0"/>
              </a:spcAft>
              <a:buSzPts val="4800"/>
              <a:buFont typeface="Black Han Sans"/>
              <a:buNone/>
              <a:defRPr sz="4800">
                <a:latin typeface="Black Han Sans"/>
                <a:ea typeface="Black Han Sans"/>
                <a:cs typeface="Black Han Sans"/>
                <a:sym typeface="Black Han Sans"/>
              </a:defRPr>
            </a:lvl3pPr>
            <a:lvl4pPr lvl="3" algn="ctr" rtl="0">
              <a:spcBef>
                <a:spcPts val="0"/>
              </a:spcBef>
              <a:spcAft>
                <a:spcPts val="0"/>
              </a:spcAft>
              <a:buSzPts val="4800"/>
              <a:buFont typeface="Black Han Sans"/>
              <a:buNone/>
              <a:defRPr sz="4800">
                <a:latin typeface="Black Han Sans"/>
                <a:ea typeface="Black Han Sans"/>
                <a:cs typeface="Black Han Sans"/>
                <a:sym typeface="Black Han Sans"/>
              </a:defRPr>
            </a:lvl4pPr>
            <a:lvl5pPr lvl="4" algn="ctr" rtl="0">
              <a:spcBef>
                <a:spcPts val="0"/>
              </a:spcBef>
              <a:spcAft>
                <a:spcPts val="0"/>
              </a:spcAft>
              <a:buSzPts val="4800"/>
              <a:buFont typeface="Black Han Sans"/>
              <a:buNone/>
              <a:defRPr sz="4800">
                <a:latin typeface="Black Han Sans"/>
                <a:ea typeface="Black Han Sans"/>
                <a:cs typeface="Black Han Sans"/>
                <a:sym typeface="Black Han Sans"/>
              </a:defRPr>
            </a:lvl5pPr>
            <a:lvl6pPr lvl="5" algn="ctr" rtl="0">
              <a:spcBef>
                <a:spcPts val="0"/>
              </a:spcBef>
              <a:spcAft>
                <a:spcPts val="0"/>
              </a:spcAft>
              <a:buSzPts val="4800"/>
              <a:buFont typeface="Black Han Sans"/>
              <a:buNone/>
              <a:defRPr sz="4800">
                <a:latin typeface="Black Han Sans"/>
                <a:ea typeface="Black Han Sans"/>
                <a:cs typeface="Black Han Sans"/>
                <a:sym typeface="Black Han Sans"/>
              </a:defRPr>
            </a:lvl6pPr>
            <a:lvl7pPr lvl="6" algn="ctr" rtl="0">
              <a:spcBef>
                <a:spcPts val="0"/>
              </a:spcBef>
              <a:spcAft>
                <a:spcPts val="0"/>
              </a:spcAft>
              <a:buSzPts val="4800"/>
              <a:buFont typeface="Black Han Sans"/>
              <a:buNone/>
              <a:defRPr sz="4800">
                <a:latin typeface="Black Han Sans"/>
                <a:ea typeface="Black Han Sans"/>
                <a:cs typeface="Black Han Sans"/>
                <a:sym typeface="Black Han Sans"/>
              </a:defRPr>
            </a:lvl7pPr>
            <a:lvl8pPr lvl="7" algn="ctr" rtl="0">
              <a:spcBef>
                <a:spcPts val="0"/>
              </a:spcBef>
              <a:spcAft>
                <a:spcPts val="0"/>
              </a:spcAft>
              <a:buSzPts val="4800"/>
              <a:buFont typeface="Black Han Sans"/>
              <a:buNone/>
              <a:defRPr sz="4800">
                <a:latin typeface="Black Han Sans"/>
                <a:ea typeface="Black Han Sans"/>
                <a:cs typeface="Black Han Sans"/>
                <a:sym typeface="Black Han Sans"/>
              </a:defRPr>
            </a:lvl8pPr>
            <a:lvl9pPr lvl="8" algn="ctr" rtl="0">
              <a:spcBef>
                <a:spcPts val="0"/>
              </a:spcBef>
              <a:spcAft>
                <a:spcPts val="0"/>
              </a:spcAft>
              <a:buSzPts val="4800"/>
              <a:buFont typeface="Black Han Sans"/>
              <a:buNone/>
              <a:defRPr sz="4800">
                <a:latin typeface="Black Han Sans"/>
                <a:ea typeface="Black Han Sans"/>
                <a:cs typeface="Black Han Sans"/>
                <a:sym typeface="Black Han Sans"/>
              </a:defRPr>
            </a:lvl9pPr>
          </a:lstStyle>
          <a:p>
            <a:r>
              <a:t>xx%</a:t>
            </a:r>
          </a:p>
        </p:txBody>
      </p:sp>
      <p:sp>
        <p:nvSpPr>
          <p:cNvPr id="481" name="Google Shape;481;p46"/>
          <p:cNvSpPr txBox="1">
            <a:spLocks noGrp="1"/>
          </p:cNvSpPr>
          <p:nvPr>
            <p:ph type="title" idx="3" hasCustomPrompt="1"/>
          </p:nvPr>
        </p:nvSpPr>
        <p:spPr>
          <a:xfrm>
            <a:off x="2891100" y="2052150"/>
            <a:ext cx="33618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200"/>
            </a:lvl1pPr>
            <a:lvl2pPr lvl="1" algn="ctr" rtl="0">
              <a:spcBef>
                <a:spcPts val="0"/>
              </a:spcBef>
              <a:spcAft>
                <a:spcPts val="0"/>
              </a:spcAft>
              <a:buSzPts val="4800"/>
              <a:buFont typeface="Black Han Sans"/>
              <a:buNone/>
              <a:defRPr sz="4800">
                <a:latin typeface="Black Han Sans"/>
                <a:ea typeface="Black Han Sans"/>
                <a:cs typeface="Black Han Sans"/>
                <a:sym typeface="Black Han Sans"/>
              </a:defRPr>
            </a:lvl2pPr>
            <a:lvl3pPr lvl="2" algn="ctr" rtl="0">
              <a:spcBef>
                <a:spcPts val="0"/>
              </a:spcBef>
              <a:spcAft>
                <a:spcPts val="0"/>
              </a:spcAft>
              <a:buSzPts val="4800"/>
              <a:buFont typeface="Black Han Sans"/>
              <a:buNone/>
              <a:defRPr sz="4800">
                <a:latin typeface="Black Han Sans"/>
                <a:ea typeface="Black Han Sans"/>
                <a:cs typeface="Black Han Sans"/>
                <a:sym typeface="Black Han Sans"/>
              </a:defRPr>
            </a:lvl3pPr>
            <a:lvl4pPr lvl="3" algn="ctr" rtl="0">
              <a:spcBef>
                <a:spcPts val="0"/>
              </a:spcBef>
              <a:spcAft>
                <a:spcPts val="0"/>
              </a:spcAft>
              <a:buSzPts val="4800"/>
              <a:buFont typeface="Black Han Sans"/>
              <a:buNone/>
              <a:defRPr sz="4800">
                <a:latin typeface="Black Han Sans"/>
                <a:ea typeface="Black Han Sans"/>
                <a:cs typeface="Black Han Sans"/>
                <a:sym typeface="Black Han Sans"/>
              </a:defRPr>
            </a:lvl4pPr>
            <a:lvl5pPr lvl="4" algn="ctr" rtl="0">
              <a:spcBef>
                <a:spcPts val="0"/>
              </a:spcBef>
              <a:spcAft>
                <a:spcPts val="0"/>
              </a:spcAft>
              <a:buSzPts val="4800"/>
              <a:buFont typeface="Black Han Sans"/>
              <a:buNone/>
              <a:defRPr sz="4800">
                <a:latin typeface="Black Han Sans"/>
                <a:ea typeface="Black Han Sans"/>
                <a:cs typeface="Black Han Sans"/>
                <a:sym typeface="Black Han Sans"/>
              </a:defRPr>
            </a:lvl5pPr>
            <a:lvl6pPr lvl="5" algn="ctr" rtl="0">
              <a:spcBef>
                <a:spcPts val="0"/>
              </a:spcBef>
              <a:spcAft>
                <a:spcPts val="0"/>
              </a:spcAft>
              <a:buSzPts val="4800"/>
              <a:buFont typeface="Black Han Sans"/>
              <a:buNone/>
              <a:defRPr sz="4800">
                <a:latin typeface="Black Han Sans"/>
                <a:ea typeface="Black Han Sans"/>
                <a:cs typeface="Black Han Sans"/>
                <a:sym typeface="Black Han Sans"/>
              </a:defRPr>
            </a:lvl6pPr>
            <a:lvl7pPr lvl="6" algn="ctr" rtl="0">
              <a:spcBef>
                <a:spcPts val="0"/>
              </a:spcBef>
              <a:spcAft>
                <a:spcPts val="0"/>
              </a:spcAft>
              <a:buSzPts val="4800"/>
              <a:buFont typeface="Black Han Sans"/>
              <a:buNone/>
              <a:defRPr sz="4800">
                <a:latin typeface="Black Han Sans"/>
                <a:ea typeface="Black Han Sans"/>
                <a:cs typeface="Black Han Sans"/>
                <a:sym typeface="Black Han Sans"/>
              </a:defRPr>
            </a:lvl7pPr>
            <a:lvl8pPr lvl="7" algn="ctr" rtl="0">
              <a:spcBef>
                <a:spcPts val="0"/>
              </a:spcBef>
              <a:spcAft>
                <a:spcPts val="0"/>
              </a:spcAft>
              <a:buSzPts val="4800"/>
              <a:buFont typeface="Black Han Sans"/>
              <a:buNone/>
              <a:defRPr sz="4800">
                <a:latin typeface="Black Han Sans"/>
                <a:ea typeface="Black Han Sans"/>
                <a:cs typeface="Black Han Sans"/>
                <a:sym typeface="Black Han Sans"/>
              </a:defRPr>
            </a:lvl8pPr>
            <a:lvl9pPr lvl="8" algn="ctr" rtl="0">
              <a:spcBef>
                <a:spcPts val="0"/>
              </a:spcBef>
              <a:spcAft>
                <a:spcPts val="0"/>
              </a:spcAft>
              <a:buSzPts val="4800"/>
              <a:buFont typeface="Black Han Sans"/>
              <a:buNone/>
              <a:defRPr sz="4800">
                <a:latin typeface="Black Han Sans"/>
                <a:ea typeface="Black Han Sans"/>
                <a:cs typeface="Black Han Sans"/>
                <a:sym typeface="Black Han Sans"/>
              </a:defRPr>
            </a:lvl9pPr>
          </a:lstStyle>
          <a:p>
            <a:r>
              <a:t>xx%</a:t>
            </a:r>
          </a:p>
        </p:txBody>
      </p:sp>
      <p:sp>
        <p:nvSpPr>
          <p:cNvPr id="482" name="Google Shape;482;p46"/>
          <p:cNvSpPr txBox="1">
            <a:spLocks noGrp="1"/>
          </p:cNvSpPr>
          <p:nvPr>
            <p:ph type="subTitle" idx="1"/>
          </p:nvPr>
        </p:nvSpPr>
        <p:spPr>
          <a:xfrm>
            <a:off x="3262650" y="1317837"/>
            <a:ext cx="2618700" cy="5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3" name="Google Shape;483;p46"/>
          <p:cNvSpPr txBox="1">
            <a:spLocks noGrp="1"/>
          </p:cNvSpPr>
          <p:nvPr>
            <p:ph type="subTitle" idx="4"/>
          </p:nvPr>
        </p:nvSpPr>
        <p:spPr>
          <a:xfrm>
            <a:off x="3262650" y="3753463"/>
            <a:ext cx="2618700" cy="5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4" name="Google Shape;484;p46"/>
          <p:cNvSpPr txBox="1">
            <a:spLocks noGrp="1"/>
          </p:cNvSpPr>
          <p:nvPr>
            <p:ph type="subTitle" idx="5"/>
          </p:nvPr>
        </p:nvSpPr>
        <p:spPr>
          <a:xfrm>
            <a:off x="3262650" y="2533260"/>
            <a:ext cx="2618700" cy="5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5" name="Google Shape;485;p46"/>
          <p:cNvSpPr/>
          <p:nvPr/>
        </p:nvSpPr>
        <p:spPr>
          <a:xfrm flipH="1">
            <a:off x="-51616" y="2847751"/>
            <a:ext cx="3463042" cy="2367037"/>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6"/>
          <p:cNvSpPr/>
          <p:nvPr/>
        </p:nvSpPr>
        <p:spPr>
          <a:xfrm rot="10800000">
            <a:off x="6158934" y="2837359"/>
            <a:ext cx="2978896" cy="2295737"/>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6"/>
          <p:cNvSpPr/>
          <p:nvPr/>
        </p:nvSpPr>
        <p:spPr>
          <a:xfrm rot="10800000">
            <a:off x="6315181" y="-449020"/>
            <a:ext cx="3864431" cy="3432044"/>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8" name="Google Shape;488;p46"/>
          <p:cNvGrpSpPr/>
          <p:nvPr/>
        </p:nvGrpSpPr>
        <p:grpSpPr>
          <a:xfrm>
            <a:off x="524811" y="1775715"/>
            <a:ext cx="8441422" cy="2926732"/>
            <a:chOff x="524811" y="-71085"/>
            <a:chExt cx="8441422" cy="2926732"/>
          </a:xfrm>
        </p:grpSpPr>
        <p:sp>
          <p:nvSpPr>
            <p:cNvPr id="489" name="Google Shape;489;p46"/>
            <p:cNvSpPr/>
            <p:nvPr/>
          </p:nvSpPr>
          <p:spPr>
            <a:xfrm>
              <a:off x="524811" y="-7108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6"/>
            <p:cNvSpPr/>
            <p:nvPr/>
          </p:nvSpPr>
          <p:spPr>
            <a:xfrm>
              <a:off x="8761045" y="2574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6"/>
            <p:cNvSpPr/>
            <p:nvPr/>
          </p:nvSpPr>
          <p:spPr>
            <a:xfrm>
              <a:off x="8761045" y="2714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six columns 1">
  <p:cSld name="BLANK_1_1_1_1_2">
    <p:spTree>
      <p:nvGrpSpPr>
        <p:cNvPr id="1" name="Shape 511"/>
        <p:cNvGrpSpPr/>
        <p:nvPr/>
      </p:nvGrpSpPr>
      <p:grpSpPr>
        <a:xfrm>
          <a:off x="0" y="0"/>
          <a:ext cx="0" cy="0"/>
          <a:chOff x="0" y="0"/>
          <a:chExt cx="0" cy="0"/>
        </a:xfrm>
      </p:grpSpPr>
      <p:grpSp>
        <p:nvGrpSpPr>
          <p:cNvPr id="512" name="Google Shape;512;p48"/>
          <p:cNvGrpSpPr/>
          <p:nvPr/>
        </p:nvGrpSpPr>
        <p:grpSpPr>
          <a:xfrm>
            <a:off x="-246502" y="44875"/>
            <a:ext cx="9390546" cy="6057562"/>
            <a:chOff x="-246502" y="44875"/>
            <a:chExt cx="9390546" cy="6057562"/>
          </a:xfrm>
        </p:grpSpPr>
        <p:sp>
          <p:nvSpPr>
            <p:cNvPr id="513" name="Google Shape;513;p48"/>
            <p:cNvSpPr/>
            <p:nvPr/>
          </p:nvSpPr>
          <p:spPr>
            <a:xfrm rot="-5400000" flipH="1">
              <a:off x="77977" y="-279603"/>
              <a:ext cx="5143144" cy="5792100"/>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4" name="Google Shape;514;p48"/>
            <p:cNvGrpSpPr/>
            <p:nvPr/>
          </p:nvGrpSpPr>
          <p:grpSpPr>
            <a:xfrm rot="-5400000" flipH="1">
              <a:off x="8363971" y="-185970"/>
              <a:ext cx="337407" cy="924597"/>
              <a:chOff x="8514266" y="1265155"/>
              <a:chExt cx="337407" cy="924597"/>
            </a:xfrm>
          </p:grpSpPr>
          <p:sp>
            <p:nvSpPr>
              <p:cNvPr id="515" name="Google Shape;515;p48"/>
              <p:cNvSpPr/>
              <p:nvPr/>
            </p:nvSpPr>
            <p:spPr>
              <a:xfrm>
                <a:off x="8514266" y="1265155"/>
                <a:ext cx="337407" cy="230998"/>
              </a:xfrm>
              <a:custGeom>
                <a:avLst/>
                <a:gdLst/>
                <a:ahLst/>
                <a:cxnLst/>
                <a:rect l="l" t="t" r="r" b="b"/>
                <a:pathLst>
                  <a:path w="2784" h="1906" extrusionOk="0">
                    <a:moveTo>
                      <a:pt x="1392" y="1"/>
                    </a:moveTo>
                    <a:lnTo>
                      <a:pt x="0" y="1906"/>
                    </a:lnTo>
                    <a:lnTo>
                      <a:pt x="2784" y="1906"/>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8"/>
              <p:cNvSpPr/>
              <p:nvPr/>
            </p:nvSpPr>
            <p:spPr>
              <a:xfrm>
                <a:off x="8514266" y="1496032"/>
                <a:ext cx="337407" cy="231482"/>
              </a:xfrm>
              <a:custGeom>
                <a:avLst/>
                <a:gdLst/>
                <a:ahLst/>
                <a:cxnLst/>
                <a:rect l="l" t="t" r="r" b="b"/>
                <a:pathLst>
                  <a:path w="2784" h="1910" extrusionOk="0">
                    <a:moveTo>
                      <a:pt x="1392" y="1"/>
                    </a:moveTo>
                    <a:lnTo>
                      <a:pt x="0" y="1910"/>
                    </a:lnTo>
                    <a:lnTo>
                      <a:pt x="2784" y="1910"/>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8"/>
              <p:cNvSpPr/>
              <p:nvPr/>
            </p:nvSpPr>
            <p:spPr>
              <a:xfrm>
                <a:off x="8514266" y="1727393"/>
                <a:ext cx="337407" cy="230998"/>
              </a:xfrm>
              <a:custGeom>
                <a:avLst/>
                <a:gdLst/>
                <a:ahLst/>
                <a:cxnLst/>
                <a:rect l="l" t="t" r="r" b="b"/>
                <a:pathLst>
                  <a:path w="2784" h="1906" extrusionOk="0">
                    <a:moveTo>
                      <a:pt x="1392" y="1"/>
                    </a:moveTo>
                    <a:lnTo>
                      <a:pt x="0" y="1906"/>
                    </a:lnTo>
                    <a:lnTo>
                      <a:pt x="2784" y="1906"/>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8"/>
              <p:cNvSpPr/>
              <p:nvPr/>
            </p:nvSpPr>
            <p:spPr>
              <a:xfrm>
                <a:off x="8514266" y="1958270"/>
                <a:ext cx="337407" cy="231482"/>
              </a:xfrm>
              <a:custGeom>
                <a:avLst/>
                <a:gdLst/>
                <a:ahLst/>
                <a:cxnLst/>
                <a:rect l="l" t="t" r="r" b="b"/>
                <a:pathLst>
                  <a:path w="2784" h="1910" extrusionOk="0">
                    <a:moveTo>
                      <a:pt x="1392" y="1"/>
                    </a:moveTo>
                    <a:lnTo>
                      <a:pt x="0" y="1909"/>
                    </a:lnTo>
                    <a:lnTo>
                      <a:pt x="2784" y="1909"/>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9" name="Google Shape;519;p48"/>
            <p:cNvSpPr/>
            <p:nvPr/>
          </p:nvSpPr>
          <p:spPr>
            <a:xfrm rot="-5400000" flipH="1">
              <a:off x="-946474" y="3790475"/>
              <a:ext cx="2242956" cy="350011"/>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8"/>
            <p:cNvSpPr/>
            <p:nvPr/>
          </p:nvSpPr>
          <p:spPr>
            <a:xfrm rot="10800000">
              <a:off x="5366582" y="4737638"/>
              <a:ext cx="3777462" cy="1364799"/>
            </a:xfrm>
            <a:custGeom>
              <a:avLst/>
              <a:gdLst/>
              <a:ahLst/>
              <a:cxnLst/>
              <a:rect l="l" t="t" r="r" b="b"/>
              <a:pathLst>
                <a:path w="61918" h="22371" extrusionOk="0">
                  <a:moveTo>
                    <a:pt x="1" y="0"/>
                  </a:moveTo>
                  <a:lnTo>
                    <a:pt x="1" y="19582"/>
                  </a:lnTo>
                  <a:cubicBezTo>
                    <a:pt x="2348" y="19298"/>
                    <a:pt x="4561" y="19170"/>
                    <a:pt x="6829" y="19170"/>
                  </a:cubicBezTo>
                  <a:cubicBezTo>
                    <a:pt x="14097" y="19170"/>
                    <a:pt x="21932" y="20484"/>
                    <a:pt x="36559" y="22179"/>
                  </a:cubicBezTo>
                  <a:cubicBezTo>
                    <a:pt x="37673" y="22308"/>
                    <a:pt x="38754" y="22370"/>
                    <a:pt x="39802" y="22370"/>
                  </a:cubicBezTo>
                  <a:cubicBezTo>
                    <a:pt x="52890" y="22370"/>
                    <a:pt x="60749" y="12589"/>
                    <a:pt x="619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1" name="Google Shape;521;p48"/>
          <p:cNvSpPr txBox="1">
            <a:spLocks noGrp="1"/>
          </p:cNvSpPr>
          <p:nvPr>
            <p:ph type="ctrTitle"/>
          </p:nvPr>
        </p:nvSpPr>
        <p:spPr>
          <a:xfrm>
            <a:off x="726600" y="1163650"/>
            <a:ext cx="1338600" cy="364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522" name="Google Shape;522;p48"/>
          <p:cNvSpPr txBox="1">
            <a:spLocks noGrp="1"/>
          </p:cNvSpPr>
          <p:nvPr>
            <p:ph type="subTitle" idx="1"/>
          </p:nvPr>
        </p:nvSpPr>
        <p:spPr>
          <a:xfrm>
            <a:off x="726600" y="1528450"/>
            <a:ext cx="2309400" cy="59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6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523" name="Google Shape;523;p48"/>
          <p:cNvSpPr txBox="1">
            <a:spLocks noGrp="1"/>
          </p:cNvSpPr>
          <p:nvPr>
            <p:ph type="ctrTitle" idx="2"/>
          </p:nvPr>
        </p:nvSpPr>
        <p:spPr>
          <a:xfrm>
            <a:off x="726600" y="2357900"/>
            <a:ext cx="1338600" cy="364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524" name="Google Shape;524;p48"/>
          <p:cNvSpPr txBox="1">
            <a:spLocks noGrp="1"/>
          </p:cNvSpPr>
          <p:nvPr>
            <p:ph type="subTitle" idx="3"/>
          </p:nvPr>
        </p:nvSpPr>
        <p:spPr>
          <a:xfrm>
            <a:off x="731789" y="2722706"/>
            <a:ext cx="2309400" cy="59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6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525" name="Google Shape;525;p48"/>
          <p:cNvSpPr txBox="1">
            <a:spLocks noGrp="1"/>
          </p:cNvSpPr>
          <p:nvPr>
            <p:ph type="ctrTitle" idx="4"/>
          </p:nvPr>
        </p:nvSpPr>
        <p:spPr>
          <a:xfrm>
            <a:off x="726600" y="3549038"/>
            <a:ext cx="1338600" cy="364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526" name="Google Shape;526;p48"/>
          <p:cNvSpPr txBox="1">
            <a:spLocks noGrp="1"/>
          </p:cNvSpPr>
          <p:nvPr>
            <p:ph type="subTitle" idx="5"/>
          </p:nvPr>
        </p:nvSpPr>
        <p:spPr>
          <a:xfrm>
            <a:off x="726600" y="3913850"/>
            <a:ext cx="2309400" cy="59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6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527" name="Google Shape;527;p48"/>
          <p:cNvSpPr txBox="1">
            <a:spLocks noGrp="1"/>
          </p:cNvSpPr>
          <p:nvPr>
            <p:ph type="ctrTitle" idx="6"/>
          </p:nvPr>
        </p:nvSpPr>
        <p:spPr>
          <a:xfrm>
            <a:off x="7072501" y="1163650"/>
            <a:ext cx="1338600" cy="3648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sz="18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528" name="Google Shape;528;p48"/>
          <p:cNvSpPr txBox="1">
            <a:spLocks noGrp="1"/>
          </p:cNvSpPr>
          <p:nvPr>
            <p:ph type="subTitle" idx="7"/>
          </p:nvPr>
        </p:nvSpPr>
        <p:spPr>
          <a:xfrm>
            <a:off x="6113177" y="1528450"/>
            <a:ext cx="2304300" cy="597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6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529" name="Google Shape;529;p48"/>
          <p:cNvSpPr txBox="1">
            <a:spLocks noGrp="1"/>
          </p:cNvSpPr>
          <p:nvPr>
            <p:ph type="ctrTitle" idx="8"/>
          </p:nvPr>
        </p:nvSpPr>
        <p:spPr>
          <a:xfrm>
            <a:off x="7072501" y="2357888"/>
            <a:ext cx="1338600" cy="3648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sz="18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530" name="Google Shape;530;p48"/>
          <p:cNvSpPr txBox="1">
            <a:spLocks noGrp="1"/>
          </p:cNvSpPr>
          <p:nvPr>
            <p:ph type="subTitle" idx="9"/>
          </p:nvPr>
        </p:nvSpPr>
        <p:spPr>
          <a:xfrm>
            <a:off x="6108000" y="2722705"/>
            <a:ext cx="2304300" cy="597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6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531" name="Google Shape;531;p48"/>
          <p:cNvSpPr txBox="1">
            <a:spLocks noGrp="1"/>
          </p:cNvSpPr>
          <p:nvPr>
            <p:ph type="ctrTitle" idx="13"/>
          </p:nvPr>
        </p:nvSpPr>
        <p:spPr>
          <a:xfrm>
            <a:off x="7072501" y="3549038"/>
            <a:ext cx="1338600" cy="3648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sz="18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532" name="Google Shape;532;p48"/>
          <p:cNvSpPr txBox="1">
            <a:spLocks noGrp="1"/>
          </p:cNvSpPr>
          <p:nvPr>
            <p:ph type="subTitle" idx="14"/>
          </p:nvPr>
        </p:nvSpPr>
        <p:spPr>
          <a:xfrm>
            <a:off x="6113177" y="3913847"/>
            <a:ext cx="2304300" cy="597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6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533" name="Google Shape;533;p48"/>
          <p:cNvSpPr txBox="1">
            <a:spLocks noGrp="1"/>
          </p:cNvSpPr>
          <p:nvPr>
            <p:ph type="title" idx="15"/>
          </p:nvPr>
        </p:nvSpPr>
        <p:spPr>
          <a:xfrm>
            <a:off x="1177350" y="445025"/>
            <a:ext cx="678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2642850" y="1486950"/>
            <a:ext cx="3858300" cy="21696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hanks">
  <p:cSld name="ONE_COLUMN_TEXT_1">
    <p:spTree>
      <p:nvGrpSpPr>
        <p:cNvPr id="1" name="Shape 534"/>
        <p:cNvGrpSpPr/>
        <p:nvPr/>
      </p:nvGrpSpPr>
      <p:grpSpPr>
        <a:xfrm>
          <a:off x="0" y="0"/>
          <a:ext cx="0" cy="0"/>
          <a:chOff x="0" y="0"/>
          <a:chExt cx="0" cy="0"/>
        </a:xfrm>
      </p:grpSpPr>
      <p:grpSp>
        <p:nvGrpSpPr>
          <p:cNvPr id="535" name="Google Shape;535;p49"/>
          <p:cNvGrpSpPr/>
          <p:nvPr/>
        </p:nvGrpSpPr>
        <p:grpSpPr>
          <a:xfrm flipH="1">
            <a:off x="-25" y="0"/>
            <a:ext cx="9144047" cy="5188026"/>
            <a:chOff x="-25" y="0"/>
            <a:chExt cx="9144047" cy="5188026"/>
          </a:xfrm>
        </p:grpSpPr>
        <p:sp>
          <p:nvSpPr>
            <p:cNvPr id="536" name="Google Shape;536;p49"/>
            <p:cNvSpPr/>
            <p:nvPr/>
          </p:nvSpPr>
          <p:spPr>
            <a:xfrm>
              <a:off x="2406205" y="2890137"/>
              <a:ext cx="6737787" cy="2297888"/>
            </a:xfrm>
            <a:custGeom>
              <a:avLst/>
              <a:gdLst/>
              <a:ahLst/>
              <a:cxnLst/>
              <a:rect l="l" t="t" r="r" b="b"/>
              <a:pathLst>
                <a:path w="33456" h="11410" extrusionOk="0">
                  <a:moveTo>
                    <a:pt x="22424" y="1"/>
                  </a:moveTo>
                  <a:cubicBezTo>
                    <a:pt x="16324" y="1"/>
                    <a:pt x="10216" y="1853"/>
                    <a:pt x="5291" y="5466"/>
                  </a:cubicBezTo>
                  <a:cubicBezTo>
                    <a:pt x="3145" y="7038"/>
                    <a:pt x="1158" y="9055"/>
                    <a:pt x="1" y="11410"/>
                  </a:cubicBezTo>
                  <a:lnTo>
                    <a:pt x="10841" y="11410"/>
                  </a:lnTo>
                  <a:cubicBezTo>
                    <a:pt x="13276" y="8184"/>
                    <a:pt x="17056" y="5854"/>
                    <a:pt x="20972" y="5009"/>
                  </a:cubicBezTo>
                  <a:cubicBezTo>
                    <a:pt x="22163" y="4754"/>
                    <a:pt x="23375" y="4631"/>
                    <a:pt x="24588" y="4631"/>
                  </a:cubicBezTo>
                  <a:cubicBezTo>
                    <a:pt x="27653" y="4631"/>
                    <a:pt x="30721" y="5417"/>
                    <a:pt x="33456" y="6840"/>
                  </a:cubicBezTo>
                  <a:lnTo>
                    <a:pt x="33456" y="2151"/>
                  </a:lnTo>
                  <a:cubicBezTo>
                    <a:pt x="29971" y="710"/>
                    <a:pt x="26199" y="1"/>
                    <a:pt x="22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9"/>
            <p:cNvSpPr/>
            <p:nvPr/>
          </p:nvSpPr>
          <p:spPr>
            <a:xfrm>
              <a:off x="-25" y="0"/>
              <a:ext cx="1609721" cy="1520686"/>
            </a:xfrm>
            <a:custGeom>
              <a:avLst/>
              <a:gdLst/>
              <a:ahLst/>
              <a:cxnLst/>
              <a:rect l="l" t="t" r="r" b="b"/>
              <a:pathLst>
                <a:path w="14301" h="13510" extrusionOk="0">
                  <a:moveTo>
                    <a:pt x="1" y="1"/>
                  </a:moveTo>
                  <a:lnTo>
                    <a:pt x="1" y="10726"/>
                  </a:lnTo>
                  <a:cubicBezTo>
                    <a:pt x="2821" y="12270"/>
                    <a:pt x="5968" y="13216"/>
                    <a:pt x="9173" y="13471"/>
                  </a:cubicBezTo>
                  <a:cubicBezTo>
                    <a:pt x="9467" y="13495"/>
                    <a:pt x="9769" y="13510"/>
                    <a:pt x="10071" y="13510"/>
                  </a:cubicBezTo>
                  <a:cubicBezTo>
                    <a:pt x="11246" y="13510"/>
                    <a:pt x="12433" y="13283"/>
                    <a:pt x="13226" y="12461"/>
                  </a:cubicBezTo>
                  <a:cubicBezTo>
                    <a:pt x="14300" y="11341"/>
                    <a:pt x="14232" y="9575"/>
                    <a:pt x="14001" y="8044"/>
                  </a:cubicBezTo>
                  <a:cubicBezTo>
                    <a:pt x="13562" y="5173"/>
                    <a:pt x="12728" y="2274"/>
                    <a:pt x="109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9"/>
            <p:cNvSpPr/>
            <p:nvPr/>
          </p:nvSpPr>
          <p:spPr>
            <a:xfrm>
              <a:off x="227123" y="1345453"/>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9"/>
            <p:cNvSpPr/>
            <p:nvPr/>
          </p:nvSpPr>
          <p:spPr>
            <a:xfrm>
              <a:off x="6254000" y="0"/>
              <a:ext cx="2890022" cy="2725961"/>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9"/>
            <p:cNvSpPr/>
            <p:nvPr/>
          </p:nvSpPr>
          <p:spPr>
            <a:xfrm>
              <a:off x="8761045" y="7693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9"/>
            <p:cNvSpPr/>
            <p:nvPr/>
          </p:nvSpPr>
          <p:spPr>
            <a:xfrm>
              <a:off x="8761045" y="909777"/>
              <a:ext cx="205188" cy="140772"/>
            </a:xfrm>
            <a:custGeom>
              <a:avLst/>
              <a:gdLst/>
              <a:ahLst/>
              <a:cxnLst/>
              <a:rect l="l" t="t" r="r" b="b"/>
              <a:pathLst>
                <a:path w="2784" h="1910" extrusionOk="0">
                  <a:moveTo>
                    <a:pt x="1392" y="1"/>
                  </a:moveTo>
                  <a:lnTo>
                    <a:pt x="0" y="1910"/>
                  </a:lnTo>
                  <a:lnTo>
                    <a:pt x="2784" y="1910"/>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9"/>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9"/>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49"/>
          <p:cNvSpPr txBox="1"/>
          <p:nvPr/>
        </p:nvSpPr>
        <p:spPr>
          <a:xfrm>
            <a:off x="3756425" y="3583350"/>
            <a:ext cx="4673700" cy="6417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chemeClr val="accent4"/>
                </a:solidFill>
                <a:latin typeface="Lato"/>
                <a:ea typeface="Lato"/>
                <a:cs typeface="Lato"/>
                <a:sym typeface="Lato"/>
              </a:rPr>
              <a:t>CREDITS: This presentation template was created by </a:t>
            </a:r>
            <a:r>
              <a:rPr lang="en" sz="1200" b="1">
                <a:solidFill>
                  <a:schemeClr val="accent4"/>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200">
                <a:solidFill>
                  <a:schemeClr val="accent4"/>
                </a:solidFill>
                <a:latin typeface="Lato"/>
                <a:ea typeface="Lato"/>
                <a:cs typeface="Lato"/>
                <a:sym typeface="Lato"/>
              </a:rPr>
              <a:t>, including icons by </a:t>
            </a:r>
            <a:r>
              <a:rPr lang="en" sz="1200" b="1">
                <a:solidFill>
                  <a:schemeClr val="accent4"/>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200">
                <a:solidFill>
                  <a:schemeClr val="accent4"/>
                </a:solidFill>
                <a:latin typeface="Lato"/>
                <a:ea typeface="Lato"/>
                <a:cs typeface="Lato"/>
                <a:sym typeface="Lato"/>
              </a:rPr>
              <a:t>, and infographics &amp; images by </a:t>
            </a:r>
            <a:r>
              <a:rPr lang="en" sz="1200" b="1">
                <a:solidFill>
                  <a:schemeClr val="accent4"/>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200" b="1">
              <a:solidFill>
                <a:schemeClr val="accent4"/>
              </a:solidFill>
              <a:latin typeface="Lato"/>
              <a:ea typeface="Lato"/>
              <a:cs typeface="Lato"/>
              <a:sym typeface="Lato"/>
            </a:endParaRPr>
          </a:p>
          <a:p>
            <a:pPr marL="0" lvl="0" indent="0" algn="r" rtl="0">
              <a:spcBef>
                <a:spcPts val="300"/>
              </a:spcBef>
              <a:spcAft>
                <a:spcPts val="0"/>
              </a:spcAft>
              <a:buNone/>
            </a:pPr>
            <a:endParaRPr sz="1200">
              <a:solidFill>
                <a:schemeClr val="accent4"/>
              </a:solidFill>
              <a:latin typeface="Lato"/>
              <a:ea typeface="Lato"/>
              <a:cs typeface="Lato"/>
              <a:sym typeface="Lato"/>
            </a:endParaRPr>
          </a:p>
        </p:txBody>
      </p:sp>
      <p:sp>
        <p:nvSpPr>
          <p:cNvPr id="545" name="Google Shape;545;p49"/>
          <p:cNvSpPr txBox="1">
            <a:spLocks noGrp="1"/>
          </p:cNvSpPr>
          <p:nvPr>
            <p:ph type="ctrTitle"/>
          </p:nvPr>
        </p:nvSpPr>
        <p:spPr>
          <a:xfrm flipH="1">
            <a:off x="5412900" y="1154450"/>
            <a:ext cx="3017100" cy="653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48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546" name="Google Shape;546;p49"/>
          <p:cNvSpPr txBox="1">
            <a:spLocks noGrp="1"/>
          </p:cNvSpPr>
          <p:nvPr>
            <p:ph type="subTitle" idx="1"/>
          </p:nvPr>
        </p:nvSpPr>
        <p:spPr>
          <a:xfrm flipH="1">
            <a:off x="5166600" y="2394550"/>
            <a:ext cx="3263400" cy="134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
        <p:nvSpPr>
          <p:cNvPr id="547" name="Google Shape;547;p49"/>
          <p:cNvSpPr txBox="1">
            <a:spLocks noGrp="1"/>
          </p:cNvSpPr>
          <p:nvPr>
            <p:ph type="subTitle" idx="2"/>
          </p:nvPr>
        </p:nvSpPr>
        <p:spPr>
          <a:xfrm>
            <a:off x="4670525" y="4327650"/>
            <a:ext cx="3759600" cy="258300"/>
          </a:xfrm>
          <a:prstGeom prst="rect">
            <a:avLst/>
          </a:prstGeom>
        </p:spPr>
        <p:txBody>
          <a:bodyPr spcFirstLastPara="1" wrap="square" lIns="91425" tIns="91425" rIns="91425" bIns="91425" anchor="ctr" anchorCtr="0">
            <a:noAutofit/>
          </a:bodyPr>
          <a:lstStyle>
            <a:lvl1pPr lvl="0" algn="r">
              <a:spcBef>
                <a:spcPts val="0"/>
              </a:spcBef>
              <a:spcAft>
                <a:spcPts val="0"/>
              </a:spcAft>
              <a:buSzPts val="1400"/>
              <a:buNone/>
              <a:defRPr sz="12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548"/>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ackground 1">
  <p:cSld name="BLANK_1_1">
    <p:spTree>
      <p:nvGrpSpPr>
        <p:cNvPr id="1" name="Shape 549"/>
        <p:cNvGrpSpPr/>
        <p:nvPr/>
      </p:nvGrpSpPr>
      <p:grpSpPr>
        <a:xfrm>
          <a:off x="0" y="0"/>
          <a:ext cx="0" cy="0"/>
          <a:chOff x="0" y="0"/>
          <a:chExt cx="0" cy="0"/>
        </a:xfrm>
      </p:grpSpPr>
      <p:grpSp>
        <p:nvGrpSpPr>
          <p:cNvPr id="550" name="Google Shape;550;p51"/>
          <p:cNvGrpSpPr/>
          <p:nvPr/>
        </p:nvGrpSpPr>
        <p:grpSpPr>
          <a:xfrm>
            <a:off x="66" y="5"/>
            <a:ext cx="9143934" cy="5143438"/>
            <a:chOff x="66" y="5"/>
            <a:chExt cx="9143934" cy="5143438"/>
          </a:xfrm>
        </p:grpSpPr>
        <p:sp>
          <p:nvSpPr>
            <p:cNvPr id="551" name="Google Shape;551;p51"/>
            <p:cNvSpPr/>
            <p:nvPr/>
          </p:nvSpPr>
          <p:spPr>
            <a:xfrm rot="10800000">
              <a:off x="5279569" y="5"/>
              <a:ext cx="3864431" cy="3432044"/>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1"/>
            <p:cNvSpPr/>
            <p:nvPr/>
          </p:nvSpPr>
          <p:spPr>
            <a:xfrm flipH="1">
              <a:off x="66" y="2983037"/>
              <a:ext cx="3160735" cy="2160406"/>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3" name="Google Shape;553;p51"/>
            <p:cNvGrpSpPr/>
            <p:nvPr/>
          </p:nvGrpSpPr>
          <p:grpSpPr>
            <a:xfrm>
              <a:off x="524811" y="1775715"/>
              <a:ext cx="8441422" cy="1402732"/>
              <a:chOff x="524811" y="-71085"/>
              <a:chExt cx="8441422" cy="1402732"/>
            </a:xfrm>
          </p:grpSpPr>
          <p:sp>
            <p:nvSpPr>
              <p:cNvPr id="554" name="Google Shape;554;p51"/>
              <p:cNvSpPr/>
              <p:nvPr/>
            </p:nvSpPr>
            <p:spPr>
              <a:xfrm>
                <a:off x="524811" y="-7108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1"/>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1"/>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7" name="Google Shape;557;p51"/>
            <p:cNvSpPr/>
            <p:nvPr/>
          </p:nvSpPr>
          <p:spPr>
            <a:xfrm rot="10800000">
              <a:off x="6158934" y="2837359"/>
              <a:ext cx="2978896" cy="2295737"/>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ackground 2">
  <p:cSld name="BLANK_1_2">
    <p:spTree>
      <p:nvGrpSpPr>
        <p:cNvPr id="1" name="Shape 558"/>
        <p:cNvGrpSpPr/>
        <p:nvPr/>
      </p:nvGrpSpPr>
      <p:grpSpPr>
        <a:xfrm>
          <a:off x="0" y="0"/>
          <a:ext cx="0" cy="0"/>
          <a:chOff x="0" y="0"/>
          <a:chExt cx="0" cy="0"/>
        </a:xfrm>
      </p:grpSpPr>
      <p:grpSp>
        <p:nvGrpSpPr>
          <p:cNvPr id="559" name="Google Shape;559;p52"/>
          <p:cNvGrpSpPr/>
          <p:nvPr/>
        </p:nvGrpSpPr>
        <p:grpSpPr>
          <a:xfrm>
            <a:off x="-570751" y="0"/>
            <a:ext cx="9714795" cy="5144278"/>
            <a:chOff x="-570751" y="0"/>
            <a:chExt cx="9714795" cy="5144278"/>
          </a:xfrm>
        </p:grpSpPr>
        <p:sp>
          <p:nvSpPr>
            <p:cNvPr id="560" name="Google Shape;560;p52"/>
            <p:cNvSpPr/>
            <p:nvPr/>
          </p:nvSpPr>
          <p:spPr>
            <a:xfrm>
              <a:off x="-570751" y="1686273"/>
              <a:ext cx="4313833" cy="3458005"/>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2"/>
            <p:cNvSpPr/>
            <p:nvPr/>
          </p:nvSpPr>
          <p:spPr>
            <a:xfrm>
              <a:off x="4000900" y="0"/>
              <a:ext cx="5143144" cy="4851176"/>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2"/>
            <p:cNvSpPr/>
            <p:nvPr/>
          </p:nvSpPr>
          <p:spPr>
            <a:xfrm>
              <a:off x="4655007" y="0"/>
              <a:ext cx="4130762" cy="644602"/>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3" name="Google Shape;563;p52"/>
            <p:cNvGrpSpPr/>
            <p:nvPr/>
          </p:nvGrpSpPr>
          <p:grpSpPr>
            <a:xfrm>
              <a:off x="246061" y="1412165"/>
              <a:ext cx="8720172" cy="1766282"/>
              <a:chOff x="246061" y="-434635"/>
              <a:chExt cx="8720172" cy="1766282"/>
            </a:xfrm>
          </p:grpSpPr>
          <p:sp>
            <p:nvSpPr>
              <p:cNvPr id="564" name="Google Shape;564;p52"/>
              <p:cNvSpPr/>
              <p:nvPr/>
            </p:nvSpPr>
            <p:spPr>
              <a:xfrm>
                <a:off x="246061" y="-43463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2"/>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2"/>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ackground 3">
  <p:cSld name="BLANK_1_3">
    <p:spTree>
      <p:nvGrpSpPr>
        <p:cNvPr id="1" name="Shape 567"/>
        <p:cNvGrpSpPr/>
        <p:nvPr/>
      </p:nvGrpSpPr>
      <p:grpSpPr>
        <a:xfrm>
          <a:off x="0" y="0"/>
          <a:ext cx="0" cy="0"/>
          <a:chOff x="0" y="0"/>
          <a:chExt cx="0" cy="0"/>
        </a:xfrm>
      </p:grpSpPr>
      <p:grpSp>
        <p:nvGrpSpPr>
          <p:cNvPr id="568" name="Google Shape;568;p53"/>
          <p:cNvGrpSpPr/>
          <p:nvPr/>
        </p:nvGrpSpPr>
        <p:grpSpPr>
          <a:xfrm rot="10800000" flipH="1">
            <a:off x="-30" y="192978"/>
            <a:ext cx="9186530" cy="5028462"/>
            <a:chOff x="-74390" y="-43"/>
            <a:chExt cx="9186530" cy="5028462"/>
          </a:xfrm>
        </p:grpSpPr>
        <p:sp>
          <p:nvSpPr>
            <p:cNvPr id="569" name="Google Shape;569;p53"/>
            <p:cNvSpPr/>
            <p:nvPr/>
          </p:nvSpPr>
          <p:spPr>
            <a:xfrm rot="10800000">
              <a:off x="-74390" y="-31"/>
              <a:ext cx="9026004" cy="3606773"/>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3"/>
            <p:cNvSpPr/>
            <p:nvPr/>
          </p:nvSpPr>
          <p:spPr>
            <a:xfrm rot="10800000">
              <a:off x="6602782" y="-43"/>
              <a:ext cx="2509357" cy="2228579"/>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3"/>
            <p:cNvSpPr/>
            <p:nvPr/>
          </p:nvSpPr>
          <p:spPr>
            <a:xfrm rot="10800000">
              <a:off x="5075688" y="4678722"/>
              <a:ext cx="416321" cy="349697"/>
            </a:xfrm>
            <a:custGeom>
              <a:avLst/>
              <a:gdLst/>
              <a:ahLst/>
              <a:cxnLst/>
              <a:rect l="l" t="t" r="r" b="b"/>
              <a:pathLst>
                <a:path w="4168" h="3501" extrusionOk="0">
                  <a:moveTo>
                    <a:pt x="0" y="0"/>
                  </a:moveTo>
                  <a:lnTo>
                    <a:pt x="2379" y="3501"/>
                  </a:lnTo>
                  <a:lnTo>
                    <a:pt x="4168" y="83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3"/>
            <p:cNvSpPr/>
            <p:nvPr/>
          </p:nvSpPr>
          <p:spPr>
            <a:xfrm rot="10800000">
              <a:off x="7731131" y="1176835"/>
              <a:ext cx="279478" cy="257703"/>
            </a:xfrm>
            <a:custGeom>
              <a:avLst/>
              <a:gdLst/>
              <a:ahLst/>
              <a:cxnLst/>
              <a:rect l="l" t="t" r="r" b="b"/>
              <a:pathLst>
                <a:path w="2798" h="2580" extrusionOk="0">
                  <a:moveTo>
                    <a:pt x="1402" y="0"/>
                  </a:moveTo>
                  <a:lnTo>
                    <a:pt x="1" y="2579"/>
                  </a:lnTo>
                  <a:lnTo>
                    <a:pt x="2797" y="1722"/>
                  </a:lnTo>
                  <a:lnTo>
                    <a:pt x="1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1"/>
        <p:cNvGrpSpPr/>
        <p:nvPr/>
      </p:nvGrpSpPr>
      <p:grpSpPr>
        <a:xfrm>
          <a:off x="0" y="0"/>
          <a:ext cx="0" cy="0"/>
          <a:chOff x="0" y="0"/>
          <a:chExt cx="0" cy="0"/>
        </a:xfrm>
      </p:grpSpPr>
      <p:grpSp>
        <p:nvGrpSpPr>
          <p:cNvPr id="82" name="Google Shape;82;p10"/>
          <p:cNvGrpSpPr/>
          <p:nvPr/>
        </p:nvGrpSpPr>
        <p:grpSpPr>
          <a:xfrm>
            <a:off x="-131332" y="-56329"/>
            <a:ext cx="9296582" cy="2290182"/>
            <a:chOff x="-131332" y="-56329"/>
            <a:chExt cx="9296582" cy="2290182"/>
          </a:xfrm>
        </p:grpSpPr>
        <p:sp>
          <p:nvSpPr>
            <p:cNvPr id="83" name="Google Shape;83;p10"/>
            <p:cNvSpPr/>
            <p:nvPr/>
          </p:nvSpPr>
          <p:spPr>
            <a:xfrm rot="5400000">
              <a:off x="-358509" y="170848"/>
              <a:ext cx="2290182" cy="1835829"/>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p:nvPr/>
          </p:nvSpPr>
          <p:spPr>
            <a:xfrm rot="10800000" flipH="1">
              <a:off x="730490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p:nvPr/>
          </p:nvSpPr>
          <p:spPr>
            <a:xfrm>
              <a:off x="524811" y="177571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1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87"/>
        <p:cNvGrpSpPr/>
        <p:nvPr/>
      </p:nvGrpSpPr>
      <p:grpSpPr>
        <a:xfrm>
          <a:off x="0" y="0"/>
          <a:ext cx="0" cy="0"/>
          <a:chOff x="0" y="0"/>
          <a:chExt cx="0" cy="0"/>
        </a:xfrm>
      </p:grpSpPr>
      <p:grpSp>
        <p:nvGrpSpPr>
          <p:cNvPr id="88" name="Google Shape;88;p11"/>
          <p:cNvGrpSpPr/>
          <p:nvPr/>
        </p:nvGrpSpPr>
        <p:grpSpPr>
          <a:xfrm rot="10800000" flipH="1">
            <a:off x="-30" y="192978"/>
            <a:ext cx="9186530" cy="5028462"/>
            <a:chOff x="-74390" y="-43"/>
            <a:chExt cx="9186530" cy="5028462"/>
          </a:xfrm>
        </p:grpSpPr>
        <p:sp>
          <p:nvSpPr>
            <p:cNvPr id="89" name="Google Shape;89;p11"/>
            <p:cNvSpPr/>
            <p:nvPr/>
          </p:nvSpPr>
          <p:spPr>
            <a:xfrm rot="10800000">
              <a:off x="-74390" y="-31"/>
              <a:ext cx="9026004" cy="3606773"/>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1"/>
            <p:cNvSpPr/>
            <p:nvPr/>
          </p:nvSpPr>
          <p:spPr>
            <a:xfrm rot="10800000">
              <a:off x="6602782" y="-43"/>
              <a:ext cx="2509357" cy="2228579"/>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1"/>
            <p:cNvSpPr/>
            <p:nvPr/>
          </p:nvSpPr>
          <p:spPr>
            <a:xfrm rot="10800000">
              <a:off x="5075688" y="4678722"/>
              <a:ext cx="416321" cy="349697"/>
            </a:xfrm>
            <a:custGeom>
              <a:avLst/>
              <a:gdLst/>
              <a:ahLst/>
              <a:cxnLst/>
              <a:rect l="l" t="t" r="r" b="b"/>
              <a:pathLst>
                <a:path w="4168" h="3501" extrusionOk="0">
                  <a:moveTo>
                    <a:pt x="0" y="0"/>
                  </a:moveTo>
                  <a:lnTo>
                    <a:pt x="2379" y="3501"/>
                  </a:lnTo>
                  <a:lnTo>
                    <a:pt x="4168" y="83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1"/>
            <p:cNvSpPr/>
            <p:nvPr/>
          </p:nvSpPr>
          <p:spPr>
            <a:xfrm rot="10800000">
              <a:off x="7731131" y="1176835"/>
              <a:ext cx="279478" cy="257703"/>
            </a:xfrm>
            <a:custGeom>
              <a:avLst/>
              <a:gdLst/>
              <a:ahLst/>
              <a:cxnLst/>
              <a:rect l="l" t="t" r="r" b="b"/>
              <a:pathLst>
                <a:path w="2798" h="2580" extrusionOk="0">
                  <a:moveTo>
                    <a:pt x="1402" y="0"/>
                  </a:moveTo>
                  <a:lnTo>
                    <a:pt x="1" y="2579"/>
                  </a:lnTo>
                  <a:lnTo>
                    <a:pt x="2797" y="1722"/>
                  </a:lnTo>
                  <a:lnTo>
                    <a:pt x="1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11"/>
          <p:cNvSpPr txBox="1">
            <a:spLocks noGrp="1"/>
          </p:cNvSpPr>
          <p:nvPr>
            <p:ph type="title" hasCustomPrompt="1"/>
          </p:nvPr>
        </p:nvSpPr>
        <p:spPr>
          <a:xfrm>
            <a:off x="1120150" y="1106125"/>
            <a:ext cx="6903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4" name="Google Shape;94;p11"/>
          <p:cNvSpPr txBox="1">
            <a:spLocks noGrp="1"/>
          </p:cNvSpPr>
          <p:nvPr>
            <p:ph type="body" idx="1"/>
          </p:nvPr>
        </p:nvSpPr>
        <p:spPr>
          <a:xfrm>
            <a:off x="2861375" y="3124175"/>
            <a:ext cx="3421200" cy="581100"/>
          </a:xfrm>
          <a:prstGeom prst="rect">
            <a:avLst/>
          </a:prstGeom>
          <a:noFill/>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sz="1600"/>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95" name="Google Shape;95;p11"/>
          <p:cNvSpPr/>
          <p:nvPr/>
        </p:nvSpPr>
        <p:spPr>
          <a:xfrm>
            <a:off x="524811" y="177571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ITLE_1">
    <p:bg>
      <p:bgPr>
        <a:solidFill>
          <a:schemeClr val="dk1"/>
        </a:solidFill>
        <a:effectLst/>
      </p:bgPr>
    </p:bg>
    <p:spTree>
      <p:nvGrpSpPr>
        <p:cNvPr id="1" name="Shape 97"/>
        <p:cNvGrpSpPr/>
        <p:nvPr/>
      </p:nvGrpSpPr>
      <p:grpSpPr>
        <a:xfrm>
          <a:off x="0" y="0"/>
          <a:ext cx="0" cy="0"/>
          <a:chOff x="0" y="0"/>
          <a:chExt cx="0" cy="0"/>
        </a:xfrm>
      </p:grpSpPr>
      <p:grpSp>
        <p:nvGrpSpPr>
          <p:cNvPr id="98" name="Google Shape;98;p13"/>
          <p:cNvGrpSpPr/>
          <p:nvPr/>
        </p:nvGrpSpPr>
        <p:grpSpPr>
          <a:xfrm>
            <a:off x="-1019576" y="-31904"/>
            <a:ext cx="10163576" cy="5187783"/>
            <a:chOff x="-1019576" y="-31904"/>
            <a:chExt cx="10163576" cy="5187783"/>
          </a:xfrm>
        </p:grpSpPr>
        <p:sp>
          <p:nvSpPr>
            <p:cNvPr id="99" name="Google Shape;99;p13"/>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13"/>
            <p:cNvGrpSpPr/>
            <p:nvPr/>
          </p:nvGrpSpPr>
          <p:grpSpPr>
            <a:xfrm>
              <a:off x="5107548" y="-31904"/>
              <a:ext cx="4036452" cy="5028462"/>
              <a:chOff x="5075688" y="-43"/>
              <a:chExt cx="4036452" cy="5028462"/>
            </a:xfrm>
          </p:grpSpPr>
          <p:sp>
            <p:nvSpPr>
              <p:cNvPr id="101" name="Google Shape;101;p13"/>
              <p:cNvSpPr/>
              <p:nvPr/>
            </p:nvSpPr>
            <p:spPr>
              <a:xfrm rot="10800000">
                <a:off x="6602782" y="-43"/>
                <a:ext cx="2509357" cy="2228579"/>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rot="10800000">
                <a:off x="5075688" y="4678722"/>
                <a:ext cx="416321" cy="349697"/>
              </a:xfrm>
              <a:custGeom>
                <a:avLst/>
                <a:gdLst/>
                <a:ahLst/>
                <a:cxnLst/>
                <a:rect l="l" t="t" r="r" b="b"/>
                <a:pathLst>
                  <a:path w="4168" h="3501" extrusionOk="0">
                    <a:moveTo>
                      <a:pt x="0" y="0"/>
                    </a:moveTo>
                    <a:lnTo>
                      <a:pt x="2379" y="3501"/>
                    </a:lnTo>
                    <a:lnTo>
                      <a:pt x="4168" y="83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10800000">
                <a:off x="7731131" y="1176835"/>
                <a:ext cx="279478" cy="257703"/>
              </a:xfrm>
              <a:custGeom>
                <a:avLst/>
                <a:gdLst/>
                <a:ahLst/>
                <a:cxnLst/>
                <a:rect l="l" t="t" r="r" b="b"/>
                <a:pathLst>
                  <a:path w="2798" h="2580" extrusionOk="0">
                    <a:moveTo>
                      <a:pt x="1402" y="0"/>
                    </a:moveTo>
                    <a:lnTo>
                      <a:pt x="1" y="2579"/>
                    </a:lnTo>
                    <a:lnTo>
                      <a:pt x="2797" y="1722"/>
                    </a:lnTo>
                    <a:lnTo>
                      <a:pt x="1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13"/>
            <p:cNvSpPr/>
            <p:nvPr/>
          </p:nvSpPr>
          <p:spPr>
            <a:xfrm>
              <a:off x="-1019576" y="2606313"/>
              <a:ext cx="3180564" cy="2549566"/>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rot="-7694763">
              <a:off x="216952" y="1356031"/>
              <a:ext cx="289570" cy="243250"/>
            </a:xfrm>
            <a:custGeom>
              <a:avLst/>
              <a:gdLst/>
              <a:ahLst/>
              <a:cxnLst/>
              <a:rect l="l" t="t" r="r" b="b"/>
              <a:pathLst>
                <a:path w="4168" h="3501" extrusionOk="0">
                  <a:moveTo>
                    <a:pt x="0" y="0"/>
                  </a:moveTo>
                  <a:lnTo>
                    <a:pt x="2379" y="3501"/>
                  </a:lnTo>
                  <a:lnTo>
                    <a:pt x="4168" y="83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3"/>
          <p:cNvSpPr txBox="1">
            <a:spLocks noGrp="1"/>
          </p:cNvSpPr>
          <p:nvPr>
            <p:ph type="ctrTitle"/>
          </p:nvPr>
        </p:nvSpPr>
        <p:spPr>
          <a:xfrm>
            <a:off x="1922276" y="1566775"/>
            <a:ext cx="2501400" cy="4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7" name="Google Shape;107;p13"/>
          <p:cNvSpPr txBox="1">
            <a:spLocks noGrp="1"/>
          </p:cNvSpPr>
          <p:nvPr>
            <p:ph type="subTitle" idx="1"/>
          </p:nvPr>
        </p:nvSpPr>
        <p:spPr>
          <a:xfrm>
            <a:off x="2119525" y="1880700"/>
            <a:ext cx="2106900" cy="6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3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8" name="Google Shape;108;p13"/>
          <p:cNvSpPr txBox="1">
            <a:spLocks noGrp="1"/>
          </p:cNvSpPr>
          <p:nvPr>
            <p:ph type="title" idx="2" hasCustomPrompt="1"/>
          </p:nvPr>
        </p:nvSpPr>
        <p:spPr>
          <a:xfrm>
            <a:off x="2643180" y="1121775"/>
            <a:ext cx="1059600" cy="52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9" name="Google Shape;109;p13"/>
          <p:cNvSpPr txBox="1">
            <a:spLocks noGrp="1"/>
          </p:cNvSpPr>
          <p:nvPr>
            <p:ph type="ctrTitle" idx="3"/>
          </p:nvPr>
        </p:nvSpPr>
        <p:spPr>
          <a:xfrm>
            <a:off x="4917638" y="1566775"/>
            <a:ext cx="2106900" cy="4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0" name="Google Shape;110;p13"/>
          <p:cNvSpPr txBox="1">
            <a:spLocks noGrp="1"/>
          </p:cNvSpPr>
          <p:nvPr>
            <p:ph type="subTitle" idx="4"/>
          </p:nvPr>
        </p:nvSpPr>
        <p:spPr>
          <a:xfrm>
            <a:off x="4917650" y="1880700"/>
            <a:ext cx="2106900" cy="6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3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1" name="Google Shape;111;p13"/>
          <p:cNvSpPr txBox="1">
            <a:spLocks noGrp="1"/>
          </p:cNvSpPr>
          <p:nvPr>
            <p:ph type="title" idx="5" hasCustomPrompt="1"/>
          </p:nvPr>
        </p:nvSpPr>
        <p:spPr>
          <a:xfrm>
            <a:off x="5441305" y="1121775"/>
            <a:ext cx="1059600" cy="52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12" name="Google Shape;112;p13"/>
          <p:cNvSpPr txBox="1">
            <a:spLocks noGrp="1"/>
          </p:cNvSpPr>
          <p:nvPr>
            <p:ph type="ctrTitle" idx="6"/>
          </p:nvPr>
        </p:nvSpPr>
        <p:spPr>
          <a:xfrm>
            <a:off x="720450" y="3252901"/>
            <a:ext cx="2106900" cy="4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3" name="Google Shape;113;p13"/>
          <p:cNvSpPr txBox="1">
            <a:spLocks noGrp="1"/>
          </p:cNvSpPr>
          <p:nvPr>
            <p:ph type="subTitle" idx="7"/>
          </p:nvPr>
        </p:nvSpPr>
        <p:spPr>
          <a:xfrm>
            <a:off x="720479" y="3566825"/>
            <a:ext cx="2106900" cy="6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3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4" name="Google Shape;114;p13"/>
          <p:cNvSpPr txBox="1">
            <a:spLocks noGrp="1"/>
          </p:cNvSpPr>
          <p:nvPr>
            <p:ph type="title" idx="8" hasCustomPrompt="1"/>
          </p:nvPr>
        </p:nvSpPr>
        <p:spPr>
          <a:xfrm>
            <a:off x="1327580" y="2807900"/>
            <a:ext cx="892500" cy="52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15" name="Google Shape;115;p13"/>
          <p:cNvSpPr txBox="1">
            <a:spLocks noGrp="1"/>
          </p:cNvSpPr>
          <p:nvPr>
            <p:ph type="ctrTitle" idx="9"/>
          </p:nvPr>
        </p:nvSpPr>
        <p:spPr>
          <a:xfrm>
            <a:off x="3518562" y="3252900"/>
            <a:ext cx="2106900" cy="4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6" name="Google Shape;116;p13"/>
          <p:cNvSpPr txBox="1">
            <a:spLocks noGrp="1"/>
          </p:cNvSpPr>
          <p:nvPr>
            <p:ph type="subTitle" idx="13"/>
          </p:nvPr>
        </p:nvSpPr>
        <p:spPr>
          <a:xfrm>
            <a:off x="3518563" y="3566825"/>
            <a:ext cx="2106900" cy="6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3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7" name="Google Shape;117;p13"/>
          <p:cNvSpPr txBox="1">
            <a:spLocks noGrp="1"/>
          </p:cNvSpPr>
          <p:nvPr>
            <p:ph type="title" idx="14" hasCustomPrompt="1"/>
          </p:nvPr>
        </p:nvSpPr>
        <p:spPr>
          <a:xfrm>
            <a:off x="4042218" y="2807899"/>
            <a:ext cx="1059600" cy="52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18" name="Google Shape;118;p13"/>
          <p:cNvSpPr txBox="1">
            <a:spLocks noGrp="1"/>
          </p:cNvSpPr>
          <p:nvPr>
            <p:ph type="ctrTitle" idx="15"/>
          </p:nvPr>
        </p:nvSpPr>
        <p:spPr>
          <a:xfrm>
            <a:off x="6316687" y="3252900"/>
            <a:ext cx="2106900" cy="4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9" name="Google Shape;119;p13"/>
          <p:cNvSpPr txBox="1">
            <a:spLocks noGrp="1"/>
          </p:cNvSpPr>
          <p:nvPr>
            <p:ph type="subTitle" idx="16"/>
          </p:nvPr>
        </p:nvSpPr>
        <p:spPr>
          <a:xfrm>
            <a:off x="6316688" y="3566825"/>
            <a:ext cx="2106900" cy="6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3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0" name="Google Shape;120;p13"/>
          <p:cNvSpPr txBox="1">
            <a:spLocks noGrp="1"/>
          </p:cNvSpPr>
          <p:nvPr>
            <p:ph type="title" idx="17" hasCustomPrompt="1"/>
          </p:nvPr>
        </p:nvSpPr>
        <p:spPr>
          <a:xfrm>
            <a:off x="6840343" y="2807899"/>
            <a:ext cx="1059600" cy="52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1">
  <p:cSld name="BLANK_1_2_1">
    <p:spTree>
      <p:nvGrpSpPr>
        <p:cNvPr id="1" name="Shape 121"/>
        <p:cNvGrpSpPr/>
        <p:nvPr/>
      </p:nvGrpSpPr>
      <p:grpSpPr>
        <a:xfrm>
          <a:off x="0" y="0"/>
          <a:ext cx="0" cy="0"/>
          <a:chOff x="0" y="0"/>
          <a:chExt cx="0" cy="0"/>
        </a:xfrm>
      </p:grpSpPr>
      <p:sp>
        <p:nvSpPr>
          <p:cNvPr id="122" name="Google Shape;122;p14"/>
          <p:cNvSpPr txBox="1">
            <a:spLocks noGrp="1"/>
          </p:cNvSpPr>
          <p:nvPr>
            <p:ph type="ctrTitle"/>
          </p:nvPr>
        </p:nvSpPr>
        <p:spPr>
          <a:xfrm>
            <a:off x="5208700" y="1661425"/>
            <a:ext cx="3010800" cy="424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800"/>
            </a:lvl1pPr>
            <a:lvl2pPr lvl="1" rtl="0">
              <a:spcBef>
                <a:spcPts val="0"/>
              </a:spcBef>
              <a:spcAft>
                <a:spcPts val="0"/>
              </a:spcAft>
              <a:buSzPts val="1200"/>
              <a:buFont typeface="Black Han Sans"/>
              <a:buNone/>
              <a:defRPr sz="1200">
                <a:latin typeface="Black Han Sans"/>
                <a:ea typeface="Black Han Sans"/>
                <a:cs typeface="Black Han Sans"/>
                <a:sym typeface="Black Han Sans"/>
              </a:defRPr>
            </a:lvl2pPr>
            <a:lvl3pPr lvl="2" rtl="0">
              <a:spcBef>
                <a:spcPts val="0"/>
              </a:spcBef>
              <a:spcAft>
                <a:spcPts val="0"/>
              </a:spcAft>
              <a:buSzPts val="1200"/>
              <a:buFont typeface="Black Han Sans"/>
              <a:buNone/>
              <a:defRPr sz="1200">
                <a:latin typeface="Black Han Sans"/>
                <a:ea typeface="Black Han Sans"/>
                <a:cs typeface="Black Han Sans"/>
                <a:sym typeface="Black Han Sans"/>
              </a:defRPr>
            </a:lvl3pPr>
            <a:lvl4pPr lvl="3" rtl="0">
              <a:spcBef>
                <a:spcPts val="0"/>
              </a:spcBef>
              <a:spcAft>
                <a:spcPts val="0"/>
              </a:spcAft>
              <a:buSzPts val="1200"/>
              <a:buFont typeface="Black Han Sans"/>
              <a:buNone/>
              <a:defRPr sz="1200">
                <a:latin typeface="Black Han Sans"/>
                <a:ea typeface="Black Han Sans"/>
                <a:cs typeface="Black Han Sans"/>
                <a:sym typeface="Black Han Sans"/>
              </a:defRPr>
            </a:lvl4pPr>
            <a:lvl5pPr lvl="4" rtl="0">
              <a:spcBef>
                <a:spcPts val="0"/>
              </a:spcBef>
              <a:spcAft>
                <a:spcPts val="0"/>
              </a:spcAft>
              <a:buSzPts val="1200"/>
              <a:buFont typeface="Black Han Sans"/>
              <a:buNone/>
              <a:defRPr sz="1200">
                <a:latin typeface="Black Han Sans"/>
                <a:ea typeface="Black Han Sans"/>
                <a:cs typeface="Black Han Sans"/>
                <a:sym typeface="Black Han Sans"/>
              </a:defRPr>
            </a:lvl5pPr>
            <a:lvl6pPr lvl="5" rtl="0">
              <a:spcBef>
                <a:spcPts val="0"/>
              </a:spcBef>
              <a:spcAft>
                <a:spcPts val="0"/>
              </a:spcAft>
              <a:buSzPts val="1200"/>
              <a:buFont typeface="Black Han Sans"/>
              <a:buNone/>
              <a:defRPr sz="1200">
                <a:latin typeface="Black Han Sans"/>
                <a:ea typeface="Black Han Sans"/>
                <a:cs typeface="Black Han Sans"/>
                <a:sym typeface="Black Han Sans"/>
              </a:defRPr>
            </a:lvl6pPr>
            <a:lvl7pPr lvl="6" rtl="0">
              <a:spcBef>
                <a:spcPts val="0"/>
              </a:spcBef>
              <a:spcAft>
                <a:spcPts val="0"/>
              </a:spcAft>
              <a:buSzPts val="1200"/>
              <a:buFont typeface="Black Han Sans"/>
              <a:buNone/>
              <a:defRPr sz="1200">
                <a:latin typeface="Black Han Sans"/>
                <a:ea typeface="Black Han Sans"/>
                <a:cs typeface="Black Han Sans"/>
                <a:sym typeface="Black Han Sans"/>
              </a:defRPr>
            </a:lvl7pPr>
            <a:lvl8pPr lvl="7" rtl="0">
              <a:spcBef>
                <a:spcPts val="0"/>
              </a:spcBef>
              <a:spcAft>
                <a:spcPts val="0"/>
              </a:spcAft>
              <a:buSzPts val="1200"/>
              <a:buFont typeface="Black Han Sans"/>
              <a:buNone/>
              <a:defRPr sz="1200">
                <a:latin typeface="Black Han Sans"/>
                <a:ea typeface="Black Han Sans"/>
                <a:cs typeface="Black Han Sans"/>
                <a:sym typeface="Black Han Sans"/>
              </a:defRPr>
            </a:lvl8pPr>
            <a:lvl9pPr lvl="8" rtl="0">
              <a:spcBef>
                <a:spcPts val="0"/>
              </a:spcBef>
              <a:spcAft>
                <a:spcPts val="0"/>
              </a:spcAft>
              <a:buSzPts val="1200"/>
              <a:buFont typeface="Black Han Sans"/>
              <a:buNone/>
              <a:defRPr sz="1200">
                <a:latin typeface="Black Han Sans"/>
                <a:ea typeface="Black Han Sans"/>
                <a:cs typeface="Black Han Sans"/>
                <a:sym typeface="Black Han Sans"/>
              </a:defRPr>
            </a:lvl9pPr>
          </a:lstStyle>
          <a:p>
            <a:endParaRPr/>
          </a:p>
        </p:txBody>
      </p:sp>
      <p:sp>
        <p:nvSpPr>
          <p:cNvPr id="123" name="Google Shape;123;p14"/>
          <p:cNvSpPr txBox="1">
            <a:spLocks noGrp="1"/>
          </p:cNvSpPr>
          <p:nvPr>
            <p:ph type="subTitle" idx="1"/>
          </p:nvPr>
        </p:nvSpPr>
        <p:spPr>
          <a:xfrm>
            <a:off x="5211575" y="1940475"/>
            <a:ext cx="23544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24" name="Google Shape;124;p14"/>
          <p:cNvSpPr txBox="1">
            <a:spLocks noGrp="1"/>
          </p:cNvSpPr>
          <p:nvPr>
            <p:ph type="title" idx="2" hasCustomPrompt="1"/>
          </p:nvPr>
        </p:nvSpPr>
        <p:spPr>
          <a:xfrm>
            <a:off x="4342050" y="2003400"/>
            <a:ext cx="939900" cy="4248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3600"/>
            </a:lvl1pPr>
            <a:lvl2pPr lvl="1" algn="ctr" rtl="0">
              <a:spcBef>
                <a:spcPts val="0"/>
              </a:spcBef>
              <a:spcAft>
                <a:spcPts val="0"/>
              </a:spcAft>
              <a:buSzPts val="12000"/>
              <a:buFont typeface="Black Han Sans"/>
              <a:buNone/>
              <a:defRPr sz="12000">
                <a:latin typeface="Black Han Sans"/>
                <a:ea typeface="Black Han Sans"/>
                <a:cs typeface="Black Han Sans"/>
                <a:sym typeface="Black Han Sans"/>
              </a:defRPr>
            </a:lvl2pPr>
            <a:lvl3pPr lvl="2" algn="ctr" rtl="0">
              <a:spcBef>
                <a:spcPts val="0"/>
              </a:spcBef>
              <a:spcAft>
                <a:spcPts val="0"/>
              </a:spcAft>
              <a:buSzPts val="12000"/>
              <a:buFont typeface="Black Han Sans"/>
              <a:buNone/>
              <a:defRPr sz="12000">
                <a:latin typeface="Black Han Sans"/>
                <a:ea typeface="Black Han Sans"/>
                <a:cs typeface="Black Han Sans"/>
                <a:sym typeface="Black Han Sans"/>
              </a:defRPr>
            </a:lvl3pPr>
            <a:lvl4pPr lvl="3" algn="ctr" rtl="0">
              <a:spcBef>
                <a:spcPts val="0"/>
              </a:spcBef>
              <a:spcAft>
                <a:spcPts val="0"/>
              </a:spcAft>
              <a:buSzPts val="12000"/>
              <a:buFont typeface="Black Han Sans"/>
              <a:buNone/>
              <a:defRPr sz="12000">
                <a:latin typeface="Black Han Sans"/>
                <a:ea typeface="Black Han Sans"/>
                <a:cs typeface="Black Han Sans"/>
                <a:sym typeface="Black Han Sans"/>
              </a:defRPr>
            </a:lvl4pPr>
            <a:lvl5pPr lvl="4" algn="ctr" rtl="0">
              <a:spcBef>
                <a:spcPts val="0"/>
              </a:spcBef>
              <a:spcAft>
                <a:spcPts val="0"/>
              </a:spcAft>
              <a:buSzPts val="12000"/>
              <a:buFont typeface="Black Han Sans"/>
              <a:buNone/>
              <a:defRPr sz="12000">
                <a:latin typeface="Black Han Sans"/>
                <a:ea typeface="Black Han Sans"/>
                <a:cs typeface="Black Han Sans"/>
                <a:sym typeface="Black Han Sans"/>
              </a:defRPr>
            </a:lvl5pPr>
            <a:lvl6pPr lvl="5" algn="ctr" rtl="0">
              <a:spcBef>
                <a:spcPts val="0"/>
              </a:spcBef>
              <a:spcAft>
                <a:spcPts val="0"/>
              </a:spcAft>
              <a:buSzPts val="12000"/>
              <a:buFont typeface="Black Han Sans"/>
              <a:buNone/>
              <a:defRPr sz="12000">
                <a:latin typeface="Black Han Sans"/>
                <a:ea typeface="Black Han Sans"/>
                <a:cs typeface="Black Han Sans"/>
                <a:sym typeface="Black Han Sans"/>
              </a:defRPr>
            </a:lvl6pPr>
            <a:lvl7pPr lvl="6" algn="ctr" rtl="0">
              <a:spcBef>
                <a:spcPts val="0"/>
              </a:spcBef>
              <a:spcAft>
                <a:spcPts val="0"/>
              </a:spcAft>
              <a:buSzPts val="12000"/>
              <a:buFont typeface="Black Han Sans"/>
              <a:buNone/>
              <a:defRPr sz="12000">
                <a:latin typeface="Black Han Sans"/>
                <a:ea typeface="Black Han Sans"/>
                <a:cs typeface="Black Han Sans"/>
                <a:sym typeface="Black Han Sans"/>
              </a:defRPr>
            </a:lvl7pPr>
            <a:lvl8pPr lvl="7" algn="ctr" rtl="0">
              <a:spcBef>
                <a:spcPts val="0"/>
              </a:spcBef>
              <a:spcAft>
                <a:spcPts val="0"/>
              </a:spcAft>
              <a:buSzPts val="12000"/>
              <a:buFont typeface="Black Han Sans"/>
              <a:buNone/>
              <a:defRPr sz="12000">
                <a:latin typeface="Black Han Sans"/>
                <a:ea typeface="Black Han Sans"/>
                <a:cs typeface="Black Han Sans"/>
                <a:sym typeface="Black Han Sans"/>
              </a:defRPr>
            </a:lvl8pPr>
            <a:lvl9pPr lvl="8" algn="ctr" rtl="0">
              <a:spcBef>
                <a:spcPts val="0"/>
              </a:spcBef>
              <a:spcAft>
                <a:spcPts val="0"/>
              </a:spcAft>
              <a:buSzPts val="12000"/>
              <a:buFont typeface="Black Han Sans"/>
              <a:buNone/>
              <a:defRPr sz="12000">
                <a:latin typeface="Black Han Sans"/>
                <a:ea typeface="Black Han Sans"/>
                <a:cs typeface="Black Han Sans"/>
                <a:sym typeface="Black Han Sans"/>
              </a:defRPr>
            </a:lvl9pPr>
          </a:lstStyle>
          <a:p>
            <a:r>
              <a:t>xx%</a:t>
            </a:r>
          </a:p>
        </p:txBody>
      </p:sp>
      <p:sp>
        <p:nvSpPr>
          <p:cNvPr id="125" name="Google Shape;125;p14"/>
          <p:cNvSpPr txBox="1">
            <a:spLocks noGrp="1"/>
          </p:cNvSpPr>
          <p:nvPr>
            <p:ph type="ctrTitle" idx="3"/>
          </p:nvPr>
        </p:nvSpPr>
        <p:spPr>
          <a:xfrm>
            <a:off x="5208700" y="660300"/>
            <a:ext cx="3010800" cy="424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800"/>
            </a:lvl1pPr>
            <a:lvl2pPr lvl="1" rtl="0">
              <a:spcBef>
                <a:spcPts val="0"/>
              </a:spcBef>
              <a:spcAft>
                <a:spcPts val="0"/>
              </a:spcAft>
              <a:buSzPts val="1200"/>
              <a:buFont typeface="Black Han Sans"/>
              <a:buNone/>
              <a:defRPr sz="1200">
                <a:latin typeface="Black Han Sans"/>
                <a:ea typeface="Black Han Sans"/>
                <a:cs typeface="Black Han Sans"/>
                <a:sym typeface="Black Han Sans"/>
              </a:defRPr>
            </a:lvl2pPr>
            <a:lvl3pPr lvl="2" rtl="0">
              <a:spcBef>
                <a:spcPts val="0"/>
              </a:spcBef>
              <a:spcAft>
                <a:spcPts val="0"/>
              </a:spcAft>
              <a:buSzPts val="1200"/>
              <a:buFont typeface="Black Han Sans"/>
              <a:buNone/>
              <a:defRPr sz="1200">
                <a:latin typeface="Black Han Sans"/>
                <a:ea typeface="Black Han Sans"/>
                <a:cs typeface="Black Han Sans"/>
                <a:sym typeface="Black Han Sans"/>
              </a:defRPr>
            </a:lvl3pPr>
            <a:lvl4pPr lvl="3" rtl="0">
              <a:spcBef>
                <a:spcPts val="0"/>
              </a:spcBef>
              <a:spcAft>
                <a:spcPts val="0"/>
              </a:spcAft>
              <a:buSzPts val="1200"/>
              <a:buFont typeface="Black Han Sans"/>
              <a:buNone/>
              <a:defRPr sz="1200">
                <a:latin typeface="Black Han Sans"/>
                <a:ea typeface="Black Han Sans"/>
                <a:cs typeface="Black Han Sans"/>
                <a:sym typeface="Black Han Sans"/>
              </a:defRPr>
            </a:lvl4pPr>
            <a:lvl5pPr lvl="4" rtl="0">
              <a:spcBef>
                <a:spcPts val="0"/>
              </a:spcBef>
              <a:spcAft>
                <a:spcPts val="0"/>
              </a:spcAft>
              <a:buSzPts val="1200"/>
              <a:buFont typeface="Black Han Sans"/>
              <a:buNone/>
              <a:defRPr sz="1200">
                <a:latin typeface="Black Han Sans"/>
                <a:ea typeface="Black Han Sans"/>
                <a:cs typeface="Black Han Sans"/>
                <a:sym typeface="Black Han Sans"/>
              </a:defRPr>
            </a:lvl5pPr>
            <a:lvl6pPr lvl="5" rtl="0">
              <a:spcBef>
                <a:spcPts val="0"/>
              </a:spcBef>
              <a:spcAft>
                <a:spcPts val="0"/>
              </a:spcAft>
              <a:buSzPts val="1200"/>
              <a:buFont typeface="Black Han Sans"/>
              <a:buNone/>
              <a:defRPr sz="1200">
                <a:latin typeface="Black Han Sans"/>
                <a:ea typeface="Black Han Sans"/>
                <a:cs typeface="Black Han Sans"/>
                <a:sym typeface="Black Han Sans"/>
              </a:defRPr>
            </a:lvl6pPr>
            <a:lvl7pPr lvl="6" rtl="0">
              <a:spcBef>
                <a:spcPts val="0"/>
              </a:spcBef>
              <a:spcAft>
                <a:spcPts val="0"/>
              </a:spcAft>
              <a:buSzPts val="1200"/>
              <a:buFont typeface="Black Han Sans"/>
              <a:buNone/>
              <a:defRPr sz="1200">
                <a:latin typeface="Black Han Sans"/>
                <a:ea typeface="Black Han Sans"/>
                <a:cs typeface="Black Han Sans"/>
                <a:sym typeface="Black Han Sans"/>
              </a:defRPr>
            </a:lvl7pPr>
            <a:lvl8pPr lvl="7" rtl="0">
              <a:spcBef>
                <a:spcPts val="0"/>
              </a:spcBef>
              <a:spcAft>
                <a:spcPts val="0"/>
              </a:spcAft>
              <a:buSzPts val="1200"/>
              <a:buFont typeface="Black Han Sans"/>
              <a:buNone/>
              <a:defRPr sz="1200">
                <a:latin typeface="Black Han Sans"/>
                <a:ea typeface="Black Han Sans"/>
                <a:cs typeface="Black Han Sans"/>
                <a:sym typeface="Black Han Sans"/>
              </a:defRPr>
            </a:lvl8pPr>
            <a:lvl9pPr lvl="8" rtl="0">
              <a:spcBef>
                <a:spcPts val="0"/>
              </a:spcBef>
              <a:spcAft>
                <a:spcPts val="0"/>
              </a:spcAft>
              <a:buSzPts val="1200"/>
              <a:buFont typeface="Black Han Sans"/>
              <a:buNone/>
              <a:defRPr sz="1200">
                <a:latin typeface="Black Han Sans"/>
                <a:ea typeface="Black Han Sans"/>
                <a:cs typeface="Black Han Sans"/>
                <a:sym typeface="Black Han Sans"/>
              </a:defRPr>
            </a:lvl9pPr>
          </a:lstStyle>
          <a:p>
            <a:endParaRPr/>
          </a:p>
        </p:txBody>
      </p:sp>
      <p:sp>
        <p:nvSpPr>
          <p:cNvPr id="126" name="Google Shape;126;p14"/>
          <p:cNvSpPr txBox="1">
            <a:spLocks noGrp="1"/>
          </p:cNvSpPr>
          <p:nvPr>
            <p:ph type="subTitle" idx="4"/>
          </p:nvPr>
        </p:nvSpPr>
        <p:spPr>
          <a:xfrm>
            <a:off x="5208700" y="933250"/>
            <a:ext cx="23544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27" name="Google Shape;127;p14"/>
          <p:cNvSpPr txBox="1">
            <a:spLocks noGrp="1"/>
          </p:cNvSpPr>
          <p:nvPr>
            <p:ph type="title" idx="5" hasCustomPrompt="1"/>
          </p:nvPr>
        </p:nvSpPr>
        <p:spPr>
          <a:xfrm>
            <a:off x="4342050" y="1002275"/>
            <a:ext cx="939900" cy="4248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3600"/>
            </a:lvl1pPr>
            <a:lvl2pPr lvl="1" algn="ctr" rtl="0">
              <a:spcBef>
                <a:spcPts val="0"/>
              </a:spcBef>
              <a:spcAft>
                <a:spcPts val="0"/>
              </a:spcAft>
              <a:buSzPts val="12000"/>
              <a:buFont typeface="Black Han Sans"/>
              <a:buNone/>
              <a:defRPr sz="12000">
                <a:latin typeface="Black Han Sans"/>
                <a:ea typeface="Black Han Sans"/>
                <a:cs typeface="Black Han Sans"/>
                <a:sym typeface="Black Han Sans"/>
              </a:defRPr>
            </a:lvl2pPr>
            <a:lvl3pPr lvl="2" algn="ctr" rtl="0">
              <a:spcBef>
                <a:spcPts val="0"/>
              </a:spcBef>
              <a:spcAft>
                <a:spcPts val="0"/>
              </a:spcAft>
              <a:buSzPts val="12000"/>
              <a:buFont typeface="Black Han Sans"/>
              <a:buNone/>
              <a:defRPr sz="12000">
                <a:latin typeface="Black Han Sans"/>
                <a:ea typeface="Black Han Sans"/>
                <a:cs typeface="Black Han Sans"/>
                <a:sym typeface="Black Han Sans"/>
              </a:defRPr>
            </a:lvl3pPr>
            <a:lvl4pPr lvl="3" algn="ctr" rtl="0">
              <a:spcBef>
                <a:spcPts val="0"/>
              </a:spcBef>
              <a:spcAft>
                <a:spcPts val="0"/>
              </a:spcAft>
              <a:buSzPts val="12000"/>
              <a:buFont typeface="Black Han Sans"/>
              <a:buNone/>
              <a:defRPr sz="12000">
                <a:latin typeface="Black Han Sans"/>
                <a:ea typeface="Black Han Sans"/>
                <a:cs typeface="Black Han Sans"/>
                <a:sym typeface="Black Han Sans"/>
              </a:defRPr>
            </a:lvl4pPr>
            <a:lvl5pPr lvl="4" algn="ctr" rtl="0">
              <a:spcBef>
                <a:spcPts val="0"/>
              </a:spcBef>
              <a:spcAft>
                <a:spcPts val="0"/>
              </a:spcAft>
              <a:buSzPts val="12000"/>
              <a:buFont typeface="Black Han Sans"/>
              <a:buNone/>
              <a:defRPr sz="12000">
                <a:latin typeface="Black Han Sans"/>
                <a:ea typeface="Black Han Sans"/>
                <a:cs typeface="Black Han Sans"/>
                <a:sym typeface="Black Han Sans"/>
              </a:defRPr>
            </a:lvl5pPr>
            <a:lvl6pPr lvl="5" algn="ctr" rtl="0">
              <a:spcBef>
                <a:spcPts val="0"/>
              </a:spcBef>
              <a:spcAft>
                <a:spcPts val="0"/>
              </a:spcAft>
              <a:buSzPts val="12000"/>
              <a:buFont typeface="Black Han Sans"/>
              <a:buNone/>
              <a:defRPr sz="12000">
                <a:latin typeface="Black Han Sans"/>
                <a:ea typeface="Black Han Sans"/>
                <a:cs typeface="Black Han Sans"/>
                <a:sym typeface="Black Han Sans"/>
              </a:defRPr>
            </a:lvl6pPr>
            <a:lvl7pPr lvl="6" algn="ctr" rtl="0">
              <a:spcBef>
                <a:spcPts val="0"/>
              </a:spcBef>
              <a:spcAft>
                <a:spcPts val="0"/>
              </a:spcAft>
              <a:buSzPts val="12000"/>
              <a:buFont typeface="Black Han Sans"/>
              <a:buNone/>
              <a:defRPr sz="12000">
                <a:latin typeface="Black Han Sans"/>
                <a:ea typeface="Black Han Sans"/>
                <a:cs typeface="Black Han Sans"/>
                <a:sym typeface="Black Han Sans"/>
              </a:defRPr>
            </a:lvl7pPr>
            <a:lvl8pPr lvl="7" algn="ctr" rtl="0">
              <a:spcBef>
                <a:spcPts val="0"/>
              </a:spcBef>
              <a:spcAft>
                <a:spcPts val="0"/>
              </a:spcAft>
              <a:buSzPts val="12000"/>
              <a:buFont typeface="Black Han Sans"/>
              <a:buNone/>
              <a:defRPr sz="12000">
                <a:latin typeface="Black Han Sans"/>
                <a:ea typeface="Black Han Sans"/>
                <a:cs typeface="Black Han Sans"/>
                <a:sym typeface="Black Han Sans"/>
              </a:defRPr>
            </a:lvl8pPr>
            <a:lvl9pPr lvl="8" algn="ctr" rtl="0">
              <a:spcBef>
                <a:spcPts val="0"/>
              </a:spcBef>
              <a:spcAft>
                <a:spcPts val="0"/>
              </a:spcAft>
              <a:buSzPts val="12000"/>
              <a:buFont typeface="Black Han Sans"/>
              <a:buNone/>
              <a:defRPr sz="12000">
                <a:latin typeface="Black Han Sans"/>
                <a:ea typeface="Black Han Sans"/>
                <a:cs typeface="Black Han Sans"/>
                <a:sym typeface="Black Han Sans"/>
              </a:defRPr>
            </a:lvl9pPr>
          </a:lstStyle>
          <a:p>
            <a:r>
              <a:t>xx%</a:t>
            </a:r>
          </a:p>
        </p:txBody>
      </p:sp>
      <p:sp>
        <p:nvSpPr>
          <p:cNvPr id="128" name="Google Shape;128;p14"/>
          <p:cNvSpPr txBox="1">
            <a:spLocks noGrp="1"/>
          </p:cNvSpPr>
          <p:nvPr>
            <p:ph type="ctrTitle" idx="6"/>
          </p:nvPr>
        </p:nvSpPr>
        <p:spPr>
          <a:xfrm>
            <a:off x="5208700" y="2652025"/>
            <a:ext cx="3010800" cy="424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800"/>
            </a:lvl1pPr>
            <a:lvl2pPr lvl="1" rtl="0">
              <a:spcBef>
                <a:spcPts val="0"/>
              </a:spcBef>
              <a:spcAft>
                <a:spcPts val="0"/>
              </a:spcAft>
              <a:buSzPts val="1200"/>
              <a:buFont typeface="Black Han Sans"/>
              <a:buNone/>
              <a:defRPr sz="1200">
                <a:latin typeface="Black Han Sans"/>
                <a:ea typeface="Black Han Sans"/>
                <a:cs typeface="Black Han Sans"/>
                <a:sym typeface="Black Han Sans"/>
              </a:defRPr>
            </a:lvl2pPr>
            <a:lvl3pPr lvl="2" rtl="0">
              <a:spcBef>
                <a:spcPts val="0"/>
              </a:spcBef>
              <a:spcAft>
                <a:spcPts val="0"/>
              </a:spcAft>
              <a:buSzPts val="1200"/>
              <a:buFont typeface="Black Han Sans"/>
              <a:buNone/>
              <a:defRPr sz="1200">
                <a:latin typeface="Black Han Sans"/>
                <a:ea typeface="Black Han Sans"/>
                <a:cs typeface="Black Han Sans"/>
                <a:sym typeface="Black Han Sans"/>
              </a:defRPr>
            </a:lvl3pPr>
            <a:lvl4pPr lvl="3" rtl="0">
              <a:spcBef>
                <a:spcPts val="0"/>
              </a:spcBef>
              <a:spcAft>
                <a:spcPts val="0"/>
              </a:spcAft>
              <a:buSzPts val="1200"/>
              <a:buFont typeface="Black Han Sans"/>
              <a:buNone/>
              <a:defRPr sz="1200">
                <a:latin typeface="Black Han Sans"/>
                <a:ea typeface="Black Han Sans"/>
                <a:cs typeface="Black Han Sans"/>
                <a:sym typeface="Black Han Sans"/>
              </a:defRPr>
            </a:lvl4pPr>
            <a:lvl5pPr lvl="4" rtl="0">
              <a:spcBef>
                <a:spcPts val="0"/>
              </a:spcBef>
              <a:spcAft>
                <a:spcPts val="0"/>
              </a:spcAft>
              <a:buSzPts val="1200"/>
              <a:buFont typeface="Black Han Sans"/>
              <a:buNone/>
              <a:defRPr sz="1200">
                <a:latin typeface="Black Han Sans"/>
                <a:ea typeface="Black Han Sans"/>
                <a:cs typeface="Black Han Sans"/>
                <a:sym typeface="Black Han Sans"/>
              </a:defRPr>
            </a:lvl5pPr>
            <a:lvl6pPr lvl="5" rtl="0">
              <a:spcBef>
                <a:spcPts val="0"/>
              </a:spcBef>
              <a:spcAft>
                <a:spcPts val="0"/>
              </a:spcAft>
              <a:buSzPts val="1200"/>
              <a:buFont typeface="Black Han Sans"/>
              <a:buNone/>
              <a:defRPr sz="1200">
                <a:latin typeface="Black Han Sans"/>
                <a:ea typeface="Black Han Sans"/>
                <a:cs typeface="Black Han Sans"/>
                <a:sym typeface="Black Han Sans"/>
              </a:defRPr>
            </a:lvl6pPr>
            <a:lvl7pPr lvl="6" rtl="0">
              <a:spcBef>
                <a:spcPts val="0"/>
              </a:spcBef>
              <a:spcAft>
                <a:spcPts val="0"/>
              </a:spcAft>
              <a:buSzPts val="1200"/>
              <a:buFont typeface="Black Han Sans"/>
              <a:buNone/>
              <a:defRPr sz="1200">
                <a:latin typeface="Black Han Sans"/>
                <a:ea typeface="Black Han Sans"/>
                <a:cs typeface="Black Han Sans"/>
                <a:sym typeface="Black Han Sans"/>
              </a:defRPr>
            </a:lvl7pPr>
            <a:lvl8pPr lvl="7" rtl="0">
              <a:spcBef>
                <a:spcPts val="0"/>
              </a:spcBef>
              <a:spcAft>
                <a:spcPts val="0"/>
              </a:spcAft>
              <a:buSzPts val="1200"/>
              <a:buFont typeface="Black Han Sans"/>
              <a:buNone/>
              <a:defRPr sz="1200">
                <a:latin typeface="Black Han Sans"/>
                <a:ea typeface="Black Han Sans"/>
                <a:cs typeface="Black Han Sans"/>
                <a:sym typeface="Black Han Sans"/>
              </a:defRPr>
            </a:lvl8pPr>
            <a:lvl9pPr lvl="8" rtl="0">
              <a:spcBef>
                <a:spcPts val="0"/>
              </a:spcBef>
              <a:spcAft>
                <a:spcPts val="0"/>
              </a:spcAft>
              <a:buSzPts val="1200"/>
              <a:buFont typeface="Black Han Sans"/>
              <a:buNone/>
              <a:defRPr sz="1200">
                <a:latin typeface="Black Han Sans"/>
                <a:ea typeface="Black Han Sans"/>
                <a:cs typeface="Black Han Sans"/>
                <a:sym typeface="Black Han Sans"/>
              </a:defRPr>
            </a:lvl9pPr>
          </a:lstStyle>
          <a:p>
            <a:endParaRPr/>
          </a:p>
        </p:txBody>
      </p:sp>
      <p:sp>
        <p:nvSpPr>
          <p:cNvPr id="129" name="Google Shape;129;p14"/>
          <p:cNvSpPr txBox="1">
            <a:spLocks noGrp="1"/>
          </p:cNvSpPr>
          <p:nvPr>
            <p:ph type="subTitle" idx="7"/>
          </p:nvPr>
        </p:nvSpPr>
        <p:spPr>
          <a:xfrm>
            <a:off x="5208700" y="2925638"/>
            <a:ext cx="23544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30" name="Google Shape;130;p14"/>
          <p:cNvSpPr txBox="1">
            <a:spLocks noGrp="1"/>
          </p:cNvSpPr>
          <p:nvPr>
            <p:ph type="title" idx="8" hasCustomPrompt="1"/>
          </p:nvPr>
        </p:nvSpPr>
        <p:spPr>
          <a:xfrm>
            <a:off x="4342050" y="2994000"/>
            <a:ext cx="939900" cy="4248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3600"/>
            </a:lvl1pPr>
            <a:lvl2pPr lvl="1" algn="ctr" rtl="0">
              <a:spcBef>
                <a:spcPts val="0"/>
              </a:spcBef>
              <a:spcAft>
                <a:spcPts val="0"/>
              </a:spcAft>
              <a:buSzPts val="12000"/>
              <a:buFont typeface="Black Han Sans"/>
              <a:buNone/>
              <a:defRPr sz="12000">
                <a:latin typeface="Black Han Sans"/>
                <a:ea typeface="Black Han Sans"/>
                <a:cs typeface="Black Han Sans"/>
                <a:sym typeface="Black Han Sans"/>
              </a:defRPr>
            </a:lvl2pPr>
            <a:lvl3pPr lvl="2" algn="ctr" rtl="0">
              <a:spcBef>
                <a:spcPts val="0"/>
              </a:spcBef>
              <a:spcAft>
                <a:spcPts val="0"/>
              </a:spcAft>
              <a:buSzPts val="12000"/>
              <a:buFont typeface="Black Han Sans"/>
              <a:buNone/>
              <a:defRPr sz="12000">
                <a:latin typeface="Black Han Sans"/>
                <a:ea typeface="Black Han Sans"/>
                <a:cs typeface="Black Han Sans"/>
                <a:sym typeface="Black Han Sans"/>
              </a:defRPr>
            </a:lvl3pPr>
            <a:lvl4pPr lvl="3" algn="ctr" rtl="0">
              <a:spcBef>
                <a:spcPts val="0"/>
              </a:spcBef>
              <a:spcAft>
                <a:spcPts val="0"/>
              </a:spcAft>
              <a:buSzPts val="12000"/>
              <a:buFont typeface="Black Han Sans"/>
              <a:buNone/>
              <a:defRPr sz="12000">
                <a:latin typeface="Black Han Sans"/>
                <a:ea typeface="Black Han Sans"/>
                <a:cs typeface="Black Han Sans"/>
                <a:sym typeface="Black Han Sans"/>
              </a:defRPr>
            </a:lvl4pPr>
            <a:lvl5pPr lvl="4" algn="ctr" rtl="0">
              <a:spcBef>
                <a:spcPts val="0"/>
              </a:spcBef>
              <a:spcAft>
                <a:spcPts val="0"/>
              </a:spcAft>
              <a:buSzPts val="12000"/>
              <a:buFont typeface="Black Han Sans"/>
              <a:buNone/>
              <a:defRPr sz="12000">
                <a:latin typeface="Black Han Sans"/>
                <a:ea typeface="Black Han Sans"/>
                <a:cs typeface="Black Han Sans"/>
                <a:sym typeface="Black Han Sans"/>
              </a:defRPr>
            </a:lvl5pPr>
            <a:lvl6pPr lvl="5" algn="ctr" rtl="0">
              <a:spcBef>
                <a:spcPts val="0"/>
              </a:spcBef>
              <a:spcAft>
                <a:spcPts val="0"/>
              </a:spcAft>
              <a:buSzPts val="12000"/>
              <a:buFont typeface="Black Han Sans"/>
              <a:buNone/>
              <a:defRPr sz="12000">
                <a:latin typeface="Black Han Sans"/>
                <a:ea typeface="Black Han Sans"/>
                <a:cs typeface="Black Han Sans"/>
                <a:sym typeface="Black Han Sans"/>
              </a:defRPr>
            </a:lvl6pPr>
            <a:lvl7pPr lvl="6" algn="ctr" rtl="0">
              <a:spcBef>
                <a:spcPts val="0"/>
              </a:spcBef>
              <a:spcAft>
                <a:spcPts val="0"/>
              </a:spcAft>
              <a:buSzPts val="12000"/>
              <a:buFont typeface="Black Han Sans"/>
              <a:buNone/>
              <a:defRPr sz="12000">
                <a:latin typeface="Black Han Sans"/>
                <a:ea typeface="Black Han Sans"/>
                <a:cs typeface="Black Han Sans"/>
                <a:sym typeface="Black Han Sans"/>
              </a:defRPr>
            </a:lvl7pPr>
            <a:lvl8pPr lvl="7" algn="ctr" rtl="0">
              <a:spcBef>
                <a:spcPts val="0"/>
              </a:spcBef>
              <a:spcAft>
                <a:spcPts val="0"/>
              </a:spcAft>
              <a:buSzPts val="12000"/>
              <a:buFont typeface="Black Han Sans"/>
              <a:buNone/>
              <a:defRPr sz="12000">
                <a:latin typeface="Black Han Sans"/>
                <a:ea typeface="Black Han Sans"/>
                <a:cs typeface="Black Han Sans"/>
                <a:sym typeface="Black Han Sans"/>
              </a:defRPr>
            </a:lvl8pPr>
            <a:lvl9pPr lvl="8" algn="ctr" rtl="0">
              <a:spcBef>
                <a:spcPts val="0"/>
              </a:spcBef>
              <a:spcAft>
                <a:spcPts val="0"/>
              </a:spcAft>
              <a:buSzPts val="12000"/>
              <a:buFont typeface="Black Han Sans"/>
              <a:buNone/>
              <a:defRPr sz="12000">
                <a:latin typeface="Black Han Sans"/>
                <a:ea typeface="Black Han Sans"/>
                <a:cs typeface="Black Han Sans"/>
                <a:sym typeface="Black Han Sans"/>
              </a:defRPr>
            </a:lvl9pPr>
          </a:lstStyle>
          <a:p>
            <a:r>
              <a:t>xx%</a:t>
            </a:r>
          </a:p>
        </p:txBody>
      </p:sp>
      <p:sp>
        <p:nvSpPr>
          <p:cNvPr id="131" name="Google Shape;131;p14"/>
          <p:cNvSpPr txBox="1">
            <a:spLocks noGrp="1"/>
          </p:cNvSpPr>
          <p:nvPr>
            <p:ph type="ctrTitle" idx="9"/>
          </p:nvPr>
        </p:nvSpPr>
        <p:spPr>
          <a:xfrm>
            <a:off x="5208700" y="3642625"/>
            <a:ext cx="3010800" cy="424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800"/>
            </a:lvl1pPr>
            <a:lvl2pPr lvl="1" rtl="0">
              <a:spcBef>
                <a:spcPts val="0"/>
              </a:spcBef>
              <a:spcAft>
                <a:spcPts val="0"/>
              </a:spcAft>
              <a:buSzPts val="1200"/>
              <a:buFont typeface="Black Han Sans"/>
              <a:buNone/>
              <a:defRPr sz="1200">
                <a:latin typeface="Black Han Sans"/>
                <a:ea typeface="Black Han Sans"/>
                <a:cs typeface="Black Han Sans"/>
                <a:sym typeface="Black Han Sans"/>
              </a:defRPr>
            </a:lvl2pPr>
            <a:lvl3pPr lvl="2" rtl="0">
              <a:spcBef>
                <a:spcPts val="0"/>
              </a:spcBef>
              <a:spcAft>
                <a:spcPts val="0"/>
              </a:spcAft>
              <a:buSzPts val="1200"/>
              <a:buFont typeface="Black Han Sans"/>
              <a:buNone/>
              <a:defRPr sz="1200">
                <a:latin typeface="Black Han Sans"/>
                <a:ea typeface="Black Han Sans"/>
                <a:cs typeface="Black Han Sans"/>
                <a:sym typeface="Black Han Sans"/>
              </a:defRPr>
            </a:lvl3pPr>
            <a:lvl4pPr lvl="3" rtl="0">
              <a:spcBef>
                <a:spcPts val="0"/>
              </a:spcBef>
              <a:spcAft>
                <a:spcPts val="0"/>
              </a:spcAft>
              <a:buSzPts val="1200"/>
              <a:buFont typeface="Black Han Sans"/>
              <a:buNone/>
              <a:defRPr sz="1200">
                <a:latin typeface="Black Han Sans"/>
                <a:ea typeface="Black Han Sans"/>
                <a:cs typeface="Black Han Sans"/>
                <a:sym typeface="Black Han Sans"/>
              </a:defRPr>
            </a:lvl4pPr>
            <a:lvl5pPr lvl="4" rtl="0">
              <a:spcBef>
                <a:spcPts val="0"/>
              </a:spcBef>
              <a:spcAft>
                <a:spcPts val="0"/>
              </a:spcAft>
              <a:buSzPts val="1200"/>
              <a:buFont typeface="Black Han Sans"/>
              <a:buNone/>
              <a:defRPr sz="1200">
                <a:latin typeface="Black Han Sans"/>
                <a:ea typeface="Black Han Sans"/>
                <a:cs typeface="Black Han Sans"/>
                <a:sym typeface="Black Han Sans"/>
              </a:defRPr>
            </a:lvl5pPr>
            <a:lvl6pPr lvl="5" rtl="0">
              <a:spcBef>
                <a:spcPts val="0"/>
              </a:spcBef>
              <a:spcAft>
                <a:spcPts val="0"/>
              </a:spcAft>
              <a:buSzPts val="1200"/>
              <a:buFont typeface="Black Han Sans"/>
              <a:buNone/>
              <a:defRPr sz="1200">
                <a:latin typeface="Black Han Sans"/>
                <a:ea typeface="Black Han Sans"/>
                <a:cs typeface="Black Han Sans"/>
                <a:sym typeface="Black Han Sans"/>
              </a:defRPr>
            </a:lvl6pPr>
            <a:lvl7pPr lvl="6" rtl="0">
              <a:spcBef>
                <a:spcPts val="0"/>
              </a:spcBef>
              <a:spcAft>
                <a:spcPts val="0"/>
              </a:spcAft>
              <a:buSzPts val="1200"/>
              <a:buFont typeface="Black Han Sans"/>
              <a:buNone/>
              <a:defRPr sz="1200">
                <a:latin typeface="Black Han Sans"/>
                <a:ea typeface="Black Han Sans"/>
                <a:cs typeface="Black Han Sans"/>
                <a:sym typeface="Black Han Sans"/>
              </a:defRPr>
            </a:lvl7pPr>
            <a:lvl8pPr lvl="7" rtl="0">
              <a:spcBef>
                <a:spcPts val="0"/>
              </a:spcBef>
              <a:spcAft>
                <a:spcPts val="0"/>
              </a:spcAft>
              <a:buSzPts val="1200"/>
              <a:buFont typeface="Black Han Sans"/>
              <a:buNone/>
              <a:defRPr sz="1200">
                <a:latin typeface="Black Han Sans"/>
                <a:ea typeface="Black Han Sans"/>
                <a:cs typeface="Black Han Sans"/>
                <a:sym typeface="Black Han Sans"/>
              </a:defRPr>
            </a:lvl8pPr>
            <a:lvl9pPr lvl="8" rtl="0">
              <a:spcBef>
                <a:spcPts val="0"/>
              </a:spcBef>
              <a:spcAft>
                <a:spcPts val="0"/>
              </a:spcAft>
              <a:buSzPts val="1200"/>
              <a:buFont typeface="Black Han Sans"/>
              <a:buNone/>
              <a:defRPr sz="1200">
                <a:latin typeface="Black Han Sans"/>
                <a:ea typeface="Black Han Sans"/>
                <a:cs typeface="Black Han Sans"/>
                <a:sym typeface="Black Han Sans"/>
              </a:defRPr>
            </a:lvl9pPr>
          </a:lstStyle>
          <a:p>
            <a:endParaRPr/>
          </a:p>
        </p:txBody>
      </p:sp>
      <p:sp>
        <p:nvSpPr>
          <p:cNvPr id="132" name="Google Shape;132;p14"/>
          <p:cNvSpPr txBox="1">
            <a:spLocks noGrp="1"/>
          </p:cNvSpPr>
          <p:nvPr>
            <p:ph type="subTitle" idx="13"/>
          </p:nvPr>
        </p:nvSpPr>
        <p:spPr>
          <a:xfrm>
            <a:off x="5208700" y="3920338"/>
            <a:ext cx="23544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33" name="Google Shape;133;p14"/>
          <p:cNvSpPr txBox="1">
            <a:spLocks noGrp="1"/>
          </p:cNvSpPr>
          <p:nvPr>
            <p:ph type="title" idx="14" hasCustomPrompt="1"/>
          </p:nvPr>
        </p:nvSpPr>
        <p:spPr>
          <a:xfrm>
            <a:off x="4342050" y="3984600"/>
            <a:ext cx="939900" cy="4248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3600"/>
            </a:lvl1pPr>
            <a:lvl2pPr lvl="1" algn="ctr" rtl="0">
              <a:spcBef>
                <a:spcPts val="0"/>
              </a:spcBef>
              <a:spcAft>
                <a:spcPts val="0"/>
              </a:spcAft>
              <a:buSzPts val="12000"/>
              <a:buFont typeface="Black Han Sans"/>
              <a:buNone/>
              <a:defRPr sz="12000">
                <a:latin typeface="Black Han Sans"/>
                <a:ea typeface="Black Han Sans"/>
                <a:cs typeface="Black Han Sans"/>
                <a:sym typeface="Black Han Sans"/>
              </a:defRPr>
            </a:lvl2pPr>
            <a:lvl3pPr lvl="2" algn="ctr" rtl="0">
              <a:spcBef>
                <a:spcPts val="0"/>
              </a:spcBef>
              <a:spcAft>
                <a:spcPts val="0"/>
              </a:spcAft>
              <a:buSzPts val="12000"/>
              <a:buFont typeface="Black Han Sans"/>
              <a:buNone/>
              <a:defRPr sz="12000">
                <a:latin typeface="Black Han Sans"/>
                <a:ea typeface="Black Han Sans"/>
                <a:cs typeface="Black Han Sans"/>
                <a:sym typeface="Black Han Sans"/>
              </a:defRPr>
            </a:lvl3pPr>
            <a:lvl4pPr lvl="3" algn="ctr" rtl="0">
              <a:spcBef>
                <a:spcPts val="0"/>
              </a:spcBef>
              <a:spcAft>
                <a:spcPts val="0"/>
              </a:spcAft>
              <a:buSzPts val="12000"/>
              <a:buFont typeface="Black Han Sans"/>
              <a:buNone/>
              <a:defRPr sz="12000">
                <a:latin typeface="Black Han Sans"/>
                <a:ea typeface="Black Han Sans"/>
                <a:cs typeface="Black Han Sans"/>
                <a:sym typeface="Black Han Sans"/>
              </a:defRPr>
            </a:lvl4pPr>
            <a:lvl5pPr lvl="4" algn="ctr" rtl="0">
              <a:spcBef>
                <a:spcPts val="0"/>
              </a:spcBef>
              <a:spcAft>
                <a:spcPts val="0"/>
              </a:spcAft>
              <a:buSzPts val="12000"/>
              <a:buFont typeface="Black Han Sans"/>
              <a:buNone/>
              <a:defRPr sz="12000">
                <a:latin typeface="Black Han Sans"/>
                <a:ea typeface="Black Han Sans"/>
                <a:cs typeface="Black Han Sans"/>
                <a:sym typeface="Black Han Sans"/>
              </a:defRPr>
            </a:lvl5pPr>
            <a:lvl6pPr lvl="5" algn="ctr" rtl="0">
              <a:spcBef>
                <a:spcPts val="0"/>
              </a:spcBef>
              <a:spcAft>
                <a:spcPts val="0"/>
              </a:spcAft>
              <a:buSzPts val="12000"/>
              <a:buFont typeface="Black Han Sans"/>
              <a:buNone/>
              <a:defRPr sz="12000">
                <a:latin typeface="Black Han Sans"/>
                <a:ea typeface="Black Han Sans"/>
                <a:cs typeface="Black Han Sans"/>
                <a:sym typeface="Black Han Sans"/>
              </a:defRPr>
            </a:lvl6pPr>
            <a:lvl7pPr lvl="6" algn="ctr" rtl="0">
              <a:spcBef>
                <a:spcPts val="0"/>
              </a:spcBef>
              <a:spcAft>
                <a:spcPts val="0"/>
              </a:spcAft>
              <a:buSzPts val="12000"/>
              <a:buFont typeface="Black Han Sans"/>
              <a:buNone/>
              <a:defRPr sz="12000">
                <a:latin typeface="Black Han Sans"/>
                <a:ea typeface="Black Han Sans"/>
                <a:cs typeface="Black Han Sans"/>
                <a:sym typeface="Black Han Sans"/>
              </a:defRPr>
            </a:lvl7pPr>
            <a:lvl8pPr lvl="7" algn="ctr" rtl="0">
              <a:spcBef>
                <a:spcPts val="0"/>
              </a:spcBef>
              <a:spcAft>
                <a:spcPts val="0"/>
              </a:spcAft>
              <a:buSzPts val="12000"/>
              <a:buFont typeface="Black Han Sans"/>
              <a:buNone/>
              <a:defRPr sz="12000">
                <a:latin typeface="Black Han Sans"/>
                <a:ea typeface="Black Han Sans"/>
                <a:cs typeface="Black Han Sans"/>
                <a:sym typeface="Black Han Sans"/>
              </a:defRPr>
            </a:lvl8pPr>
            <a:lvl9pPr lvl="8" algn="ctr" rtl="0">
              <a:spcBef>
                <a:spcPts val="0"/>
              </a:spcBef>
              <a:spcAft>
                <a:spcPts val="0"/>
              </a:spcAft>
              <a:buSzPts val="12000"/>
              <a:buFont typeface="Black Han Sans"/>
              <a:buNone/>
              <a:defRPr sz="12000">
                <a:latin typeface="Black Han Sans"/>
                <a:ea typeface="Black Han Sans"/>
                <a:cs typeface="Black Han Sans"/>
                <a:sym typeface="Black Han Sans"/>
              </a:defRPr>
            </a:lvl9pPr>
          </a:lstStyle>
          <a:p>
            <a:r>
              <a:t>xx%</a:t>
            </a:r>
          </a:p>
        </p:txBody>
      </p:sp>
      <p:grpSp>
        <p:nvGrpSpPr>
          <p:cNvPr id="134" name="Google Shape;134;p14"/>
          <p:cNvGrpSpPr/>
          <p:nvPr/>
        </p:nvGrpSpPr>
        <p:grpSpPr>
          <a:xfrm flipH="1">
            <a:off x="-2741300" y="-2"/>
            <a:ext cx="11930134" cy="5214361"/>
            <a:chOff x="-44836" y="-2"/>
            <a:chExt cx="11930134" cy="5214361"/>
          </a:xfrm>
        </p:grpSpPr>
        <p:sp>
          <p:nvSpPr>
            <p:cNvPr id="135" name="Google Shape;135;p14"/>
            <p:cNvSpPr/>
            <p:nvPr/>
          </p:nvSpPr>
          <p:spPr>
            <a:xfrm rot="10800000">
              <a:off x="7353624" y="-2"/>
              <a:ext cx="2290182" cy="1835829"/>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flipH="1">
              <a:off x="5821300" y="2791197"/>
              <a:ext cx="6063998" cy="2423161"/>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4"/>
            <p:cNvSpPr/>
            <p:nvPr/>
          </p:nvSpPr>
          <p:spPr>
            <a:xfrm flipH="1">
              <a:off x="-44836" y="3871925"/>
              <a:ext cx="1905184" cy="1299041"/>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4"/>
            <p:cNvSpPr/>
            <p:nvPr/>
          </p:nvSpPr>
          <p:spPr>
            <a:xfrm>
              <a:off x="524811" y="177571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4"/>
              </a:buClr>
              <a:buSzPts val="2800"/>
              <a:buFont typeface="Black Han Sans"/>
              <a:buNone/>
              <a:defRPr sz="2800">
                <a:solidFill>
                  <a:schemeClr val="accent4"/>
                </a:solidFill>
                <a:latin typeface="Black Han Sans"/>
                <a:ea typeface="Black Han Sans"/>
                <a:cs typeface="Black Han Sans"/>
                <a:sym typeface="Black Han Sans"/>
              </a:defRPr>
            </a:lvl1pPr>
            <a:lvl2pPr lvl="1">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2pPr>
            <a:lvl3pPr lvl="2">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3pPr>
            <a:lvl4pPr lvl="3">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4pPr>
            <a:lvl5pPr lvl="4">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5pPr>
            <a:lvl6pPr lvl="5">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6pPr>
            <a:lvl7pPr lvl="6">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7pPr>
            <a:lvl8pPr lvl="7">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8pPr>
            <a:lvl9pPr lvl="8">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4"/>
              </a:buClr>
              <a:buSzPts val="1400"/>
              <a:buFont typeface="Lato"/>
              <a:buChar char="●"/>
              <a:defRPr>
                <a:solidFill>
                  <a:schemeClr val="accent4"/>
                </a:solidFill>
                <a:latin typeface="Lato"/>
                <a:ea typeface="Lato"/>
                <a:cs typeface="Lato"/>
                <a:sym typeface="Lato"/>
              </a:defRPr>
            </a:lvl1pPr>
            <a:lvl2pPr marL="914400" lvl="1"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2pPr>
            <a:lvl3pPr marL="1371600" lvl="2"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3pPr>
            <a:lvl4pPr marL="1828800" lvl="3"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4pPr>
            <a:lvl5pPr marL="2286000" lvl="4"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5pPr>
            <a:lvl6pPr marL="2743200" lvl="5"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6pPr>
            <a:lvl7pPr marL="3200400" lvl="6"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7pPr>
            <a:lvl8pPr marL="3657600" lvl="7"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8pPr>
            <a:lvl9pPr marL="4114800" lvl="8" indent="-317500">
              <a:lnSpc>
                <a:spcPct val="100000"/>
              </a:lnSpc>
              <a:spcBef>
                <a:spcPts val="1600"/>
              </a:spcBef>
              <a:spcAft>
                <a:spcPts val="1600"/>
              </a:spcAft>
              <a:buClr>
                <a:schemeClr val="accent4"/>
              </a:buClr>
              <a:buSzPts val="1400"/>
              <a:buFont typeface="Lato"/>
              <a:buChar char="■"/>
              <a:defRPr>
                <a:solidFill>
                  <a:schemeClr val="accent4"/>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7" r:id="rId15"/>
    <p:sldLayoutId id="2147483668" r:id="rId16"/>
    <p:sldLayoutId id="2147483669" r:id="rId17"/>
    <p:sldLayoutId id="2147483670" r:id="rId18"/>
    <p:sldLayoutId id="2147483671" r:id="rId19"/>
    <p:sldLayoutId id="2147483672" r:id="rId20"/>
    <p:sldLayoutId id="2147483673" r:id="rId21"/>
    <p:sldLayoutId id="2147483675" r:id="rId22"/>
    <p:sldLayoutId id="2147483676" r:id="rId23"/>
    <p:sldLayoutId id="2147483677" r:id="rId24"/>
    <p:sldLayoutId id="2147483678" r:id="rId25"/>
    <p:sldLayoutId id="2147483679" r:id="rId26"/>
    <p:sldLayoutId id="2147483680" r:id="rId27"/>
    <p:sldLayoutId id="2147483681" r:id="rId28"/>
    <p:sldLayoutId id="2147483682" r:id="rId29"/>
    <p:sldLayoutId id="2147483683" r:id="rId30"/>
    <p:sldLayoutId id="2147483684" r:id="rId31"/>
    <p:sldLayoutId id="2147483685" r:id="rId32"/>
    <p:sldLayoutId id="2147483686" r:id="rId33"/>
    <p:sldLayoutId id="2147483687" r:id="rId34"/>
    <p:sldLayoutId id="2147483688" r:id="rId35"/>
    <p:sldLayoutId id="2147483690" r:id="rId36"/>
    <p:sldLayoutId id="2147483691" r:id="rId37"/>
    <p:sldLayoutId id="2147483692" r:id="rId38"/>
    <p:sldLayoutId id="2147483694" r:id="rId39"/>
    <p:sldLayoutId id="2147483695" r:id="rId40"/>
    <p:sldLayoutId id="2147483696" r:id="rId41"/>
    <p:sldLayoutId id="2147483697" r:id="rId42"/>
    <p:sldLayoutId id="2147483698" r:id="rId43"/>
    <p:sldLayoutId id="2147483699" r:id="rId4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80"/>
        <p:cNvGrpSpPr/>
        <p:nvPr/>
      </p:nvGrpSpPr>
      <p:grpSpPr>
        <a:xfrm>
          <a:off x="0" y="0"/>
          <a:ext cx="0" cy="0"/>
          <a:chOff x="0" y="0"/>
          <a:chExt cx="0" cy="0"/>
        </a:xfrm>
      </p:grpSpPr>
      <p:sp>
        <p:nvSpPr>
          <p:cNvPr id="581" name="Google Shape;581;p56"/>
          <p:cNvSpPr txBox="1">
            <a:spLocks noGrp="1"/>
          </p:cNvSpPr>
          <p:nvPr>
            <p:ph type="ctrTitle"/>
          </p:nvPr>
        </p:nvSpPr>
        <p:spPr>
          <a:xfrm>
            <a:off x="1797900" y="591158"/>
            <a:ext cx="4398900" cy="205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Analisis Peluang Usaha</a:t>
            </a:r>
            <a:endParaRPr b="0"/>
          </a:p>
        </p:txBody>
      </p:sp>
      <p:grpSp>
        <p:nvGrpSpPr>
          <p:cNvPr id="583" name="Google Shape;583;p56"/>
          <p:cNvGrpSpPr/>
          <p:nvPr/>
        </p:nvGrpSpPr>
        <p:grpSpPr>
          <a:xfrm>
            <a:off x="-25" y="1343351"/>
            <a:ext cx="9144027" cy="3789738"/>
            <a:chOff x="-25" y="1343351"/>
            <a:chExt cx="9144027" cy="3789738"/>
          </a:xfrm>
        </p:grpSpPr>
        <p:sp>
          <p:nvSpPr>
            <p:cNvPr id="584" name="Google Shape;584;p56"/>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6"/>
            <p:cNvSpPr/>
            <p:nvPr/>
          </p:nvSpPr>
          <p:spPr>
            <a:xfrm>
              <a:off x="5283536" y="2616411"/>
              <a:ext cx="677302" cy="381465"/>
            </a:xfrm>
            <a:custGeom>
              <a:avLst/>
              <a:gdLst/>
              <a:ahLst/>
              <a:cxnLst/>
              <a:rect l="l" t="t" r="r" b="b"/>
              <a:pathLst>
                <a:path w="9302" h="5239" extrusionOk="0">
                  <a:moveTo>
                    <a:pt x="4378" y="1"/>
                  </a:moveTo>
                  <a:cubicBezTo>
                    <a:pt x="4276" y="1"/>
                    <a:pt x="4182" y="15"/>
                    <a:pt x="4099" y="47"/>
                  </a:cubicBezTo>
                  <a:cubicBezTo>
                    <a:pt x="3967" y="445"/>
                    <a:pt x="4066" y="547"/>
                    <a:pt x="4430" y="894"/>
                  </a:cubicBezTo>
                  <a:cubicBezTo>
                    <a:pt x="4525" y="989"/>
                    <a:pt x="4810" y="1159"/>
                    <a:pt x="4875" y="1275"/>
                  </a:cubicBezTo>
                  <a:cubicBezTo>
                    <a:pt x="4964" y="1435"/>
                    <a:pt x="4964" y="1435"/>
                    <a:pt x="4875" y="1537"/>
                  </a:cubicBezTo>
                  <a:cubicBezTo>
                    <a:pt x="4810" y="1608"/>
                    <a:pt x="4474" y="1718"/>
                    <a:pt x="4379" y="1728"/>
                  </a:cubicBezTo>
                  <a:cubicBezTo>
                    <a:pt x="4274" y="1736"/>
                    <a:pt x="4176" y="1740"/>
                    <a:pt x="4084" y="1740"/>
                  </a:cubicBezTo>
                  <a:cubicBezTo>
                    <a:pt x="3406" y="1740"/>
                    <a:pt x="3020" y="1537"/>
                    <a:pt x="2613" y="1363"/>
                  </a:cubicBezTo>
                  <a:cubicBezTo>
                    <a:pt x="2255" y="1211"/>
                    <a:pt x="2004" y="1109"/>
                    <a:pt x="1663" y="925"/>
                  </a:cubicBezTo>
                  <a:cubicBezTo>
                    <a:pt x="1415" y="792"/>
                    <a:pt x="736" y="500"/>
                    <a:pt x="353" y="500"/>
                  </a:cubicBezTo>
                  <a:cubicBezTo>
                    <a:pt x="207" y="500"/>
                    <a:pt x="105" y="542"/>
                    <a:pt x="85" y="652"/>
                  </a:cubicBezTo>
                  <a:cubicBezTo>
                    <a:pt x="0" y="1357"/>
                    <a:pt x="939" y="2139"/>
                    <a:pt x="1552" y="2494"/>
                  </a:cubicBezTo>
                  <a:cubicBezTo>
                    <a:pt x="2164" y="2847"/>
                    <a:pt x="2899" y="2881"/>
                    <a:pt x="3593" y="3017"/>
                  </a:cubicBezTo>
                  <a:cubicBezTo>
                    <a:pt x="4005" y="3099"/>
                    <a:pt x="4410" y="3245"/>
                    <a:pt x="4845" y="3405"/>
                  </a:cubicBezTo>
                  <a:cubicBezTo>
                    <a:pt x="5283" y="3568"/>
                    <a:pt x="5634" y="3861"/>
                    <a:pt x="5814" y="4290"/>
                  </a:cubicBezTo>
                  <a:cubicBezTo>
                    <a:pt x="5947" y="4603"/>
                    <a:pt x="6145" y="4871"/>
                    <a:pt x="6410" y="5082"/>
                  </a:cubicBezTo>
                  <a:cubicBezTo>
                    <a:pt x="6561" y="5205"/>
                    <a:pt x="6755" y="5239"/>
                    <a:pt x="6952" y="5239"/>
                  </a:cubicBezTo>
                  <a:cubicBezTo>
                    <a:pt x="7056" y="5239"/>
                    <a:pt x="7162" y="5229"/>
                    <a:pt x="7263" y="5218"/>
                  </a:cubicBezTo>
                  <a:cubicBezTo>
                    <a:pt x="7659" y="5178"/>
                    <a:pt x="8050" y="5137"/>
                    <a:pt x="8444" y="5096"/>
                  </a:cubicBezTo>
                  <a:lnTo>
                    <a:pt x="9016" y="4980"/>
                  </a:lnTo>
                  <a:cubicBezTo>
                    <a:pt x="9022" y="4982"/>
                    <a:pt x="9028" y="4983"/>
                    <a:pt x="9034" y="4983"/>
                  </a:cubicBezTo>
                  <a:cubicBezTo>
                    <a:pt x="9156" y="4983"/>
                    <a:pt x="9167" y="4562"/>
                    <a:pt x="9190" y="4426"/>
                  </a:cubicBezTo>
                  <a:cubicBezTo>
                    <a:pt x="9301" y="3796"/>
                    <a:pt x="9039" y="3208"/>
                    <a:pt x="8601" y="2367"/>
                  </a:cubicBezTo>
                  <a:cubicBezTo>
                    <a:pt x="8523" y="2214"/>
                    <a:pt x="8393" y="2065"/>
                    <a:pt x="8169" y="1864"/>
                  </a:cubicBezTo>
                  <a:cubicBezTo>
                    <a:pt x="7842" y="1578"/>
                    <a:pt x="7505" y="1456"/>
                    <a:pt x="7304" y="1363"/>
                  </a:cubicBezTo>
                  <a:cubicBezTo>
                    <a:pt x="6801" y="1139"/>
                    <a:pt x="6461" y="938"/>
                    <a:pt x="6230" y="775"/>
                  </a:cubicBezTo>
                  <a:cubicBezTo>
                    <a:pt x="5815" y="479"/>
                    <a:pt x="4965" y="1"/>
                    <a:pt x="4378" y="1"/>
                  </a:cubicBezTo>
                  <a:close/>
                </a:path>
              </a:pathLst>
            </a:custGeom>
            <a:solidFill>
              <a:srgbClr val="C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6"/>
            <p:cNvSpPr/>
            <p:nvPr/>
          </p:nvSpPr>
          <p:spPr>
            <a:xfrm>
              <a:off x="5609520" y="2831354"/>
              <a:ext cx="3330808" cy="1520325"/>
            </a:xfrm>
            <a:custGeom>
              <a:avLst/>
              <a:gdLst/>
              <a:ahLst/>
              <a:cxnLst/>
              <a:rect l="l" t="t" r="r" b="b"/>
              <a:pathLst>
                <a:path w="45745" h="20880" extrusionOk="0">
                  <a:moveTo>
                    <a:pt x="30796" y="0"/>
                  </a:moveTo>
                  <a:cubicBezTo>
                    <a:pt x="28260" y="0"/>
                    <a:pt x="25705" y="739"/>
                    <a:pt x="23476" y="1977"/>
                  </a:cubicBezTo>
                  <a:cubicBezTo>
                    <a:pt x="20213" y="3791"/>
                    <a:pt x="17594" y="6594"/>
                    <a:pt x="15471" y="9667"/>
                  </a:cubicBezTo>
                  <a:cubicBezTo>
                    <a:pt x="14620" y="10893"/>
                    <a:pt x="13585" y="12321"/>
                    <a:pt x="12092" y="12321"/>
                  </a:cubicBezTo>
                  <a:cubicBezTo>
                    <a:pt x="12085" y="12321"/>
                    <a:pt x="12078" y="12321"/>
                    <a:pt x="12071" y="12321"/>
                  </a:cubicBezTo>
                  <a:cubicBezTo>
                    <a:pt x="11374" y="12317"/>
                    <a:pt x="10711" y="11974"/>
                    <a:pt x="10176" y="11520"/>
                  </a:cubicBezTo>
                  <a:cubicBezTo>
                    <a:pt x="7172" y="8976"/>
                    <a:pt x="8006" y="3791"/>
                    <a:pt x="4934" y="1327"/>
                  </a:cubicBezTo>
                  <a:cubicBezTo>
                    <a:pt x="4798" y="1273"/>
                    <a:pt x="4524" y="1253"/>
                    <a:pt x="4181" y="1253"/>
                  </a:cubicBezTo>
                  <a:cubicBezTo>
                    <a:pt x="3485" y="1253"/>
                    <a:pt x="2505" y="1336"/>
                    <a:pt x="1811" y="1389"/>
                  </a:cubicBezTo>
                  <a:cubicBezTo>
                    <a:pt x="1528" y="1412"/>
                    <a:pt x="1082" y="1436"/>
                    <a:pt x="953" y="1688"/>
                  </a:cubicBezTo>
                  <a:cubicBezTo>
                    <a:pt x="55" y="4808"/>
                    <a:pt x="0" y="8136"/>
                    <a:pt x="517" y="11341"/>
                  </a:cubicBezTo>
                  <a:cubicBezTo>
                    <a:pt x="1059" y="14709"/>
                    <a:pt x="2494" y="18291"/>
                    <a:pt x="5559" y="19788"/>
                  </a:cubicBezTo>
                  <a:cubicBezTo>
                    <a:pt x="7334" y="20655"/>
                    <a:pt x="9987" y="20879"/>
                    <a:pt x="11604" y="20879"/>
                  </a:cubicBezTo>
                  <a:cubicBezTo>
                    <a:pt x="11689" y="20879"/>
                    <a:pt x="11771" y="20878"/>
                    <a:pt x="11850" y="20877"/>
                  </a:cubicBezTo>
                  <a:cubicBezTo>
                    <a:pt x="13701" y="20850"/>
                    <a:pt x="15300" y="20680"/>
                    <a:pt x="16927" y="19792"/>
                  </a:cubicBezTo>
                  <a:lnTo>
                    <a:pt x="45512" y="19792"/>
                  </a:lnTo>
                  <a:cubicBezTo>
                    <a:pt x="45744" y="16189"/>
                    <a:pt x="45002" y="10888"/>
                    <a:pt x="43356" y="7673"/>
                  </a:cubicBezTo>
                  <a:cubicBezTo>
                    <a:pt x="41712" y="4457"/>
                    <a:pt x="37735" y="1545"/>
                    <a:pt x="34278" y="501"/>
                  </a:cubicBezTo>
                  <a:cubicBezTo>
                    <a:pt x="33145" y="159"/>
                    <a:pt x="31973" y="0"/>
                    <a:pt x="30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6"/>
            <p:cNvSpPr/>
            <p:nvPr/>
          </p:nvSpPr>
          <p:spPr>
            <a:xfrm>
              <a:off x="8318159" y="3719234"/>
              <a:ext cx="50386" cy="558253"/>
            </a:xfrm>
            <a:custGeom>
              <a:avLst/>
              <a:gdLst/>
              <a:ahLst/>
              <a:cxnLst/>
              <a:rect l="l" t="t" r="r" b="b"/>
              <a:pathLst>
                <a:path w="692" h="7667" extrusionOk="0">
                  <a:moveTo>
                    <a:pt x="50" y="1"/>
                  </a:moveTo>
                  <a:cubicBezTo>
                    <a:pt x="32" y="1"/>
                    <a:pt x="12" y="17"/>
                    <a:pt x="18" y="41"/>
                  </a:cubicBezTo>
                  <a:cubicBezTo>
                    <a:pt x="287" y="1307"/>
                    <a:pt x="420" y="2610"/>
                    <a:pt x="376" y="3899"/>
                  </a:cubicBezTo>
                  <a:cubicBezTo>
                    <a:pt x="335" y="5121"/>
                    <a:pt x="1" y="6383"/>
                    <a:pt x="86" y="7598"/>
                  </a:cubicBezTo>
                  <a:cubicBezTo>
                    <a:pt x="90" y="7641"/>
                    <a:pt x="125" y="7667"/>
                    <a:pt x="161" y="7667"/>
                  </a:cubicBezTo>
                  <a:cubicBezTo>
                    <a:pt x="189" y="7667"/>
                    <a:pt x="217" y="7651"/>
                    <a:pt x="229" y="7614"/>
                  </a:cubicBezTo>
                  <a:cubicBezTo>
                    <a:pt x="607" y="6444"/>
                    <a:pt x="651" y="5019"/>
                    <a:pt x="671" y="3791"/>
                  </a:cubicBezTo>
                  <a:cubicBezTo>
                    <a:pt x="692" y="2487"/>
                    <a:pt x="478" y="1266"/>
                    <a:pt x="79" y="25"/>
                  </a:cubicBezTo>
                  <a:cubicBezTo>
                    <a:pt x="75" y="8"/>
                    <a:pt x="63" y="1"/>
                    <a:pt x="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6"/>
            <p:cNvSpPr/>
            <p:nvPr/>
          </p:nvSpPr>
          <p:spPr>
            <a:xfrm>
              <a:off x="8631328" y="3630184"/>
              <a:ext cx="22353" cy="62983"/>
            </a:xfrm>
            <a:custGeom>
              <a:avLst/>
              <a:gdLst/>
              <a:ahLst/>
              <a:cxnLst/>
              <a:rect l="l" t="t" r="r" b="b"/>
              <a:pathLst>
                <a:path w="307" h="865" extrusionOk="0">
                  <a:moveTo>
                    <a:pt x="154" y="1"/>
                  </a:moveTo>
                  <a:cubicBezTo>
                    <a:pt x="120" y="1"/>
                    <a:pt x="85" y="24"/>
                    <a:pt x="82" y="70"/>
                  </a:cubicBezTo>
                  <a:cubicBezTo>
                    <a:pt x="59" y="312"/>
                    <a:pt x="1" y="570"/>
                    <a:pt x="79" y="808"/>
                  </a:cubicBezTo>
                  <a:cubicBezTo>
                    <a:pt x="91" y="846"/>
                    <a:pt x="122" y="865"/>
                    <a:pt x="154" y="865"/>
                  </a:cubicBezTo>
                  <a:cubicBezTo>
                    <a:pt x="185" y="865"/>
                    <a:pt x="217" y="846"/>
                    <a:pt x="228" y="808"/>
                  </a:cubicBezTo>
                  <a:cubicBezTo>
                    <a:pt x="307" y="570"/>
                    <a:pt x="249" y="312"/>
                    <a:pt x="225" y="70"/>
                  </a:cubicBezTo>
                  <a:cubicBezTo>
                    <a:pt x="222" y="24"/>
                    <a:pt x="188" y="1"/>
                    <a:pt x="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6"/>
            <p:cNvSpPr/>
            <p:nvPr/>
          </p:nvSpPr>
          <p:spPr>
            <a:xfrm>
              <a:off x="8736105" y="3735398"/>
              <a:ext cx="13179" cy="44925"/>
            </a:xfrm>
            <a:custGeom>
              <a:avLst/>
              <a:gdLst/>
              <a:ahLst/>
              <a:cxnLst/>
              <a:rect l="l" t="t" r="r" b="b"/>
              <a:pathLst>
                <a:path w="181" h="617" extrusionOk="0">
                  <a:moveTo>
                    <a:pt x="91" y="1"/>
                  </a:moveTo>
                  <a:cubicBezTo>
                    <a:pt x="62" y="1"/>
                    <a:pt x="33" y="20"/>
                    <a:pt x="31" y="57"/>
                  </a:cubicBezTo>
                  <a:cubicBezTo>
                    <a:pt x="28" y="146"/>
                    <a:pt x="25" y="235"/>
                    <a:pt x="21" y="326"/>
                  </a:cubicBezTo>
                  <a:cubicBezTo>
                    <a:pt x="17" y="404"/>
                    <a:pt x="0" y="493"/>
                    <a:pt x="28" y="571"/>
                  </a:cubicBezTo>
                  <a:cubicBezTo>
                    <a:pt x="38" y="602"/>
                    <a:pt x="65" y="617"/>
                    <a:pt x="91" y="617"/>
                  </a:cubicBezTo>
                  <a:cubicBezTo>
                    <a:pt x="117" y="617"/>
                    <a:pt x="144" y="602"/>
                    <a:pt x="154" y="571"/>
                  </a:cubicBezTo>
                  <a:cubicBezTo>
                    <a:pt x="181" y="493"/>
                    <a:pt x="164" y="404"/>
                    <a:pt x="160" y="326"/>
                  </a:cubicBezTo>
                  <a:cubicBezTo>
                    <a:pt x="157" y="235"/>
                    <a:pt x="154" y="146"/>
                    <a:pt x="151" y="57"/>
                  </a:cubicBezTo>
                  <a:cubicBezTo>
                    <a:pt x="149" y="20"/>
                    <a:pt x="120" y="1"/>
                    <a:pt x="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6"/>
            <p:cNvSpPr/>
            <p:nvPr/>
          </p:nvSpPr>
          <p:spPr>
            <a:xfrm>
              <a:off x="7719929" y="3462714"/>
              <a:ext cx="16164" cy="61017"/>
            </a:xfrm>
            <a:custGeom>
              <a:avLst/>
              <a:gdLst/>
              <a:ahLst/>
              <a:cxnLst/>
              <a:rect l="l" t="t" r="r" b="b"/>
              <a:pathLst>
                <a:path w="222" h="838" extrusionOk="0">
                  <a:moveTo>
                    <a:pt x="112" y="0"/>
                  </a:moveTo>
                  <a:cubicBezTo>
                    <a:pt x="84" y="0"/>
                    <a:pt x="55" y="19"/>
                    <a:pt x="51" y="57"/>
                  </a:cubicBezTo>
                  <a:cubicBezTo>
                    <a:pt x="48" y="196"/>
                    <a:pt x="41" y="332"/>
                    <a:pt x="34" y="472"/>
                  </a:cubicBezTo>
                  <a:cubicBezTo>
                    <a:pt x="28" y="588"/>
                    <a:pt x="1" y="699"/>
                    <a:pt x="55" y="805"/>
                  </a:cubicBezTo>
                  <a:cubicBezTo>
                    <a:pt x="67" y="827"/>
                    <a:pt x="90" y="838"/>
                    <a:pt x="112" y="838"/>
                  </a:cubicBezTo>
                  <a:cubicBezTo>
                    <a:pt x="135" y="838"/>
                    <a:pt x="157" y="827"/>
                    <a:pt x="167" y="805"/>
                  </a:cubicBezTo>
                  <a:cubicBezTo>
                    <a:pt x="222" y="699"/>
                    <a:pt x="197" y="588"/>
                    <a:pt x="191" y="472"/>
                  </a:cubicBezTo>
                  <a:cubicBezTo>
                    <a:pt x="184" y="332"/>
                    <a:pt x="177" y="196"/>
                    <a:pt x="170" y="57"/>
                  </a:cubicBezTo>
                  <a:cubicBezTo>
                    <a:pt x="169" y="19"/>
                    <a:pt x="141" y="0"/>
                    <a:pt x="1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6"/>
            <p:cNvSpPr/>
            <p:nvPr/>
          </p:nvSpPr>
          <p:spPr>
            <a:xfrm>
              <a:off x="7775194" y="3392668"/>
              <a:ext cx="26067" cy="58541"/>
            </a:xfrm>
            <a:custGeom>
              <a:avLst/>
              <a:gdLst/>
              <a:ahLst/>
              <a:cxnLst/>
              <a:rect l="l" t="t" r="r" b="b"/>
              <a:pathLst>
                <a:path w="358" h="804" extrusionOk="0">
                  <a:moveTo>
                    <a:pt x="180" y="1"/>
                  </a:moveTo>
                  <a:cubicBezTo>
                    <a:pt x="141" y="1"/>
                    <a:pt x="102" y="28"/>
                    <a:pt x="96" y="83"/>
                  </a:cubicBezTo>
                  <a:cubicBezTo>
                    <a:pt x="68" y="280"/>
                    <a:pt x="0" y="529"/>
                    <a:pt x="65" y="719"/>
                  </a:cubicBezTo>
                  <a:cubicBezTo>
                    <a:pt x="83" y="775"/>
                    <a:pt x="131" y="803"/>
                    <a:pt x="179" y="803"/>
                  </a:cubicBezTo>
                  <a:cubicBezTo>
                    <a:pt x="226" y="803"/>
                    <a:pt x="274" y="775"/>
                    <a:pt x="293" y="719"/>
                  </a:cubicBezTo>
                  <a:cubicBezTo>
                    <a:pt x="357" y="529"/>
                    <a:pt x="289" y="277"/>
                    <a:pt x="266" y="83"/>
                  </a:cubicBezTo>
                  <a:cubicBezTo>
                    <a:pt x="259" y="28"/>
                    <a:pt x="219"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6"/>
            <p:cNvSpPr/>
            <p:nvPr/>
          </p:nvSpPr>
          <p:spPr>
            <a:xfrm>
              <a:off x="7795217" y="3633824"/>
              <a:ext cx="18203" cy="64293"/>
            </a:xfrm>
            <a:custGeom>
              <a:avLst/>
              <a:gdLst/>
              <a:ahLst/>
              <a:cxnLst/>
              <a:rect l="l" t="t" r="r" b="b"/>
              <a:pathLst>
                <a:path w="250" h="883" extrusionOk="0">
                  <a:moveTo>
                    <a:pt x="125" y="1"/>
                  </a:moveTo>
                  <a:cubicBezTo>
                    <a:pt x="88" y="1"/>
                    <a:pt x="50" y="25"/>
                    <a:pt x="45" y="75"/>
                  </a:cubicBezTo>
                  <a:cubicBezTo>
                    <a:pt x="28" y="326"/>
                    <a:pt x="0" y="565"/>
                    <a:pt x="35" y="816"/>
                  </a:cubicBezTo>
                  <a:cubicBezTo>
                    <a:pt x="42" y="860"/>
                    <a:pt x="83" y="882"/>
                    <a:pt x="125" y="882"/>
                  </a:cubicBezTo>
                  <a:cubicBezTo>
                    <a:pt x="166" y="882"/>
                    <a:pt x="207" y="860"/>
                    <a:pt x="212" y="816"/>
                  </a:cubicBezTo>
                  <a:cubicBezTo>
                    <a:pt x="249" y="565"/>
                    <a:pt x="222" y="326"/>
                    <a:pt x="205" y="75"/>
                  </a:cubicBezTo>
                  <a:cubicBezTo>
                    <a:pt x="200" y="25"/>
                    <a:pt x="162" y="1"/>
                    <a:pt x="1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6"/>
            <p:cNvSpPr/>
            <p:nvPr/>
          </p:nvSpPr>
          <p:spPr>
            <a:xfrm>
              <a:off x="7989045" y="3588899"/>
              <a:ext cx="25776" cy="68371"/>
            </a:xfrm>
            <a:custGeom>
              <a:avLst/>
              <a:gdLst/>
              <a:ahLst/>
              <a:cxnLst/>
              <a:rect l="l" t="t" r="r" b="b"/>
              <a:pathLst>
                <a:path w="354" h="939" extrusionOk="0">
                  <a:moveTo>
                    <a:pt x="103" y="0"/>
                  </a:moveTo>
                  <a:cubicBezTo>
                    <a:pt x="50" y="0"/>
                    <a:pt x="0" y="42"/>
                    <a:pt x="17" y="113"/>
                  </a:cubicBezTo>
                  <a:cubicBezTo>
                    <a:pt x="71" y="361"/>
                    <a:pt x="30" y="610"/>
                    <a:pt x="40" y="862"/>
                  </a:cubicBezTo>
                  <a:cubicBezTo>
                    <a:pt x="42" y="910"/>
                    <a:pt x="80" y="939"/>
                    <a:pt x="120" y="939"/>
                  </a:cubicBezTo>
                  <a:cubicBezTo>
                    <a:pt x="144" y="939"/>
                    <a:pt x="170" y="927"/>
                    <a:pt x="187" y="902"/>
                  </a:cubicBezTo>
                  <a:cubicBezTo>
                    <a:pt x="353" y="640"/>
                    <a:pt x="306" y="341"/>
                    <a:pt x="193" y="62"/>
                  </a:cubicBezTo>
                  <a:cubicBezTo>
                    <a:pt x="175" y="20"/>
                    <a:pt x="138" y="0"/>
                    <a:pt x="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6"/>
            <p:cNvSpPr/>
            <p:nvPr/>
          </p:nvSpPr>
          <p:spPr>
            <a:xfrm>
              <a:off x="6847193" y="3559628"/>
              <a:ext cx="168707" cy="714291"/>
            </a:xfrm>
            <a:custGeom>
              <a:avLst/>
              <a:gdLst/>
              <a:ahLst/>
              <a:cxnLst/>
              <a:rect l="l" t="t" r="r" b="b"/>
              <a:pathLst>
                <a:path w="2317" h="9810" extrusionOk="0">
                  <a:moveTo>
                    <a:pt x="2286" y="1"/>
                  </a:moveTo>
                  <a:cubicBezTo>
                    <a:pt x="2276" y="1"/>
                    <a:pt x="2266" y="6"/>
                    <a:pt x="2262" y="18"/>
                  </a:cubicBezTo>
                  <a:cubicBezTo>
                    <a:pt x="1654" y="1611"/>
                    <a:pt x="1180" y="3258"/>
                    <a:pt x="786" y="4918"/>
                  </a:cubicBezTo>
                  <a:cubicBezTo>
                    <a:pt x="415" y="6496"/>
                    <a:pt x="68" y="8140"/>
                    <a:pt x="0" y="9766"/>
                  </a:cubicBezTo>
                  <a:cubicBezTo>
                    <a:pt x="0" y="9794"/>
                    <a:pt x="25" y="9810"/>
                    <a:pt x="49" y="9810"/>
                  </a:cubicBezTo>
                  <a:cubicBezTo>
                    <a:pt x="69" y="9810"/>
                    <a:pt x="88" y="9799"/>
                    <a:pt x="92" y="9776"/>
                  </a:cubicBezTo>
                  <a:cubicBezTo>
                    <a:pt x="450" y="8150"/>
                    <a:pt x="629" y="6490"/>
                    <a:pt x="1004" y="4863"/>
                  </a:cubicBezTo>
                  <a:cubicBezTo>
                    <a:pt x="1375" y="3237"/>
                    <a:pt x="1882" y="1645"/>
                    <a:pt x="2310" y="32"/>
                  </a:cubicBezTo>
                  <a:cubicBezTo>
                    <a:pt x="2316" y="13"/>
                    <a:pt x="2301" y="1"/>
                    <a:pt x="2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6"/>
            <p:cNvSpPr/>
            <p:nvPr/>
          </p:nvSpPr>
          <p:spPr>
            <a:xfrm>
              <a:off x="5860724" y="3649334"/>
              <a:ext cx="20897" cy="65240"/>
            </a:xfrm>
            <a:custGeom>
              <a:avLst/>
              <a:gdLst/>
              <a:ahLst/>
              <a:cxnLst/>
              <a:rect l="l" t="t" r="r" b="b"/>
              <a:pathLst>
                <a:path w="287" h="896" extrusionOk="0">
                  <a:moveTo>
                    <a:pt x="143" y="1"/>
                  </a:moveTo>
                  <a:cubicBezTo>
                    <a:pt x="101" y="1"/>
                    <a:pt x="60" y="28"/>
                    <a:pt x="58" y="82"/>
                  </a:cubicBezTo>
                  <a:cubicBezTo>
                    <a:pt x="48" y="321"/>
                    <a:pt x="0" y="593"/>
                    <a:pt x="48" y="825"/>
                  </a:cubicBezTo>
                  <a:cubicBezTo>
                    <a:pt x="58" y="872"/>
                    <a:pt x="100" y="896"/>
                    <a:pt x="143" y="896"/>
                  </a:cubicBezTo>
                  <a:cubicBezTo>
                    <a:pt x="186" y="896"/>
                    <a:pt x="228" y="872"/>
                    <a:pt x="239" y="825"/>
                  </a:cubicBezTo>
                  <a:cubicBezTo>
                    <a:pt x="286" y="593"/>
                    <a:pt x="239" y="321"/>
                    <a:pt x="228" y="82"/>
                  </a:cubicBezTo>
                  <a:cubicBezTo>
                    <a:pt x="226" y="28"/>
                    <a:pt x="185" y="1"/>
                    <a:pt x="1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6"/>
            <p:cNvSpPr/>
            <p:nvPr/>
          </p:nvSpPr>
          <p:spPr>
            <a:xfrm>
              <a:off x="5955599" y="3683264"/>
              <a:ext cx="15655" cy="41503"/>
            </a:xfrm>
            <a:custGeom>
              <a:avLst/>
              <a:gdLst/>
              <a:ahLst/>
              <a:cxnLst/>
              <a:rect l="l" t="t" r="r" b="b"/>
              <a:pathLst>
                <a:path w="215" h="570" extrusionOk="0">
                  <a:moveTo>
                    <a:pt x="107" y="0"/>
                  </a:moveTo>
                  <a:cubicBezTo>
                    <a:pt x="79" y="0"/>
                    <a:pt x="51" y="20"/>
                    <a:pt x="48" y="59"/>
                  </a:cubicBezTo>
                  <a:cubicBezTo>
                    <a:pt x="38" y="202"/>
                    <a:pt x="0" y="376"/>
                    <a:pt x="38" y="519"/>
                  </a:cubicBezTo>
                  <a:cubicBezTo>
                    <a:pt x="46" y="552"/>
                    <a:pt x="77" y="569"/>
                    <a:pt x="107" y="569"/>
                  </a:cubicBezTo>
                  <a:cubicBezTo>
                    <a:pt x="138" y="569"/>
                    <a:pt x="169" y="552"/>
                    <a:pt x="177" y="519"/>
                  </a:cubicBezTo>
                  <a:cubicBezTo>
                    <a:pt x="214" y="376"/>
                    <a:pt x="177" y="202"/>
                    <a:pt x="167" y="59"/>
                  </a:cubicBezTo>
                  <a:cubicBezTo>
                    <a:pt x="164" y="20"/>
                    <a:pt x="136" y="0"/>
                    <a:pt x="1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6"/>
            <p:cNvSpPr/>
            <p:nvPr/>
          </p:nvSpPr>
          <p:spPr>
            <a:xfrm>
              <a:off x="5924363" y="3883864"/>
              <a:ext cx="13980" cy="45435"/>
            </a:xfrm>
            <a:custGeom>
              <a:avLst/>
              <a:gdLst/>
              <a:ahLst/>
              <a:cxnLst/>
              <a:rect l="l" t="t" r="r" b="b"/>
              <a:pathLst>
                <a:path w="192" h="624" extrusionOk="0">
                  <a:moveTo>
                    <a:pt x="96" y="0"/>
                  </a:moveTo>
                  <a:cubicBezTo>
                    <a:pt x="68" y="0"/>
                    <a:pt x="40" y="19"/>
                    <a:pt x="38" y="56"/>
                  </a:cubicBezTo>
                  <a:cubicBezTo>
                    <a:pt x="31" y="145"/>
                    <a:pt x="28" y="234"/>
                    <a:pt x="21" y="325"/>
                  </a:cubicBezTo>
                  <a:cubicBezTo>
                    <a:pt x="18" y="407"/>
                    <a:pt x="1" y="492"/>
                    <a:pt x="28" y="570"/>
                  </a:cubicBezTo>
                  <a:cubicBezTo>
                    <a:pt x="38" y="606"/>
                    <a:pt x="67" y="624"/>
                    <a:pt x="96" y="624"/>
                  </a:cubicBezTo>
                  <a:cubicBezTo>
                    <a:pt x="125" y="624"/>
                    <a:pt x="154" y="606"/>
                    <a:pt x="164" y="570"/>
                  </a:cubicBezTo>
                  <a:cubicBezTo>
                    <a:pt x="191" y="492"/>
                    <a:pt x="174" y="403"/>
                    <a:pt x="171" y="325"/>
                  </a:cubicBezTo>
                  <a:cubicBezTo>
                    <a:pt x="164" y="234"/>
                    <a:pt x="161" y="145"/>
                    <a:pt x="153" y="56"/>
                  </a:cubicBezTo>
                  <a:cubicBezTo>
                    <a:pt x="152" y="19"/>
                    <a:pt x="124" y="0"/>
                    <a:pt x="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6"/>
            <p:cNvSpPr/>
            <p:nvPr/>
          </p:nvSpPr>
          <p:spPr>
            <a:xfrm>
              <a:off x="7145944" y="1343351"/>
              <a:ext cx="1510714" cy="1392466"/>
            </a:xfrm>
            <a:custGeom>
              <a:avLst/>
              <a:gdLst/>
              <a:ahLst/>
              <a:cxnLst/>
              <a:rect l="l" t="t" r="r" b="b"/>
              <a:pathLst>
                <a:path w="20748" h="19124" extrusionOk="0">
                  <a:moveTo>
                    <a:pt x="9265" y="0"/>
                  </a:moveTo>
                  <a:cubicBezTo>
                    <a:pt x="8349" y="0"/>
                    <a:pt x="7466" y="137"/>
                    <a:pt x="6839" y="370"/>
                  </a:cubicBezTo>
                  <a:cubicBezTo>
                    <a:pt x="5651" y="812"/>
                    <a:pt x="4396" y="1608"/>
                    <a:pt x="3665" y="2642"/>
                  </a:cubicBezTo>
                  <a:cubicBezTo>
                    <a:pt x="2936" y="3680"/>
                    <a:pt x="2450" y="4902"/>
                    <a:pt x="1943" y="6062"/>
                  </a:cubicBezTo>
                  <a:cubicBezTo>
                    <a:pt x="1334" y="7464"/>
                    <a:pt x="1028" y="8872"/>
                    <a:pt x="538" y="10318"/>
                  </a:cubicBezTo>
                  <a:cubicBezTo>
                    <a:pt x="252" y="11169"/>
                    <a:pt x="1" y="12046"/>
                    <a:pt x="24" y="12945"/>
                  </a:cubicBezTo>
                  <a:cubicBezTo>
                    <a:pt x="78" y="14948"/>
                    <a:pt x="1552" y="16701"/>
                    <a:pt x="3314" y="17657"/>
                  </a:cubicBezTo>
                  <a:cubicBezTo>
                    <a:pt x="5080" y="18616"/>
                    <a:pt x="6366" y="18936"/>
                    <a:pt x="8751" y="19123"/>
                  </a:cubicBezTo>
                  <a:cubicBezTo>
                    <a:pt x="12133" y="18973"/>
                    <a:pt x="15630" y="18797"/>
                    <a:pt x="18672" y="17303"/>
                  </a:cubicBezTo>
                  <a:cubicBezTo>
                    <a:pt x="19030" y="17129"/>
                    <a:pt x="19383" y="16932"/>
                    <a:pt x="19649" y="16636"/>
                  </a:cubicBezTo>
                  <a:cubicBezTo>
                    <a:pt x="19961" y="16286"/>
                    <a:pt x="20125" y="15826"/>
                    <a:pt x="20241" y="15367"/>
                  </a:cubicBezTo>
                  <a:cubicBezTo>
                    <a:pt x="20748" y="13359"/>
                    <a:pt x="20462" y="11227"/>
                    <a:pt x="19900" y="9233"/>
                  </a:cubicBezTo>
                  <a:cubicBezTo>
                    <a:pt x="19080" y="6313"/>
                    <a:pt x="17566" y="3446"/>
                    <a:pt x="15028" y="1792"/>
                  </a:cubicBezTo>
                  <a:cubicBezTo>
                    <a:pt x="13474" y="778"/>
                    <a:pt x="12518" y="574"/>
                    <a:pt x="10718" y="121"/>
                  </a:cubicBezTo>
                  <a:cubicBezTo>
                    <a:pt x="10247" y="39"/>
                    <a:pt x="9752" y="0"/>
                    <a:pt x="92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6"/>
            <p:cNvSpPr/>
            <p:nvPr/>
          </p:nvSpPr>
          <p:spPr>
            <a:xfrm>
              <a:off x="7308463" y="1451114"/>
              <a:ext cx="1019957" cy="1523238"/>
            </a:xfrm>
            <a:custGeom>
              <a:avLst/>
              <a:gdLst/>
              <a:ahLst/>
              <a:cxnLst/>
              <a:rect l="l" t="t" r="r" b="b"/>
              <a:pathLst>
                <a:path w="14008" h="20920" extrusionOk="0">
                  <a:moveTo>
                    <a:pt x="6266" y="0"/>
                  </a:moveTo>
                  <a:cubicBezTo>
                    <a:pt x="4944" y="0"/>
                    <a:pt x="3676" y="772"/>
                    <a:pt x="2844" y="1815"/>
                  </a:cubicBezTo>
                  <a:cubicBezTo>
                    <a:pt x="1936" y="2952"/>
                    <a:pt x="1470" y="4374"/>
                    <a:pt x="1126" y="5790"/>
                  </a:cubicBezTo>
                  <a:cubicBezTo>
                    <a:pt x="405" y="8770"/>
                    <a:pt x="0" y="11863"/>
                    <a:pt x="1623" y="14496"/>
                  </a:cubicBezTo>
                  <a:cubicBezTo>
                    <a:pt x="1946" y="15020"/>
                    <a:pt x="2684" y="15687"/>
                    <a:pt x="3253" y="15912"/>
                  </a:cubicBezTo>
                  <a:cubicBezTo>
                    <a:pt x="3640" y="16061"/>
                    <a:pt x="3760" y="16143"/>
                    <a:pt x="4141" y="16245"/>
                  </a:cubicBezTo>
                  <a:lnTo>
                    <a:pt x="4141" y="16384"/>
                  </a:lnTo>
                  <a:cubicBezTo>
                    <a:pt x="4066" y="17334"/>
                    <a:pt x="3954" y="18133"/>
                    <a:pt x="3984" y="19085"/>
                  </a:cubicBezTo>
                  <a:cubicBezTo>
                    <a:pt x="3995" y="19453"/>
                    <a:pt x="4019" y="19838"/>
                    <a:pt x="4192" y="20161"/>
                  </a:cubicBezTo>
                  <a:cubicBezTo>
                    <a:pt x="4451" y="20650"/>
                    <a:pt x="5015" y="20920"/>
                    <a:pt x="5568" y="20920"/>
                  </a:cubicBezTo>
                  <a:cubicBezTo>
                    <a:pt x="5604" y="20920"/>
                    <a:pt x="5640" y="20918"/>
                    <a:pt x="5675" y="20916"/>
                  </a:cubicBezTo>
                  <a:cubicBezTo>
                    <a:pt x="6261" y="20879"/>
                    <a:pt x="6801" y="20569"/>
                    <a:pt x="7227" y="20167"/>
                  </a:cubicBezTo>
                  <a:cubicBezTo>
                    <a:pt x="7655" y="19766"/>
                    <a:pt x="7808" y="19715"/>
                    <a:pt x="8132" y="19228"/>
                  </a:cubicBezTo>
                  <a:lnTo>
                    <a:pt x="8234" y="19045"/>
                  </a:lnTo>
                  <a:cubicBezTo>
                    <a:pt x="8309" y="18898"/>
                    <a:pt x="8183" y="17256"/>
                    <a:pt x="8216" y="16422"/>
                  </a:cubicBezTo>
                  <a:cubicBezTo>
                    <a:pt x="9530" y="16191"/>
                    <a:pt x="10826" y="15173"/>
                    <a:pt x="11258" y="13891"/>
                  </a:cubicBezTo>
                  <a:cubicBezTo>
                    <a:pt x="11374" y="13982"/>
                    <a:pt x="11585" y="14104"/>
                    <a:pt x="11704" y="14129"/>
                  </a:cubicBezTo>
                  <a:cubicBezTo>
                    <a:pt x="11776" y="14143"/>
                    <a:pt x="11849" y="14150"/>
                    <a:pt x="11921" y="14150"/>
                  </a:cubicBezTo>
                  <a:cubicBezTo>
                    <a:pt x="12323" y="14150"/>
                    <a:pt x="12713" y="13941"/>
                    <a:pt x="13041" y="13693"/>
                  </a:cubicBezTo>
                  <a:cubicBezTo>
                    <a:pt x="13456" y="13380"/>
                    <a:pt x="13701" y="12986"/>
                    <a:pt x="13827" y="12482"/>
                  </a:cubicBezTo>
                  <a:cubicBezTo>
                    <a:pt x="14007" y="11768"/>
                    <a:pt x="13780" y="11029"/>
                    <a:pt x="13246" y="10645"/>
                  </a:cubicBezTo>
                  <a:cubicBezTo>
                    <a:pt x="12863" y="10368"/>
                    <a:pt x="12447" y="10258"/>
                    <a:pt x="12001" y="10258"/>
                  </a:cubicBezTo>
                  <a:cubicBezTo>
                    <a:pt x="11849" y="10258"/>
                    <a:pt x="11692" y="10271"/>
                    <a:pt x="11533" y="10294"/>
                  </a:cubicBezTo>
                  <a:lnTo>
                    <a:pt x="11533" y="10294"/>
                  </a:lnTo>
                  <a:cubicBezTo>
                    <a:pt x="11912" y="7809"/>
                    <a:pt x="11677" y="5233"/>
                    <a:pt x="10854" y="2856"/>
                  </a:cubicBezTo>
                  <a:cubicBezTo>
                    <a:pt x="10680" y="2353"/>
                    <a:pt x="10473" y="1846"/>
                    <a:pt x="10115" y="1455"/>
                  </a:cubicBezTo>
                  <a:cubicBezTo>
                    <a:pt x="9809" y="1118"/>
                    <a:pt x="9408" y="884"/>
                    <a:pt x="8996" y="693"/>
                  </a:cubicBezTo>
                  <a:cubicBezTo>
                    <a:pt x="8145" y="295"/>
                    <a:pt x="7220" y="60"/>
                    <a:pt x="6284" y="3"/>
                  </a:cubicBezTo>
                  <a:lnTo>
                    <a:pt x="6284" y="3"/>
                  </a:lnTo>
                  <a:lnTo>
                    <a:pt x="6618" y="19"/>
                  </a:lnTo>
                  <a:cubicBezTo>
                    <a:pt x="6500" y="7"/>
                    <a:pt x="6383" y="0"/>
                    <a:pt x="6266" y="0"/>
                  </a:cubicBezTo>
                  <a:close/>
                </a:path>
              </a:pathLst>
            </a:custGeom>
            <a:solidFill>
              <a:srgbClr val="C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6"/>
            <p:cNvSpPr/>
            <p:nvPr/>
          </p:nvSpPr>
          <p:spPr>
            <a:xfrm>
              <a:off x="7373849" y="1407864"/>
              <a:ext cx="1018210" cy="800501"/>
            </a:xfrm>
            <a:custGeom>
              <a:avLst/>
              <a:gdLst/>
              <a:ahLst/>
              <a:cxnLst/>
              <a:rect l="l" t="t" r="r" b="b"/>
              <a:pathLst>
                <a:path w="13984" h="10994" extrusionOk="0">
                  <a:moveTo>
                    <a:pt x="307" y="5832"/>
                  </a:moveTo>
                  <a:cubicBezTo>
                    <a:pt x="171" y="6287"/>
                    <a:pt x="66" y="6817"/>
                    <a:pt x="0" y="7435"/>
                  </a:cubicBezTo>
                  <a:lnTo>
                    <a:pt x="307" y="5832"/>
                  </a:lnTo>
                  <a:close/>
                  <a:moveTo>
                    <a:pt x="5512" y="1"/>
                  </a:moveTo>
                  <a:cubicBezTo>
                    <a:pt x="4991" y="1"/>
                    <a:pt x="4460" y="8"/>
                    <a:pt x="3957" y="154"/>
                  </a:cubicBezTo>
                  <a:cubicBezTo>
                    <a:pt x="3593" y="259"/>
                    <a:pt x="3256" y="437"/>
                    <a:pt x="2923" y="620"/>
                  </a:cubicBezTo>
                  <a:cubicBezTo>
                    <a:pt x="2549" y="824"/>
                    <a:pt x="2181" y="1035"/>
                    <a:pt x="1821" y="1253"/>
                  </a:cubicBezTo>
                  <a:cubicBezTo>
                    <a:pt x="1640" y="1358"/>
                    <a:pt x="1460" y="1470"/>
                    <a:pt x="1321" y="1630"/>
                  </a:cubicBezTo>
                  <a:cubicBezTo>
                    <a:pt x="1188" y="1784"/>
                    <a:pt x="1103" y="1974"/>
                    <a:pt x="1024" y="2164"/>
                  </a:cubicBezTo>
                  <a:cubicBezTo>
                    <a:pt x="759" y="2808"/>
                    <a:pt x="561" y="3478"/>
                    <a:pt x="436" y="4162"/>
                  </a:cubicBezTo>
                  <a:cubicBezTo>
                    <a:pt x="402" y="4336"/>
                    <a:pt x="388" y="4553"/>
                    <a:pt x="531" y="4659"/>
                  </a:cubicBezTo>
                  <a:lnTo>
                    <a:pt x="307" y="5832"/>
                  </a:lnTo>
                  <a:lnTo>
                    <a:pt x="307" y="5832"/>
                  </a:lnTo>
                  <a:cubicBezTo>
                    <a:pt x="1106" y="3161"/>
                    <a:pt x="2971" y="3093"/>
                    <a:pt x="4073" y="2947"/>
                  </a:cubicBezTo>
                  <a:cubicBezTo>
                    <a:pt x="4311" y="2916"/>
                    <a:pt x="4551" y="2900"/>
                    <a:pt x="4791" y="2900"/>
                  </a:cubicBezTo>
                  <a:cubicBezTo>
                    <a:pt x="5855" y="2900"/>
                    <a:pt x="6920" y="3207"/>
                    <a:pt x="7805" y="3797"/>
                  </a:cubicBezTo>
                  <a:cubicBezTo>
                    <a:pt x="8081" y="3985"/>
                    <a:pt x="8336" y="4193"/>
                    <a:pt x="8584" y="4414"/>
                  </a:cubicBezTo>
                  <a:cubicBezTo>
                    <a:pt x="8857" y="4655"/>
                    <a:pt x="9122" y="4907"/>
                    <a:pt x="9350" y="5190"/>
                  </a:cubicBezTo>
                  <a:cubicBezTo>
                    <a:pt x="9976" y="5975"/>
                    <a:pt x="10289" y="6976"/>
                    <a:pt x="10398" y="7973"/>
                  </a:cubicBezTo>
                  <a:cubicBezTo>
                    <a:pt x="10510" y="8973"/>
                    <a:pt x="10432" y="9983"/>
                    <a:pt x="10357" y="10983"/>
                  </a:cubicBezTo>
                  <a:lnTo>
                    <a:pt x="10408" y="10994"/>
                  </a:lnTo>
                  <a:cubicBezTo>
                    <a:pt x="11172" y="10677"/>
                    <a:pt x="12000" y="10514"/>
                    <a:pt x="12828" y="10514"/>
                  </a:cubicBezTo>
                  <a:cubicBezTo>
                    <a:pt x="13173" y="10514"/>
                    <a:pt x="13518" y="10542"/>
                    <a:pt x="13858" y="10599"/>
                  </a:cubicBezTo>
                  <a:cubicBezTo>
                    <a:pt x="13984" y="10116"/>
                    <a:pt x="13875" y="9606"/>
                    <a:pt x="13759" y="9119"/>
                  </a:cubicBezTo>
                  <a:cubicBezTo>
                    <a:pt x="13569" y="8337"/>
                    <a:pt x="13354" y="7561"/>
                    <a:pt x="13113" y="6792"/>
                  </a:cubicBezTo>
                  <a:cubicBezTo>
                    <a:pt x="12664" y="5369"/>
                    <a:pt x="12112" y="3961"/>
                    <a:pt x="11238" y="2753"/>
                  </a:cubicBezTo>
                  <a:cubicBezTo>
                    <a:pt x="10364" y="1542"/>
                    <a:pt x="9132" y="545"/>
                    <a:pt x="7683" y="192"/>
                  </a:cubicBezTo>
                  <a:cubicBezTo>
                    <a:pt x="6975" y="18"/>
                    <a:pt x="6241" y="5"/>
                    <a:pt x="5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6"/>
            <p:cNvSpPr/>
            <p:nvPr/>
          </p:nvSpPr>
          <p:spPr>
            <a:xfrm>
              <a:off x="7661169" y="1807460"/>
              <a:ext cx="395226" cy="395445"/>
            </a:xfrm>
            <a:custGeom>
              <a:avLst/>
              <a:gdLst/>
              <a:ahLst/>
              <a:cxnLst/>
              <a:rect l="l" t="t" r="r" b="b"/>
              <a:pathLst>
                <a:path w="5428" h="5431" extrusionOk="0">
                  <a:moveTo>
                    <a:pt x="2713" y="246"/>
                  </a:moveTo>
                  <a:cubicBezTo>
                    <a:pt x="4074" y="246"/>
                    <a:pt x="5183" y="1355"/>
                    <a:pt x="5183" y="2716"/>
                  </a:cubicBezTo>
                  <a:cubicBezTo>
                    <a:pt x="5183" y="4077"/>
                    <a:pt x="4074" y="5182"/>
                    <a:pt x="2713" y="5182"/>
                  </a:cubicBezTo>
                  <a:cubicBezTo>
                    <a:pt x="1351" y="5182"/>
                    <a:pt x="246" y="4077"/>
                    <a:pt x="246" y="2716"/>
                  </a:cubicBezTo>
                  <a:cubicBezTo>
                    <a:pt x="246" y="1355"/>
                    <a:pt x="1351" y="246"/>
                    <a:pt x="2713" y="246"/>
                  </a:cubicBezTo>
                  <a:close/>
                  <a:moveTo>
                    <a:pt x="2713" y="1"/>
                  </a:moveTo>
                  <a:cubicBezTo>
                    <a:pt x="1216" y="1"/>
                    <a:pt x="1" y="1219"/>
                    <a:pt x="1" y="2716"/>
                  </a:cubicBezTo>
                  <a:cubicBezTo>
                    <a:pt x="1" y="4213"/>
                    <a:pt x="1216" y="5431"/>
                    <a:pt x="2713" y="5431"/>
                  </a:cubicBezTo>
                  <a:cubicBezTo>
                    <a:pt x="4209" y="5431"/>
                    <a:pt x="5428" y="4213"/>
                    <a:pt x="5428" y="2716"/>
                  </a:cubicBezTo>
                  <a:cubicBezTo>
                    <a:pt x="5428" y="1219"/>
                    <a:pt x="4209" y="1"/>
                    <a:pt x="2713"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6"/>
            <p:cNvSpPr/>
            <p:nvPr/>
          </p:nvSpPr>
          <p:spPr>
            <a:xfrm>
              <a:off x="7279411" y="1837750"/>
              <a:ext cx="333336" cy="369159"/>
            </a:xfrm>
            <a:custGeom>
              <a:avLst/>
              <a:gdLst/>
              <a:ahLst/>
              <a:cxnLst/>
              <a:rect l="l" t="t" r="r" b="b"/>
              <a:pathLst>
                <a:path w="4578" h="5070" extrusionOk="0">
                  <a:moveTo>
                    <a:pt x="2291" y="217"/>
                  </a:moveTo>
                  <a:cubicBezTo>
                    <a:pt x="3430" y="217"/>
                    <a:pt x="4360" y="1259"/>
                    <a:pt x="4360" y="2535"/>
                  </a:cubicBezTo>
                  <a:cubicBezTo>
                    <a:pt x="4360" y="3810"/>
                    <a:pt x="3430" y="4848"/>
                    <a:pt x="2291" y="4848"/>
                  </a:cubicBezTo>
                  <a:cubicBezTo>
                    <a:pt x="1148" y="4848"/>
                    <a:pt x="222" y="3810"/>
                    <a:pt x="222" y="2535"/>
                  </a:cubicBezTo>
                  <a:cubicBezTo>
                    <a:pt x="222" y="1259"/>
                    <a:pt x="1148" y="217"/>
                    <a:pt x="2291" y="217"/>
                  </a:cubicBezTo>
                  <a:close/>
                  <a:moveTo>
                    <a:pt x="2291" y="0"/>
                  </a:moveTo>
                  <a:cubicBezTo>
                    <a:pt x="1029" y="0"/>
                    <a:pt x="1" y="1136"/>
                    <a:pt x="1" y="2535"/>
                  </a:cubicBezTo>
                  <a:cubicBezTo>
                    <a:pt x="1" y="3933"/>
                    <a:pt x="1029" y="5069"/>
                    <a:pt x="2291" y="5069"/>
                  </a:cubicBezTo>
                  <a:cubicBezTo>
                    <a:pt x="3553" y="5069"/>
                    <a:pt x="4578" y="3933"/>
                    <a:pt x="4578" y="2535"/>
                  </a:cubicBezTo>
                  <a:cubicBezTo>
                    <a:pt x="4578" y="1136"/>
                    <a:pt x="3553" y="0"/>
                    <a:pt x="2291" y="0"/>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6"/>
            <p:cNvSpPr/>
            <p:nvPr/>
          </p:nvSpPr>
          <p:spPr>
            <a:xfrm>
              <a:off x="7840070" y="1989347"/>
              <a:ext cx="70410" cy="68953"/>
            </a:xfrm>
            <a:custGeom>
              <a:avLst/>
              <a:gdLst/>
              <a:ahLst/>
              <a:cxnLst/>
              <a:rect l="l" t="t" r="r" b="b"/>
              <a:pathLst>
                <a:path w="967" h="947" extrusionOk="0">
                  <a:moveTo>
                    <a:pt x="481" y="0"/>
                  </a:moveTo>
                  <a:cubicBezTo>
                    <a:pt x="228" y="0"/>
                    <a:pt x="21" y="200"/>
                    <a:pt x="11" y="456"/>
                  </a:cubicBezTo>
                  <a:cubicBezTo>
                    <a:pt x="1" y="718"/>
                    <a:pt x="205" y="935"/>
                    <a:pt x="466" y="946"/>
                  </a:cubicBezTo>
                  <a:cubicBezTo>
                    <a:pt x="472" y="946"/>
                    <a:pt x="478" y="946"/>
                    <a:pt x="484" y="946"/>
                  </a:cubicBezTo>
                  <a:cubicBezTo>
                    <a:pt x="738" y="946"/>
                    <a:pt x="947" y="746"/>
                    <a:pt x="956" y="490"/>
                  </a:cubicBezTo>
                  <a:cubicBezTo>
                    <a:pt x="967" y="228"/>
                    <a:pt x="763" y="10"/>
                    <a:pt x="501" y="0"/>
                  </a:cubicBezTo>
                  <a:cubicBezTo>
                    <a:pt x="494" y="0"/>
                    <a:pt x="488" y="0"/>
                    <a:pt x="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6"/>
            <p:cNvSpPr/>
            <p:nvPr/>
          </p:nvSpPr>
          <p:spPr>
            <a:xfrm>
              <a:off x="7469671" y="2001652"/>
              <a:ext cx="70264" cy="69026"/>
            </a:xfrm>
            <a:custGeom>
              <a:avLst/>
              <a:gdLst/>
              <a:ahLst/>
              <a:cxnLst/>
              <a:rect l="l" t="t" r="r" b="b"/>
              <a:pathLst>
                <a:path w="965" h="948" extrusionOk="0">
                  <a:moveTo>
                    <a:pt x="479" y="1"/>
                  </a:moveTo>
                  <a:cubicBezTo>
                    <a:pt x="228" y="1"/>
                    <a:pt x="18" y="201"/>
                    <a:pt x="8" y="457"/>
                  </a:cubicBezTo>
                  <a:cubicBezTo>
                    <a:pt x="1" y="719"/>
                    <a:pt x="205" y="937"/>
                    <a:pt x="464" y="947"/>
                  </a:cubicBezTo>
                  <a:cubicBezTo>
                    <a:pt x="470" y="947"/>
                    <a:pt x="477" y="947"/>
                    <a:pt x="483" y="947"/>
                  </a:cubicBezTo>
                  <a:cubicBezTo>
                    <a:pt x="737" y="947"/>
                    <a:pt x="947" y="747"/>
                    <a:pt x="954" y="491"/>
                  </a:cubicBezTo>
                  <a:cubicBezTo>
                    <a:pt x="964" y="229"/>
                    <a:pt x="760" y="11"/>
                    <a:pt x="498" y="1"/>
                  </a:cubicBezTo>
                  <a:cubicBezTo>
                    <a:pt x="492" y="1"/>
                    <a:pt x="485" y="1"/>
                    <a:pt x="4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6"/>
            <p:cNvSpPr/>
            <p:nvPr/>
          </p:nvSpPr>
          <p:spPr>
            <a:xfrm>
              <a:off x="7561852" y="1828066"/>
              <a:ext cx="96185" cy="365446"/>
            </a:xfrm>
            <a:custGeom>
              <a:avLst/>
              <a:gdLst/>
              <a:ahLst/>
              <a:cxnLst/>
              <a:rect l="l" t="t" r="r" b="b"/>
              <a:pathLst>
                <a:path w="1321" h="5019" extrusionOk="0">
                  <a:moveTo>
                    <a:pt x="1321" y="0"/>
                  </a:moveTo>
                  <a:cubicBezTo>
                    <a:pt x="531" y="1415"/>
                    <a:pt x="76" y="3015"/>
                    <a:pt x="0" y="4634"/>
                  </a:cubicBezTo>
                  <a:lnTo>
                    <a:pt x="8" y="4661"/>
                  </a:lnTo>
                  <a:cubicBezTo>
                    <a:pt x="38" y="4743"/>
                    <a:pt x="127" y="4780"/>
                    <a:pt x="205" y="4815"/>
                  </a:cubicBezTo>
                  <a:cubicBezTo>
                    <a:pt x="375" y="4882"/>
                    <a:pt x="545" y="4951"/>
                    <a:pt x="712" y="5019"/>
                  </a:cubicBezTo>
                  <a:lnTo>
                    <a:pt x="1321" y="0"/>
                  </a:lnTo>
                  <a:close/>
                </a:path>
              </a:pathLst>
            </a:custGeom>
            <a:solidFill>
              <a:srgbClr val="C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6"/>
            <p:cNvSpPr/>
            <p:nvPr/>
          </p:nvSpPr>
          <p:spPr>
            <a:xfrm>
              <a:off x="7544013" y="1817436"/>
              <a:ext cx="127131" cy="383139"/>
            </a:xfrm>
            <a:custGeom>
              <a:avLst/>
              <a:gdLst/>
              <a:ahLst/>
              <a:cxnLst/>
              <a:rect l="l" t="t" r="r" b="b"/>
              <a:pathLst>
                <a:path w="1746" h="5262" extrusionOk="0">
                  <a:moveTo>
                    <a:pt x="1560" y="1"/>
                  </a:moveTo>
                  <a:cubicBezTo>
                    <a:pt x="1517" y="1"/>
                    <a:pt x="1473" y="22"/>
                    <a:pt x="1440" y="71"/>
                  </a:cubicBezTo>
                  <a:cubicBezTo>
                    <a:pt x="790" y="1088"/>
                    <a:pt x="419" y="2351"/>
                    <a:pt x="232" y="3535"/>
                  </a:cubicBezTo>
                  <a:cubicBezTo>
                    <a:pt x="178" y="3882"/>
                    <a:pt x="0" y="4518"/>
                    <a:pt x="137" y="4838"/>
                  </a:cubicBezTo>
                  <a:cubicBezTo>
                    <a:pt x="250" y="5103"/>
                    <a:pt x="708" y="5174"/>
                    <a:pt x="933" y="5256"/>
                  </a:cubicBezTo>
                  <a:cubicBezTo>
                    <a:pt x="943" y="5260"/>
                    <a:pt x="953" y="5261"/>
                    <a:pt x="962" y="5261"/>
                  </a:cubicBezTo>
                  <a:cubicBezTo>
                    <a:pt x="1048" y="5261"/>
                    <a:pt x="1097" y="5119"/>
                    <a:pt x="1008" y="5080"/>
                  </a:cubicBezTo>
                  <a:cubicBezTo>
                    <a:pt x="746" y="4967"/>
                    <a:pt x="566" y="4947"/>
                    <a:pt x="446" y="4702"/>
                  </a:cubicBezTo>
                  <a:cubicBezTo>
                    <a:pt x="327" y="4447"/>
                    <a:pt x="436" y="4117"/>
                    <a:pt x="477" y="3852"/>
                  </a:cubicBezTo>
                  <a:cubicBezTo>
                    <a:pt x="542" y="3450"/>
                    <a:pt x="617" y="3055"/>
                    <a:pt x="722" y="2664"/>
                  </a:cubicBezTo>
                  <a:cubicBezTo>
                    <a:pt x="950" y="1803"/>
                    <a:pt x="1327" y="1027"/>
                    <a:pt x="1692" y="221"/>
                  </a:cubicBezTo>
                  <a:cubicBezTo>
                    <a:pt x="1746" y="103"/>
                    <a:pt x="1655" y="1"/>
                    <a:pt x="15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6"/>
            <p:cNvSpPr/>
            <p:nvPr/>
          </p:nvSpPr>
          <p:spPr>
            <a:xfrm>
              <a:off x="7600515" y="2227518"/>
              <a:ext cx="121961" cy="74269"/>
            </a:xfrm>
            <a:custGeom>
              <a:avLst/>
              <a:gdLst/>
              <a:ahLst/>
              <a:cxnLst/>
              <a:rect l="l" t="t" r="r" b="b"/>
              <a:pathLst>
                <a:path w="1675" h="1020" extrusionOk="0">
                  <a:moveTo>
                    <a:pt x="1294" y="1"/>
                  </a:moveTo>
                  <a:cubicBezTo>
                    <a:pt x="1131" y="1"/>
                    <a:pt x="938" y="29"/>
                    <a:pt x="760" y="29"/>
                  </a:cubicBezTo>
                  <a:cubicBezTo>
                    <a:pt x="587" y="29"/>
                    <a:pt x="428" y="4"/>
                    <a:pt x="301" y="4"/>
                  </a:cubicBezTo>
                  <a:cubicBezTo>
                    <a:pt x="118" y="4"/>
                    <a:pt x="0" y="55"/>
                    <a:pt x="0" y="302"/>
                  </a:cubicBezTo>
                  <a:cubicBezTo>
                    <a:pt x="0" y="723"/>
                    <a:pt x="341" y="1020"/>
                    <a:pt x="760" y="1020"/>
                  </a:cubicBezTo>
                  <a:cubicBezTo>
                    <a:pt x="1178" y="1020"/>
                    <a:pt x="1674" y="713"/>
                    <a:pt x="1674" y="291"/>
                  </a:cubicBezTo>
                  <a:cubicBezTo>
                    <a:pt x="1674" y="52"/>
                    <a:pt x="1511" y="1"/>
                    <a:pt x="1294"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6"/>
            <p:cNvSpPr/>
            <p:nvPr/>
          </p:nvSpPr>
          <p:spPr>
            <a:xfrm>
              <a:off x="8183965" y="2312199"/>
              <a:ext cx="84026" cy="83006"/>
            </a:xfrm>
            <a:custGeom>
              <a:avLst/>
              <a:gdLst/>
              <a:ahLst/>
              <a:cxnLst/>
              <a:rect l="l" t="t" r="r" b="b"/>
              <a:pathLst>
                <a:path w="1154" h="1140" extrusionOk="0">
                  <a:moveTo>
                    <a:pt x="1072" y="1"/>
                  </a:moveTo>
                  <a:cubicBezTo>
                    <a:pt x="1065" y="1"/>
                    <a:pt x="1056" y="2"/>
                    <a:pt x="1048" y="6"/>
                  </a:cubicBezTo>
                  <a:cubicBezTo>
                    <a:pt x="796" y="108"/>
                    <a:pt x="581" y="237"/>
                    <a:pt x="391" y="435"/>
                  </a:cubicBezTo>
                  <a:cubicBezTo>
                    <a:pt x="231" y="598"/>
                    <a:pt x="0" y="829"/>
                    <a:pt x="7" y="1071"/>
                  </a:cubicBezTo>
                  <a:cubicBezTo>
                    <a:pt x="9" y="1107"/>
                    <a:pt x="41" y="1140"/>
                    <a:pt x="76" y="1140"/>
                  </a:cubicBezTo>
                  <a:cubicBezTo>
                    <a:pt x="87" y="1140"/>
                    <a:pt x="98" y="1136"/>
                    <a:pt x="109" y="1129"/>
                  </a:cubicBezTo>
                  <a:cubicBezTo>
                    <a:pt x="289" y="1010"/>
                    <a:pt x="381" y="775"/>
                    <a:pt x="527" y="615"/>
                  </a:cubicBezTo>
                  <a:cubicBezTo>
                    <a:pt x="694" y="435"/>
                    <a:pt x="895" y="265"/>
                    <a:pt x="1102" y="125"/>
                  </a:cubicBezTo>
                  <a:cubicBezTo>
                    <a:pt x="1154" y="92"/>
                    <a:pt x="1130" y="1"/>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6"/>
            <p:cNvSpPr/>
            <p:nvPr/>
          </p:nvSpPr>
          <p:spPr>
            <a:xfrm>
              <a:off x="7796673" y="4290305"/>
              <a:ext cx="1347323" cy="675627"/>
            </a:xfrm>
            <a:custGeom>
              <a:avLst/>
              <a:gdLst/>
              <a:ahLst/>
              <a:cxnLst/>
              <a:rect l="l" t="t" r="r" b="b"/>
              <a:pathLst>
                <a:path w="18504" h="9279" extrusionOk="0">
                  <a:moveTo>
                    <a:pt x="18455" y="0"/>
                  </a:moveTo>
                  <a:lnTo>
                    <a:pt x="9225" y="2055"/>
                  </a:lnTo>
                  <a:cubicBezTo>
                    <a:pt x="9220" y="2054"/>
                    <a:pt x="9215" y="2054"/>
                    <a:pt x="9211" y="2054"/>
                  </a:cubicBezTo>
                  <a:cubicBezTo>
                    <a:pt x="9169" y="2054"/>
                    <a:pt x="9130" y="2068"/>
                    <a:pt x="9096" y="2092"/>
                  </a:cubicBezTo>
                  <a:lnTo>
                    <a:pt x="216" y="4770"/>
                  </a:lnTo>
                  <a:cubicBezTo>
                    <a:pt x="52" y="4882"/>
                    <a:pt x="1" y="8700"/>
                    <a:pt x="202" y="8706"/>
                  </a:cubicBezTo>
                  <a:lnTo>
                    <a:pt x="13893" y="9278"/>
                  </a:lnTo>
                  <a:cubicBezTo>
                    <a:pt x="13897" y="9278"/>
                    <a:pt x="13900" y="9278"/>
                    <a:pt x="13904" y="9278"/>
                  </a:cubicBezTo>
                  <a:cubicBezTo>
                    <a:pt x="13955" y="9278"/>
                    <a:pt x="14004" y="9258"/>
                    <a:pt x="14042" y="9223"/>
                  </a:cubicBezTo>
                  <a:lnTo>
                    <a:pt x="18503" y="5083"/>
                  </a:lnTo>
                  <a:lnTo>
                    <a:pt x="184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6"/>
            <p:cNvSpPr/>
            <p:nvPr/>
          </p:nvSpPr>
          <p:spPr>
            <a:xfrm>
              <a:off x="7800460" y="4180722"/>
              <a:ext cx="1343536" cy="526070"/>
            </a:xfrm>
            <a:custGeom>
              <a:avLst/>
              <a:gdLst/>
              <a:ahLst/>
              <a:cxnLst/>
              <a:rect l="l" t="t" r="r" b="b"/>
              <a:pathLst>
                <a:path w="18452" h="7225" extrusionOk="0">
                  <a:moveTo>
                    <a:pt x="9284" y="0"/>
                  </a:moveTo>
                  <a:cubicBezTo>
                    <a:pt x="9242" y="0"/>
                    <a:pt x="9203" y="14"/>
                    <a:pt x="9169" y="39"/>
                  </a:cubicBezTo>
                  <a:lnTo>
                    <a:pt x="164" y="6275"/>
                  </a:lnTo>
                  <a:cubicBezTo>
                    <a:pt x="0" y="6387"/>
                    <a:pt x="75" y="6645"/>
                    <a:pt x="275" y="6653"/>
                  </a:cubicBezTo>
                  <a:lnTo>
                    <a:pt x="13967" y="7224"/>
                  </a:lnTo>
                  <a:cubicBezTo>
                    <a:pt x="14021" y="7224"/>
                    <a:pt x="14075" y="7207"/>
                    <a:pt x="14116" y="7166"/>
                  </a:cubicBezTo>
                  <a:lnTo>
                    <a:pt x="18451" y="3145"/>
                  </a:lnTo>
                  <a:lnTo>
                    <a:pt x="18451" y="494"/>
                  </a:lnTo>
                  <a:lnTo>
                    <a:pt x="9298" y="1"/>
                  </a:lnTo>
                  <a:cubicBezTo>
                    <a:pt x="9294" y="1"/>
                    <a:pt x="9289" y="0"/>
                    <a:pt x="92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6"/>
            <p:cNvSpPr/>
            <p:nvPr/>
          </p:nvSpPr>
          <p:spPr>
            <a:xfrm>
              <a:off x="8817365" y="4409645"/>
              <a:ext cx="326637" cy="552283"/>
            </a:xfrm>
            <a:custGeom>
              <a:avLst/>
              <a:gdLst/>
              <a:ahLst/>
              <a:cxnLst/>
              <a:rect l="l" t="t" r="r" b="b"/>
              <a:pathLst>
                <a:path w="4486" h="7585" extrusionOk="0">
                  <a:moveTo>
                    <a:pt x="4485" y="1"/>
                  </a:moveTo>
                  <a:lnTo>
                    <a:pt x="1" y="4080"/>
                  </a:lnTo>
                  <a:lnTo>
                    <a:pt x="24" y="7584"/>
                  </a:lnTo>
                  <a:lnTo>
                    <a:pt x="4485" y="3444"/>
                  </a:lnTo>
                  <a:lnTo>
                    <a:pt x="4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6"/>
            <p:cNvSpPr/>
            <p:nvPr/>
          </p:nvSpPr>
          <p:spPr>
            <a:xfrm>
              <a:off x="7855215" y="4733444"/>
              <a:ext cx="870328" cy="41722"/>
            </a:xfrm>
            <a:custGeom>
              <a:avLst/>
              <a:gdLst/>
              <a:ahLst/>
              <a:cxnLst/>
              <a:rect l="l" t="t" r="r" b="b"/>
              <a:pathLst>
                <a:path w="11953" h="573" extrusionOk="0">
                  <a:moveTo>
                    <a:pt x="75" y="1"/>
                  </a:moveTo>
                  <a:cubicBezTo>
                    <a:pt x="38" y="4"/>
                    <a:pt x="4" y="31"/>
                    <a:pt x="4" y="68"/>
                  </a:cubicBezTo>
                  <a:cubicBezTo>
                    <a:pt x="0" y="106"/>
                    <a:pt x="31" y="140"/>
                    <a:pt x="71" y="140"/>
                  </a:cubicBezTo>
                  <a:lnTo>
                    <a:pt x="11881" y="572"/>
                  </a:lnTo>
                  <a:cubicBezTo>
                    <a:pt x="11919" y="572"/>
                    <a:pt x="11952" y="541"/>
                    <a:pt x="11952" y="504"/>
                  </a:cubicBezTo>
                  <a:cubicBezTo>
                    <a:pt x="11952" y="463"/>
                    <a:pt x="11925" y="433"/>
                    <a:pt x="11884" y="429"/>
                  </a:cubicBezTo>
                  <a:lnTo>
                    <a:pt x="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6"/>
            <p:cNvSpPr/>
            <p:nvPr/>
          </p:nvSpPr>
          <p:spPr>
            <a:xfrm>
              <a:off x="7838614" y="4833489"/>
              <a:ext cx="470223" cy="31309"/>
            </a:xfrm>
            <a:custGeom>
              <a:avLst/>
              <a:gdLst/>
              <a:ahLst/>
              <a:cxnLst/>
              <a:rect l="l" t="t" r="r" b="b"/>
              <a:pathLst>
                <a:path w="6458" h="430" extrusionOk="0">
                  <a:moveTo>
                    <a:pt x="65" y="0"/>
                  </a:moveTo>
                  <a:cubicBezTo>
                    <a:pt x="29" y="0"/>
                    <a:pt x="3" y="31"/>
                    <a:pt x="0" y="65"/>
                  </a:cubicBezTo>
                  <a:cubicBezTo>
                    <a:pt x="0" y="106"/>
                    <a:pt x="27" y="137"/>
                    <a:pt x="68" y="141"/>
                  </a:cubicBezTo>
                  <a:lnTo>
                    <a:pt x="6383" y="430"/>
                  </a:lnTo>
                  <a:lnTo>
                    <a:pt x="6386" y="430"/>
                  </a:lnTo>
                  <a:cubicBezTo>
                    <a:pt x="6423" y="430"/>
                    <a:pt x="6454" y="399"/>
                    <a:pt x="6458" y="362"/>
                  </a:cubicBezTo>
                  <a:cubicBezTo>
                    <a:pt x="6458" y="324"/>
                    <a:pt x="6427" y="290"/>
                    <a:pt x="6390" y="290"/>
                  </a:cubicBezTo>
                  <a:lnTo>
                    <a:pt x="75" y="1"/>
                  </a:lnTo>
                  <a:cubicBezTo>
                    <a:pt x="71" y="0"/>
                    <a:pt x="68" y="0"/>
                    <a:pt x="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6"/>
            <p:cNvSpPr/>
            <p:nvPr/>
          </p:nvSpPr>
          <p:spPr>
            <a:xfrm>
              <a:off x="8422209" y="4867929"/>
              <a:ext cx="277124" cy="18713"/>
            </a:xfrm>
            <a:custGeom>
              <a:avLst/>
              <a:gdLst/>
              <a:ahLst/>
              <a:cxnLst/>
              <a:rect l="l" t="t" r="r" b="b"/>
              <a:pathLst>
                <a:path w="3806" h="257" extrusionOk="0">
                  <a:moveTo>
                    <a:pt x="73" y="1"/>
                  </a:moveTo>
                  <a:cubicBezTo>
                    <a:pt x="38" y="4"/>
                    <a:pt x="1" y="32"/>
                    <a:pt x="1" y="69"/>
                  </a:cubicBezTo>
                  <a:cubicBezTo>
                    <a:pt x="1" y="110"/>
                    <a:pt x="32" y="140"/>
                    <a:pt x="69" y="140"/>
                  </a:cubicBezTo>
                  <a:lnTo>
                    <a:pt x="3730" y="256"/>
                  </a:lnTo>
                  <a:lnTo>
                    <a:pt x="3733" y="256"/>
                  </a:lnTo>
                  <a:cubicBezTo>
                    <a:pt x="3771" y="256"/>
                    <a:pt x="3801" y="225"/>
                    <a:pt x="3805" y="188"/>
                  </a:cubicBezTo>
                  <a:cubicBezTo>
                    <a:pt x="3805" y="147"/>
                    <a:pt x="3774" y="117"/>
                    <a:pt x="3736" y="113"/>
                  </a:cubicBezTo>
                  <a:lnTo>
                    <a:pt x="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5" name="Google Shape;615;p56"/>
            <p:cNvGrpSpPr/>
            <p:nvPr/>
          </p:nvGrpSpPr>
          <p:grpSpPr>
            <a:xfrm>
              <a:off x="-26" y="2942175"/>
              <a:ext cx="1575668" cy="2015021"/>
              <a:chOff x="-25" y="2942175"/>
              <a:chExt cx="1575668" cy="2015021"/>
            </a:xfrm>
          </p:grpSpPr>
          <p:sp>
            <p:nvSpPr>
              <p:cNvPr id="616" name="Google Shape;616;p56"/>
              <p:cNvSpPr/>
              <p:nvPr/>
            </p:nvSpPr>
            <p:spPr>
              <a:xfrm>
                <a:off x="-26" y="2942175"/>
                <a:ext cx="457117" cy="561530"/>
              </a:xfrm>
              <a:custGeom>
                <a:avLst/>
                <a:gdLst/>
                <a:ahLst/>
                <a:cxnLst/>
                <a:rect l="l" t="t" r="r" b="b"/>
                <a:pathLst>
                  <a:path w="6278" h="7712" extrusionOk="0">
                    <a:moveTo>
                      <a:pt x="2056" y="0"/>
                    </a:moveTo>
                    <a:cubicBezTo>
                      <a:pt x="2005" y="0"/>
                      <a:pt x="1952" y="23"/>
                      <a:pt x="1910" y="77"/>
                    </a:cubicBezTo>
                    <a:cubicBezTo>
                      <a:pt x="1379" y="765"/>
                      <a:pt x="1052" y="1493"/>
                      <a:pt x="1287" y="2337"/>
                    </a:cubicBezTo>
                    <a:cubicBezTo>
                      <a:pt x="1143" y="2319"/>
                      <a:pt x="1017" y="2196"/>
                      <a:pt x="773" y="2196"/>
                    </a:cubicBezTo>
                    <a:cubicBezTo>
                      <a:pt x="596" y="2196"/>
                      <a:pt x="355" y="2262"/>
                      <a:pt x="1" y="2483"/>
                    </a:cubicBezTo>
                    <a:lnTo>
                      <a:pt x="1" y="6971"/>
                    </a:lnTo>
                    <a:cubicBezTo>
                      <a:pt x="579" y="7372"/>
                      <a:pt x="1321" y="7651"/>
                      <a:pt x="2195" y="7709"/>
                    </a:cubicBezTo>
                    <a:cubicBezTo>
                      <a:pt x="2226" y="7711"/>
                      <a:pt x="2255" y="7712"/>
                      <a:pt x="2284" y="7712"/>
                    </a:cubicBezTo>
                    <a:cubicBezTo>
                      <a:pt x="2962" y="7712"/>
                      <a:pt x="3266" y="7218"/>
                      <a:pt x="3450" y="7218"/>
                    </a:cubicBezTo>
                    <a:cubicBezTo>
                      <a:pt x="3460" y="7218"/>
                      <a:pt x="3469" y="7219"/>
                      <a:pt x="3478" y="7222"/>
                    </a:cubicBezTo>
                    <a:cubicBezTo>
                      <a:pt x="3713" y="7303"/>
                      <a:pt x="3932" y="7339"/>
                      <a:pt x="4137" y="7339"/>
                    </a:cubicBezTo>
                    <a:cubicBezTo>
                      <a:pt x="5421" y="7339"/>
                      <a:pt x="6109" y="5894"/>
                      <a:pt x="6179" y="4772"/>
                    </a:cubicBezTo>
                    <a:cubicBezTo>
                      <a:pt x="6277" y="3250"/>
                      <a:pt x="5302" y="1406"/>
                      <a:pt x="3629" y="1406"/>
                    </a:cubicBezTo>
                    <a:cubicBezTo>
                      <a:pt x="3092" y="1406"/>
                      <a:pt x="2483" y="1596"/>
                      <a:pt x="1814" y="2048"/>
                    </a:cubicBezTo>
                    <a:cubicBezTo>
                      <a:pt x="1674" y="1442"/>
                      <a:pt x="1899" y="833"/>
                      <a:pt x="2216" y="285"/>
                    </a:cubicBezTo>
                    <a:cubicBezTo>
                      <a:pt x="2298" y="138"/>
                      <a:pt x="2182" y="0"/>
                      <a:pt x="2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6"/>
              <p:cNvSpPr/>
              <p:nvPr/>
            </p:nvSpPr>
            <p:spPr>
              <a:xfrm>
                <a:off x="306226" y="3131998"/>
                <a:ext cx="90215" cy="139363"/>
              </a:xfrm>
              <a:custGeom>
                <a:avLst/>
                <a:gdLst/>
                <a:ahLst/>
                <a:cxnLst/>
                <a:rect l="l" t="t" r="r" b="b"/>
                <a:pathLst>
                  <a:path w="1239" h="1914" extrusionOk="0">
                    <a:moveTo>
                      <a:pt x="335" y="0"/>
                    </a:moveTo>
                    <a:cubicBezTo>
                      <a:pt x="148" y="0"/>
                      <a:pt x="1" y="222"/>
                      <a:pt x="48" y="400"/>
                    </a:cubicBezTo>
                    <a:cubicBezTo>
                      <a:pt x="126" y="703"/>
                      <a:pt x="153" y="958"/>
                      <a:pt x="157" y="1271"/>
                    </a:cubicBezTo>
                    <a:cubicBezTo>
                      <a:pt x="162" y="1563"/>
                      <a:pt x="335" y="1914"/>
                      <a:pt x="623" y="1914"/>
                    </a:cubicBezTo>
                    <a:cubicBezTo>
                      <a:pt x="694" y="1914"/>
                      <a:pt x="773" y="1892"/>
                      <a:pt x="857" y="1843"/>
                    </a:cubicBezTo>
                    <a:cubicBezTo>
                      <a:pt x="1204" y="1639"/>
                      <a:pt x="1238" y="1138"/>
                      <a:pt x="1126" y="798"/>
                    </a:cubicBezTo>
                    <a:cubicBezTo>
                      <a:pt x="1003" y="427"/>
                      <a:pt x="786" y="162"/>
                      <a:pt x="428" y="19"/>
                    </a:cubicBezTo>
                    <a:cubicBezTo>
                      <a:pt x="397" y="6"/>
                      <a:pt x="365" y="0"/>
                      <a:pt x="335" y="0"/>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6"/>
              <p:cNvSpPr/>
              <p:nvPr/>
            </p:nvSpPr>
            <p:spPr>
              <a:xfrm>
                <a:off x="282124" y="3292114"/>
                <a:ext cx="91016" cy="70701"/>
              </a:xfrm>
              <a:custGeom>
                <a:avLst/>
                <a:gdLst/>
                <a:ahLst/>
                <a:cxnLst/>
                <a:rect l="l" t="t" r="r" b="b"/>
                <a:pathLst>
                  <a:path w="1250" h="971" extrusionOk="0">
                    <a:moveTo>
                      <a:pt x="624" y="1"/>
                    </a:moveTo>
                    <a:cubicBezTo>
                      <a:pt x="1" y="1"/>
                      <a:pt x="1" y="971"/>
                      <a:pt x="624" y="971"/>
                    </a:cubicBezTo>
                    <a:cubicBezTo>
                      <a:pt x="1249" y="971"/>
                      <a:pt x="1249" y="1"/>
                      <a:pt x="624"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6"/>
              <p:cNvSpPr/>
              <p:nvPr/>
            </p:nvSpPr>
            <p:spPr>
              <a:xfrm>
                <a:off x="55968" y="3265027"/>
                <a:ext cx="155892" cy="157639"/>
              </a:xfrm>
              <a:custGeom>
                <a:avLst/>
                <a:gdLst/>
                <a:ahLst/>
                <a:cxnLst/>
                <a:rect l="l" t="t" r="r" b="b"/>
                <a:pathLst>
                  <a:path w="2141" h="2165" extrusionOk="0">
                    <a:moveTo>
                      <a:pt x="108" y="0"/>
                    </a:moveTo>
                    <a:cubicBezTo>
                      <a:pt x="91" y="0"/>
                      <a:pt x="72" y="11"/>
                      <a:pt x="68" y="32"/>
                    </a:cubicBezTo>
                    <a:cubicBezTo>
                      <a:pt x="1" y="601"/>
                      <a:pt x="266" y="1087"/>
                      <a:pt x="671" y="1465"/>
                    </a:cubicBezTo>
                    <a:cubicBezTo>
                      <a:pt x="1000" y="1778"/>
                      <a:pt x="1502" y="2165"/>
                      <a:pt x="1981" y="2165"/>
                    </a:cubicBezTo>
                    <a:cubicBezTo>
                      <a:pt x="2013" y="2165"/>
                      <a:pt x="2045" y="2163"/>
                      <a:pt x="2076" y="2159"/>
                    </a:cubicBezTo>
                    <a:cubicBezTo>
                      <a:pt x="2124" y="2152"/>
                      <a:pt x="2141" y="2084"/>
                      <a:pt x="2086" y="2067"/>
                    </a:cubicBezTo>
                    <a:cubicBezTo>
                      <a:pt x="1195" y="1778"/>
                      <a:pt x="59" y="1125"/>
                      <a:pt x="137" y="32"/>
                    </a:cubicBezTo>
                    <a:cubicBezTo>
                      <a:pt x="139" y="11"/>
                      <a:pt x="124" y="0"/>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6"/>
              <p:cNvSpPr/>
              <p:nvPr/>
            </p:nvSpPr>
            <p:spPr>
              <a:xfrm>
                <a:off x="240330" y="3416842"/>
                <a:ext cx="31455" cy="10558"/>
              </a:xfrm>
              <a:custGeom>
                <a:avLst/>
                <a:gdLst/>
                <a:ahLst/>
                <a:cxnLst/>
                <a:rect l="l" t="t" r="r" b="b"/>
                <a:pathLst>
                  <a:path w="432" h="145" extrusionOk="0">
                    <a:moveTo>
                      <a:pt x="318" y="0"/>
                    </a:moveTo>
                    <a:cubicBezTo>
                      <a:pt x="293" y="0"/>
                      <a:pt x="267" y="4"/>
                      <a:pt x="242" y="6"/>
                    </a:cubicBezTo>
                    <a:cubicBezTo>
                      <a:pt x="187" y="9"/>
                      <a:pt x="129" y="9"/>
                      <a:pt x="75" y="13"/>
                    </a:cubicBezTo>
                    <a:cubicBezTo>
                      <a:pt x="0" y="16"/>
                      <a:pt x="0" y="128"/>
                      <a:pt x="75" y="132"/>
                    </a:cubicBezTo>
                    <a:cubicBezTo>
                      <a:pt x="129" y="136"/>
                      <a:pt x="187" y="136"/>
                      <a:pt x="242" y="139"/>
                    </a:cubicBezTo>
                    <a:cubicBezTo>
                      <a:pt x="269" y="141"/>
                      <a:pt x="296" y="145"/>
                      <a:pt x="322" y="145"/>
                    </a:cubicBezTo>
                    <a:cubicBezTo>
                      <a:pt x="348" y="145"/>
                      <a:pt x="372" y="141"/>
                      <a:pt x="394" y="125"/>
                    </a:cubicBezTo>
                    <a:cubicBezTo>
                      <a:pt x="432" y="98"/>
                      <a:pt x="432" y="47"/>
                      <a:pt x="394" y="23"/>
                    </a:cubicBezTo>
                    <a:cubicBezTo>
                      <a:pt x="371" y="5"/>
                      <a:pt x="345" y="0"/>
                      <a:pt x="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6"/>
              <p:cNvSpPr/>
              <p:nvPr/>
            </p:nvSpPr>
            <p:spPr>
              <a:xfrm>
                <a:off x="-26" y="3463442"/>
                <a:ext cx="900836" cy="306249"/>
              </a:xfrm>
              <a:custGeom>
                <a:avLst/>
                <a:gdLst/>
                <a:ahLst/>
                <a:cxnLst/>
                <a:rect l="l" t="t" r="r" b="b"/>
                <a:pathLst>
                  <a:path w="12372" h="4206" extrusionOk="0">
                    <a:moveTo>
                      <a:pt x="11398" y="1"/>
                    </a:moveTo>
                    <a:cubicBezTo>
                      <a:pt x="11210" y="1"/>
                      <a:pt x="10989" y="128"/>
                      <a:pt x="10796" y="128"/>
                    </a:cubicBezTo>
                    <a:lnTo>
                      <a:pt x="1" y="128"/>
                    </a:lnTo>
                    <a:lnTo>
                      <a:pt x="1" y="4102"/>
                    </a:lnTo>
                    <a:lnTo>
                      <a:pt x="10796" y="4102"/>
                    </a:lnTo>
                    <a:cubicBezTo>
                      <a:pt x="11017" y="4102"/>
                      <a:pt x="11229" y="4205"/>
                      <a:pt x="11424" y="4205"/>
                    </a:cubicBezTo>
                    <a:cubicBezTo>
                      <a:pt x="11491" y="4205"/>
                      <a:pt x="11556" y="4193"/>
                      <a:pt x="11619" y="4160"/>
                    </a:cubicBezTo>
                    <a:cubicBezTo>
                      <a:pt x="12150" y="3874"/>
                      <a:pt x="12371" y="3064"/>
                      <a:pt x="12371" y="2425"/>
                    </a:cubicBezTo>
                    <a:lnTo>
                      <a:pt x="12371" y="1826"/>
                    </a:lnTo>
                    <a:cubicBezTo>
                      <a:pt x="12371" y="1129"/>
                      <a:pt x="12130" y="278"/>
                      <a:pt x="11517" y="22"/>
                    </a:cubicBezTo>
                    <a:cubicBezTo>
                      <a:pt x="11479" y="7"/>
                      <a:pt x="11439" y="1"/>
                      <a:pt x="1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6"/>
              <p:cNvSpPr/>
              <p:nvPr/>
            </p:nvSpPr>
            <p:spPr>
              <a:xfrm>
                <a:off x="-26" y="3518853"/>
                <a:ext cx="804214" cy="195720"/>
              </a:xfrm>
              <a:custGeom>
                <a:avLst/>
                <a:gdLst/>
                <a:ahLst/>
                <a:cxnLst/>
                <a:rect l="l" t="t" r="r" b="b"/>
                <a:pathLst>
                  <a:path w="11045" h="2688" extrusionOk="0">
                    <a:moveTo>
                      <a:pt x="1" y="0"/>
                    </a:moveTo>
                    <a:lnTo>
                      <a:pt x="1" y="2688"/>
                    </a:lnTo>
                    <a:lnTo>
                      <a:pt x="11044" y="2688"/>
                    </a:lnTo>
                    <a:lnTo>
                      <a:pt x="110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6"/>
              <p:cNvSpPr/>
              <p:nvPr/>
            </p:nvSpPr>
            <p:spPr>
              <a:xfrm>
                <a:off x="781111" y="3510844"/>
                <a:ext cx="75361" cy="213413"/>
              </a:xfrm>
              <a:custGeom>
                <a:avLst/>
                <a:gdLst/>
                <a:ahLst/>
                <a:cxnLst/>
                <a:rect l="l" t="t" r="r" b="b"/>
                <a:pathLst>
                  <a:path w="1035" h="2931" extrusionOk="0">
                    <a:moveTo>
                      <a:pt x="494" y="1"/>
                    </a:moveTo>
                    <a:cubicBezTo>
                      <a:pt x="340" y="1"/>
                      <a:pt x="65" y="8"/>
                      <a:pt x="0" y="110"/>
                    </a:cubicBezTo>
                    <a:cubicBezTo>
                      <a:pt x="1" y="110"/>
                      <a:pt x="2" y="110"/>
                      <a:pt x="3" y="110"/>
                    </a:cubicBezTo>
                    <a:cubicBezTo>
                      <a:pt x="392" y="110"/>
                      <a:pt x="455" y="2785"/>
                      <a:pt x="0" y="2798"/>
                    </a:cubicBezTo>
                    <a:cubicBezTo>
                      <a:pt x="38" y="2896"/>
                      <a:pt x="340" y="2931"/>
                      <a:pt x="494" y="2931"/>
                    </a:cubicBezTo>
                    <a:lnTo>
                      <a:pt x="575" y="2931"/>
                    </a:lnTo>
                    <a:cubicBezTo>
                      <a:pt x="728" y="2931"/>
                      <a:pt x="803" y="2856"/>
                      <a:pt x="888" y="2686"/>
                    </a:cubicBezTo>
                    <a:cubicBezTo>
                      <a:pt x="997" y="2461"/>
                      <a:pt x="1034" y="501"/>
                      <a:pt x="891" y="287"/>
                    </a:cubicBezTo>
                    <a:cubicBezTo>
                      <a:pt x="814" y="59"/>
                      <a:pt x="728" y="1"/>
                      <a:pt x="5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6"/>
              <p:cNvSpPr/>
              <p:nvPr/>
            </p:nvSpPr>
            <p:spPr>
              <a:xfrm>
                <a:off x="-26" y="3560939"/>
                <a:ext cx="729654" cy="6480"/>
              </a:xfrm>
              <a:custGeom>
                <a:avLst/>
                <a:gdLst/>
                <a:ahLst/>
                <a:cxnLst/>
                <a:rect l="l" t="t" r="r" b="b"/>
                <a:pathLst>
                  <a:path w="10021" h="89" extrusionOk="0">
                    <a:moveTo>
                      <a:pt x="1" y="0"/>
                    </a:moveTo>
                    <a:lnTo>
                      <a:pt x="1" y="89"/>
                    </a:lnTo>
                    <a:lnTo>
                      <a:pt x="10020" y="89"/>
                    </a:lnTo>
                    <a:lnTo>
                      <a:pt x="10020"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6"/>
              <p:cNvSpPr/>
              <p:nvPr/>
            </p:nvSpPr>
            <p:spPr>
              <a:xfrm>
                <a:off x="-26" y="3639213"/>
                <a:ext cx="729654" cy="6772"/>
              </a:xfrm>
              <a:custGeom>
                <a:avLst/>
                <a:gdLst/>
                <a:ahLst/>
                <a:cxnLst/>
                <a:rect l="l" t="t" r="r" b="b"/>
                <a:pathLst>
                  <a:path w="10021" h="93" extrusionOk="0">
                    <a:moveTo>
                      <a:pt x="1" y="1"/>
                    </a:moveTo>
                    <a:lnTo>
                      <a:pt x="1" y="92"/>
                    </a:lnTo>
                    <a:lnTo>
                      <a:pt x="10020" y="92"/>
                    </a:lnTo>
                    <a:lnTo>
                      <a:pt x="10020"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6"/>
              <p:cNvSpPr/>
              <p:nvPr/>
            </p:nvSpPr>
            <p:spPr>
              <a:xfrm>
                <a:off x="254383" y="3604481"/>
                <a:ext cx="126985" cy="6844"/>
              </a:xfrm>
              <a:custGeom>
                <a:avLst/>
                <a:gdLst/>
                <a:ahLst/>
                <a:cxnLst/>
                <a:rect l="l" t="t" r="r" b="b"/>
                <a:pathLst>
                  <a:path w="1744" h="94" extrusionOk="0">
                    <a:moveTo>
                      <a:pt x="1" y="1"/>
                    </a:moveTo>
                    <a:lnTo>
                      <a:pt x="1" y="93"/>
                    </a:lnTo>
                    <a:lnTo>
                      <a:pt x="1743" y="93"/>
                    </a:lnTo>
                    <a:lnTo>
                      <a:pt x="1743"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6"/>
              <p:cNvSpPr/>
              <p:nvPr/>
            </p:nvSpPr>
            <p:spPr>
              <a:xfrm>
                <a:off x="-26" y="3674163"/>
                <a:ext cx="522794" cy="6772"/>
              </a:xfrm>
              <a:custGeom>
                <a:avLst/>
                <a:gdLst/>
                <a:ahLst/>
                <a:cxnLst/>
                <a:rect l="l" t="t" r="r" b="b"/>
                <a:pathLst>
                  <a:path w="7180" h="93" extrusionOk="0">
                    <a:moveTo>
                      <a:pt x="1" y="0"/>
                    </a:moveTo>
                    <a:lnTo>
                      <a:pt x="1" y="92"/>
                    </a:lnTo>
                    <a:lnTo>
                      <a:pt x="7180" y="92"/>
                    </a:lnTo>
                    <a:lnTo>
                      <a:pt x="7180"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6"/>
              <p:cNvSpPr/>
              <p:nvPr/>
            </p:nvSpPr>
            <p:spPr>
              <a:xfrm>
                <a:off x="-26" y="3745301"/>
                <a:ext cx="841348" cy="290231"/>
              </a:xfrm>
              <a:custGeom>
                <a:avLst/>
                <a:gdLst/>
                <a:ahLst/>
                <a:cxnLst/>
                <a:rect l="l" t="t" r="r" b="b"/>
                <a:pathLst>
                  <a:path w="11555" h="3986" extrusionOk="0">
                    <a:moveTo>
                      <a:pt x="10649" y="0"/>
                    </a:moveTo>
                    <a:cubicBezTo>
                      <a:pt x="10473" y="0"/>
                      <a:pt x="10264" y="122"/>
                      <a:pt x="10085" y="122"/>
                    </a:cubicBezTo>
                    <a:lnTo>
                      <a:pt x="1" y="122"/>
                    </a:lnTo>
                    <a:lnTo>
                      <a:pt x="1" y="3888"/>
                    </a:lnTo>
                    <a:lnTo>
                      <a:pt x="10085" y="3888"/>
                    </a:lnTo>
                    <a:cubicBezTo>
                      <a:pt x="10290" y="3888"/>
                      <a:pt x="10489" y="3986"/>
                      <a:pt x="10672" y="3986"/>
                    </a:cubicBezTo>
                    <a:cubicBezTo>
                      <a:pt x="10735" y="3986"/>
                      <a:pt x="10796" y="3974"/>
                      <a:pt x="10854" y="3943"/>
                    </a:cubicBezTo>
                    <a:cubicBezTo>
                      <a:pt x="11351" y="3674"/>
                      <a:pt x="11555" y="2905"/>
                      <a:pt x="11555" y="2300"/>
                    </a:cubicBezTo>
                    <a:lnTo>
                      <a:pt x="11555" y="1732"/>
                    </a:lnTo>
                    <a:cubicBezTo>
                      <a:pt x="11555" y="1068"/>
                      <a:pt x="11330" y="265"/>
                      <a:pt x="10759" y="20"/>
                    </a:cubicBezTo>
                    <a:cubicBezTo>
                      <a:pt x="10724" y="6"/>
                      <a:pt x="10687" y="0"/>
                      <a:pt x="106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6"/>
              <p:cNvSpPr/>
              <p:nvPr/>
            </p:nvSpPr>
            <p:spPr>
              <a:xfrm>
                <a:off x="-26" y="3797726"/>
                <a:ext cx="751207" cy="185672"/>
              </a:xfrm>
              <a:custGeom>
                <a:avLst/>
                <a:gdLst/>
                <a:ahLst/>
                <a:cxnLst/>
                <a:rect l="l" t="t" r="r" b="b"/>
                <a:pathLst>
                  <a:path w="10317" h="2550" extrusionOk="0">
                    <a:moveTo>
                      <a:pt x="1" y="1"/>
                    </a:moveTo>
                    <a:lnTo>
                      <a:pt x="1" y="2549"/>
                    </a:lnTo>
                    <a:lnTo>
                      <a:pt x="10317" y="2549"/>
                    </a:lnTo>
                    <a:lnTo>
                      <a:pt x="103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6"/>
              <p:cNvSpPr/>
              <p:nvPr/>
            </p:nvSpPr>
            <p:spPr>
              <a:xfrm>
                <a:off x="729560" y="3790299"/>
                <a:ext cx="70410" cy="202200"/>
              </a:xfrm>
              <a:custGeom>
                <a:avLst/>
                <a:gdLst/>
                <a:ahLst/>
                <a:cxnLst/>
                <a:rect l="l" t="t" r="r" b="b"/>
                <a:pathLst>
                  <a:path w="967" h="2777" extrusionOk="0">
                    <a:moveTo>
                      <a:pt x="463" y="1"/>
                    </a:moveTo>
                    <a:cubicBezTo>
                      <a:pt x="321" y="1"/>
                      <a:pt x="62" y="8"/>
                      <a:pt x="0" y="103"/>
                    </a:cubicBezTo>
                    <a:cubicBezTo>
                      <a:pt x="1" y="103"/>
                      <a:pt x="2" y="103"/>
                      <a:pt x="3" y="103"/>
                    </a:cubicBezTo>
                    <a:cubicBezTo>
                      <a:pt x="368" y="103"/>
                      <a:pt x="425" y="2637"/>
                      <a:pt x="0" y="2651"/>
                    </a:cubicBezTo>
                    <a:cubicBezTo>
                      <a:pt x="38" y="2743"/>
                      <a:pt x="321" y="2777"/>
                      <a:pt x="463" y="2777"/>
                    </a:cubicBezTo>
                    <a:lnTo>
                      <a:pt x="538" y="2777"/>
                    </a:lnTo>
                    <a:cubicBezTo>
                      <a:pt x="681" y="2777"/>
                      <a:pt x="752" y="2706"/>
                      <a:pt x="831" y="2543"/>
                    </a:cubicBezTo>
                    <a:cubicBezTo>
                      <a:pt x="933" y="2331"/>
                      <a:pt x="966" y="473"/>
                      <a:pt x="834" y="273"/>
                    </a:cubicBezTo>
                    <a:cubicBezTo>
                      <a:pt x="759" y="55"/>
                      <a:pt x="681" y="1"/>
                      <a:pt x="5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6"/>
              <p:cNvSpPr/>
              <p:nvPr/>
            </p:nvSpPr>
            <p:spPr>
              <a:xfrm>
                <a:off x="-26" y="3837628"/>
                <a:ext cx="681598" cy="6262"/>
              </a:xfrm>
              <a:custGeom>
                <a:avLst/>
                <a:gdLst/>
                <a:ahLst/>
                <a:cxnLst/>
                <a:rect l="l" t="t" r="r" b="b"/>
                <a:pathLst>
                  <a:path w="9361" h="86" extrusionOk="0">
                    <a:moveTo>
                      <a:pt x="1" y="1"/>
                    </a:moveTo>
                    <a:lnTo>
                      <a:pt x="1" y="86"/>
                    </a:lnTo>
                    <a:lnTo>
                      <a:pt x="9361" y="86"/>
                    </a:lnTo>
                    <a:lnTo>
                      <a:pt x="9361"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6"/>
              <p:cNvSpPr/>
              <p:nvPr/>
            </p:nvSpPr>
            <p:spPr>
              <a:xfrm>
                <a:off x="-26" y="3911969"/>
                <a:ext cx="681598" cy="6262"/>
              </a:xfrm>
              <a:custGeom>
                <a:avLst/>
                <a:gdLst/>
                <a:ahLst/>
                <a:cxnLst/>
                <a:rect l="l" t="t" r="r" b="b"/>
                <a:pathLst>
                  <a:path w="9361" h="86" extrusionOk="0">
                    <a:moveTo>
                      <a:pt x="1" y="0"/>
                    </a:moveTo>
                    <a:lnTo>
                      <a:pt x="1" y="85"/>
                    </a:lnTo>
                    <a:lnTo>
                      <a:pt x="9361" y="85"/>
                    </a:lnTo>
                    <a:lnTo>
                      <a:pt x="9361"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6"/>
              <p:cNvSpPr/>
              <p:nvPr/>
            </p:nvSpPr>
            <p:spPr>
              <a:xfrm>
                <a:off x="237563" y="3879276"/>
                <a:ext cx="118539" cy="6262"/>
              </a:xfrm>
              <a:custGeom>
                <a:avLst/>
                <a:gdLst/>
                <a:ahLst/>
                <a:cxnLst/>
                <a:rect l="l" t="t" r="r" b="b"/>
                <a:pathLst>
                  <a:path w="1628" h="86" extrusionOk="0">
                    <a:moveTo>
                      <a:pt x="0" y="0"/>
                    </a:moveTo>
                    <a:lnTo>
                      <a:pt x="0" y="85"/>
                    </a:lnTo>
                    <a:lnTo>
                      <a:pt x="1627" y="85"/>
                    </a:lnTo>
                    <a:lnTo>
                      <a:pt x="1627"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6"/>
              <p:cNvSpPr/>
              <p:nvPr/>
            </p:nvSpPr>
            <p:spPr>
              <a:xfrm>
                <a:off x="-26" y="3945099"/>
                <a:ext cx="488353" cy="6335"/>
              </a:xfrm>
              <a:custGeom>
                <a:avLst/>
                <a:gdLst/>
                <a:ahLst/>
                <a:cxnLst/>
                <a:rect l="l" t="t" r="r" b="b"/>
                <a:pathLst>
                  <a:path w="6707" h="87" extrusionOk="0">
                    <a:moveTo>
                      <a:pt x="1" y="1"/>
                    </a:moveTo>
                    <a:lnTo>
                      <a:pt x="1" y="87"/>
                    </a:lnTo>
                    <a:lnTo>
                      <a:pt x="6707" y="87"/>
                    </a:lnTo>
                    <a:lnTo>
                      <a:pt x="6707"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6"/>
              <p:cNvSpPr/>
              <p:nvPr/>
            </p:nvSpPr>
            <p:spPr>
              <a:xfrm>
                <a:off x="-26" y="4011577"/>
                <a:ext cx="1039034" cy="358456"/>
              </a:xfrm>
              <a:custGeom>
                <a:avLst/>
                <a:gdLst/>
                <a:ahLst/>
                <a:cxnLst/>
                <a:rect l="l" t="t" r="r" b="b"/>
                <a:pathLst>
                  <a:path w="14270" h="4923" extrusionOk="0">
                    <a:moveTo>
                      <a:pt x="13145" y="1"/>
                    </a:moveTo>
                    <a:cubicBezTo>
                      <a:pt x="12929" y="1"/>
                      <a:pt x="12672" y="154"/>
                      <a:pt x="12450" y="154"/>
                    </a:cubicBezTo>
                    <a:lnTo>
                      <a:pt x="1" y="154"/>
                    </a:lnTo>
                    <a:lnTo>
                      <a:pt x="1" y="4801"/>
                    </a:lnTo>
                    <a:lnTo>
                      <a:pt x="12450" y="4801"/>
                    </a:lnTo>
                    <a:cubicBezTo>
                      <a:pt x="12703" y="4801"/>
                      <a:pt x="12950" y="4923"/>
                      <a:pt x="13175" y="4923"/>
                    </a:cubicBezTo>
                    <a:cubicBezTo>
                      <a:pt x="13253" y="4923"/>
                      <a:pt x="13328" y="4908"/>
                      <a:pt x="13399" y="4869"/>
                    </a:cubicBezTo>
                    <a:cubicBezTo>
                      <a:pt x="14015" y="4535"/>
                      <a:pt x="14270" y="3586"/>
                      <a:pt x="14270" y="2838"/>
                    </a:cubicBezTo>
                    <a:lnTo>
                      <a:pt x="14270" y="2140"/>
                    </a:lnTo>
                    <a:cubicBezTo>
                      <a:pt x="14270" y="1320"/>
                      <a:pt x="13991" y="327"/>
                      <a:pt x="13283" y="27"/>
                    </a:cubicBezTo>
                    <a:cubicBezTo>
                      <a:pt x="13240" y="8"/>
                      <a:pt x="13194" y="1"/>
                      <a:pt x="131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6"/>
              <p:cNvSpPr/>
              <p:nvPr/>
            </p:nvSpPr>
            <p:spPr>
              <a:xfrm>
                <a:off x="-26" y="4076454"/>
                <a:ext cx="927558" cy="228995"/>
              </a:xfrm>
              <a:custGeom>
                <a:avLst/>
                <a:gdLst/>
                <a:ahLst/>
                <a:cxnLst/>
                <a:rect l="l" t="t" r="r" b="b"/>
                <a:pathLst>
                  <a:path w="12739" h="3145" extrusionOk="0">
                    <a:moveTo>
                      <a:pt x="1" y="1"/>
                    </a:moveTo>
                    <a:lnTo>
                      <a:pt x="1" y="3144"/>
                    </a:lnTo>
                    <a:lnTo>
                      <a:pt x="12739" y="3144"/>
                    </a:lnTo>
                    <a:lnTo>
                      <a:pt x="127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6"/>
              <p:cNvSpPr/>
              <p:nvPr/>
            </p:nvSpPr>
            <p:spPr>
              <a:xfrm>
                <a:off x="900743" y="4067279"/>
                <a:ext cx="87011" cy="249528"/>
              </a:xfrm>
              <a:custGeom>
                <a:avLst/>
                <a:gdLst/>
                <a:ahLst/>
                <a:cxnLst/>
                <a:rect l="l" t="t" r="r" b="b"/>
                <a:pathLst>
                  <a:path w="1195" h="3427" extrusionOk="0">
                    <a:moveTo>
                      <a:pt x="572" y="1"/>
                    </a:moveTo>
                    <a:cubicBezTo>
                      <a:pt x="395" y="1"/>
                      <a:pt x="79" y="8"/>
                      <a:pt x="0" y="127"/>
                    </a:cubicBezTo>
                    <a:cubicBezTo>
                      <a:pt x="1" y="127"/>
                      <a:pt x="2" y="127"/>
                      <a:pt x="3" y="127"/>
                    </a:cubicBezTo>
                    <a:cubicBezTo>
                      <a:pt x="453" y="127"/>
                      <a:pt x="527" y="3253"/>
                      <a:pt x="0" y="3270"/>
                    </a:cubicBezTo>
                    <a:cubicBezTo>
                      <a:pt x="44" y="3386"/>
                      <a:pt x="395" y="3426"/>
                      <a:pt x="572" y="3426"/>
                    </a:cubicBezTo>
                    <a:lnTo>
                      <a:pt x="664" y="3426"/>
                    </a:lnTo>
                    <a:cubicBezTo>
                      <a:pt x="841" y="3426"/>
                      <a:pt x="930" y="3342"/>
                      <a:pt x="1024" y="3137"/>
                    </a:cubicBezTo>
                    <a:cubicBezTo>
                      <a:pt x="1151" y="2875"/>
                      <a:pt x="1195" y="586"/>
                      <a:pt x="1028" y="334"/>
                    </a:cubicBezTo>
                    <a:cubicBezTo>
                      <a:pt x="939" y="69"/>
                      <a:pt x="841" y="1"/>
                      <a:pt x="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6"/>
              <p:cNvSpPr/>
              <p:nvPr/>
            </p:nvSpPr>
            <p:spPr>
              <a:xfrm>
                <a:off x="-26" y="4125748"/>
                <a:ext cx="841348" cy="7718"/>
              </a:xfrm>
              <a:custGeom>
                <a:avLst/>
                <a:gdLst/>
                <a:ahLst/>
                <a:cxnLst/>
                <a:rect l="l" t="t" r="r" b="b"/>
                <a:pathLst>
                  <a:path w="11555" h="106" extrusionOk="0">
                    <a:moveTo>
                      <a:pt x="1" y="1"/>
                    </a:moveTo>
                    <a:lnTo>
                      <a:pt x="1" y="106"/>
                    </a:lnTo>
                    <a:lnTo>
                      <a:pt x="11555" y="106"/>
                    </a:lnTo>
                    <a:lnTo>
                      <a:pt x="11555"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6"/>
              <p:cNvSpPr/>
              <p:nvPr/>
            </p:nvSpPr>
            <p:spPr>
              <a:xfrm>
                <a:off x="-26" y="4217419"/>
                <a:ext cx="841348" cy="7791"/>
              </a:xfrm>
              <a:custGeom>
                <a:avLst/>
                <a:gdLst/>
                <a:ahLst/>
                <a:cxnLst/>
                <a:rect l="l" t="t" r="r" b="b"/>
                <a:pathLst>
                  <a:path w="11555" h="107" extrusionOk="0">
                    <a:moveTo>
                      <a:pt x="1" y="1"/>
                    </a:moveTo>
                    <a:lnTo>
                      <a:pt x="1" y="106"/>
                    </a:lnTo>
                    <a:lnTo>
                      <a:pt x="11555" y="106"/>
                    </a:lnTo>
                    <a:lnTo>
                      <a:pt x="11555"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6"/>
              <p:cNvSpPr/>
              <p:nvPr/>
            </p:nvSpPr>
            <p:spPr>
              <a:xfrm>
                <a:off x="293338" y="4176790"/>
                <a:ext cx="146208" cy="7718"/>
              </a:xfrm>
              <a:custGeom>
                <a:avLst/>
                <a:gdLst/>
                <a:ahLst/>
                <a:cxnLst/>
                <a:rect l="l" t="t" r="r" b="b"/>
                <a:pathLst>
                  <a:path w="2008" h="106" extrusionOk="0">
                    <a:moveTo>
                      <a:pt x="0" y="0"/>
                    </a:moveTo>
                    <a:lnTo>
                      <a:pt x="0" y="106"/>
                    </a:lnTo>
                    <a:lnTo>
                      <a:pt x="2007" y="106"/>
                    </a:lnTo>
                    <a:lnTo>
                      <a:pt x="2007"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6"/>
              <p:cNvSpPr/>
              <p:nvPr/>
            </p:nvSpPr>
            <p:spPr>
              <a:xfrm>
                <a:off x="-26" y="4258267"/>
                <a:ext cx="602815" cy="7791"/>
              </a:xfrm>
              <a:custGeom>
                <a:avLst/>
                <a:gdLst/>
                <a:ahLst/>
                <a:cxnLst/>
                <a:rect l="l" t="t" r="r" b="b"/>
                <a:pathLst>
                  <a:path w="8279" h="107" extrusionOk="0">
                    <a:moveTo>
                      <a:pt x="1" y="1"/>
                    </a:moveTo>
                    <a:lnTo>
                      <a:pt x="1" y="106"/>
                    </a:lnTo>
                    <a:lnTo>
                      <a:pt x="8279" y="106"/>
                    </a:lnTo>
                    <a:lnTo>
                      <a:pt x="8279"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6"/>
              <p:cNvSpPr/>
              <p:nvPr/>
            </p:nvSpPr>
            <p:spPr>
              <a:xfrm>
                <a:off x="382752" y="3906072"/>
                <a:ext cx="475174" cy="716402"/>
              </a:xfrm>
              <a:custGeom>
                <a:avLst/>
                <a:gdLst/>
                <a:ahLst/>
                <a:cxnLst/>
                <a:rect l="l" t="t" r="r" b="b"/>
                <a:pathLst>
                  <a:path w="6526" h="9839" extrusionOk="0">
                    <a:moveTo>
                      <a:pt x="2848" y="1"/>
                    </a:moveTo>
                    <a:cubicBezTo>
                      <a:pt x="2428" y="1"/>
                      <a:pt x="2031" y="330"/>
                      <a:pt x="1855" y="725"/>
                    </a:cubicBezTo>
                    <a:cubicBezTo>
                      <a:pt x="1657" y="1174"/>
                      <a:pt x="1674" y="1684"/>
                      <a:pt x="1695" y="2177"/>
                    </a:cubicBezTo>
                    <a:cubicBezTo>
                      <a:pt x="1708" y="2422"/>
                      <a:pt x="1719" y="2667"/>
                      <a:pt x="1728" y="2912"/>
                    </a:cubicBezTo>
                    <a:cubicBezTo>
                      <a:pt x="1732" y="2991"/>
                      <a:pt x="1736" y="3072"/>
                      <a:pt x="1698" y="3143"/>
                    </a:cubicBezTo>
                    <a:cubicBezTo>
                      <a:pt x="1649" y="3242"/>
                      <a:pt x="1549" y="3282"/>
                      <a:pt x="1439" y="3282"/>
                    </a:cubicBezTo>
                    <a:cubicBezTo>
                      <a:pt x="1329" y="3282"/>
                      <a:pt x="1208" y="3242"/>
                      <a:pt x="1116" y="3181"/>
                    </a:cubicBezTo>
                    <a:cubicBezTo>
                      <a:pt x="932" y="3058"/>
                      <a:pt x="762" y="2878"/>
                      <a:pt x="541" y="2875"/>
                    </a:cubicBezTo>
                    <a:cubicBezTo>
                      <a:pt x="537" y="2875"/>
                      <a:pt x="532" y="2875"/>
                      <a:pt x="528" y="2875"/>
                    </a:cubicBezTo>
                    <a:cubicBezTo>
                      <a:pt x="343" y="2875"/>
                      <a:pt x="179" y="3011"/>
                      <a:pt x="95" y="3178"/>
                    </a:cubicBezTo>
                    <a:cubicBezTo>
                      <a:pt x="14" y="3344"/>
                      <a:pt x="0" y="3542"/>
                      <a:pt x="14" y="3732"/>
                    </a:cubicBezTo>
                    <a:cubicBezTo>
                      <a:pt x="79" y="4923"/>
                      <a:pt x="868" y="5930"/>
                      <a:pt x="1365" y="7012"/>
                    </a:cubicBezTo>
                    <a:cubicBezTo>
                      <a:pt x="1412" y="7118"/>
                      <a:pt x="1453" y="7243"/>
                      <a:pt x="1389" y="7339"/>
                    </a:cubicBezTo>
                    <a:cubicBezTo>
                      <a:pt x="1352" y="7393"/>
                      <a:pt x="1297" y="7414"/>
                      <a:pt x="1235" y="7414"/>
                    </a:cubicBezTo>
                    <a:cubicBezTo>
                      <a:pt x="1133" y="7414"/>
                      <a:pt x="1012" y="7356"/>
                      <a:pt x="922" y="7294"/>
                    </a:cubicBezTo>
                    <a:cubicBezTo>
                      <a:pt x="833" y="7232"/>
                      <a:pt x="711" y="7174"/>
                      <a:pt x="607" y="7174"/>
                    </a:cubicBezTo>
                    <a:cubicBezTo>
                      <a:pt x="546" y="7174"/>
                      <a:pt x="491" y="7195"/>
                      <a:pt x="453" y="7247"/>
                    </a:cubicBezTo>
                    <a:cubicBezTo>
                      <a:pt x="409" y="7308"/>
                      <a:pt x="412" y="7390"/>
                      <a:pt x="422" y="7465"/>
                    </a:cubicBezTo>
                    <a:cubicBezTo>
                      <a:pt x="487" y="7927"/>
                      <a:pt x="817" y="8298"/>
                      <a:pt x="1133" y="8641"/>
                    </a:cubicBezTo>
                    <a:cubicBezTo>
                      <a:pt x="1296" y="8818"/>
                      <a:pt x="1460" y="8996"/>
                      <a:pt x="1623" y="9172"/>
                    </a:cubicBezTo>
                    <a:cubicBezTo>
                      <a:pt x="1753" y="9312"/>
                      <a:pt x="1885" y="9451"/>
                      <a:pt x="2055" y="9530"/>
                    </a:cubicBezTo>
                    <a:cubicBezTo>
                      <a:pt x="2164" y="9577"/>
                      <a:pt x="2281" y="9595"/>
                      <a:pt x="2400" y="9596"/>
                    </a:cubicBezTo>
                    <a:lnTo>
                      <a:pt x="2400" y="9596"/>
                    </a:lnTo>
                    <a:lnTo>
                      <a:pt x="1698" y="9666"/>
                    </a:lnTo>
                    <a:cubicBezTo>
                      <a:pt x="1981" y="9703"/>
                      <a:pt x="2259" y="9740"/>
                      <a:pt x="2542" y="9778"/>
                    </a:cubicBezTo>
                    <a:cubicBezTo>
                      <a:pt x="2772" y="9807"/>
                      <a:pt x="3002" y="9838"/>
                      <a:pt x="3230" y="9838"/>
                    </a:cubicBezTo>
                    <a:cubicBezTo>
                      <a:pt x="3320" y="9838"/>
                      <a:pt x="3409" y="9834"/>
                      <a:pt x="3498" y="9822"/>
                    </a:cubicBezTo>
                    <a:cubicBezTo>
                      <a:pt x="3998" y="9764"/>
                      <a:pt x="4451" y="9509"/>
                      <a:pt x="4886" y="9264"/>
                    </a:cubicBezTo>
                    <a:cubicBezTo>
                      <a:pt x="5151" y="9115"/>
                      <a:pt x="5448" y="8907"/>
                      <a:pt x="5440" y="8605"/>
                    </a:cubicBezTo>
                    <a:cubicBezTo>
                      <a:pt x="5438" y="8383"/>
                      <a:pt x="5223" y="8195"/>
                      <a:pt x="5004" y="8195"/>
                    </a:cubicBezTo>
                    <a:cubicBezTo>
                      <a:pt x="4970" y="8195"/>
                      <a:pt x="4936" y="8200"/>
                      <a:pt x="4903" y="8209"/>
                    </a:cubicBezTo>
                    <a:cubicBezTo>
                      <a:pt x="4815" y="8236"/>
                      <a:pt x="4720" y="8290"/>
                      <a:pt x="4634" y="8290"/>
                    </a:cubicBezTo>
                    <a:cubicBezTo>
                      <a:pt x="4600" y="8290"/>
                      <a:pt x="4568" y="8282"/>
                      <a:pt x="4539" y="8261"/>
                    </a:cubicBezTo>
                    <a:cubicBezTo>
                      <a:pt x="4556" y="8151"/>
                      <a:pt x="4634" y="8066"/>
                      <a:pt x="4709" y="7988"/>
                    </a:cubicBezTo>
                    <a:cubicBezTo>
                      <a:pt x="5022" y="7655"/>
                      <a:pt x="5338" y="7322"/>
                      <a:pt x="5655" y="6988"/>
                    </a:cubicBezTo>
                    <a:cubicBezTo>
                      <a:pt x="5880" y="6750"/>
                      <a:pt x="6107" y="6508"/>
                      <a:pt x="6271" y="6223"/>
                    </a:cubicBezTo>
                    <a:cubicBezTo>
                      <a:pt x="6434" y="5937"/>
                      <a:pt x="6526" y="5600"/>
                      <a:pt x="6461" y="5280"/>
                    </a:cubicBezTo>
                    <a:cubicBezTo>
                      <a:pt x="6387" y="4919"/>
                      <a:pt x="6107" y="4613"/>
                      <a:pt x="5760" y="4487"/>
                    </a:cubicBezTo>
                    <a:cubicBezTo>
                      <a:pt x="5636" y="4442"/>
                      <a:pt x="5505" y="4421"/>
                      <a:pt x="5374" y="4421"/>
                    </a:cubicBezTo>
                    <a:cubicBezTo>
                      <a:pt x="5138" y="4421"/>
                      <a:pt x="4901" y="4490"/>
                      <a:pt x="4702" y="4616"/>
                    </a:cubicBezTo>
                    <a:cubicBezTo>
                      <a:pt x="4610" y="4676"/>
                      <a:pt x="4499" y="4747"/>
                      <a:pt x="4400" y="4747"/>
                    </a:cubicBezTo>
                    <a:cubicBezTo>
                      <a:pt x="4364" y="4747"/>
                      <a:pt x="4329" y="4738"/>
                      <a:pt x="4297" y="4715"/>
                    </a:cubicBezTo>
                    <a:cubicBezTo>
                      <a:pt x="4219" y="4661"/>
                      <a:pt x="4206" y="4555"/>
                      <a:pt x="4198" y="4464"/>
                    </a:cubicBezTo>
                    <a:cubicBezTo>
                      <a:pt x="4107" y="3225"/>
                      <a:pt x="4341" y="1915"/>
                      <a:pt x="3818" y="789"/>
                    </a:cubicBezTo>
                    <a:cubicBezTo>
                      <a:pt x="3655" y="442"/>
                      <a:pt x="3392" y="105"/>
                      <a:pt x="3022" y="20"/>
                    </a:cubicBezTo>
                    <a:cubicBezTo>
                      <a:pt x="2964" y="7"/>
                      <a:pt x="2906" y="1"/>
                      <a:pt x="28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6"/>
              <p:cNvSpPr/>
              <p:nvPr/>
            </p:nvSpPr>
            <p:spPr>
              <a:xfrm>
                <a:off x="443478" y="4606094"/>
                <a:ext cx="351102" cy="351102"/>
              </a:xfrm>
              <a:custGeom>
                <a:avLst/>
                <a:gdLst/>
                <a:ahLst/>
                <a:cxnLst/>
                <a:rect l="l" t="t" r="r" b="b"/>
                <a:pathLst>
                  <a:path w="4822" h="4822" extrusionOk="0">
                    <a:moveTo>
                      <a:pt x="98" y="1"/>
                    </a:moveTo>
                    <a:cubicBezTo>
                      <a:pt x="44" y="1"/>
                      <a:pt x="0" y="45"/>
                      <a:pt x="0" y="96"/>
                    </a:cubicBezTo>
                    <a:lnTo>
                      <a:pt x="0" y="4655"/>
                    </a:lnTo>
                    <a:cubicBezTo>
                      <a:pt x="0" y="4747"/>
                      <a:pt x="74" y="4822"/>
                      <a:pt x="170" y="4822"/>
                    </a:cubicBezTo>
                    <a:lnTo>
                      <a:pt x="4655" y="4822"/>
                    </a:lnTo>
                    <a:cubicBezTo>
                      <a:pt x="4746" y="4822"/>
                      <a:pt x="4821" y="4747"/>
                      <a:pt x="4821" y="4655"/>
                    </a:cubicBezTo>
                    <a:lnTo>
                      <a:pt x="4821" y="96"/>
                    </a:lnTo>
                    <a:cubicBezTo>
                      <a:pt x="4821" y="45"/>
                      <a:pt x="4777" y="1"/>
                      <a:pt x="47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6"/>
              <p:cNvSpPr/>
              <p:nvPr/>
            </p:nvSpPr>
            <p:spPr>
              <a:xfrm>
                <a:off x="419377" y="4586799"/>
                <a:ext cx="400178" cy="129606"/>
              </a:xfrm>
              <a:custGeom>
                <a:avLst/>
                <a:gdLst/>
                <a:ahLst/>
                <a:cxnLst/>
                <a:rect l="l" t="t" r="r" b="b"/>
                <a:pathLst>
                  <a:path w="5496" h="1780" extrusionOk="0">
                    <a:moveTo>
                      <a:pt x="49" y="0"/>
                    </a:moveTo>
                    <a:cubicBezTo>
                      <a:pt x="21" y="0"/>
                      <a:pt x="0" y="24"/>
                      <a:pt x="0" y="52"/>
                    </a:cubicBezTo>
                    <a:lnTo>
                      <a:pt x="0" y="1732"/>
                    </a:lnTo>
                    <a:cubicBezTo>
                      <a:pt x="0" y="1759"/>
                      <a:pt x="21" y="1780"/>
                      <a:pt x="49" y="1780"/>
                    </a:cubicBezTo>
                    <a:lnTo>
                      <a:pt x="5448" y="1780"/>
                    </a:lnTo>
                    <a:cubicBezTo>
                      <a:pt x="5475" y="1780"/>
                      <a:pt x="5496" y="1759"/>
                      <a:pt x="5496" y="1732"/>
                    </a:cubicBezTo>
                    <a:lnTo>
                      <a:pt x="5496" y="52"/>
                    </a:lnTo>
                    <a:cubicBezTo>
                      <a:pt x="5496" y="24"/>
                      <a:pt x="5475" y="0"/>
                      <a:pt x="5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6"/>
              <p:cNvSpPr/>
              <p:nvPr/>
            </p:nvSpPr>
            <p:spPr>
              <a:xfrm>
                <a:off x="594929" y="4066842"/>
                <a:ext cx="33421" cy="476995"/>
              </a:xfrm>
              <a:custGeom>
                <a:avLst/>
                <a:gdLst/>
                <a:ahLst/>
                <a:cxnLst/>
                <a:rect l="l" t="t" r="r" b="b"/>
                <a:pathLst>
                  <a:path w="459" h="6551" extrusionOk="0">
                    <a:moveTo>
                      <a:pt x="57" y="0"/>
                    </a:moveTo>
                    <a:cubicBezTo>
                      <a:pt x="29" y="0"/>
                      <a:pt x="0" y="19"/>
                      <a:pt x="2" y="51"/>
                    </a:cubicBezTo>
                    <a:cubicBezTo>
                      <a:pt x="87" y="2201"/>
                      <a:pt x="251" y="4331"/>
                      <a:pt x="220" y="6488"/>
                    </a:cubicBezTo>
                    <a:cubicBezTo>
                      <a:pt x="220" y="6530"/>
                      <a:pt x="251" y="6550"/>
                      <a:pt x="284" y="6550"/>
                    </a:cubicBezTo>
                    <a:cubicBezTo>
                      <a:pt x="317" y="6550"/>
                      <a:pt x="351" y="6529"/>
                      <a:pt x="353" y="6488"/>
                    </a:cubicBezTo>
                    <a:cubicBezTo>
                      <a:pt x="451" y="4355"/>
                      <a:pt x="458" y="2150"/>
                      <a:pt x="104" y="37"/>
                    </a:cubicBezTo>
                    <a:cubicBezTo>
                      <a:pt x="100" y="12"/>
                      <a:pt x="79" y="0"/>
                      <a:pt x="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6"/>
              <p:cNvSpPr/>
              <p:nvPr/>
            </p:nvSpPr>
            <p:spPr>
              <a:xfrm>
                <a:off x="525174" y="4344550"/>
                <a:ext cx="96695" cy="93273"/>
              </a:xfrm>
              <a:custGeom>
                <a:avLst/>
                <a:gdLst/>
                <a:ahLst/>
                <a:cxnLst/>
                <a:rect l="l" t="t" r="r" b="b"/>
                <a:pathLst>
                  <a:path w="1328" h="1281" extrusionOk="0">
                    <a:moveTo>
                      <a:pt x="101" y="1"/>
                    </a:moveTo>
                    <a:cubicBezTo>
                      <a:pt x="45" y="1"/>
                      <a:pt x="1" y="70"/>
                      <a:pt x="48" y="122"/>
                    </a:cubicBezTo>
                    <a:cubicBezTo>
                      <a:pt x="409" y="531"/>
                      <a:pt x="824" y="891"/>
                      <a:pt x="1218" y="1265"/>
                    </a:cubicBezTo>
                    <a:cubicBezTo>
                      <a:pt x="1230" y="1276"/>
                      <a:pt x="1242" y="1281"/>
                      <a:pt x="1254" y="1281"/>
                    </a:cubicBezTo>
                    <a:cubicBezTo>
                      <a:pt x="1293" y="1281"/>
                      <a:pt x="1327" y="1230"/>
                      <a:pt x="1294" y="1190"/>
                    </a:cubicBezTo>
                    <a:cubicBezTo>
                      <a:pt x="915" y="799"/>
                      <a:pt x="555" y="381"/>
                      <a:pt x="150" y="20"/>
                    </a:cubicBezTo>
                    <a:cubicBezTo>
                      <a:pt x="134" y="6"/>
                      <a:pt x="117" y="1"/>
                      <a:pt x="1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6"/>
              <p:cNvSpPr/>
              <p:nvPr/>
            </p:nvSpPr>
            <p:spPr>
              <a:xfrm>
                <a:off x="521970" y="4236423"/>
                <a:ext cx="82060" cy="73832"/>
              </a:xfrm>
              <a:custGeom>
                <a:avLst/>
                <a:gdLst/>
                <a:ahLst/>
                <a:cxnLst/>
                <a:rect l="l" t="t" r="r" b="b"/>
                <a:pathLst>
                  <a:path w="1127" h="1014" extrusionOk="0">
                    <a:moveTo>
                      <a:pt x="71" y="0"/>
                    </a:moveTo>
                    <a:cubicBezTo>
                      <a:pt x="32" y="0"/>
                      <a:pt x="0" y="47"/>
                      <a:pt x="38" y="76"/>
                    </a:cubicBezTo>
                    <a:cubicBezTo>
                      <a:pt x="402" y="359"/>
                      <a:pt x="742" y="668"/>
                      <a:pt x="1058" y="1001"/>
                    </a:cubicBezTo>
                    <a:cubicBezTo>
                      <a:pt x="1065" y="1010"/>
                      <a:pt x="1073" y="1013"/>
                      <a:pt x="1081" y="1013"/>
                    </a:cubicBezTo>
                    <a:cubicBezTo>
                      <a:pt x="1105" y="1013"/>
                      <a:pt x="1127" y="981"/>
                      <a:pt x="1106" y="957"/>
                    </a:cubicBezTo>
                    <a:cubicBezTo>
                      <a:pt x="796" y="614"/>
                      <a:pt x="460" y="298"/>
                      <a:pt x="102" y="12"/>
                    </a:cubicBezTo>
                    <a:cubicBezTo>
                      <a:pt x="92" y="4"/>
                      <a:pt x="81" y="0"/>
                      <a:pt x="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6"/>
              <p:cNvSpPr/>
              <p:nvPr/>
            </p:nvSpPr>
            <p:spPr>
              <a:xfrm>
                <a:off x="613350" y="4302610"/>
                <a:ext cx="80458" cy="93491"/>
              </a:xfrm>
              <a:custGeom>
                <a:avLst/>
                <a:gdLst/>
                <a:ahLst/>
                <a:cxnLst/>
                <a:rect l="l" t="t" r="r" b="b"/>
                <a:pathLst>
                  <a:path w="1105" h="1284" extrusionOk="0">
                    <a:moveTo>
                      <a:pt x="1036" y="0"/>
                    </a:moveTo>
                    <a:cubicBezTo>
                      <a:pt x="1028" y="0"/>
                      <a:pt x="1019" y="2"/>
                      <a:pt x="1011" y="7"/>
                    </a:cubicBezTo>
                    <a:cubicBezTo>
                      <a:pt x="797" y="141"/>
                      <a:pt x="634" y="382"/>
                      <a:pt x="477" y="579"/>
                    </a:cubicBezTo>
                    <a:cubicBezTo>
                      <a:pt x="317" y="783"/>
                      <a:pt x="164" y="998"/>
                      <a:pt x="25" y="1215"/>
                    </a:cubicBezTo>
                    <a:cubicBezTo>
                      <a:pt x="1" y="1251"/>
                      <a:pt x="32" y="1284"/>
                      <a:pt x="64" y="1284"/>
                    </a:cubicBezTo>
                    <a:cubicBezTo>
                      <a:pt x="78" y="1284"/>
                      <a:pt x="93" y="1278"/>
                      <a:pt x="103" y="1263"/>
                    </a:cubicBezTo>
                    <a:cubicBezTo>
                      <a:pt x="263" y="1031"/>
                      <a:pt x="433" y="811"/>
                      <a:pt x="617" y="599"/>
                    </a:cubicBezTo>
                    <a:cubicBezTo>
                      <a:pt x="770" y="426"/>
                      <a:pt x="964" y="273"/>
                      <a:pt x="1083" y="79"/>
                    </a:cubicBezTo>
                    <a:cubicBezTo>
                      <a:pt x="1105" y="43"/>
                      <a:pt x="1073" y="0"/>
                      <a:pt x="10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6"/>
              <p:cNvSpPr/>
              <p:nvPr/>
            </p:nvSpPr>
            <p:spPr>
              <a:xfrm>
                <a:off x="615389" y="4409281"/>
                <a:ext cx="82861" cy="114388"/>
              </a:xfrm>
              <a:custGeom>
                <a:avLst/>
                <a:gdLst/>
                <a:ahLst/>
                <a:cxnLst/>
                <a:rect l="l" t="t" r="r" b="b"/>
                <a:pathLst>
                  <a:path w="1138" h="1571" extrusionOk="0">
                    <a:moveTo>
                      <a:pt x="1084" y="0"/>
                    </a:moveTo>
                    <a:cubicBezTo>
                      <a:pt x="1075" y="0"/>
                      <a:pt x="1066" y="4"/>
                      <a:pt x="1058" y="12"/>
                    </a:cubicBezTo>
                    <a:cubicBezTo>
                      <a:pt x="660" y="482"/>
                      <a:pt x="347" y="1047"/>
                      <a:pt x="3" y="1560"/>
                    </a:cubicBezTo>
                    <a:cubicBezTo>
                      <a:pt x="1" y="1565"/>
                      <a:pt x="5" y="1570"/>
                      <a:pt x="9" y="1570"/>
                    </a:cubicBezTo>
                    <a:cubicBezTo>
                      <a:pt x="11" y="1570"/>
                      <a:pt x="13" y="1569"/>
                      <a:pt x="14" y="1567"/>
                    </a:cubicBezTo>
                    <a:cubicBezTo>
                      <a:pt x="384" y="1074"/>
                      <a:pt x="810" y="591"/>
                      <a:pt x="1119" y="60"/>
                    </a:cubicBezTo>
                    <a:cubicBezTo>
                      <a:pt x="1137" y="32"/>
                      <a:pt x="1111" y="0"/>
                      <a:pt x="1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6"/>
              <p:cNvSpPr/>
              <p:nvPr/>
            </p:nvSpPr>
            <p:spPr>
              <a:xfrm>
                <a:off x="540756" y="4716041"/>
                <a:ext cx="244650" cy="10048"/>
              </a:xfrm>
              <a:custGeom>
                <a:avLst/>
                <a:gdLst/>
                <a:ahLst/>
                <a:cxnLst/>
                <a:rect l="l" t="t" r="r" b="b"/>
                <a:pathLst>
                  <a:path w="3360" h="138" extrusionOk="0">
                    <a:moveTo>
                      <a:pt x="1414" y="0"/>
                    </a:moveTo>
                    <a:cubicBezTo>
                      <a:pt x="941" y="0"/>
                      <a:pt x="469" y="17"/>
                      <a:pt x="7" y="62"/>
                    </a:cubicBezTo>
                    <a:cubicBezTo>
                      <a:pt x="1" y="62"/>
                      <a:pt x="1" y="76"/>
                      <a:pt x="7" y="76"/>
                    </a:cubicBezTo>
                    <a:cubicBezTo>
                      <a:pt x="473" y="121"/>
                      <a:pt x="947" y="137"/>
                      <a:pt x="1424" y="137"/>
                    </a:cubicBezTo>
                    <a:cubicBezTo>
                      <a:pt x="2067" y="137"/>
                      <a:pt x="2713" y="108"/>
                      <a:pt x="3342" y="83"/>
                    </a:cubicBezTo>
                    <a:cubicBezTo>
                      <a:pt x="3359" y="80"/>
                      <a:pt x="3359" y="56"/>
                      <a:pt x="3342" y="56"/>
                    </a:cubicBezTo>
                    <a:cubicBezTo>
                      <a:pt x="2710" y="31"/>
                      <a:pt x="2060" y="0"/>
                      <a:pt x="14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6"/>
              <p:cNvSpPr/>
              <p:nvPr/>
            </p:nvSpPr>
            <p:spPr>
              <a:xfrm>
                <a:off x="1371697" y="3724185"/>
                <a:ext cx="188803" cy="860717"/>
              </a:xfrm>
              <a:custGeom>
                <a:avLst/>
                <a:gdLst/>
                <a:ahLst/>
                <a:cxnLst/>
                <a:rect l="l" t="t" r="r" b="b"/>
                <a:pathLst>
                  <a:path w="2593" h="11821" extrusionOk="0">
                    <a:moveTo>
                      <a:pt x="1517" y="1"/>
                    </a:moveTo>
                    <a:cubicBezTo>
                      <a:pt x="1058" y="1"/>
                      <a:pt x="660" y="3015"/>
                      <a:pt x="542" y="3777"/>
                    </a:cubicBezTo>
                    <a:cubicBezTo>
                      <a:pt x="524" y="3889"/>
                      <a:pt x="327" y="3754"/>
                      <a:pt x="286" y="4052"/>
                    </a:cubicBezTo>
                    <a:cubicBezTo>
                      <a:pt x="228" y="4454"/>
                      <a:pt x="470" y="4349"/>
                      <a:pt x="466" y="4448"/>
                    </a:cubicBezTo>
                    <a:lnTo>
                      <a:pt x="27" y="11048"/>
                    </a:lnTo>
                    <a:cubicBezTo>
                      <a:pt x="0" y="11450"/>
                      <a:pt x="300" y="11793"/>
                      <a:pt x="698" y="11820"/>
                    </a:cubicBezTo>
                    <a:lnTo>
                      <a:pt x="749" y="11820"/>
                    </a:lnTo>
                    <a:cubicBezTo>
                      <a:pt x="1126" y="11820"/>
                      <a:pt x="1443" y="11531"/>
                      <a:pt x="1470" y="11147"/>
                    </a:cubicBezTo>
                    <a:lnTo>
                      <a:pt x="2055" y="2590"/>
                    </a:lnTo>
                    <a:cubicBezTo>
                      <a:pt x="2061" y="2545"/>
                      <a:pt x="2066" y="2525"/>
                      <a:pt x="2070" y="2525"/>
                    </a:cubicBezTo>
                    <a:lnTo>
                      <a:pt x="2070" y="2525"/>
                    </a:lnTo>
                    <a:cubicBezTo>
                      <a:pt x="2109" y="2525"/>
                      <a:pt x="2053" y="4839"/>
                      <a:pt x="2362" y="4839"/>
                    </a:cubicBezTo>
                    <a:cubicBezTo>
                      <a:pt x="2593" y="4839"/>
                      <a:pt x="2362" y="1011"/>
                      <a:pt x="2089" y="820"/>
                    </a:cubicBezTo>
                    <a:cubicBezTo>
                      <a:pt x="1820" y="630"/>
                      <a:pt x="1892" y="1"/>
                      <a:pt x="1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6"/>
              <p:cNvSpPr/>
              <p:nvPr/>
            </p:nvSpPr>
            <p:spPr>
              <a:xfrm>
                <a:off x="1262696" y="3902868"/>
                <a:ext cx="92909" cy="651745"/>
              </a:xfrm>
              <a:custGeom>
                <a:avLst/>
                <a:gdLst/>
                <a:ahLst/>
                <a:cxnLst/>
                <a:rect l="l" t="t" r="r" b="b"/>
                <a:pathLst>
                  <a:path w="1276" h="8951" extrusionOk="0">
                    <a:moveTo>
                      <a:pt x="473" y="0"/>
                    </a:moveTo>
                    <a:cubicBezTo>
                      <a:pt x="430" y="0"/>
                      <a:pt x="387" y="24"/>
                      <a:pt x="371" y="71"/>
                    </a:cubicBezTo>
                    <a:cubicBezTo>
                      <a:pt x="214" y="493"/>
                      <a:pt x="0" y="731"/>
                      <a:pt x="7" y="948"/>
                    </a:cubicBezTo>
                    <a:lnTo>
                      <a:pt x="344" y="8512"/>
                    </a:lnTo>
                    <a:cubicBezTo>
                      <a:pt x="354" y="8760"/>
                      <a:pt x="558" y="8951"/>
                      <a:pt x="803" y="8951"/>
                    </a:cubicBezTo>
                    <a:lnTo>
                      <a:pt x="824" y="8951"/>
                    </a:lnTo>
                    <a:cubicBezTo>
                      <a:pt x="1079" y="8941"/>
                      <a:pt x="1276" y="8726"/>
                      <a:pt x="1263" y="8471"/>
                    </a:cubicBezTo>
                    <a:lnTo>
                      <a:pt x="929" y="908"/>
                    </a:lnTo>
                    <a:cubicBezTo>
                      <a:pt x="922" y="738"/>
                      <a:pt x="712" y="320"/>
                      <a:pt x="572" y="58"/>
                    </a:cubicBezTo>
                    <a:cubicBezTo>
                      <a:pt x="551" y="19"/>
                      <a:pt x="512" y="0"/>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6"/>
              <p:cNvSpPr/>
              <p:nvPr/>
            </p:nvSpPr>
            <p:spPr>
              <a:xfrm>
                <a:off x="1097483" y="3714501"/>
                <a:ext cx="222442" cy="1096047"/>
              </a:xfrm>
              <a:custGeom>
                <a:avLst/>
                <a:gdLst/>
                <a:ahLst/>
                <a:cxnLst/>
                <a:rect l="l" t="t" r="r" b="b"/>
                <a:pathLst>
                  <a:path w="3055" h="15053" extrusionOk="0">
                    <a:moveTo>
                      <a:pt x="596" y="1"/>
                    </a:moveTo>
                    <a:cubicBezTo>
                      <a:pt x="360" y="1"/>
                      <a:pt x="0" y="1409"/>
                      <a:pt x="48" y="1841"/>
                    </a:cubicBezTo>
                    <a:lnTo>
                      <a:pt x="1439" y="14348"/>
                    </a:lnTo>
                    <a:cubicBezTo>
                      <a:pt x="1483" y="14753"/>
                      <a:pt x="1827" y="15053"/>
                      <a:pt x="2221" y="15053"/>
                    </a:cubicBezTo>
                    <a:cubicBezTo>
                      <a:pt x="2252" y="15053"/>
                      <a:pt x="2279" y="15049"/>
                      <a:pt x="2310" y="15046"/>
                    </a:cubicBezTo>
                    <a:cubicBezTo>
                      <a:pt x="2742" y="14998"/>
                      <a:pt x="3055" y="14610"/>
                      <a:pt x="3008" y="14175"/>
                    </a:cubicBezTo>
                    <a:lnTo>
                      <a:pt x="1616" y="1668"/>
                    </a:lnTo>
                    <a:cubicBezTo>
                      <a:pt x="1568" y="1233"/>
                      <a:pt x="830" y="1"/>
                      <a:pt x="5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6"/>
              <p:cNvSpPr/>
              <p:nvPr/>
            </p:nvSpPr>
            <p:spPr>
              <a:xfrm>
                <a:off x="1097483" y="4314770"/>
                <a:ext cx="446195" cy="642425"/>
              </a:xfrm>
              <a:custGeom>
                <a:avLst/>
                <a:gdLst/>
                <a:ahLst/>
                <a:cxnLst/>
                <a:rect l="l" t="t" r="r" b="b"/>
                <a:pathLst>
                  <a:path w="6128" h="8823" extrusionOk="0">
                    <a:moveTo>
                      <a:pt x="68" y="0"/>
                    </a:moveTo>
                    <a:cubicBezTo>
                      <a:pt x="30" y="0"/>
                      <a:pt x="0" y="27"/>
                      <a:pt x="0" y="65"/>
                    </a:cubicBezTo>
                    <a:lnTo>
                      <a:pt x="0" y="8646"/>
                    </a:lnTo>
                    <a:cubicBezTo>
                      <a:pt x="0" y="8744"/>
                      <a:pt x="78" y="8823"/>
                      <a:pt x="177" y="8823"/>
                    </a:cubicBezTo>
                    <a:lnTo>
                      <a:pt x="5954" y="8823"/>
                    </a:lnTo>
                    <a:cubicBezTo>
                      <a:pt x="6049" y="8823"/>
                      <a:pt x="6128" y="8744"/>
                      <a:pt x="6128" y="8646"/>
                    </a:cubicBezTo>
                    <a:lnTo>
                      <a:pt x="6128" y="65"/>
                    </a:lnTo>
                    <a:cubicBezTo>
                      <a:pt x="6128" y="27"/>
                      <a:pt x="6097" y="0"/>
                      <a:pt x="60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6"/>
              <p:cNvSpPr/>
              <p:nvPr/>
            </p:nvSpPr>
            <p:spPr>
              <a:xfrm>
                <a:off x="1066756" y="4259287"/>
                <a:ext cx="508887" cy="173003"/>
              </a:xfrm>
              <a:custGeom>
                <a:avLst/>
                <a:gdLst/>
                <a:ahLst/>
                <a:cxnLst/>
                <a:rect l="l" t="t" r="r" b="b"/>
                <a:pathLst>
                  <a:path w="6989" h="2376" extrusionOk="0">
                    <a:moveTo>
                      <a:pt x="65" y="1"/>
                    </a:moveTo>
                    <a:cubicBezTo>
                      <a:pt x="30" y="1"/>
                      <a:pt x="0" y="31"/>
                      <a:pt x="0" y="65"/>
                    </a:cubicBezTo>
                    <a:lnTo>
                      <a:pt x="0" y="2311"/>
                    </a:lnTo>
                    <a:cubicBezTo>
                      <a:pt x="0" y="2345"/>
                      <a:pt x="30" y="2375"/>
                      <a:pt x="65" y="2375"/>
                    </a:cubicBezTo>
                    <a:lnTo>
                      <a:pt x="6924" y="2375"/>
                    </a:lnTo>
                    <a:cubicBezTo>
                      <a:pt x="6961" y="2375"/>
                      <a:pt x="6988" y="2345"/>
                      <a:pt x="6988" y="2311"/>
                    </a:cubicBezTo>
                    <a:lnTo>
                      <a:pt x="6988" y="65"/>
                    </a:lnTo>
                    <a:cubicBezTo>
                      <a:pt x="6988" y="31"/>
                      <a:pt x="6961" y="1"/>
                      <a:pt x="69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6"/>
              <p:cNvSpPr/>
              <p:nvPr/>
            </p:nvSpPr>
            <p:spPr>
              <a:xfrm>
                <a:off x="1108187" y="3818332"/>
                <a:ext cx="88030" cy="22062"/>
              </a:xfrm>
              <a:custGeom>
                <a:avLst/>
                <a:gdLst/>
                <a:ahLst/>
                <a:cxnLst/>
                <a:rect l="l" t="t" r="r" b="b"/>
                <a:pathLst>
                  <a:path w="1209" h="303" extrusionOk="0">
                    <a:moveTo>
                      <a:pt x="1162" y="1"/>
                    </a:moveTo>
                    <a:cubicBezTo>
                      <a:pt x="1157" y="1"/>
                      <a:pt x="1151" y="3"/>
                      <a:pt x="1146" y="7"/>
                    </a:cubicBezTo>
                    <a:cubicBezTo>
                      <a:pt x="936" y="159"/>
                      <a:pt x="691" y="244"/>
                      <a:pt x="444" y="244"/>
                    </a:cubicBezTo>
                    <a:cubicBezTo>
                      <a:pt x="299" y="244"/>
                      <a:pt x="153" y="215"/>
                      <a:pt x="12" y="154"/>
                    </a:cubicBezTo>
                    <a:cubicBezTo>
                      <a:pt x="11" y="153"/>
                      <a:pt x="10" y="153"/>
                      <a:pt x="10" y="153"/>
                    </a:cubicBezTo>
                    <a:cubicBezTo>
                      <a:pt x="4" y="153"/>
                      <a:pt x="0" y="161"/>
                      <a:pt x="6" y="167"/>
                    </a:cubicBezTo>
                    <a:cubicBezTo>
                      <a:pt x="173" y="256"/>
                      <a:pt x="353" y="302"/>
                      <a:pt x="531" y="302"/>
                    </a:cubicBezTo>
                    <a:cubicBezTo>
                      <a:pt x="764" y="302"/>
                      <a:pt x="994" y="223"/>
                      <a:pt x="1183" y="58"/>
                    </a:cubicBezTo>
                    <a:cubicBezTo>
                      <a:pt x="1208" y="39"/>
                      <a:pt x="1187" y="1"/>
                      <a:pt x="11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6"/>
              <p:cNvSpPr/>
              <p:nvPr/>
            </p:nvSpPr>
            <p:spPr>
              <a:xfrm>
                <a:off x="1402205" y="4044270"/>
                <a:ext cx="100845" cy="11577"/>
              </a:xfrm>
              <a:custGeom>
                <a:avLst/>
                <a:gdLst/>
                <a:ahLst/>
                <a:cxnLst/>
                <a:rect l="l" t="t" r="r" b="b"/>
                <a:pathLst>
                  <a:path w="1385" h="159" extrusionOk="0">
                    <a:moveTo>
                      <a:pt x="10" y="0"/>
                    </a:moveTo>
                    <a:cubicBezTo>
                      <a:pt x="3" y="0"/>
                      <a:pt x="0" y="14"/>
                      <a:pt x="7" y="14"/>
                    </a:cubicBezTo>
                    <a:cubicBezTo>
                      <a:pt x="405" y="123"/>
                      <a:pt x="776" y="159"/>
                      <a:pt x="1177" y="159"/>
                    </a:cubicBezTo>
                    <a:cubicBezTo>
                      <a:pt x="1229" y="159"/>
                      <a:pt x="1281" y="158"/>
                      <a:pt x="1334" y="157"/>
                    </a:cubicBezTo>
                    <a:cubicBezTo>
                      <a:pt x="1384" y="154"/>
                      <a:pt x="1384" y="79"/>
                      <a:pt x="1334" y="79"/>
                    </a:cubicBezTo>
                    <a:cubicBezTo>
                      <a:pt x="894" y="75"/>
                      <a:pt x="449" y="41"/>
                      <a:pt x="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6"/>
              <p:cNvSpPr/>
              <p:nvPr/>
            </p:nvSpPr>
            <p:spPr>
              <a:xfrm>
                <a:off x="1428636" y="3996214"/>
                <a:ext cx="27450" cy="5315"/>
              </a:xfrm>
              <a:custGeom>
                <a:avLst/>
                <a:gdLst/>
                <a:ahLst/>
                <a:cxnLst/>
                <a:rect l="l" t="t" r="r" b="b"/>
                <a:pathLst>
                  <a:path w="377" h="73" extrusionOk="0">
                    <a:moveTo>
                      <a:pt x="11" y="0"/>
                    </a:moveTo>
                    <a:cubicBezTo>
                      <a:pt x="5" y="0"/>
                      <a:pt x="0" y="10"/>
                      <a:pt x="8" y="13"/>
                    </a:cubicBezTo>
                    <a:cubicBezTo>
                      <a:pt x="116" y="34"/>
                      <a:pt x="225" y="51"/>
                      <a:pt x="334" y="71"/>
                    </a:cubicBezTo>
                    <a:cubicBezTo>
                      <a:pt x="337" y="72"/>
                      <a:pt x="339" y="72"/>
                      <a:pt x="341" y="72"/>
                    </a:cubicBezTo>
                    <a:cubicBezTo>
                      <a:pt x="373" y="72"/>
                      <a:pt x="376" y="24"/>
                      <a:pt x="341" y="21"/>
                    </a:cubicBezTo>
                    <a:cubicBezTo>
                      <a:pt x="232" y="13"/>
                      <a:pt x="120" y="7"/>
                      <a:pt x="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6"/>
              <p:cNvSpPr/>
              <p:nvPr/>
            </p:nvSpPr>
            <p:spPr>
              <a:xfrm>
                <a:off x="1460965" y="4056139"/>
                <a:ext cx="22135" cy="187347"/>
              </a:xfrm>
              <a:custGeom>
                <a:avLst/>
                <a:gdLst/>
                <a:ahLst/>
                <a:cxnLst/>
                <a:rect l="l" t="t" r="r" b="b"/>
                <a:pathLst>
                  <a:path w="304" h="2573" extrusionOk="0">
                    <a:moveTo>
                      <a:pt x="282" y="1"/>
                    </a:moveTo>
                    <a:cubicBezTo>
                      <a:pt x="274" y="1"/>
                      <a:pt x="266" y="5"/>
                      <a:pt x="264" y="14"/>
                    </a:cubicBezTo>
                    <a:cubicBezTo>
                      <a:pt x="142" y="848"/>
                      <a:pt x="23" y="1695"/>
                      <a:pt x="2" y="2535"/>
                    </a:cubicBezTo>
                    <a:cubicBezTo>
                      <a:pt x="0" y="2558"/>
                      <a:pt x="23" y="2573"/>
                      <a:pt x="44" y="2573"/>
                    </a:cubicBezTo>
                    <a:cubicBezTo>
                      <a:pt x="60" y="2573"/>
                      <a:pt x="75" y="2565"/>
                      <a:pt x="77" y="2546"/>
                    </a:cubicBezTo>
                    <a:cubicBezTo>
                      <a:pt x="217" y="1715"/>
                      <a:pt x="264" y="858"/>
                      <a:pt x="302" y="21"/>
                    </a:cubicBezTo>
                    <a:cubicBezTo>
                      <a:pt x="304" y="8"/>
                      <a:pt x="293" y="1"/>
                      <a:pt x="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6"/>
              <p:cNvSpPr/>
              <p:nvPr/>
            </p:nvSpPr>
            <p:spPr>
              <a:xfrm>
                <a:off x="1296117" y="3957623"/>
                <a:ext cx="13179" cy="301517"/>
              </a:xfrm>
              <a:custGeom>
                <a:avLst/>
                <a:gdLst/>
                <a:ahLst/>
                <a:cxnLst/>
                <a:rect l="l" t="t" r="r" b="b"/>
                <a:pathLst>
                  <a:path w="181" h="4141" extrusionOk="0">
                    <a:moveTo>
                      <a:pt x="57" y="0"/>
                    </a:moveTo>
                    <a:cubicBezTo>
                      <a:pt x="51" y="0"/>
                      <a:pt x="44" y="5"/>
                      <a:pt x="44" y="13"/>
                    </a:cubicBezTo>
                    <a:cubicBezTo>
                      <a:pt x="0" y="1380"/>
                      <a:pt x="106" y="2752"/>
                      <a:pt x="137" y="4120"/>
                    </a:cubicBezTo>
                    <a:cubicBezTo>
                      <a:pt x="137" y="4133"/>
                      <a:pt x="147" y="4140"/>
                      <a:pt x="157" y="4140"/>
                    </a:cubicBezTo>
                    <a:cubicBezTo>
                      <a:pt x="167" y="4140"/>
                      <a:pt x="178" y="4133"/>
                      <a:pt x="178" y="4120"/>
                    </a:cubicBezTo>
                    <a:cubicBezTo>
                      <a:pt x="143" y="2752"/>
                      <a:pt x="181" y="1377"/>
                      <a:pt x="72" y="13"/>
                    </a:cubicBezTo>
                    <a:cubicBezTo>
                      <a:pt x="71" y="5"/>
                      <a:pt x="64" y="0"/>
                      <a:pt x="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6"/>
              <p:cNvSpPr/>
              <p:nvPr/>
            </p:nvSpPr>
            <p:spPr>
              <a:xfrm>
                <a:off x="1216095" y="4433892"/>
                <a:ext cx="323142" cy="8228"/>
              </a:xfrm>
              <a:custGeom>
                <a:avLst/>
                <a:gdLst/>
                <a:ahLst/>
                <a:cxnLst/>
                <a:rect l="l" t="t" r="r" b="b"/>
                <a:pathLst>
                  <a:path w="4438" h="113" extrusionOk="0">
                    <a:moveTo>
                      <a:pt x="1964" y="1"/>
                    </a:moveTo>
                    <a:cubicBezTo>
                      <a:pt x="1315" y="1"/>
                      <a:pt x="666" y="12"/>
                      <a:pt x="17" y="42"/>
                    </a:cubicBezTo>
                    <a:cubicBezTo>
                      <a:pt x="0" y="45"/>
                      <a:pt x="0" y="69"/>
                      <a:pt x="17" y="69"/>
                    </a:cubicBezTo>
                    <a:cubicBezTo>
                      <a:pt x="671" y="101"/>
                      <a:pt x="1325" y="113"/>
                      <a:pt x="1979" y="113"/>
                    </a:cubicBezTo>
                    <a:cubicBezTo>
                      <a:pt x="2748" y="113"/>
                      <a:pt x="3517" y="97"/>
                      <a:pt x="4286" y="79"/>
                    </a:cubicBezTo>
                    <a:lnTo>
                      <a:pt x="4286" y="79"/>
                    </a:lnTo>
                    <a:cubicBezTo>
                      <a:pt x="4289" y="81"/>
                      <a:pt x="4293" y="83"/>
                      <a:pt x="4298" y="83"/>
                    </a:cubicBezTo>
                    <a:cubicBezTo>
                      <a:pt x="4299" y="83"/>
                      <a:pt x="4300" y="83"/>
                      <a:pt x="4301" y="83"/>
                    </a:cubicBezTo>
                    <a:cubicBezTo>
                      <a:pt x="4339" y="79"/>
                      <a:pt x="4376" y="79"/>
                      <a:pt x="4410" y="76"/>
                    </a:cubicBezTo>
                    <a:lnTo>
                      <a:pt x="4410" y="76"/>
                    </a:lnTo>
                    <a:cubicBezTo>
                      <a:pt x="4410" y="76"/>
                      <a:pt x="4410" y="76"/>
                      <a:pt x="4410" y="76"/>
                    </a:cubicBezTo>
                    <a:cubicBezTo>
                      <a:pt x="4437" y="76"/>
                      <a:pt x="4437" y="38"/>
                      <a:pt x="4410" y="35"/>
                    </a:cubicBezTo>
                    <a:cubicBezTo>
                      <a:pt x="4400" y="35"/>
                      <a:pt x="4391" y="35"/>
                      <a:pt x="4381" y="35"/>
                    </a:cubicBezTo>
                    <a:lnTo>
                      <a:pt x="4381" y="35"/>
                    </a:lnTo>
                    <a:cubicBezTo>
                      <a:pt x="4356" y="34"/>
                      <a:pt x="4328" y="32"/>
                      <a:pt x="4301" y="32"/>
                    </a:cubicBezTo>
                    <a:cubicBezTo>
                      <a:pt x="4300" y="32"/>
                      <a:pt x="4299" y="32"/>
                      <a:pt x="4298" y="32"/>
                    </a:cubicBezTo>
                    <a:cubicBezTo>
                      <a:pt x="4296" y="32"/>
                      <a:pt x="4294" y="32"/>
                      <a:pt x="4292" y="33"/>
                    </a:cubicBezTo>
                    <a:lnTo>
                      <a:pt x="4292" y="33"/>
                    </a:lnTo>
                    <a:cubicBezTo>
                      <a:pt x="3517" y="16"/>
                      <a:pt x="2741" y="1"/>
                      <a:pt x="19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2" name="Google Shape;582;p56"/>
          <p:cNvSpPr txBox="1">
            <a:spLocks noGrp="1"/>
          </p:cNvSpPr>
          <p:nvPr>
            <p:ph type="subTitle" idx="1"/>
          </p:nvPr>
        </p:nvSpPr>
        <p:spPr>
          <a:xfrm>
            <a:off x="6400178" y="4348710"/>
            <a:ext cx="2708326" cy="71616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D" sz="1100" dirty="0" err="1"/>
              <a:t>Produk</a:t>
            </a:r>
            <a:r>
              <a:rPr lang="en-ID" sz="1100" dirty="0"/>
              <a:t> </a:t>
            </a:r>
            <a:r>
              <a:rPr lang="en-ID" sz="1100" dirty="0" err="1"/>
              <a:t>Kreatif</a:t>
            </a:r>
            <a:r>
              <a:rPr lang="en-ID" sz="1100" dirty="0"/>
              <a:t> dan </a:t>
            </a:r>
            <a:r>
              <a:rPr lang="en-ID" sz="1100" dirty="0" err="1"/>
              <a:t>Kewirausahaan</a:t>
            </a:r>
            <a:endParaRPr lang="en-ID" sz="1100" dirty="0"/>
          </a:p>
          <a:p>
            <a:pPr marL="0" lvl="0" indent="0" algn="r" rtl="0">
              <a:spcBef>
                <a:spcPts val="0"/>
              </a:spcBef>
              <a:spcAft>
                <a:spcPts val="0"/>
              </a:spcAft>
              <a:buNone/>
            </a:pPr>
            <a:r>
              <a:rPr lang="en-ID" sz="1100" dirty="0" err="1"/>
              <a:t>Rekayasa</a:t>
            </a:r>
            <a:r>
              <a:rPr lang="en-ID" sz="1100" dirty="0"/>
              <a:t> </a:t>
            </a:r>
            <a:r>
              <a:rPr lang="en-ID" sz="1100" dirty="0" err="1"/>
              <a:t>Perangkat</a:t>
            </a:r>
            <a:r>
              <a:rPr lang="en-ID" sz="1100" dirty="0"/>
              <a:t> </a:t>
            </a:r>
            <a:r>
              <a:rPr lang="en-ID" sz="1100" dirty="0" err="1"/>
              <a:t>Lunak</a:t>
            </a:r>
            <a:endParaRPr lang="en-ID" sz="1100" dirty="0"/>
          </a:p>
          <a:p>
            <a:pPr marL="0" lvl="0" indent="0" algn="r" rtl="0">
              <a:spcBef>
                <a:spcPts val="0"/>
              </a:spcBef>
              <a:spcAft>
                <a:spcPts val="0"/>
              </a:spcAft>
              <a:buNone/>
            </a:pPr>
            <a:r>
              <a:rPr lang="en-ID" sz="1100" dirty="0"/>
              <a:t>SMK Pancasila 8 </a:t>
            </a:r>
            <a:r>
              <a:rPr lang="en-ID" sz="1100" dirty="0" err="1"/>
              <a:t>Slogohimo</a:t>
            </a:r>
            <a:endParaRPr lang="en-ID" sz="1100" dirty="0"/>
          </a:p>
          <a:p>
            <a:pPr marL="0" lvl="0" indent="0" algn="r" rtl="0">
              <a:spcBef>
                <a:spcPts val="0"/>
              </a:spcBef>
              <a:spcAft>
                <a:spcPts val="0"/>
              </a:spcAft>
              <a:buNone/>
            </a:pPr>
            <a:r>
              <a:rPr lang="en-ID" sz="1100" dirty="0"/>
              <a:t>by Ambar Yuliana, </a:t>
            </a:r>
            <a:r>
              <a:rPr lang="en-ID" sz="1100" dirty="0" err="1"/>
              <a:t>S.Pd</a:t>
            </a:r>
            <a:r>
              <a:rPr lang="en-ID" sz="1100" dirty="0"/>
              <a:t>.</a:t>
            </a:r>
            <a:endParaRPr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40"/>
        <p:cNvGrpSpPr/>
        <p:nvPr/>
      </p:nvGrpSpPr>
      <p:grpSpPr>
        <a:xfrm>
          <a:off x="0" y="0"/>
          <a:ext cx="0" cy="0"/>
          <a:chOff x="0" y="0"/>
          <a:chExt cx="0" cy="0"/>
        </a:xfrm>
      </p:grpSpPr>
      <p:sp>
        <p:nvSpPr>
          <p:cNvPr id="941" name="Google Shape;941;p65"/>
          <p:cNvSpPr txBox="1">
            <a:spLocks noGrp="1"/>
          </p:cNvSpPr>
          <p:nvPr>
            <p:ph type="title" idx="2"/>
          </p:nvPr>
        </p:nvSpPr>
        <p:spPr>
          <a:xfrm>
            <a:off x="-417100" y="411510"/>
            <a:ext cx="678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Manfaat Analisis SWOT</a:t>
            </a:r>
            <a:endParaRPr/>
          </a:p>
        </p:txBody>
      </p:sp>
      <p:sp>
        <p:nvSpPr>
          <p:cNvPr id="943" name="Google Shape;943;p65"/>
          <p:cNvSpPr txBox="1">
            <a:spLocks noGrp="1"/>
          </p:cNvSpPr>
          <p:nvPr>
            <p:ph type="subTitle" idx="1"/>
          </p:nvPr>
        </p:nvSpPr>
        <p:spPr>
          <a:xfrm>
            <a:off x="395536" y="1237361"/>
            <a:ext cx="5328592" cy="3422621"/>
          </a:xfrm>
          <a:prstGeom prst="rect">
            <a:avLst/>
          </a:prstGeom>
        </p:spPr>
        <p:txBody>
          <a:bodyPr spcFirstLastPara="1" wrap="square" lIns="91425" tIns="91425" rIns="91425" bIns="91425" anchor="t" anchorCtr="0">
            <a:noAutofit/>
          </a:bodyPr>
          <a:lstStyle/>
          <a:p>
            <a:pPr marL="0" lvl="0" indent="0" algn="just"/>
            <a:r>
              <a:rPr lang="en-ID" sz="1400"/>
              <a:t>Metode </a:t>
            </a:r>
            <a:r>
              <a:rPr lang="en-US" sz="1400"/>
              <a:t>analisis SWOT merupakan alat yang tepat untuk menemukan masalah dari 4 (empat) sisi yang berbeda, di mana aplikasinya adalah : </a:t>
            </a:r>
          </a:p>
          <a:p>
            <a:pPr marL="342900" lvl="0" indent="-342900">
              <a:buSzPct val="110000"/>
              <a:buFont typeface="+mj-lt"/>
              <a:buAutoNum type="arabicPeriod"/>
            </a:pPr>
            <a:r>
              <a:rPr lang="en-US" sz="1400"/>
              <a:t>Bagaimana kekuatan (</a:t>
            </a:r>
            <a:r>
              <a:rPr lang="en-US" sz="1400" i="1"/>
              <a:t>strength</a:t>
            </a:r>
            <a:r>
              <a:rPr lang="en-US" sz="1400"/>
              <a:t>) mampu memgambil keuntungan dari sebuah peluang (</a:t>
            </a:r>
            <a:r>
              <a:rPr lang="en-US" sz="1400" i="1"/>
              <a:t>opportunities</a:t>
            </a:r>
            <a:r>
              <a:rPr lang="en-US" sz="1400"/>
              <a:t>) yang ada.</a:t>
            </a:r>
          </a:p>
          <a:p>
            <a:pPr marL="342900" lvl="0" indent="-342900">
              <a:buSzPct val="110000"/>
              <a:buFont typeface="+mj-lt"/>
              <a:buAutoNum type="arabicPeriod"/>
            </a:pPr>
            <a:r>
              <a:rPr lang="en-US" sz="1400"/>
              <a:t>Bagaimana cara mengatasi kelemahan (</a:t>
            </a:r>
            <a:r>
              <a:rPr lang="en-US" sz="1400" i="1"/>
              <a:t>weakness</a:t>
            </a:r>
            <a:r>
              <a:rPr lang="en-US" sz="1400"/>
              <a:t>) yang mencegah keuntungan.</a:t>
            </a:r>
          </a:p>
          <a:p>
            <a:pPr marL="342900" lvl="0" indent="-342900">
              <a:buSzPct val="110000"/>
              <a:buFont typeface="+mj-lt"/>
              <a:buAutoNum type="arabicPeriod"/>
            </a:pPr>
            <a:r>
              <a:rPr lang="en-US" sz="1400"/>
              <a:t>Bagaimana kekuatan (</a:t>
            </a:r>
            <a:r>
              <a:rPr lang="en-US" sz="1400" i="1"/>
              <a:t>strength</a:t>
            </a:r>
            <a:r>
              <a:rPr lang="en-US" sz="1400"/>
              <a:t>) mampu menghadapi ancanam (</a:t>
            </a:r>
            <a:r>
              <a:rPr lang="en-US" sz="1400" i="1"/>
              <a:t>threat</a:t>
            </a:r>
            <a:r>
              <a:rPr lang="en-US" sz="1400"/>
              <a:t>) yang ada. </a:t>
            </a:r>
          </a:p>
          <a:p>
            <a:pPr marL="342900" lvl="0" indent="-342900">
              <a:buSzPct val="110000"/>
              <a:buFont typeface="+mj-lt"/>
              <a:buAutoNum type="arabicPeriod"/>
            </a:pPr>
            <a:r>
              <a:rPr lang="en-US" sz="1400"/>
              <a:t>Bagaimana cara mengatasi kelemahan (</a:t>
            </a:r>
            <a:r>
              <a:rPr lang="en-US" sz="1400" i="1"/>
              <a:t>weakness</a:t>
            </a:r>
            <a:r>
              <a:rPr lang="en-US" sz="1400"/>
              <a:t>) yang mampu membuat ancaman (</a:t>
            </a:r>
            <a:r>
              <a:rPr lang="en-US" sz="1400" i="1"/>
              <a:t>threat</a:t>
            </a:r>
            <a:r>
              <a:rPr lang="en-US" sz="1400"/>
              <a:t>) menjadi nyata atau menciptakan sebuah ancaman baru. </a:t>
            </a:r>
          </a:p>
          <a:p>
            <a:pPr marL="0" lvl="0" indent="0" algn="just"/>
            <a:r>
              <a:rPr lang="en-US" sz="1400"/>
              <a:t>Dengan saling berhubungan 4 faktor tersebut, maka membuat analisis ini memberikan kemudahan untuk mewujudkan visi dan misi suatu perusahaan.</a:t>
            </a:r>
          </a:p>
          <a:p>
            <a:pPr marL="0" lvl="0" indent="0"/>
            <a:endParaRPr sz="1400"/>
          </a:p>
        </p:txBody>
      </p:sp>
      <p:grpSp>
        <p:nvGrpSpPr>
          <p:cNvPr id="944" name="Google Shape;944;p65"/>
          <p:cNvGrpSpPr/>
          <p:nvPr/>
        </p:nvGrpSpPr>
        <p:grpSpPr>
          <a:xfrm>
            <a:off x="5510939" y="1509381"/>
            <a:ext cx="3237525" cy="3322012"/>
            <a:chOff x="5105413" y="1328700"/>
            <a:chExt cx="3496200" cy="3502693"/>
          </a:xfrm>
        </p:grpSpPr>
        <p:sp>
          <p:nvSpPr>
            <p:cNvPr id="945" name="Google Shape;945;p65"/>
            <p:cNvSpPr/>
            <p:nvPr/>
          </p:nvSpPr>
          <p:spPr>
            <a:xfrm>
              <a:off x="5105413" y="4686400"/>
              <a:ext cx="3496200" cy="1449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65"/>
            <p:cNvSpPr/>
            <p:nvPr/>
          </p:nvSpPr>
          <p:spPr>
            <a:xfrm>
              <a:off x="6516077" y="1344945"/>
              <a:ext cx="163799" cy="1715628"/>
            </a:xfrm>
            <a:custGeom>
              <a:avLst/>
              <a:gdLst/>
              <a:ahLst/>
              <a:cxnLst/>
              <a:rect l="l" t="t" r="r" b="b"/>
              <a:pathLst>
                <a:path w="2057" h="21545" extrusionOk="0">
                  <a:moveTo>
                    <a:pt x="57" y="1"/>
                  </a:moveTo>
                  <a:cubicBezTo>
                    <a:pt x="55" y="1"/>
                    <a:pt x="53" y="1"/>
                    <a:pt x="52" y="1"/>
                  </a:cubicBezTo>
                  <a:cubicBezTo>
                    <a:pt x="25" y="4"/>
                    <a:pt x="1" y="31"/>
                    <a:pt x="4" y="59"/>
                  </a:cubicBezTo>
                  <a:lnTo>
                    <a:pt x="1947" y="21493"/>
                  </a:lnTo>
                  <a:cubicBezTo>
                    <a:pt x="1947" y="21520"/>
                    <a:pt x="1970" y="21544"/>
                    <a:pt x="2001" y="21544"/>
                  </a:cubicBezTo>
                  <a:lnTo>
                    <a:pt x="2005" y="21544"/>
                  </a:lnTo>
                  <a:cubicBezTo>
                    <a:pt x="2036" y="21541"/>
                    <a:pt x="2056" y="21514"/>
                    <a:pt x="2056" y="21483"/>
                  </a:cubicBezTo>
                  <a:lnTo>
                    <a:pt x="113" y="51"/>
                  </a:lnTo>
                  <a:cubicBezTo>
                    <a:pt x="110" y="23"/>
                    <a:pt x="86" y="1"/>
                    <a:pt x="57" y="1"/>
                  </a:cubicBezTo>
                  <a:close/>
                </a:path>
              </a:pathLst>
            </a:custGeom>
            <a:solidFill>
              <a:srgbClr val="373D7A"/>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65"/>
            <p:cNvSpPr/>
            <p:nvPr/>
          </p:nvSpPr>
          <p:spPr>
            <a:xfrm>
              <a:off x="6067200" y="1509381"/>
              <a:ext cx="984306" cy="1683697"/>
            </a:xfrm>
            <a:custGeom>
              <a:avLst/>
              <a:gdLst/>
              <a:ahLst/>
              <a:cxnLst/>
              <a:rect l="l" t="t" r="r" b="b"/>
              <a:pathLst>
                <a:path w="12361" h="21144" extrusionOk="0">
                  <a:moveTo>
                    <a:pt x="10132" y="0"/>
                  </a:moveTo>
                  <a:cubicBezTo>
                    <a:pt x="10076" y="0"/>
                    <a:pt x="10020" y="6"/>
                    <a:pt x="9962" y="18"/>
                  </a:cubicBezTo>
                  <a:lnTo>
                    <a:pt x="687" y="1957"/>
                  </a:lnTo>
                  <a:cubicBezTo>
                    <a:pt x="283" y="2046"/>
                    <a:pt x="0" y="2416"/>
                    <a:pt x="34" y="2832"/>
                  </a:cubicBezTo>
                  <a:lnTo>
                    <a:pt x="1409" y="20381"/>
                  </a:lnTo>
                  <a:cubicBezTo>
                    <a:pt x="1442" y="20819"/>
                    <a:pt x="1809" y="21144"/>
                    <a:pt x="2231" y="21144"/>
                  </a:cubicBezTo>
                  <a:cubicBezTo>
                    <a:pt x="2287" y="21144"/>
                    <a:pt x="2344" y="21138"/>
                    <a:pt x="2402" y="21126"/>
                  </a:cubicBezTo>
                  <a:lnTo>
                    <a:pt x="11674" y="19187"/>
                  </a:lnTo>
                  <a:cubicBezTo>
                    <a:pt x="12082" y="19102"/>
                    <a:pt x="12361" y="18727"/>
                    <a:pt x="12327" y="18312"/>
                  </a:cubicBezTo>
                  <a:lnTo>
                    <a:pt x="10955" y="763"/>
                  </a:lnTo>
                  <a:cubicBezTo>
                    <a:pt x="10919" y="325"/>
                    <a:pt x="10553" y="0"/>
                    <a:pt x="10132" y="0"/>
                  </a:cubicBez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65"/>
            <p:cNvSpPr/>
            <p:nvPr/>
          </p:nvSpPr>
          <p:spPr>
            <a:xfrm>
              <a:off x="6118402" y="1509381"/>
              <a:ext cx="984386" cy="1683697"/>
            </a:xfrm>
            <a:custGeom>
              <a:avLst/>
              <a:gdLst/>
              <a:ahLst/>
              <a:cxnLst/>
              <a:rect l="l" t="t" r="r" b="b"/>
              <a:pathLst>
                <a:path w="12362" h="21144" extrusionOk="0">
                  <a:moveTo>
                    <a:pt x="10132" y="0"/>
                  </a:moveTo>
                  <a:cubicBezTo>
                    <a:pt x="10076" y="0"/>
                    <a:pt x="10019" y="6"/>
                    <a:pt x="9962" y="18"/>
                  </a:cubicBezTo>
                  <a:lnTo>
                    <a:pt x="688" y="1957"/>
                  </a:lnTo>
                  <a:cubicBezTo>
                    <a:pt x="283" y="2046"/>
                    <a:pt x="0" y="2416"/>
                    <a:pt x="34" y="2832"/>
                  </a:cubicBezTo>
                  <a:lnTo>
                    <a:pt x="1409" y="20381"/>
                  </a:lnTo>
                  <a:cubicBezTo>
                    <a:pt x="1442" y="20819"/>
                    <a:pt x="1809" y="21144"/>
                    <a:pt x="2231" y="21144"/>
                  </a:cubicBezTo>
                  <a:cubicBezTo>
                    <a:pt x="2288" y="21144"/>
                    <a:pt x="2345" y="21138"/>
                    <a:pt x="2402" y="21126"/>
                  </a:cubicBezTo>
                  <a:lnTo>
                    <a:pt x="11673" y="19187"/>
                  </a:lnTo>
                  <a:cubicBezTo>
                    <a:pt x="12079" y="19102"/>
                    <a:pt x="12361" y="18727"/>
                    <a:pt x="12327" y="18312"/>
                  </a:cubicBezTo>
                  <a:lnTo>
                    <a:pt x="10956" y="763"/>
                  </a:lnTo>
                  <a:cubicBezTo>
                    <a:pt x="10920" y="325"/>
                    <a:pt x="10552" y="0"/>
                    <a:pt x="101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5"/>
            <p:cNvSpPr/>
            <p:nvPr/>
          </p:nvSpPr>
          <p:spPr>
            <a:xfrm>
              <a:off x="6436447" y="3132248"/>
              <a:ext cx="25800" cy="1699145"/>
            </a:xfrm>
            <a:custGeom>
              <a:avLst/>
              <a:gdLst/>
              <a:ahLst/>
              <a:cxnLst/>
              <a:rect l="l" t="t" r="r" b="b"/>
              <a:pathLst>
                <a:path w="324" h="21338" extrusionOk="0">
                  <a:moveTo>
                    <a:pt x="55" y="1"/>
                  </a:moveTo>
                  <a:cubicBezTo>
                    <a:pt x="24" y="1"/>
                    <a:pt x="1" y="25"/>
                    <a:pt x="1" y="55"/>
                  </a:cubicBezTo>
                  <a:lnTo>
                    <a:pt x="215" y="21282"/>
                  </a:lnTo>
                  <a:cubicBezTo>
                    <a:pt x="215" y="21313"/>
                    <a:pt x="239" y="21337"/>
                    <a:pt x="269" y="21337"/>
                  </a:cubicBezTo>
                  <a:cubicBezTo>
                    <a:pt x="300" y="21333"/>
                    <a:pt x="324" y="21309"/>
                    <a:pt x="324" y="21279"/>
                  </a:cubicBezTo>
                  <a:lnTo>
                    <a:pt x="109" y="55"/>
                  </a:lnTo>
                  <a:cubicBezTo>
                    <a:pt x="109" y="25"/>
                    <a:pt x="86" y="1"/>
                    <a:pt x="55"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65"/>
            <p:cNvSpPr/>
            <p:nvPr/>
          </p:nvSpPr>
          <p:spPr>
            <a:xfrm>
              <a:off x="6901331" y="3051741"/>
              <a:ext cx="297816" cy="1644997"/>
            </a:xfrm>
            <a:custGeom>
              <a:avLst/>
              <a:gdLst/>
              <a:ahLst/>
              <a:cxnLst/>
              <a:rect l="l" t="t" r="r" b="b"/>
              <a:pathLst>
                <a:path w="3740" h="20658" extrusionOk="0">
                  <a:moveTo>
                    <a:pt x="60" y="0"/>
                  </a:moveTo>
                  <a:cubicBezTo>
                    <a:pt x="56" y="0"/>
                    <a:pt x="52" y="1"/>
                    <a:pt x="48" y="1"/>
                  </a:cubicBezTo>
                  <a:cubicBezTo>
                    <a:pt x="21" y="5"/>
                    <a:pt x="1" y="36"/>
                    <a:pt x="4" y="63"/>
                  </a:cubicBezTo>
                  <a:lnTo>
                    <a:pt x="3628" y="20613"/>
                  </a:lnTo>
                  <a:cubicBezTo>
                    <a:pt x="3631" y="20637"/>
                    <a:pt x="3655" y="20657"/>
                    <a:pt x="3682" y="20657"/>
                  </a:cubicBezTo>
                  <a:lnTo>
                    <a:pt x="3689" y="20657"/>
                  </a:lnTo>
                  <a:cubicBezTo>
                    <a:pt x="3720" y="20650"/>
                    <a:pt x="3740" y="20623"/>
                    <a:pt x="3733" y="20592"/>
                  </a:cubicBezTo>
                  <a:lnTo>
                    <a:pt x="113" y="46"/>
                  </a:lnTo>
                  <a:cubicBezTo>
                    <a:pt x="107" y="19"/>
                    <a:pt x="86" y="0"/>
                    <a:pt x="60"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65"/>
            <p:cNvSpPr/>
            <p:nvPr/>
          </p:nvSpPr>
          <p:spPr>
            <a:xfrm>
              <a:off x="5740475" y="3188626"/>
              <a:ext cx="620397" cy="1563057"/>
            </a:xfrm>
            <a:custGeom>
              <a:avLst/>
              <a:gdLst/>
              <a:ahLst/>
              <a:cxnLst/>
              <a:rect l="l" t="t" r="r" b="b"/>
              <a:pathLst>
                <a:path w="7791" h="19629" extrusionOk="0">
                  <a:moveTo>
                    <a:pt x="7732" y="0"/>
                  </a:moveTo>
                  <a:cubicBezTo>
                    <a:pt x="7711" y="0"/>
                    <a:pt x="7690" y="13"/>
                    <a:pt x="7679" y="35"/>
                  </a:cubicBezTo>
                  <a:lnTo>
                    <a:pt x="10" y="19554"/>
                  </a:lnTo>
                  <a:cubicBezTo>
                    <a:pt x="0" y="19581"/>
                    <a:pt x="13" y="19612"/>
                    <a:pt x="41" y="19625"/>
                  </a:cubicBezTo>
                  <a:cubicBezTo>
                    <a:pt x="48" y="19625"/>
                    <a:pt x="54" y="19629"/>
                    <a:pt x="62" y="19629"/>
                  </a:cubicBezTo>
                  <a:cubicBezTo>
                    <a:pt x="82" y="19629"/>
                    <a:pt x="102" y="19615"/>
                    <a:pt x="112" y="19595"/>
                  </a:cubicBezTo>
                  <a:lnTo>
                    <a:pt x="7781" y="76"/>
                  </a:lnTo>
                  <a:cubicBezTo>
                    <a:pt x="7791" y="48"/>
                    <a:pt x="7778" y="14"/>
                    <a:pt x="7750" y="4"/>
                  </a:cubicBezTo>
                  <a:cubicBezTo>
                    <a:pt x="7744" y="2"/>
                    <a:pt x="7738" y="0"/>
                    <a:pt x="7732"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5"/>
            <p:cNvSpPr/>
            <p:nvPr/>
          </p:nvSpPr>
          <p:spPr>
            <a:xfrm>
              <a:off x="6450860" y="3708453"/>
              <a:ext cx="575725" cy="118012"/>
            </a:xfrm>
            <a:custGeom>
              <a:avLst/>
              <a:gdLst/>
              <a:ahLst/>
              <a:cxnLst/>
              <a:rect l="l" t="t" r="r" b="b"/>
              <a:pathLst>
                <a:path w="7230" h="1482" extrusionOk="0">
                  <a:moveTo>
                    <a:pt x="7170" y="0"/>
                  </a:moveTo>
                  <a:cubicBezTo>
                    <a:pt x="7166" y="0"/>
                    <a:pt x="7162" y="1"/>
                    <a:pt x="7158" y="2"/>
                  </a:cubicBezTo>
                  <a:lnTo>
                    <a:pt x="51" y="1373"/>
                  </a:lnTo>
                  <a:cubicBezTo>
                    <a:pt x="21" y="1379"/>
                    <a:pt x="0" y="1407"/>
                    <a:pt x="7" y="1437"/>
                  </a:cubicBezTo>
                  <a:cubicBezTo>
                    <a:pt x="13" y="1461"/>
                    <a:pt x="34" y="1481"/>
                    <a:pt x="61" y="1481"/>
                  </a:cubicBezTo>
                  <a:cubicBezTo>
                    <a:pt x="65" y="1481"/>
                    <a:pt x="68" y="1478"/>
                    <a:pt x="71" y="1478"/>
                  </a:cubicBezTo>
                  <a:lnTo>
                    <a:pt x="7178" y="110"/>
                  </a:lnTo>
                  <a:cubicBezTo>
                    <a:pt x="7209" y="104"/>
                    <a:pt x="7230" y="73"/>
                    <a:pt x="7223" y="46"/>
                  </a:cubicBezTo>
                  <a:cubicBezTo>
                    <a:pt x="7217" y="19"/>
                    <a:pt x="7196" y="0"/>
                    <a:pt x="7170"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65"/>
            <p:cNvSpPr/>
            <p:nvPr/>
          </p:nvSpPr>
          <p:spPr>
            <a:xfrm>
              <a:off x="6181231" y="2979994"/>
              <a:ext cx="963762" cy="215718"/>
            </a:xfrm>
            <a:custGeom>
              <a:avLst/>
              <a:gdLst/>
              <a:ahLst/>
              <a:cxnLst/>
              <a:rect l="l" t="t" r="r" b="b"/>
              <a:pathLst>
                <a:path w="12103" h="2709" extrusionOk="0">
                  <a:moveTo>
                    <a:pt x="12065" y="0"/>
                  </a:moveTo>
                  <a:cubicBezTo>
                    <a:pt x="12063" y="0"/>
                    <a:pt x="12061" y="1"/>
                    <a:pt x="12059" y="1"/>
                  </a:cubicBezTo>
                  <a:lnTo>
                    <a:pt x="31" y="2641"/>
                  </a:lnTo>
                  <a:cubicBezTo>
                    <a:pt x="10" y="2644"/>
                    <a:pt x="1" y="2665"/>
                    <a:pt x="4" y="2682"/>
                  </a:cubicBezTo>
                  <a:cubicBezTo>
                    <a:pt x="7" y="2699"/>
                    <a:pt x="21" y="2709"/>
                    <a:pt x="38" y="2709"/>
                  </a:cubicBezTo>
                  <a:lnTo>
                    <a:pt x="45" y="2709"/>
                  </a:lnTo>
                  <a:lnTo>
                    <a:pt x="12072" y="69"/>
                  </a:lnTo>
                  <a:cubicBezTo>
                    <a:pt x="12089" y="65"/>
                    <a:pt x="12103" y="45"/>
                    <a:pt x="12100" y="28"/>
                  </a:cubicBezTo>
                  <a:cubicBezTo>
                    <a:pt x="12093" y="10"/>
                    <a:pt x="12079" y="0"/>
                    <a:pt x="1206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65"/>
            <p:cNvSpPr/>
            <p:nvPr/>
          </p:nvSpPr>
          <p:spPr>
            <a:xfrm>
              <a:off x="6525792" y="1883246"/>
              <a:ext cx="302275" cy="548173"/>
            </a:xfrm>
            <a:custGeom>
              <a:avLst/>
              <a:gdLst/>
              <a:ahLst/>
              <a:cxnLst/>
              <a:rect l="l" t="t" r="r" b="b"/>
              <a:pathLst>
                <a:path w="3796" h="6884" extrusionOk="0">
                  <a:moveTo>
                    <a:pt x="1201" y="1"/>
                  </a:moveTo>
                  <a:cubicBezTo>
                    <a:pt x="1128" y="1"/>
                    <a:pt x="1061" y="96"/>
                    <a:pt x="1097" y="175"/>
                  </a:cubicBezTo>
                  <a:cubicBezTo>
                    <a:pt x="1498" y="1059"/>
                    <a:pt x="1903" y="1951"/>
                    <a:pt x="2277" y="2849"/>
                  </a:cubicBezTo>
                  <a:cubicBezTo>
                    <a:pt x="2186" y="2886"/>
                    <a:pt x="2107" y="2955"/>
                    <a:pt x="2053" y="3040"/>
                  </a:cubicBezTo>
                  <a:cubicBezTo>
                    <a:pt x="1754" y="2427"/>
                    <a:pt x="1471" y="1808"/>
                    <a:pt x="1100" y="1232"/>
                  </a:cubicBezTo>
                  <a:cubicBezTo>
                    <a:pt x="997" y="1071"/>
                    <a:pt x="826" y="1000"/>
                    <a:pt x="656" y="1000"/>
                  </a:cubicBezTo>
                  <a:cubicBezTo>
                    <a:pt x="328" y="1000"/>
                    <a:pt x="1" y="1260"/>
                    <a:pt x="151" y="1634"/>
                  </a:cubicBezTo>
                  <a:cubicBezTo>
                    <a:pt x="583" y="2719"/>
                    <a:pt x="807" y="3917"/>
                    <a:pt x="1274" y="4982"/>
                  </a:cubicBezTo>
                  <a:cubicBezTo>
                    <a:pt x="1403" y="5274"/>
                    <a:pt x="1553" y="5564"/>
                    <a:pt x="1842" y="5731"/>
                  </a:cubicBezTo>
                  <a:cubicBezTo>
                    <a:pt x="1968" y="5802"/>
                    <a:pt x="2060" y="5813"/>
                    <a:pt x="2182" y="5871"/>
                  </a:cubicBezTo>
                  <a:cubicBezTo>
                    <a:pt x="2305" y="5877"/>
                    <a:pt x="2431" y="5884"/>
                    <a:pt x="2556" y="5891"/>
                  </a:cubicBezTo>
                  <a:cubicBezTo>
                    <a:pt x="2512" y="5921"/>
                    <a:pt x="2468" y="5948"/>
                    <a:pt x="2420" y="5976"/>
                  </a:cubicBezTo>
                  <a:cubicBezTo>
                    <a:pt x="2385" y="5953"/>
                    <a:pt x="2350" y="5942"/>
                    <a:pt x="2316" y="5942"/>
                  </a:cubicBezTo>
                  <a:cubicBezTo>
                    <a:pt x="2191" y="5942"/>
                    <a:pt x="2087" y="6082"/>
                    <a:pt x="2114" y="6213"/>
                  </a:cubicBezTo>
                  <a:cubicBezTo>
                    <a:pt x="2182" y="6574"/>
                    <a:pt x="2172" y="6530"/>
                    <a:pt x="2410" y="6810"/>
                  </a:cubicBezTo>
                  <a:cubicBezTo>
                    <a:pt x="2453" y="6862"/>
                    <a:pt x="2504" y="6883"/>
                    <a:pt x="2554" y="6883"/>
                  </a:cubicBezTo>
                  <a:cubicBezTo>
                    <a:pt x="2706" y="6883"/>
                    <a:pt x="2851" y="6682"/>
                    <a:pt x="2743" y="6524"/>
                  </a:cubicBezTo>
                  <a:lnTo>
                    <a:pt x="2743" y="6524"/>
                  </a:lnTo>
                  <a:cubicBezTo>
                    <a:pt x="2841" y="6541"/>
                    <a:pt x="2941" y="6551"/>
                    <a:pt x="3037" y="6551"/>
                  </a:cubicBezTo>
                  <a:cubicBezTo>
                    <a:pt x="3454" y="6551"/>
                    <a:pt x="3796" y="6361"/>
                    <a:pt x="3577" y="5789"/>
                  </a:cubicBezTo>
                  <a:cubicBezTo>
                    <a:pt x="3530" y="5666"/>
                    <a:pt x="3384" y="5598"/>
                    <a:pt x="3308" y="5499"/>
                  </a:cubicBezTo>
                  <a:cubicBezTo>
                    <a:pt x="3206" y="5367"/>
                    <a:pt x="3077" y="5258"/>
                    <a:pt x="2941" y="5152"/>
                  </a:cubicBezTo>
                  <a:cubicBezTo>
                    <a:pt x="3019" y="5037"/>
                    <a:pt x="3060" y="4894"/>
                    <a:pt x="3026" y="4754"/>
                  </a:cubicBezTo>
                  <a:cubicBezTo>
                    <a:pt x="2968" y="4509"/>
                    <a:pt x="2930" y="4271"/>
                    <a:pt x="2907" y="4029"/>
                  </a:cubicBezTo>
                  <a:lnTo>
                    <a:pt x="2907" y="4029"/>
                  </a:lnTo>
                  <a:cubicBezTo>
                    <a:pt x="2953" y="4045"/>
                    <a:pt x="3000" y="4053"/>
                    <a:pt x="3045" y="4053"/>
                  </a:cubicBezTo>
                  <a:cubicBezTo>
                    <a:pt x="3333" y="4053"/>
                    <a:pt x="3573" y="3749"/>
                    <a:pt x="3417" y="3421"/>
                  </a:cubicBezTo>
                  <a:cubicBezTo>
                    <a:pt x="2822" y="2179"/>
                    <a:pt x="2162" y="1094"/>
                    <a:pt x="1274" y="39"/>
                  </a:cubicBezTo>
                  <a:cubicBezTo>
                    <a:pt x="1251" y="12"/>
                    <a:pt x="1225" y="1"/>
                    <a:pt x="1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65"/>
            <p:cNvSpPr/>
            <p:nvPr/>
          </p:nvSpPr>
          <p:spPr>
            <a:xfrm>
              <a:off x="6378476" y="2194600"/>
              <a:ext cx="331420" cy="269786"/>
            </a:xfrm>
            <a:custGeom>
              <a:avLst/>
              <a:gdLst/>
              <a:ahLst/>
              <a:cxnLst/>
              <a:rect l="l" t="t" r="r" b="b"/>
              <a:pathLst>
                <a:path w="4162" h="3388" extrusionOk="0">
                  <a:moveTo>
                    <a:pt x="2014" y="1"/>
                  </a:moveTo>
                  <a:cubicBezTo>
                    <a:pt x="1739" y="1"/>
                    <a:pt x="1466" y="62"/>
                    <a:pt x="1222" y="198"/>
                  </a:cubicBezTo>
                  <a:cubicBezTo>
                    <a:pt x="1130" y="246"/>
                    <a:pt x="1055" y="300"/>
                    <a:pt x="983" y="361"/>
                  </a:cubicBezTo>
                  <a:cubicBezTo>
                    <a:pt x="0" y="830"/>
                    <a:pt x="102" y="2267"/>
                    <a:pt x="834" y="2953"/>
                  </a:cubicBezTo>
                  <a:cubicBezTo>
                    <a:pt x="1148" y="3249"/>
                    <a:pt x="1543" y="3387"/>
                    <a:pt x="1933" y="3387"/>
                  </a:cubicBezTo>
                  <a:cubicBezTo>
                    <a:pt x="2459" y="3387"/>
                    <a:pt x="2979" y="3137"/>
                    <a:pt x="3287" y="2682"/>
                  </a:cubicBezTo>
                  <a:cubicBezTo>
                    <a:pt x="3502" y="2528"/>
                    <a:pt x="3678" y="2321"/>
                    <a:pt x="3767" y="2066"/>
                  </a:cubicBezTo>
                  <a:cubicBezTo>
                    <a:pt x="4161" y="917"/>
                    <a:pt x="3073" y="1"/>
                    <a:pt x="2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5"/>
            <p:cNvSpPr/>
            <p:nvPr/>
          </p:nvSpPr>
          <p:spPr>
            <a:xfrm>
              <a:off x="6516237" y="2609554"/>
              <a:ext cx="438602" cy="219699"/>
            </a:xfrm>
            <a:custGeom>
              <a:avLst/>
              <a:gdLst/>
              <a:ahLst/>
              <a:cxnLst/>
              <a:rect l="l" t="t" r="r" b="b"/>
              <a:pathLst>
                <a:path w="5508" h="2759" extrusionOk="0">
                  <a:moveTo>
                    <a:pt x="5332" y="1"/>
                  </a:moveTo>
                  <a:cubicBezTo>
                    <a:pt x="5319" y="1"/>
                    <a:pt x="5304" y="3"/>
                    <a:pt x="5289" y="8"/>
                  </a:cubicBezTo>
                  <a:cubicBezTo>
                    <a:pt x="4394" y="322"/>
                    <a:pt x="3540" y="733"/>
                    <a:pt x="2676" y="1125"/>
                  </a:cubicBezTo>
                  <a:cubicBezTo>
                    <a:pt x="1822" y="1512"/>
                    <a:pt x="880" y="1819"/>
                    <a:pt x="152" y="2425"/>
                  </a:cubicBezTo>
                  <a:cubicBezTo>
                    <a:pt x="0" y="2550"/>
                    <a:pt x="144" y="2759"/>
                    <a:pt x="307" y="2759"/>
                  </a:cubicBezTo>
                  <a:cubicBezTo>
                    <a:pt x="320" y="2759"/>
                    <a:pt x="333" y="2757"/>
                    <a:pt x="346" y="2754"/>
                  </a:cubicBezTo>
                  <a:cubicBezTo>
                    <a:pt x="1210" y="2577"/>
                    <a:pt x="1986" y="2070"/>
                    <a:pt x="2765" y="1669"/>
                  </a:cubicBezTo>
                  <a:cubicBezTo>
                    <a:pt x="3650" y="1216"/>
                    <a:pt x="4551" y="787"/>
                    <a:pt x="5395" y="261"/>
                  </a:cubicBezTo>
                  <a:cubicBezTo>
                    <a:pt x="5508" y="187"/>
                    <a:pt x="5453" y="1"/>
                    <a:pt x="5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65"/>
            <p:cNvSpPr/>
            <p:nvPr/>
          </p:nvSpPr>
          <p:spPr>
            <a:xfrm>
              <a:off x="6515998" y="2615367"/>
              <a:ext cx="276396" cy="145006"/>
            </a:xfrm>
            <a:custGeom>
              <a:avLst/>
              <a:gdLst/>
              <a:ahLst/>
              <a:cxnLst/>
              <a:rect l="l" t="t" r="r" b="b"/>
              <a:pathLst>
                <a:path w="3471" h="1821" extrusionOk="0">
                  <a:moveTo>
                    <a:pt x="3222" y="0"/>
                  </a:moveTo>
                  <a:cubicBezTo>
                    <a:pt x="3198" y="0"/>
                    <a:pt x="3174" y="6"/>
                    <a:pt x="3149" y="17"/>
                  </a:cubicBezTo>
                  <a:lnTo>
                    <a:pt x="1550" y="742"/>
                  </a:lnTo>
                  <a:cubicBezTo>
                    <a:pt x="1081" y="956"/>
                    <a:pt x="550" y="1119"/>
                    <a:pt x="159" y="1463"/>
                  </a:cubicBezTo>
                  <a:cubicBezTo>
                    <a:pt x="0" y="1602"/>
                    <a:pt x="148" y="1821"/>
                    <a:pt x="323" y="1821"/>
                  </a:cubicBezTo>
                  <a:cubicBezTo>
                    <a:pt x="336" y="1821"/>
                    <a:pt x="349" y="1819"/>
                    <a:pt x="363" y="1817"/>
                  </a:cubicBezTo>
                  <a:cubicBezTo>
                    <a:pt x="869" y="1711"/>
                    <a:pt x="1326" y="1375"/>
                    <a:pt x="1778" y="1130"/>
                  </a:cubicBezTo>
                  <a:cubicBezTo>
                    <a:pt x="2288" y="851"/>
                    <a:pt x="2799" y="571"/>
                    <a:pt x="3312" y="296"/>
                  </a:cubicBezTo>
                  <a:cubicBezTo>
                    <a:pt x="3471" y="208"/>
                    <a:pt x="3371" y="0"/>
                    <a:pt x="3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5"/>
            <p:cNvSpPr/>
            <p:nvPr/>
          </p:nvSpPr>
          <p:spPr>
            <a:xfrm>
              <a:off x="6537737" y="2478642"/>
              <a:ext cx="297259" cy="175823"/>
            </a:xfrm>
            <a:custGeom>
              <a:avLst/>
              <a:gdLst/>
              <a:ahLst/>
              <a:cxnLst/>
              <a:rect l="l" t="t" r="r" b="b"/>
              <a:pathLst>
                <a:path w="3733" h="2208" extrusionOk="0">
                  <a:moveTo>
                    <a:pt x="3554" y="0"/>
                  </a:moveTo>
                  <a:cubicBezTo>
                    <a:pt x="3535" y="0"/>
                    <a:pt x="3515" y="4"/>
                    <a:pt x="3495" y="13"/>
                  </a:cubicBezTo>
                  <a:cubicBezTo>
                    <a:pt x="2376" y="489"/>
                    <a:pt x="1066" y="1010"/>
                    <a:pt x="147" y="1823"/>
                  </a:cubicBezTo>
                  <a:cubicBezTo>
                    <a:pt x="1" y="1954"/>
                    <a:pt x="125" y="2208"/>
                    <a:pt x="302" y="2208"/>
                  </a:cubicBezTo>
                  <a:cubicBezTo>
                    <a:pt x="322" y="2208"/>
                    <a:pt x="344" y="2204"/>
                    <a:pt x="365" y="2197"/>
                  </a:cubicBezTo>
                  <a:cubicBezTo>
                    <a:pt x="1529" y="1803"/>
                    <a:pt x="2631" y="938"/>
                    <a:pt x="3621" y="227"/>
                  </a:cubicBezTo>
                  <a:cubicBezTo>
                    <a:pt x="3732" y="145"/>
                    <a:pt x="3668" y="0"/>
                    <a:pt x="35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5"/>
            <p:cNvSpPr/>
            <p:nvPr/>
          </p:nvSpPr>
          <p:spPr>
            <a:xfrm>
              <a:off x="7777029" y="3028808"/>
              <a:ext cx="140945" cy="1592043"/>
            </a:xfrm>
            <a:custGeom>
              <a:avLst/>
              <a:gdLst/>
              <a:ahLst/>
              <a:cxnLst/>
              <a:rect l="l" t="t" r="r" b="b"/>
              <a:pathLst>
                <a:path w="1770" h="19993" extrusionOk="0">
                  <a:moveTo>
                    <a:pt x="885" y="0"/>
                  </a:moveTo>
                  <a:cubicBezTo>
                    <a:pt x="398" y="0"/>
                    <a:pt x="0" y="395"/>
                    <a:pt x="0" y="885"/>
                  </a:cubicBezTo>
                  <a:lnTo>
                    <a:pt x="0" y="19108"/>
                  </a:lnTo>
                  <a:cubicBezTo>
                    <a:pt x="0" y="19594"/>
                    <a:pt x="398" y="19992"/>
                    <a:pt x="885" y="19992"/>
                  </a:cubicBezTo>
                  <a:cubicBezTo>
                    <a:pt x="1371" y="19992"/>
                    <a:pt x="1769" y="19594"/>
                    <a:pt x="1769" y="19108"/>
                  </a:cubicBezTo>
                  <a:lnTo>
                    <a:pt x="1769" y="885"/>
                  </a:lnTo>
                  <a:cubicBezTo>
                    <a:pt x="1769" y="395"/>
                    <a:pt x="1371"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5"/>
            <p:cNvSpPr/>
            <p:nvPr/>
          </p:nvSpPr>
          <p:spPr>
            <a:xfrm>
              <a:off x="7482236" y="4550305"/>
              <a:ext cx="480169" cy="215479"/>
            </a:xfrm>
            <a:custGeom>
              <a:avLst/>
              <a:gdLst/>
              <a:ahLst/>
              <a:cxnLst/>
              <a:rect l="l" t="t" r="r" b="b"/>
              <a:pathLst>
                <a:path w="6030" h="2706" extrusionOk="0">
                  <a:moveTo>
                    <a:pt x="3665" y="1"/>
                  </a:moveTo>
                  <a:cubicBezTo>
                    <a:pt x="0" y="2338"/>
                    <a:pt x="878" y="2705"/>
                    <a:pt x="878" y="2705"/>
                  </a:cubicBezTo>
                  <a:lnTo>
                    <a:pt x="5407" y="2705"/>
                  </a:lnTo>
                  <a:cubicBezTo>
                    <a:pt x="5407" y="2705"/>
                    <a:pt x="6030" y="1392"/>
                    <a:pt x="54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5"/>
            <p:cNvSpPr/>
            <p:nvPr/>
          </p:nvSpPr>
          <p:spPr>
            <a:xfrm>
              <a:off x="7532881" y="4726746"/>
              <a:ext cx="397274" cy="37267"/>
            </a:xfrm>
            <a:custGeom>
              <a:avLst/>
              <a:gdLst/>
              <a:ahLst/>
              <a:cxnLst/>
              <a:rect l="l" t="t" r="r" b="b"/>
              <a:pathLst>
                <a:path w="4989" h="468" extrusionOk="0">
                  <a:moveTo>
                    <a:pt x="215" y="1"/>
                  </a:moveTo>
                  <a:cubicBezTo>
                    <a:pt x="215" y="1"/>
                    <a:pt x="0" y="301"/>
                    <a:pt x="225" y="467"/>
                  </a:cubicBezTo>
                  <a:lnTo>
                    <a:pt x="4859" y="467"/>
                  </a:lnTo>
                  <a:lnTo>
                    <a:pt x="49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5"/>
            <p:cNvSpPr/>
            <p:nvPr/>
          </p:nvSpPr>
          <p:spPr>
            <a:xfrm>
              <a:off x="7550002" y="4639491"/>
              <a:ext cx="164516" cy="89106"/>
            </a:xfrm>
            <a:custGeom>
              <a:avLst/>
              <a:gdLst/>
              <a:ahLst/>
              <a:cxnLst/>
              <a:rect l="l" t="t" r="r" b="b"/>
              <a:pathLst>
                <a:path w="2066" h="1119" extrusionOk="0">
                  <a:moveTo>
                    <a:pt x="1281" y="1"/>
                  </a:moveTo>
                  <a:cubicBezTo>
                    <a:pt x="1190" y="1"/>
                    <a:pt x="1129" y="17"/>
                    <a:pt x="1129" y="17"/>
                  </a:cubicBezTo>
                  <a:cubicBezTo>
                    <a:pt x="34" y="796"/>
                    <a:pt x="0" y="1119"/>
                    <a:pt x="0" y="1119"/>
                  </a:cubicBezTo>
                  <a:lnTo>
                    <a:pt x="2065" y="1119"/>
                  </a:lnTo>
                  <a:cubicBezTo>
                    <a:pt x="2040" y="129"/>
                    <a:pt x="1539" y="1"/>
                    <a:pt x="1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5"/>
            <p:cNvSpPr/>
            <p:nvPr/>
          </p:nvSpPr>
          <p:spPr>
            <a:xfrm>
              <a:off x="7964240" y="3028728"/>
              <a:ext cx="224158" cy="1592122"/>
            </a:xfrm>
            <a:custGeom>
              <a:avLst/>
              <a:gdLst/>
              <a:ahLst/>
              <a:cxnLst/>
              <a:rect l="l" t="t" r="r" b="b"/>
              <a:pathLst>
                <a:path w="2815" h="19994" extrusionOk="0">
                  <a:moveTo>
                    <a:pt x="1852" y="0"/>
                  </a:moveTo>
                  <a:cubicBezTo>
                    <a:pt x="1417" y="0"/>
                    <a:pt x="1036" y="323"/>
                    <a:pt x="977" y="766"/>
                  </a:cubicBezTo>
                  <a:cubicBezTo>
                    <a:pt x="0" y="8051"/>
                    <a:pt x="4" y="14104"/>
                    <a:pt x="987" y="19272"/>
                  </a:cubicBezTo>
                  <a:cubicBezTo>
                    <a:pt x="1065" y="19697"/>
                    <a:pt x="1436" y="19993"/>
                    <a:pt x="1855" y="19993"/>
                  </a:cubicBezTo>
                  <a:cubicBezTo>
                    <a:pt x="1909" y="19993"/>
                    <a:pt x="1963" y="19987"/>
                    <a:pt x="2018" y="19976"/>
                  </a:cubicBezTo>
                  <a:cubicBezTo>
                    <a:pt x="2497" y="19884"/>
                    <a:pt x="2814" y="19421"/>
                    <a:pt x="2722" y="18942"/>
                  </a:cubicBezTo>
                  <a:cubicBezTo>
                    <a:pt x="1789" y="14032"/>
                    <a:pt x="1789" y="7996"/>
                    <a:pt x="2728" y="1002"/>
                  </a:cubicBezTo>
                  <a:cubicBezTo>
                    <a:pt x="2794" y="518"/>
                    <a:pt x="2457" y="72"/>
                    <a:pt x="1970" y="8"/>
                  </a:cubicBezTo>
                  <a:cubicBezTo>
                    <a:pt x="1930" y="3"/>
                    <a:pt x="1891" y="0"/>
                    <a:pt x="1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5"/>
            <p:cNvSpPr/>
            <p:nvPr/>
          </p:nvSpPr>
          <p:spPr>
            <a:xfrm>
              <a:off x="7751786" y="4550305"/>
              <a:ext cx="480169" cy="215479"/>
            </a:xfrm>
            <a:custGeom>
              <a:avLst/>
              <a:gdLst/>
              <a:ahLst/>
              <a:cxnLst/>
              <a:rect l="l" t="t" r="r" b="b"/>
              <a:pathLst>
                <a:path w="6030" h="2706" extrusionOk="0">
                  <a:moveTo>
                    <a:pt x="3669" y="1"/>
                  </a:moveTo>
                  <a:cubicBezTo>
                    <a:pt x="1" y="2338"/>
                    <a:pt x="913" y="2705"/>
                    <a:pt x="913" y="2705"/>
                  </a:cubicBezTo>
                  <a:lnTo>
                    <a:pt x="5407" y="2705"/>
                  </a:lnTo>
                  <a:cubicBezTo>
                    <a:pt x="5407" y="2705"/>
                    <a:pt x="6029" y="1392"/>
                    <a:pt x="54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5"/>
            <p:cNvSpPr/>
            <p:nvPr/>
          </p:nvSpPr>
          <p:spPr>
            <a:xfrm>
              <a:off x="7804661" y="4726746"/>
              <a:ext cx="397274" cy="37267"/>
            </a:xfrm>
            <a:custGeom>
              <a:avLst/>
              <a:gdLst/>
              <a:ahLst/>
              <a:cxnLst/>
              <a:rect l="l" t="t" r="r" b="b"/>
              <a:pathLst>
                <a:path w="4989" h="468" extrusionOk="0">
                  <a:moveTo>
                    <a:pt x="214" y="1"/>
                  </a:moveTo>
                  <a:cubicBezTo>
                    <a:pt x="214" y="1"/>
                    <a:pt x="1" y="301"/>
                    <a:pt x="225" y="467"/>
                  </a:cubicBezTo>
                  <a:lnTo>
                    <a:pt x="4859" y="467"/>
                  </a:lnTo>
                  <a:lnTo>
                    <a:pt x="49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5"/>
            <p:cNvSpPr/>
            <p:nvPr/>
          </p:nvSpPr>
          <p:spPr>
            <a:xfrm>
              <a:off x="7821702" y="4639491"/>
              <a:ext cx="164516" cy="89106"/>
            </a:xfrm>
            <a:custGeom>
              <a:avLst/>
              <a:gdLst/>
              <a:ahLst/>
              <a:cxnLst/>
              <a:rect l="l" t="t" r="r" b="b"/>
              <a:pathLst>
                <a:path w="2066" h="1119" extrusionOk="0">
                  <a:moveTo>
                    <a:pt x="1281" y="1"/>
                  </a:moveTo>
                  <a:cubicBezTo>
                    <a:pt x="1191" y="1"/>
                    <a:pt x="1130" y="17"/>
                    <a:pt x="1130" y="17"/>
                  </a:cubicBezTo>
                  <a:cubicBezTo>
                    <a:pt x="35" y="796"/>
                    <a:pt x="0" y="1119"/>
                    <a:pt x="0" y="1119"/>
                  </a:cubicBezTo>
                  <a:lnTo>
                    <a:pt x="2066" y="1119"/>
                  </a:lnTo>
                  <a:cubicBezTo>
                    <a:pt x="2041" y="129"/>
                    <a:pt x="1540" y="1"/>
                    <a:pt x="1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5"/>
            <p:cNvSpPr/>
            <p:nvPr/>
          </p:nvSpPr>
          <p:spPr>
            <a:xfrm>
              <a:off x="6940111" y="2196113"/>
              <a:ext cx="869161" cy="403883"/>
            </a:xfrm>
            <a:custGeom>
              <a:avLst/>
              <a:gdLst/>
              <a:ahLst/>
              <a:cxnLst/>
              <a:rect l="l" t="t" r="r" b="b"/>
              <a:pathLst>
                <a:path w="10915" h="5072" extrusionOk="0">
                  <a:moveTo>
                    <a:pt x="10147" y="0"/>
                  </a:moveTo>
                  <a:cubicBezTo>
                    <a:pt x="9901" y="0"/>
                    <a:pt x="9662" y="136"/>
                    <a:pt x="9544" y="373"/>
                  </a:cubicBezTo>
                  <a:cubicBezTo>
                    <a:pt x="8561" y="2356"/>
                    <a:pt x="7601" y="3397"/>
                    <a:pt x="6533" y="3656"/>
                  </a:cubicBezTo>
                  <a:cubicBezTo>
                    <a:pt x="6347" y="3701"/>
                    <a:pt x="6153" y="3723"/>
                    <a:pt x="5948" y="3723"/>
                  </a:cubicBezTo>
                  <a:cubicBezTo>
                    <a:pt x="4791" y="3723"/>
                    <a:pt x="3309" y="3000"/>
                    <a:pt x="1161" y="1407"/>
                  </a:cubicBezTo>
                  <a:cubicBezTo>
                    <a:pt x="1040" y="1318"/>
                    <a:pt x="901" y="1275"/>
                    <a:pt x="762" y="1275"/>
                  </a:cubicBezTo>
                  <a:cubicBezTo>
                    <a:pt x="556" y="1275"/>
                    <a:pt x="354" y="1370"/>
                    <a:pt x="222" y="1546"/>
                  </a:cubicBezTo>
                  <a:cubicBezTo>
                    <a:pt x="1" y="1846"/>
                    <a:pt x="62" y="2268"/>
                    <a:pt x="361" y="2489"/>
                  </a:cubicBezTo>
                  <a:cubicBezTo>
                    <a:pt x="2763" y="4272"/>
                    <a:pt x="4464" y="5071"/>
                    <a:pt x="5930" y="5071"/>
                  </a:cubicBezTo>
                  <a:cubicBezTo>
                    <a:pt x="6244" y="5071"/>
                    <a:pt x="6550" y="5034"/>
                    <a:pt x="6846" y="4963"/>
                  </a:cubicBezTo>
                  <a:cubicBezTo>
                    <a:pt x="8333" y="4605"/>
                    <a:pt x="9571" y="3336"/>
                    <a:pt x="10748" y="971"/>
                  </a:cubicBezTo>
                  <a:cubicBezTo>
                    <a:pt x="10915" y="638"/>
                    <a:pt x="10779" y="237"/>
                    <a:pt x="10445" y="70"/>
                  </a:cubicBezTo>
                  <a:cubicBezTo>
                    <a:pt x="10350" y="23"/>
                    <a:pt x="10248" y="0"/>
                    <a:pt x="10147"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5"/>
            <p:cNvSpPr/>
            <p:nvPr/>
          </p:nvSpPr>
          <p:spPr>
            <a:xfrm>
              <a:off x="7919488" y="1902038"/>
              <a:ext cx="135291" cy="280935"/>
            </a:xfrm>
            <a:custGeom>
              <a:avLst/>
              <a:gdLst/>
              <a:ahLst/>
              <a:cxnLst/>
              <a:rect l="l" t="t" r="r" b="b"/>
              <a:pathLst>
                <a:path w="1699" h="3528" extrusionOk="0">
                  <a:moveTo>
                    <a:pt x="848" y="0"/>
                  </a:moveTo>
                  <a:cubicBezTo>
                    <a:pt x="382" y="0"/>
                    <a:pt x="1" y="381"/>
                    <a:pt x="1" y="847"/>
                  </a:cubicBezTo>
                  <a:lnTo>
                    <a:pt x="1" y="2681"/>
                  </a:lnTo>
                  <a:cubicBezTo>
                    <a:pt x="1" y="3147"/>
                    <a:pt x="382" y="3528"/>
                    <a:pt x="848" y="3528"/>
                  </a:cubicBezTo>
                  <a:cubicBezTo>
                    <a:pt x="1318" y="3528"/>
                    <a:pt x="1698" y="3147"/>
                    <a:pt x="1698" y="2681"/>
                  </a:cubicBezTo>
                  <a:lnTo>
                    <a:pt x="1698" y="847"/>
                  </a:lnTo>
                  <a:cubicBezTo>
                    <a:pt x="1698" y="381"/>
                    <a:pt x="1318" y="0"/>
                    <a:pt x="848"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5"/>
            <p:cNvSpPr/>
            <p:nvPr/>
          </p:nvSpPr>
          <p:spPr>
            <a:xfrm>
              <a:off x="7919488" y="1902038"/>
              <a:ext cx="135291" cy="112756"/>
            </a:xfrm>
            <a:custGeom>
              <a:avLst/>
              <a:gdLst/>
              <a:ahLst/>
              <a:cxnLst/>
              <a:rect l="l" t="t" r="r" b="b"/>
              <a:pathLst>
                <a:path w="1699" h="1416" extrusionOk="0">
                  <a:moveTo>
                    <a:pt x="1" y="0"/>
                  </a:moveTo>
                  <a:lnTo>
                    <a:pt x="1" y="1415"/>
                  </a:lnTo>
                  <a:lnTo>
                    <a:pt x="1698" y="1415"/>
                  </a:lnTo>
                  <a:lnTo>
                    <a:pt x="16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5"/>
            <p:cNvSpPr/>
            <p:nvPr/>
          </p:nvSpPr>
          <p:spPr>
            <a:xfrm>
              <a:off x="7919488" y="1902038"/>
              <a:ext cx="135291" cy="126532"/>
            </a:xfrm>
            <a:custGeom>
              <a:avLst/>
              <a:gdLst/>
              <a:ahLst/>
              <a:cxnLst/>
              <a:rect l="l" t="t" r="r" b="b"/>
              <a:pathLst>
                <a:path w="1699" h="1589" extrusionOk="0">
                  <a:moveTo>
                    <a:pt x="848" y="0"/>
                  </a:moveTo>
                  <a:cubicBezTo>
                    <a:pt x="382" y="0"/>
                    <a:pt x="1" y="381"/>
                    <a:pt x="1" y="847"/>
                  </a:cubicBezTo>
                  <a:lnTo>
                    <a:pt x="1" y="1415"/>
                  </a:lnTo>
                  <a:cubicBezTo>
                    <a:pt x="1" y="1415"/>
                    <a:pt x="423" y="1588"/>
                    <a:pt x="922" y="1588"/>
                  </a:cubicBezTo>
                  <a:cubicBezTo>
                    <a:pt x="1175" y="1588"/>
                    <a:pt x="1447" y="1544"/>
                    <a:pt x="1698" y="1415"/>
                  </a:cubicBezTo>
                  <a:lnTo>
                    <a:pt x="1698" y="847"/>
                  </a:lnTo>
                  <a:cubicBezTo>
                    <a:pt x="1698" y="381"/>
                    <a:pt x="1318" y="0"/>
                    <a:pt x="848" y="0"/>
                  </a:cubicBezTo>
                  <a:close/>
                </a:path>
              </a:pathLst>
            </a:custGeom>
            <a:solidFill>
              <a:srgbClr val="F3A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65"/>
            <p:cNvSpPr/>
            <p:nvPr/>
          </p:nvSpPr>
          <p:spPr>
            <a:xfrm>
              <a:off x="7654238" y="2065360"/>
              <a:ext cx="665786" cy="1141496"/>
            </a:xfrm>
            <a:custGeom>
              <a:avLst/>
              <a:gdLst/>
              <a:ahLst/>
              <a:cxnLst/>
              <a:rect l="l" t="t" r="r" b="b"/>
              <a:pathLst>
                <a:path w="8361" h="14335" extrusionOk="0">
                  <a:moveTo>
                    <a:pt x="3804" y="0"/>
                  </a:moveTo>
                  <a:cubicBezTo>
                    <a:pt x="1712" y="0"/>
                    <a:pt x="1" y="1776"/>
                    <a:pt x="1" y="3944"/>
                  </a:cubicBezTo>
                  <a:lnTo>
                    <a:pt x="715" y="10581"/>
                  </a:lnTo>
                  <a:cubicBezTo>
                    <a:pt x="1100" y="12892"/>
                    <a:pt x="1712" y="14334"/>
                    <a:pt x="3804" y="14334"/>
                  </a:cubicBezTo>
                  <a:lnTo>
                    <a:pt x="4556" y="14334"/>
                  </a:lnTo>
                  <a:cubicBezTo>
                    <a:pt x="6530" y="13974"/>
                    <a:pt x="7149" y="12735"/>
                    <a:pt x="7680" y="10581"/>
                  </a:cubicBezTo>
                  <a:lnTo>
                    <a:pt x="8361" y="3944"/>
                  </a:lnTo>
                  <a:cubicBezTo>
                    <a:pt x="8361" y="1776"/>
                    <a:pt x="6649" y="0"/>
                    <a:pt x="4556"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5"/>
            <p:cNvSpPr/>
            <p:nvPr/>
          </p:nvSpPr>
          <p:spPr>
            <a:xfrm>
              <a:off x="7530731" y="2059149"/>
              <a:ext cx="807448" cy="1199546"/>
            </a:xfrm>
            <a:custGeom>
              <a:avLst/>
              <a:gdLst/>
              <a:ahLst/>
              <a:cxnLst/>
              <a:rect l="l" t="t" r="r" b="b"/>
              <a:pathLst>
                <a:path w="10140" h="15064" extrusionOk="0">
                  <a:moveTo>
                    <a:pt x="4158" y="0"/>
                  </a:moveTo>
                  <a:cubicBezTo>
                    <a:pt x="3763" y="85"/>
                    <a:pt x="3409" y="310"/>
                    <a:pt x="3089" y="559"/>
                  </a:cubicBezTo>
                  <a:cubicBezTo>
                    <a:pt x="2386" y="1096"/>
                    <a:pt x="1780" y="1759"/>
                    <a:pt x="1304" y="2504"/>
                  </a:cubicBezTo>
                  <a:cubicBezTo>
                    <a:pt x="939" y="3076"/>
                    <a:pt x="650" y="3695"/>
                    <a:pt x="211" y="4213"/>
                  </a:cubicBezTo>
                  <a:cubicBezTo>
                    <a:pt x="140" y="4298"/>
                    <a:pt x="62" y="4383"/>
                    <a:pt x="31" y="4488"/>
                  </a:cubicBezTo>
                  <a:cubicBezTo>
                    <a:pt x="0" y="4596"/>
                    <a:pt x="18" y="4709"/>
                    <a:pt x="38" y="4818"/>
                  </a:cubicBezTo>
                  <a:cubicBezTo>
                    <a:pt x="79" y="5059"/>
                    <a:pt x="126" y="5315"/>
                    <a:pt x="283" y="5502"/>
                  </a:cubicBezTo>
                  <a:cubicBezTo>
                    <a:pt x="392" y="5627"/>
                    <a:pt x="612" y="6003"/>
                    <a:pt x="889" y="6003"/>
                  </a:cubicBezTo>
                  <a:cubicBezTo>
                    <a:pt x="1019" y="6003"/>
                    <a:pt x="1163" y="5919"/>
                    <a:pt x="1313" y="5686"/>
                  </a:cubicBezTo>
                  <a:cubicBezTo>
                    <a:pt x="1456" y="9088"/>
                    <a:pt x="1456" y="12729"/>
                    <a:pt x="2263" y="14750"/>
                  </a:cubicBezTo>
                  <a:lnTo>
                    <a:pt x="2365" y="15028"/>
                  </a:lnTo>
                  <a:cubicBezTo>
                    <a:pt x="2887" y="14971"/>
                    <a:pt x="3505" y="14950"/>
                    <a:pt x="4154" y="14950"/>
                  </a:cubicBezTo>
                  <a:cubicBezTo>
                    <a:pt x="5397" y="14950"/>
                    <a:pt x="6754" y="15025"/>
                    <a:pt x="7758" y="15059"/>
                  </a:cubicBezTo>
                  <a:cubicBezTo>
                    <a:pt x="7815" y="15061"/>
                    <a:pt x="7855" y="15063"/>
                    <a:pt x="7886" y="15063"/>
                  </a:cubicBezTo>
                  <a:cubicBezTo>
                    <a:pt x="7979" y="15063"/>
                    <a:pt x="7974" y="15046"/>
                    <a:pt x="8067" y="14974"/>
                  </a:cubicBezTo>
                  <a:cubicBezTo>
                    <a:pt x="8880" y="14460"/>
                    <a:pt x="9394" y="13562"/>
                    <a:pt x="9639" y="12626"/>
                  </a:cubicBezTo>
                  <a:cubicBezTo>
                    <a:pt x="9884" y="11694"/>
                    <a:pt x="9898" y="10717"/>
                    <a:pt x="9904" y="9755"/>
                  </a:cubicBezTo>
                  <a:cubicBezTo>
                    <a:pt x="9918" y="8380"/>
                    <a:pt x="9932" y="7002"/>
                    <a:pt x="9942" y="5628"/>
                  </a:cubicBezTo>
                  <a:cubicBezTo>
                    <a:pt x="9953" y="4777"/>
                    <a:pt x="10140" y="3706"/>
                    <a:pt x="9912" y="2886"/>
                  </a:cubicBezTo>
                  <a:cubicBezTo>
                    <a:pt x="9524" y="1504"/>
                    <a:pt x="8680" y="439"/>
                    <a:pt x="6911" y="55"/>
                  </a:cubicBezTo>
                  <a:lnTo>
                    <a:pt x="6819" y="116"/>
                  </a:lnTo>
                  <a:cubicBezTo>
                    <a:pt x="6686" y="510"/>
                    <a:pt x="6346" y="834"/>
                    <a:pt x="5944" y="942"/>
                  </a:cubicBezTo>
                  <a:cubicBezTo>
                    <a:pt x="5840" y="971"/>
                    <a:pt x="5732" y="984"/>
                    <a:pt x="5624" y="984"/>
                  </a:cubicBezTo>
                  <a:cubicBezTo>
                    <a:pt x="5314" y="984"/>
                    <a:pt x="5004" y="871"/>
                    <a:pt x="4774" y="667"/>
                  </a:cubicBezTo>
                  <a:cubicBezTo>
                    <a:pt x="4604" y="518"/>
                    <a:pt x="4474" y="310"/>
                    <a:pt x="4468" y="85"/>
                  </a:cubicBezTo>
                  <a:lnTo>
                    <a:pt x="41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5"/>
            <p:cNvSpPr/>
            <p:nvPr/>
          </p:nvSpPr>
          <p:spPr>
            <a:xfrm>
              <a:off x="7612034" y="2059149"/>
              <a:ext cx="726146" cy="1048010"/>
            </a:xfrm>
            <a:custGeom>
              <a:avLst/>
              <a:gdLst/>
              <a:ahLst/>
              <a:cxnLst/>
              <a:rect l="l" t="t" r="r" b="b"/>
              <a:pathLst>
                <a:path w="9119" h="13161" extrusionOk="0">
                  <a:moveTo>
                    <a:pt x="3137" y="0"/>
                  </a:moveTo>
                  <a:cubicBezTo>
                    <a:pt x="2742" y="85"/>
                    <a:pt x="2388" y="310"/>
                    <a:pt x="2068" y="559"/>
                  </a:cubicBezTo>
                  <a:lnTo>
                    <a:pt x="292" y="5686"/>
                  </a:lnTo>
                  <a:cubicBezTo>
                    <a:pt x="435" y="9088"/>
                    <a:pt x="0" y="11143"/>
                    <a:pt x="810" y="13161"/>
                  </a:cubicBezTo>
                  <a:cubicBezTo>
                    <a:pt x="810" y="13161"/>
                    <a:pt x="3131" y="13050"/>
                    <a:pt x="4767" y="13050"/>
                  </a:cubicBezTo>
                  <a:cubicBezTo>
                    <a:pt x="5059" y="13050"/>
                    <a:pt x="5328" y="13053"/>
                    <a:pt x="5559" y="13062"/>
                  </a:cubicBezTo>
                  <a:cubicBezTo>
                    <a:pt x="5581" y="13062"/>
                    <a:pt x="5606" y="13063"/>
                    <a:pt x="5635" y="13063"/>
                  </a:cubicBezTo>
                  <a:cubicBezTo>
                    <a:pt x="5910" y="13063"/>
                    <a:pt x="6452" y="13032"/>
                    <a:pt x="6559" y="12946"/>
                  </a:cubicBezTo>
                  <a:cubicBezTo>
                    <a:pt x="6559" y="12946"/>
                    <a:pt x="6792" y="12960"/>
                    <a:pt x="7101" y="12960"/>
                  </a:cubicBezTo>
                  <a:cubicBezTo>
                    <a:pt x="7680" y="12960"/>
                    <a:pt x="8530" y="12910"/>
                    <a:pt x="8618" y="12626"/>
                  </a:cubicBezTo>
                  <a:cubicBezTo>
                    <a:pt x="8907" y="11708"/>
                    <a:pt x="8877" y="10717"/>
                    <a:pt x="8883" y="9755"/>
                  </a:cubicBezTo>
                  <a:cubicBezTo>
                    <a:pt x="8897" y="8380"/>
                    <a:pt x="8911" y="7002"/>
                    <a:pt x="8921" y="5628"/>
                  </a:cubicBezTo>
                  <a:cubicBezTo>
                    <a:pt x="8932" y="4777"/>
                    <a:pt x="9119" y="3706"/>
                    <a:pt x="8891" y="2886"/>
                  </a:cubicBezTo>
                  <a:cubicBezTo>
                    <a:pt x="8503" y="1504"/>
                    <a:pt x="7659" y="439"/>
                    <a:pt x="5890" y="55"/>
                  </a:cubicBezTo>
                  <a:lnTo>
                    <a:pt x="5798" y="116"/>
                  </a:lnTo>
                  <a:cubicBezTo>
                    <a:pt x="5665" y="510"/>
                    <a:pt x="4543" y="3287"/>
                    <a:pt x="4138" y="3396"/>
                  </a:cubicBezTo>
                  <a:cubicBezTo>
                    <a:pt x="4118" y="3402"/>
                    <a:pt x="4097" y="3404"/>
                    <a:pt x="4077" y="3404"/>
                  </a:cubicBezTo>
                  <a:cubicBezTo>
                    <a:pt x="3679" y="3404"/>
                    <a:pt x="3138" y="2446"/>
                    <a:pt x="2957" y="1916"/>
                  </a:cubicBezTo>
                  <a:cubicBezTo>
                    <a:pt x="2885" y="1702"/>
                    <a:pt x="2980" y="1018"/>
                    <a:pt x="2974" y="793"/>
                  </a:cubicBezTo>
                  <a:lnTo>
                    <a:pt x="3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5"/>
            <p:cNvSpPr/>
            <p:nvPr/>
          </p:nvSpPr>
          <p:spPr>
            <a:xfrm>
              <a:off x="7543233" y="2196193"/>
              <a:ext cx="886760" cy="747566"/>
            </a:xfrm>
            <a:custGeom>
              <a:avLst/>
              <a:gdLst/>
              <a:ahLst/>
              <a:cxnLst/>
              <a:rect l="l" t="t" r="r" b="b"/>
              <a:pathLst>
                <a:path w="11136" h="9388" extrusionOk="0">
                  <a:moveTo>
                    <a:pt x="8554" y="0"/>
                  </a:moveTo>
                  <a:cubicBezTo>
                    <a:pt x="8434" y="0"/>
                    <a:pt x="8313" y="32"/>
                    <a:pt x="8203" y="99"/>
                  </a:cubicBezTo>
                  <a:cubicBezTo>
                    <a:pt x="7886" y="294"/>
                    <a:pt x="7788" y="708"/>
                    <a:pt x="7982" y="1025"/>
                  </a:cubicBezTo>
                  <a:cubicBezTo>
                    <a:pt x="9342" y="3233"/>
                    <a:pt x="9703" y="4914"/>
                    <a:pt x="9053" y="6016"/>
                  </a:cubicBezTo>
                  <a:cubicBezTo>
                    <a:pt x="8271" y="7349"/>
                    <a:pt x="5910" y="8040"/>
                    <a:pt x="2189" y="8040"/>
                  </a:cubicBezTo>
                  <a:cubicBezTo>
                    <a:pt x="1720" y="8040"/>
                    <a:pt x="1229" y="8029"/>
                    <a:pt x="718" y="8007"/>
                  </a:cubicBezTo>
                  <a:cubicBezTo>
                    <a:pt x="709" y="8006"/>
                    <a:pt x="700" y="8006"/>
                    <a:pt x="692" y="8006"/>
                  </a:cubicBezTo>
                  <a:cubicBezTo>
                    <a:pt x="330" y="8006"/>
                    <a:pt x="33" y="8287"/>
                    <a:pt x="17" y="8649"/>
                  </a:cubicBezTo>
                  <a:cubicBezTo>
                    <a:pt x="0" y="9020"/>
                    <a:pt x="289" y="9334"/>
                    <a:pt x="660" y="9351"/>
                  </a:cubicBezTo>
                  <a:cubicBezTo>
                    <a:pt x="1201" y="9374"/>
                    <a:pt x="1721" y="9388"/>
                    <a:pt x="2218" y="9388"/>
                  </a:cubicBezTo>
                  <a:cubicBezTo>
                    <a:pt x="6533" y="9388"/>
                    <a:pt x="9155" y="8503"/>
                    <a:pt x="10214" y="6697"/>
                  </a:cubicBezTo>
                  <a:cubicBezTo>
                    <a:pt x="11135" y="5132"/>
                    <a:pt x="10768" y="2985"/>
                    <a:pt x="9128" y="320"/>
                  </a:cubicBezTo>
                  <a:cubicBezTo>
                    <a:pt x="9001" y="114"/>
                    <a:pt x="8780" y="0"/>
                    <a:pt x="8554"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5"/>
            <p:cNvSpPr/>
            <p:nvPr/>
          </p:nvSpPr>
          <p:spPr>
            <a:xfrm>
              <a:off x="8132181" y="2101035"/>
              <a:ext cx="278546" cy="440274"/>
            </a:xfrm>
            <a:custGeom>
              <a:avLst/>
              <a:gdLst/>
              <a:ahLst/>
              <a:cxnLst/>
              <a:rect l="l" t="t" r="r" b="b"/>
              <a:pathLst>
                <a:path w="3498" h="5529" extrusionOk="0">
                  <a:moveTo>
                    <a:pt x="486" y="1"/>
                  </a:moveTo>
                  <a:cubicBezTo>
                    <a:pt x="456" y="1"/>
                    <a:pt x="425" y="2"/>
                    <a:pt x="395" y="5"/>
                  </a:cubicBezTo>
                  <a:cubicBezTo>
                    <a:pt x="0" y="733"/>
                    <a:pt x="85" y="2299"/>
                    <a:pt x="317" y="3095"/>
                  </a:cubicBezTo>
                  <a:cubicBezTo>
                    <a:pt x="545" y="3887"/>
                    <a:pt x="984" y="4601"/>
                    <a:pt x="1433" y="5292"/>
                  </a:cubicBezTo>
                  <a:cubicBezTo>
                    <a:pt x="1484" y="5370"/>
                    <a:pt x="1542" y="5452"/>
                    <a:pt x="1624" y="5493"/>
                  </a:cubicBezTo>
                  <a:cubicBezTo>
                    <a:pt x="1678" y="5521"/>
                    <a:pt x="1738" y="5529"/>
                    <a:pt x="1799" y="5529"/>
                  </a:cubicBezTo>
                  <a:cubicBezTo>
                    <a:pt x="1832" y="5529"/>
                    <a:pt x="1866" y="5526"/>
                    <a:pt x="1899" y="5524"/>
                  </a:cubicBezTo>
                  <a:cubicBezTo>
                    <a:pt x="2226" y="5504"/>
                    <a:pt x="2563" y="5479"/>
                    <a:pt x="2862" y="5350"/>
                  </a:cubicBezTo>
                  <a:cubicBezTo>
                    <a:pt x="3165" y="5218"/>
                    <a:pt x="3430" y="4959"/>
                    <a:pt x="3474" y="4632"/>
                  </a:cubicBezTo>
                  <a:cubicBezTo>
                    <a:pt x="3498" y="4458"/>
                    <a:pt x="3457" y="4282"/>
                    <a:pt x="3410" y="4111"/>
                  </a:cubicBezTo>
                  <a:cubicBezTo>
                    <a:pt x="3253" y="3519"/>
                    <a:pt x="3039" y="2948"/>
                    <a:pt x="2770" y="2401"/>
                  </a:cubicBezTo>
                  <a:cubicBezTo>
                    <a:pt x="2546" y="1938"/>
                    <a:pt x="2379" y="1407"/>
                    <a:pt x="2032" y="1029"/>
                  </a:cubicBezTo>
                  <a:cubicBezTo>
                    <a:pt x="1402" y="351"/>
                    <a:pt x="960" y="1"/>
                    <a:pt x="4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5"/>
            <p:cNvSpPr/>
            <p:nvPr/>
          </p:nvSpPr>
          <p:spPr>
            <a:xfrm>
              <a:off x="6863347" y="2198343"/>
              <a:ext cx="162286" cy="195412"/>
            </a:xfrm>
            <a:custGeom>
              <a:avLst/>
              <a:gdLst/>
              <a:ahLst/>
              <a:cxnLst/>
              <a:rect l="l" t="t" r="r" b="b"/>
              <a:pathLst>
                <a:path w="2038" h="2454" extrusionOk="0">
                  <a:moveTo>
                    <a:pt x="412" y="1"/>
                  </a:moveTo>
                  <a:cubicBezTo>
                    <a:pt x="178" y="1"/>
                    <a:pt x="0" y="212"/>
                    <a:pt x="120" y="450"/>
                  </a:cubicBezTo>
                  <a:cubicBezTo>
                    <a:pt x="236" y="672"/>
                    <a:pt x="423" y="777"/>
                    <a:pt x="624" y="893"/>
                  </a:cubicBezTo>
                  <a:cubicBezTo>
                    <a:pt x="624" y="940"/>
                    <a:pt x="627" y="988"/>
                    <a:pt x="648" y="1036"/>
                  </a:cubicBezTo>
                  <a:cubicBezTo>
                    <a:pt x="637" y="1035"/>
                    <a:pt x="627" y="1035"/>
                    <a:pt x="617" y="1035"/>
                  </a:cubicBezTo>
                  <a:cubicBezTo>
                    <a:pt x="483" y="1035"/>
                    <a:pt x="362" y="1101"/>
                    <a:pt x="267" y="1294"/>
                  </a:cubicBezTo>
                  <a:cubicBezTo>
                    <a:pt x="161" y="1501"/>
                    <a:pt x="226" y="1740"/>
                    <a:pt x="362" y="1914"/>
                  </a:cubicBezTo>
                  <a:cubicBezTo>
                    <a:pt x="431" y="2002"/>
                    <a:pt x="519" y="2063"/>
                    <a:pt x="610" y="2110"/>
                  </a:cubicBezTo>
                  <a:cubicBezTo>
                    <a:pt x="737" y="2270"/>
                    <a:pt x="893" y="2427"/>
                    <a:pt x="1094" y="2451"/>
                  </a:cubicBezTo>
                  <a:cubicBezTo>
                    <a:pt x="1112" y="2453"/>
                    <a:pt x="1129" y="2454"/>
                    <a:pt x="1146" y="2454"/>
                  </a:cubicBezTo>
                  <a:cubicBezTo>
                    <a:pt x="1392" y="2454"/>
                    <a:pt x="1528" y="2255"/>
                    <a:pt x="1557" y="2025"/>
                  </a:cubicBezTo>
                  <a:cubicBezTo>
                    <a:pt x="1560" y="1988"/>
                    <a:pt x="1553" y="1954"/>
                    <a:pt x="1540" y="1917"/>
                  </a:cubicBezTo>
                  <a:lnTo>
                    <a:pt x="1540" y="1917"/>
                  </a:lnTo>
                  <a:cubicBezTo>
                    <a:pt x="1569" y="1924"/>
                    <a:pt x="1598" y="1928"/>
                    <a:pt x="1627" y="1928"/>
                  </a:cubicBezTo>
                  <a:cubicBezTo>
                    <a:pt x="1842" y="1928"/>
                    <a:pt x="2037" y="1737"/>
                    <a:pt x="1968" y="1485"/>
                  </a:cubicBezTo>
                  <a:cubicBezTo>
                    <a:pt x="1975" y="1192"/>
                    <a:pt x="1798" y="848"/>
                    <a:pt x="1635" y="654"/>
                  </a:cubicBezTo>
                  <a:cubicBezTo>
                    <a:pt x="1339" y="304"/>
                    <a:pt x="921" y="69"/>
                    <a:pt x="464" y="4"/>
                  </a:cubicBezTo>
                  <a:cubicBezTo>
                    <a:pt x="446" y="2"/>
                    <a:pt x="429" y="1"/>
                    <a:pt x="412"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5"/>
            <p:cNvSpPr/>
            <p:nvPr/>
          </p:nvSpPr>
          <p:spPr>
            <a:xfrm>
              <a:off x="6681948" y="2124128"/>
              <a:ext cx="343126" cy="220336"/>
            </a:xfrm>
            <a:custGeom>
              <a:avLst/>
              <a:gdLst/>
              <a:ahLst/>
              <a:cxnLst/>
              <a:rect l="l" t="t" r="r" b="b"/>
              <a:pathLst>
                <a:path w="4309" h="2767" extrusionOk="0">
                  <a:moveTo>
                    <a:pt x="260" y="1"/>
                  </a:moveTo>
                  <a:cubicBezTo>
                    <a:pt x="120" y="1"/>
                    <a:pt x="1" y="176"/>
                    <a:pt x="129" y="294"/>
                  </a:cubicBezTo>
                  <a:cubicBezTo>
                    <a:pt x="715" y="825"/>
                    <a:pt x="1429" y="1239"/>
                    <a:pt x="2092" y="1665"/>
                  </a:cubicBezTo>
                  <a:cubicBezTo>
                    <a:pt x="2739" y="2080"/>
                    <a:pt x="3447" y="2546"/>
                    <a:pt x="4188" y="2764"/>
                  </a:cubicBezTo>
                  <a:cubicBezTo>
                    <a:pt x="4195" y="2766"/>
                    <a:pt x="4202" y="2767"/>
                    <a:pt x="4208" y="2767"/>
                  </a:cubicBezTo>
                  <a:cubicBezTo>
                    <a:pt x="4269" y="2767"/>
                    <a:pt x="4309" y="2684"/>
                    <a:pt x="4260" y="2637"/>
                  </a:cubicBezTo>
                  <a:cubicBezTo>
                    <a:pt x="3739" y="2134"/>
                    <a:pt x="3052" y="1750"/>
                    <a:pt x="2439" y="1362"/>
                  </a:cubicBezTo>
                  <a:cubicBezTo>
                    <a:pt x="1745" y="919"/>
                    <a:pt x="1071" y="399"/>
                    <a:pt x="341" y="21"/>
                  </a:cubicBezTo>
                  <a:cubicBezTo>
                    <a:pt x="314" y="7"/>
                    <a:pt x="287" y="1"/>
                    <a:pt x="2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5"/>
            <p:cNvSpPr/>
            <p:nvPr/>
          </p:nvSpPr>
          <p:spPr>
            <a:xfrm>
              <a:off x="6610360" y="2056442"/>
              <a:ext cx="110925" cy="113712"/>
            </a:xfrm>
            <a:custGeom>
              <a:avLst/>
              <a:gdLst/>
              <a:ahLst/>
              <a:cxnLst/>
              <a:rect l="l" t="t" r="r" b="b"/>
              <a:pathLst>
                <a:path w="1393" h="1428" extrusionOk="0">
                  <a:moveTo>
                    <a:pt x="56" y="0"/>
                  </a:moveTo>
                  <a:cubicBezTo>
                    <a:pt x="22" y="0"/>
                    <a:pt x="1" y="34"/>
                    <a:pt x="1" y="133"/>
                  </a:cubicBezTo>
                  <a:cubicBezTo>
                    <a:pt x="1" y="555"/>
                    <a:pt x="386" y="1402"/>
                    <a:pt x="902" y="1426"/>
                  </a:cubicBezTo>
                  <a:cubicBezTo>
                    <a:pt x="903" y="1427"/>
                    <a:pt x="904" y="1427"/>
                    <a:pt x="904" y="1427"/>
                  </a:cubicBezTo>
                  <a:cubicBezTo>
                    <a:pt x="904" y="1427"/>
                    <a:pt x="903" y="1426"/>
                    <a:pt x="906" y="1426"/>
                  </a:cubicBezTo>
                  <a:cubicBezTo>
                    <a:pt x="1097" y="1405"/>
                    <a:pt x="1253" y="1328"/>
                    <a:pt x="1301" y="1133"/>
                  </a:cubicBezTo>
                  <a:cubicBezTo>
                    <a:pt x="1389" y="1017"/>
                    <a:pt x="1392" y="827"/>
                    <a:pt x="1307" y="681"/>
                  </a:cubicBezTo>
                  <a:cubicBezTo>
                    <a:pt x="1202" y="500"/>
                    <a:pt x="1062" y="388"/>
                    <a:pt x="889" y="323"/>
                  </a:cubicBezTo>
                  <a:cubicBezTo>
                    <a:pt x="651" y="228"/>
                    <a:pt x="555" y="235"/>
                    <a:pt x="334" y="153"/>
                  </a:cubicBezTo>
                  <a:cubicBezTo>
                    <a:pt x="226" y="114"/>
                    <a:pt x="119" y="0"/>
                    <a:pt x="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5"/>
            <p:cNvSpPr/>
            <p:nvPr/>
          </p:nvSpPr>
          <p:spPr>
            <a:xfrm>
              <a:off x="7710378" y="1797245"/>
              <a:ext cx="132027" cy="127169"/>
            </a:xfrm>
            <a:custGeom>
              <a:avLst/>
              <a:gdLst/>
              <a:ahLst/>
              <a:cxnLst/>
              <a:rect l="l" t="t" r="r" b="b"/>
              <a:pathLst>
                <a:path w="1658" h="1597" extrusionOk="0">
                  <a:moveTo>
                    <a:pt x="832" y="1"/>
                  </a:moveTo>
                  <a:cubicBezTo>
                    <a:pt x="418" y="1"/>
                    <a:pt x="67" y="321"/>
                    <a:pt x="34" y="741"/>
                  </a:cubicBezTo>
                  <a:cubicBezTo>
                    <a:pt x="1" y="1180"/>
                    <a:pt x="330" y="1561"/>
                    <a:pt x="769" y="1595"/>
                  </a:cubicBezTo>
                  <a:cubicBezTo>
                    <a:pt x="788" y="1596"/>
                    <a:pt x="807" y="1597"/>
                    <a:pt x="826" y="1597"/>
                  </a:cubicBezTo>
                  <a:cubicBezTo>
                    <a:pt x="1241" y="1597"/>
                    <a:pt x="1594" y="1277"/>
                    <a:pt x="1623" y="857"/>
                  </a:cubicBezTo>
                  <a:cubicBezTo>
                    <a:pt x="1657" y="418"/>
                    <a:pt x="1327" y="37"/>
                    <a:pt x="888" y="2"/>
                  </a:cubicBezTo>
                  <a:cubicBezTo>
                    <a:pt x="869" y="1"/>
                    <a:pt x="851" y="1"/>
                    <a:pt x="832"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5"/>
            <p:cNvSpPr/>
            <p:nvPr/>
          </p:nvSpPr>
          <p:spPr>
            <a:xfrm>
              <a:off x="8131943" y="1768498"/>
              <a:ext cx="132027" cy="126930"/>
            </a:xfrm>
            <a:custGeom>
              <a:avLst/>
              <a:gdLst/>
              <a:ahLst/>
              <a:cxnLst/>
              <a:rect l="l" t="t" r="r" b="b"/>
              <a:pathLst>
                <a:path w="1658" h="1594" extrusionOk="0">
                  <a:moveTo>
                    <a:pt x="825" y="1"/>
                  </a:moveTo>
                  <a:cubicBezTo>
                    <a:pt x="413" y="1"/>
                    <a:pt x="63" y="320"/>
                    <a:pt x="35" y="738"/>
                  </a:cubicBezTo>
                  <a:cubicBezTo>
                    <a:pt x="0" y="1177"/>
                    <a:pt x="330" y="1558"/>
                    <a:pt x="769" y="1592"/>
                  </a:cubicBezTo>
                  <a:cubicBezTo>
                    <a:pt x="789" y="1593"/>
                    <a:pt x="808" y="1594"/>
                    <a:pt x="827" y="1594"/>
                  </a:cubicBezTo>
                  <a:cubicBezTo>
                    <a:pt x="1241" y="1594"/>
                    <a:pt x="1591" y="1277"/>
                    <a:pt x="1623" y="857"/>
                  </a:cubicBezTo>
                  <a:cubicBezTo>
                    <a:pt x="1657" y="418"/>
                    <a:pt x="1327" y="34"/>
                    <a:pt x="888" y="3"/>
                  </a:cubicBezTo>
                  <a:cubicBezTo>
                    <a:pt x="867" y="2"/>
                    <a:pt x="846" y="1"/>
                    <a:pt x="825"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5"/>
            <p:cNvSpPr/>
            <p:nvPr/>
          </p:nvSpPr>
          <p:spPr>
            <a:xfrm>
              <a:off x="7728773" y="1376956"/>
              <a:ext cx="488530" cy="622866"/>
            </a:xfrm>
            <a:custGeom>
              <a:avLst/>
              <a:gdLst/>
              <a:ahLst/>
              <a:cxnLst/>
              <a:rect l="l" t="t" r="r" b="b"/>
              <a:pathLst>
                <a:path w="6135" h="7822" extrusionOk="0">
                  <a:moveTo>
                    <a:pt x="3318" y="1"/>
                  </a:moveTo>
                  <a:cubicBezTo>
                    <a:pt x="3246" y="1"/>
                    <a:pt x="3173" y="4"/>
                    <a:pt x="3100" y="10"/>
                  </a:cubicBezTo>
                  <a:lnTo>
                    <a:pt x="2348" y="78"/>
                  </a:lnTo>
                  <a:cubicBezTo>
                    <a:pt x="1004" y="197"/>
                    <a:pt x="1" y="1395"/>
                    <a:pt x="123" y="2739"/>
                  </a:cubicBezTo>
                  <a:lnTo>
                    <a:pt x="375" y="5587"/>
                  </a:lnTo>
                  <a:cubicBezTo>
                    <a:pt x="487" y="6858"/>
                    <a:pt x="1565" y="7821"/>
                    <a:pt x="2818" y="7821"/>
                  </a:cubicBezTo>
                  <a:cubicBezTo>
                    <a:pt x="2890" y="7821"/>
                    <a:pt x="2963" y="7818"/>
                    <a:pt x="3036" y="7812"/>
                  </a:cubicBezTo>
                  <a:lnTo>
                    <a:pt x="3787" y="7747"/>
                  </a:lnTo>
                  <a:cubicBezTo>
                    <a:pt x="5131" y="7625"/>
                    <a:pt x="6135" y="6427"/>
                    <a:pt x="6016" y="5084"/>
                  </a:cubicBezTo>
                  <a:lnTo>
                    <a:pt x="5761" y="2239"/>
                  </a:lnTo>
                  <a:cubicBezTo>
                    <a:pt x="5648" y="965"/>
                    <a:pt x="4571" y="1"/>
                    <a:pt x="3318"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5"/>
            <p:cNvSpPr/>
            <p:nvPr/>
          </p:nvSpPr>
          <p:spPr>
            <a:xfrm>
              <a:off x="7816526" y="1736567"/>
              <a:ext cx="55661" cy="55661"/>
            </a:xfrm>
            <a:custGeom>
              <a:avLst/>
              <a:gdLst/>
              <a:ahLst/>
              <a:cxnLst/>
              <a:rect l="l" t="t" r="r" b="b"/>
              <a:pathLst>
                <a:path w="699" h="699" extrusionOk="0">
                  <a:moveTo>
                    <a:pt x="346" y="1"/>
                  </a:moveTo>
                  <a:cubicBezTo>
                    <a:pt x="334" y="1"/>
                    <a:pt x="322" y="1"/>
                    <a:pt x="310" y="3"/>
                  </a:cubicBezTo>
                  <a:cubicBezTo>
                    <a:pt x="130" y="23"/>
                    <a:pt x="1" y="193"/>
                    <a:pt x="21" y="387"/>
                  </a:cubicBezTo>
                  <a:cubicBezTo>
                    <a:pt x="40" y="565"/>
                    <a:pt x="187" y="699"/>
                    <a:pt x="354" y="699"/>
                  </a:cubicBezTo>
                  <a:cubicBezTo>
                    <a:pt x="365" y="699"/>
                    <a:pt x="377" y="698"/>
                    <a:pt x="389" y="697"/>
                  </a:cubicBezTo>
                  <a:cubicBezTo>
                    <a:pt x="569" y="676"/>
                    <a:pt x="698" y="502"/>
                    <a:pt x="678" y="312"/>
                  </a:cubicBezTo>
                  <a:cubicBezTo>
                    <a:pt x="659" y="134"/>
                    <a:pt x="512" y="1"/>
                    <a:pt x="3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5"/>
            <p:cNvSpPr/>
            <p:nvPr/>
          </p:nvSpPr>
          <p:spPr>
            <a:xfrm>
              <a:off x="8013532" y="1721915"/>
              <a:ext cx="55582" cy="55661"/>
            </a:xfrm>
            <a:custGeom>
              <a:avLst/>
              <a:gdLst/>
              <a:ahLst/>
              <a:cxnLst/>
              <a:rect l="l" t="t" r="r" b="b"/>
              <a:pathLst>
                <a:path w="698" h="699" extrusionOk="0">
                  <a:moveTo>
                    <a:pt x="345" y="1"/>
                  </a:moveTo>
                  <a:cubicBezTo>
                    <a:pt x="333" y="1"/>
                    <a:pt x="322" y="2"/>
                    <a:pt x="310" y="3"/>
                  </a:cubicBezTo>
                  <a:cubicBezTo>
                    <a:pt x="129" y="23"/>
                    <a:pt x="0" y="193"/>
                    <a:pt x="21" y="387"/>
                  </a:cubicBezTo>
                  <a:cubicBezTo>
                    <a:pt x="40" y="567"/>
                    <a:pt x="186" y="698"/>
                    <a:pt x="357" y="698"/>
                  </a:cubicBezTo>
                  <a:cubicBezTo>
                    <a:pt x="367" y="698"/>
                    <a:pt x="378" y="698"/>
                    <a:pt x="388" y="697"/>
                  </a:cubicBezTo>
                  <a:cubicBezTo>
                    <a:pt x="569" y="677"/>
                    <a:pt x="698" y="503"/>
                    <a:pt x="677" y="312"/>
                  </a:cubicBezTo>
                  <a:cubicBezTo>
                    <a:pt x="655" y="135"/>
                    <a:pt x="511" y="1"/>
                    <a:pt x="3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5"/>
            <p:cNvSpPr/>
            <p:nvPr/>
          </p:nvSpPr>
          <p:spPr>
            <a:xfrm>
              <a:off x="7914869" y="1832680"/>
              <a:ext cx="83293" cy="40691"/>
            </a:xfrm>
            <a:custGeom>
              <a:avLst/>
              <a:gdLst/>
              <a:ahLst/>
              <a:cxnLst/>
              <a:rect l="l" t="t" r="r" b="b"/>
              <a:pathLst>
                <a:path w="1046" h="511" extrusionOk="0">
                  <a:moveTo>
                    <a:pt x="983" y="0"/>
                  </a:moveTo>
                  <a:cubicBezTo>
                    <a:pt x="961" y="0"/>
                    <a:pt x="941" y="13"/>
                    <a:pt x="933" y="34"/>
                  </a:cubicBezTo>
                  <a:cubicBezTo>
                    <a:pt x="824" y="327"/>
                    <a:pt x="719" y="354"/>
                    <a:pt x="606" y="381"/>
                  </a:cubicBezTo>
                  <a:cubicBezTo>
                    <a:pt x="589" y="388"/>
                    <a:pt x="569" y="391"/>
                    <a:pt x="552" y="394"/>
                  </a:cubicBezTo>
                  <a:cubicBezTo>
                    <a:pt x="537" y="399"/>
                    <a:pt x="521" y="402"/>
                    <a:pt x="502" y="402"/>
                  </a:cubicBezTo>
                  <a:cubicBezTo>
                    <a:pt x="398" y="402"/>
                    <a:pt x="237" y="321"/>
                    <a:pt x="110" y="82"/>
                  </a:cubicBezTo>
                  <a:cubicBezTo>
                    <a:pt x="100" y="63"/>
                    <a:pt x="80" y="52"/>
                    <a:pt x="60" y="52"/>
                  </a:cubicBezTo>
                  <a:cubicBezTo>
                    <a:pt x="52" y="52"/>
                    <a:pt x="43" y="54"/>
                    <a:pt x="35" y="58"/>
                  </a:cubicBezTo>
                  <a:cubicBezTo>
                    <a:pt x="11" y="71"/>
                    <a:pt x="1" y="105"/>
                    <a:pt x="14" y="132"/>
                  </a:cubicBezTo>
                  <a:cubicBezTo>
                    <a:pt x="157" y="402"/>
                    <a:pt x="355" y="510"/>
                    <a:pt x="504" y="510"/>
                  </a:cubicBezTo>
                  <a:cubicBezTo>
                    <a:pt x="531" y="510"/>
                    <a:pt x="559" y="507"/>
                    <a:pt x="583" y="500"/>
                  </a:cubicBezTo>
                  <a:cubicBezTo>
                    <a:pt x="600" y="496"/>
                    <a:pt x="617" y="493"/>
                    <a:pt x="630" y="487"/>
                  </a:cubicBezTo>
                  <a:cubicBezTo>
                    <a:pt x="760" y="456"/>
                    <a:pt x="906" y="418"/>
                    <a:pt x="1035" y="71"/>
                  </a:cubicBezTo>
                  <a:cubicBezTo>
                    <a:pt x="1046" y="44"/>
                    <a:pt x="1032" y="14"/>
                    <a:pt x="1001" y="3"/>
                  </a:cubicBezTo>
                  <a:cubicBezTo>
                    <a:pt x="995" y="1"/>
                    <a:pt x="989" y="0"/>
                    <a:pt x="9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5"/>
            <p:cNvSpPr/>
            <p:nvPr/>
          </p:nvSpPr>
          <p:spPr>
            <a:xfrm>
              <a:off x="8018628" y="1648734"/>
              <a:ext cx="64580" cy="24685"/>
            </a:xfrm>
            <a:custGeom>
              <a:avLst/>
              <a:gdLst/>
              <a:ahLst/>
              <a:cxnLst/>
              <a:rect l="l" t="t" r="r" b="b"/>
              <a:pathLst>
                <a:path w="811" h="310" extrusionOk="0">
                  <a:moveTo>
                    <a:pt x="406" y="0"/>
                  </a:moveTo>
                  <a:cubicBezTo>
                    <a:pt x="154" y="0"/>
                    <a:pt x="24" y="149"/>
                    <a:pt x="18" y="156"/>
                  </a:cubicBezTo>
                  <a:cubicBezTo>
                    <a:pt x="1" y="176"/>
                    <a:pt x="1" y="211"/>
                    <a:pt x="24" y="231"/>
                  </a:cubicBezTo>
                  <a:cubicBezTo>
                    <a:pt x="36" y="240"/>
                    <a:pt x="49" y="245"/>
                    <a:pt x="62" y="245"/>
                  </a:cubicBezTo>
                  <a:cubicBezTo>
                    <a:pt x="77" y="245"/>
                    <a:pt x="92" y="239"/>
                    <a:pt x="103" y="228"/>
                  </a:cubicBezTo>
                  <a:cubicBezTo>
                    <a:pt x="106" y="221"/>
                    <a:pt x="208" y="109"/>
                    <a:pt x="406" y="109"/>
                  </a:cubicBezTo>
                  <a:cubicBezTo>
                    <a:pt x="566" y="109"/>
                    <a:pt x="702" y="289"/>
                    <a:pt x="705" y="289"/>
                  </a:cubicBezTo>
                  <a:cubicBezTo>
                    <a:pt x="715" y="303"/>
                    <a:pt x="732" y="309"/>
                    <a:pt x="750" y="309"/>
                  </a:cubicBezTo>
                  <a:cubicBezTo>
                    <a:pt x="759" y="309"/>
                    <a:pt x="770" y="306"/>
                    <a:pt x="780" y="299"/>
                  </a:cubicBezTo>
                  <a:cubicBezTo>
                    <a:pt x="804" y="283"/>
                    <a:pt x="811" y="248"/>
                    <a:pt x="790" y="225"/>
                  </a:cubicBezTo>
                  <a:cubicBezTo>
                    <a:pt x="784" y="214"/>
                    <a:pt x="621" y="0"/>
                    <a:pt x="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5"/>
            <p:cNvSpPr/>
            <p:nvPr/>
          </p:nvSpPr>
          <p:spPr>
            <a:xfrm>
              <a:off x="7798449" y="1659484"/>
              <a:ext cx="59643" cy="23650"/>
            </a:xfrm>
            <a:custGeom>
              <a:avLst/>
              <a:gdLst/>
              <a:ahLst/>
              <a:cxnLst/>
              <a:rect l="l" t="t" r="r" b="b"/>
              <a:pathLst>
                <a:path w="749" h="297" extrusionOk="0">
                  <a:moveTo>
                    <a:pt x="374" y="1"/>
                  </a:moveTo>
                  <a:cubicBezTo>
                    <a:pt x="163" y="1"/>
                    <a:pt x="24" y="201"/>
                    <a:pt x="17" y="212"/>
                  </a:cubicBezTo>
                  <a:cubicBezTo>
                    <a:pt x="0" y="236"/>
                    <a:pt x="7" y="270"/>
                    <a:pt x="30" y="286"/>
                  </a:cubicBezTo>
                  <a:cubicBezTo>
                    <a:pt x="41" y="294"/>
                    <a:pt x="51" y="297"/>
                    <a:pt x="61" y="297"/>
                  </a:cubicBezTo>
                  <a:cubicBezTo>
                    <a:pt x="79" y="297"/>
                    <a:pt x="95" y="290"/>
                    <a:pt x="105" y="273"/>
                  </a:cubicBezTo>
                  <a:cubicBezTo>
                    <a:pt x="109" y="273"/>
                    <a:pt x="221" y="110"/>
                    <a:pt x="374" y="110"/>
                  </a:cubicBezTo>
                  <a:cubicBezTo>
                    <a:pt x="534" y="110"/>
                    <a:pt x="646" y="236"/>
                    <a:pt x="646" y="239"/>
                  </a:cubicBezTo>
                  <a:cubicBezTo>
                    <a:pt x="657" y="252"/>
                    <a:pt x="673" y="259"/>
                    <a:pt x="689" y="259"/>
                  </a:cubicBezTo>
                  <a:cubicBezTo>
                    <a:pt x="701" y="259"/>
                    <a:pt x="714" y="255"/>
                    <a:pt x="724" y="246"/>
                  </a:cubicBezTo>
                  <a:cubicBezTo>
                    <a:pt x="745" y="229"/>
                    <a:pt x="748" y="195"/>
                    <a:pt x="732" y="171"/>
                  </a:cubicBezTo>
                  <a:cubicBezTo>
                    <a:pt x="724" y="164"/>
                    <a:pt x="589" y="1"/>
                    <a:pt x="3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5"/>
            <p:cNvSpPr/>
            <p:nvPr/>
          </p:nvSpPr>
          <p:spPr>
            <a:xfrm>
              <a:off x="7927849" y="1670872"/>
              <a:ext cx="25322" cy="129877"/>
            </a:xfrm>
            <a:custGeom>
              <a:avLst/>
              <a:gdLst/>
              <a:ahLst/>
              <a:cxnLst/>
              <a:rect l="l" t="t" r="r" b="b"/>
              <a:pathLst>
                <a:path w="318" h="1631" extrusionOk="0">
                  <a:moveTo>
                    <a:pt x="120" y="0"/>
                  </a:moveTo>
                  <a:cubicBezTo>
                    <a:pt x="93" y="0"/>
                    <a:pt x="66" y="25"/>
                    <a:pt x="66" y="55"/>
                  </a:cubicBezTo>
                  <a:cubicBezTo>
                    <a:pt x="66" y="195"/>
                    <a:pt x="56" y="338"/>
                    <a:pt x="49" y="474"/>
                  </a:cubicBezTo>
                  <a:cubicBezTo>
                    <a:pt x="25" y="947"/>
                    <a:pt x="1" y="1389"/>
                    <a:pt x="219" y="1613"/>
                  </a:cubicBezTo>
                  <a:cubicBezTo>
                    <a:pt x="230" y="1624"/>
                    <a:pt x="243" y="1630"/>
                    <a:pt x="256" y="1630"/>
                  </a:cubicBezTo>
                  <a:cubicBezTo>
                    <a:pt x="270" y="1630"/>
                    <a:pt x="283" y="1624"/>
                    <a:pt x="294" y="1613"/>
                  </a:cubicBezTo>
                  <a:cubicBezTo>
                    <a:pt x="318" y="1593"/>
                    <a:pt x="318" y="1559"/>
                    <a:pt x="297" y="1539"/>
                  </a:cubicBezTo>
                  <a:cubicBezTo>
                    <a:pt x="114" y="1348"/>
                    <a:pt x="134" y="926"/>
                    <a:pt x="158" y="481"/>
                  </a:cubicBezTo>
                  <a:cubicBezTo>
                    <a:pt x="164" y="341"/>
                    <a:pt x="175" y="198"/>
                    <a:pt x="175" y="55"/>
                  </a:cubicBezTo>
                  <a:cubicBezTo>
                    <a:pt x="175" y="28"/>
                    <a:pt x="151" y="0"/>
                    <a:pt x="1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5"/>
            <p:cNvSpPr/>
            <p:nvPr/>
          </p:nvSpPr>
          <p:spPr>
            <a:xfrm>
              <a:off x="8002702" y="1825912"/>
              <a:ext cx="27552" cy="44195"/>
            </a:xfrm>
            <a:custGeom>
              <a:avLst/>
              <a:gdLst/>
              <a:ahLst/>
              <a:cxnLst/>
              <a:rect l="l" t="t" r="r" b="b"/>
              <a:pathLst>
                <a:path w="346" h="555" extrusionOk="0">
                  <a:moveTo>
                    <a:pt x="28" y="1"/>
                  </a:moveTo>
                  <a:cubicBezTo>
                    <a:pt x="8" y="1"/>
                    <a:pt x="1" y="39"/>
                    <a:pt x="28" y="51"/>
                  </a:cubicBezTo>
                  <a:cubicBezTo>
                    <a:pt x="194" y="119"/>
                    <a:pt x="265" y="377"/>
                    <a:pt x="293" y="537"/>
                  </a:cubicBezTo>
                  <a:cubicBezTo>
                    <a:pt x="296" y="550"/>
                    <a:pt x="305" y="555"/>
                    <a:pt x="314" y="555"/>
                  </a:cubicBezTo>
                  <a:cubicBezTo>
                    <a:pt x="329" y="555"/>
                    <a:pt x="346" y="542"/>
                    <a:pt x="344" y="524"/>
                  </a:cubicBezTo>
                  <a:cubicBezTo>
                    <a:pt x="310" y="340"/>
                    <a:pt x="229" y="82"/>
                    <a:pt x="37" y="3"/>
                  </a:cubicBezTo>
                  <a:cubicBezTo>
                    <a:pt x="34" y="2"/>
                    <a:pt x="31" y="1"/>
                    <a:pt x="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5"/>
            <p:cNvSpPr/>
            <p:nvPr/>
          </p:nvSpPr>
          <p:spPr>
            <a:xfrm>
              <a:off x="7878876" y="1830292"/>
              <a:ext cx="28348" cy="45548"/>
            </a:xfrm>
            <a:custGeom>
              <a:avLst/>
              <a:gdLst/>
              <a:ahLst/>
              <a:cxnLst/>
              <a:rect l="l" t="t" r="r" b="b"/>
              <a:pathLst>
                <a:path w="356" h="572" extrusionOk="0">
                  <a:moveTo>
                    <a:pt x="319" y="0"/>
                  </a:moveTo>
                  <a:cubicBezTo>
                    <a:pt x="314" y="0"/>
                    <a:pt x="308" y="2"/>
                    <a:pt x="303" y="6"/>
                  </a:cubicBezTo>
                  <a:cubicBezTo>
                    <a:pt x="171" y="139"/>
                    <a:pt x="0" y="353"/>
                    <a:pt x="44" y="554"/>
                  </a:cubicBezTo>
                  <a:cubicBezTo>
                    <a:pt x="47" y="566"/>
                    <a:pt x="56" y="571"/>
                    <a:pt x="66" y="571"/>
                  </a:cubicBezTo>
                  <a:cubicBezTo>
                    <a:pt x="80" y="571"/>
                    <a:pt x="96" y="559"/>
                    <a:pt x="92" y="540"/>
                  </a:cubicBezTo>
                  <a:cubicBezTo>
                    <a:pt x="55" y="360"/>
                    <a:pt x="221" y="156"/>
                    <a:pt x="337" y="44"/>
                  </a:cubicBezTo>
                  <a:cubicBezTo>
                    <a:pt x="356" y="25"/>
                    <a:pt x="339" y="0"/>
                    <a:pt x="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5"/>
            <p:cNvSpPr/>
            <p:nvPr/>
          </p:nvSpPr>
          <p:spPr>
            <a:xfrm>
              <a:off x="7841450" y="1797165"/>
              <a:ext cx="216275" cy="61315"/>
            </a:xfrm>
            <a:custGeom>
              <a:avLst/>
              <a:gdLst/>
              <a:ahLst/>
              <a:cxnLst/>
              <a:rect l="l" t="t" r="r" b="b"/>
              <a:pathLst>
                <a:path w="2716" h="770" extrusionOk="0">
                  <a:moveTo>
                    <a:pt x="1544" y="1"/>
                  </a:moveTo>
                  <a:cubicBezTo>
                    <a:pt x="1336" y="1"/>
                    <a:pt x="1133" y="45"/>
                    <a:pt x="919" y="116"/>
                  </a:cubicBezTo>
                  <a:cubicBezTo>
                    <a:pt x="572" y="228"/>
                    <a:pt x="1" y="671"/>
                    <a:pt x="4" y="769"/>
                  </a:cubicBezTo>
                  <a:cubicBezTo>
                    <a:pt x="882" y="718"/>
                    <a:pt x="1263" y="484"/>
                    <a:pt x="1392" y="473"/>
                  </a:cubicBezTo>
                  <a:cubicBezTo>
                    <a:pt x="1396" y="473"/>
                    <a:pt x="1400" y="472"/>
                    <a:pt x="1404" y="472"/>
                  </a:cubicBezTo>
                  <a:cubicBezTo>
                    <a:pt x="1504" y="472"/>
                    <a:pt x="1834" y="564"/>
                    <a:pt x="2127" y="564"/>
                  </a:cubicBezTo>
                  <a:cubicBezTo>
                    <a:pt x="2154" y="564"/>
                    <a:pt x="2180" y="564"/>
                    <a:pt x="2205" y="562"/>
                  </a:cubicBezTo>
                  <a:cubicBezTo>
                    <a:pt x="2447" y="545"/>
                    <a:pt x="2665" y="528"/>
                    <a:pt x="2716" y="493"/>
                  </a:cubicBezTo>
                  <a:cubicBezTo>
                    <a:pt x="2712" y="378"/>
                    <a:pt x="2254" y="137"/>
                    <a:pt x="1910" y="48"/>
                  </a:cubicBezTo>
                  <a:cubicBezTo>
                    <a:pt x="1784" y="15"/>
                    <a:pt x="1663" y="1"/>
                    <a:pt x="15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5"/>
            <p:cNvSpPr/>
            <p:nvPr/>
          </p:nvSpPr>
          <p:spPr>
            <a:xfrm>
              <a:off x="7688400" y="1328700"/>
              <a:ext cx="540608" cy="435735"/>
            </a:xfrm>
            <a:custGeom>
              <a:avLst/>
              <a:gdLst/>
              <a:ahLst/>
              <a:cxnLst/>
              <a:rect l="l" t="t" r="r" b="b"/>
              <a:pathLst>
                <a:path w="6789" h="5472" extrusionOk="0">
                  <a:moveTo>
                    <a:pt x="2069" y="1"/>
                  </a:moveTo>
                  <a:cubicBezTo>
                    <a:pt x="677" y="1"/>
                    <a:pt x="1" y="1018"/>
                    <a:pt x="668" y="2127"/>
                  </a:cubicBezTo>
                  <a:cubicBezTo>
                    <a:pt x="668" y="2127"/>
                    <a:pt x="528" y="2471"/>
                    <a:pt x="633" y="3614"/>
                  </a:cubicBezTo>
                  <a:lnTo>
                    <a:pt x="657" y="3678"/>
                  </a:lnTo>
                  <a:cubicBezTo>
                    <a:pt x="668" y="3220"/>
                    <a:pt x="616" y="2542"/>
                    <a:pt x="878" y="2185"/>
                  </a:cubicBezTo>
                  <a:cubicBezTo>
                    <a:pt x="905" y="2144"/>
                    <a:pt x="919" y="2097"/>
                    <a:pt x="950" y="2059"/>
                  </a:cubicBezTo>
                  <a:cubicBezTo>
                    <a:pt x="950" y="2059"/>
                    <a:pt x="977" y="2056"/>
                    <a:pt x="1018" y="2056"/>
                  </a:cubicBezTo>
                  <a:cubicBezTo>
                    <a:pt x="1097" y="2056"/>
                    <a:pt x="1229" y="2069"/>
                    <a:pt x="1327" y="2147"/>
                  </a:cubicBezTo>
                  <a:cubicBezTo>
                    <a:pt x="1481" y="2267"/>
                    <a:pt x="1736" y="2383"/>
                    <a:pt x="1902" y="2481"/>
                  </a:cubicBezTo>
                  <a:cubicBezTo>
                    <a:pt x="2028" y="2552"/>
                    <a:pt x="2178" y="2576"/>
                    <a:pt x="2321" y="2597"/>
                  </a:cubicBezTo>
                  <a:cubicBezTo>
                    <a:pt x="2496" y="2621"/>
                    <a:pt x="2678" y="2639"/>
                    <a:pt x="2857" y="2639"/>
                  </a:cubicBezTo>
                  <a:cubicBezTo>
                    <a:pt x="3204" y="2639"/>
                    <a:pt x="3542" y="2573"/>
                    <a:pt x="3811" y="2362"/>
                  </a:cubicBezTo>
                  <a:cubicBezTo>
                    <a:pt x="4016" y="2202"/>
                    <a:pt x="4165" y="1964"/>
                    <a:pt x="4407" y="1865"/>
                  </a:cubicBezTo>
                  <a:cubicBezTo>
                    <a:pt x="4484" y="1833"/>
                    <a:pt x="4566" y="1819"/>
                    <a:pt x="4649" y="1819"/>
                  </a:cubicBezTo>
                  <a:cubicBezTo>
                    <a:pt x="4782" y="1819"/>
                    <a:pt x="4915" y="1856"/>
                    <a:pt x="5033" y="1916"/>
                  </a:cubicBezTo>
                  <a:cubicBezTo>
                    <a:pt x="5223" y="2015"/>
                    <a:pt x="5380" y="2174"/>
                    <a:pt x="5509" y="2345"/>
                  </a:cubicBezTo>
                  <a:cubicBezTo>
                    <a:pt x="5985" y="2967"/>
                    <a:pt x="6186" y="3750"/>
                    <a:pt x="6363" y="4512"/>
                  </a:cubicBezTo>
                  <a:cubicBezTo>
                    <a:pt x="6437" y="4828"/>
                    <a:pt x="6509" y="5148"/>
                    <a:pt x="6492" y="5472"/>
                  </a:cubicBezTo>
                  <a:lnTo>
                    <a:pt x="6513" y="5468"/>
                  </a:lnTo>
                  <a:cubicBezTo>
                    <a:pt x="6560" y="4716"/>
                    <a:pt x="6789" y="3781"/>
                    <a:pt x="6700" y="3029"/>
                  </a:cubicBezTo>
                  <a:cubicBezTo>
                    <a:pt x="6649" y="2576"/>
                    <a:pt x="6530" y="2355"/>
                    <a:pt x="6421" y="2025"/>
                  </a:cubicBezTo>
                  <a:cubicBezTo>
                    <a:pt x="6343" y="1794"/>
                    <a:pt x="6254" y="1471"/>
                    <a:pt x="6074" y="1310"/>
                  </a:cubicBezTo>
                  <a:cubicBezTo>
                    <a:pt x="5519" y="814"/>
                    <a:pt x="5288" y="664"/>
                    <a:pt x="4430" y="616"/>
                  </a:cubicBezTo>
                  <a:cubicBezTo>
                    <a:pt x="4402" y="615"/>
                    <a:pt x="4377" y="614"/>
                    <a:pt x="4355" y="614"/>
                  </a:cubicBezTo>
                  <a:cubicBezTo>
                    <a:pt x="4296" y="614"/>
                    <a:pt x="4261" y="619"/>
                    <a:pt x="4228" y="619"/>
                  </a:cubicBezTo>
                  <a:cubicBezTo>
                    <a:pt x="4179" y="619"/>
                    <a:pt x="4137" y="608"/>
                    <a:pt x="4033" y="555"/>
                  </a:cubicBezTo>
                  <a:cubicBezTo>
                    <a:pt x="3543" y="300"/>
                    <a:pt x="2471" y="1"/>
                    <a:pt x="20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5"/>
            <p:cNvSpPr/>
            <p:nvPr/>
          </p:nvSpPr>
          <p:spPr>
            <a:xfrm>
              <a:off x="8156309" y="1334115"/>
              <a:ext cx="121436" cy="108775"/>
            </a:xfrm>
            <a:custGeom>
              <a:avLst/>
              <a:gdLst/>
              <a:ahLst/>
              <a:cxnLst/>
              <a:rect l="l" t="t" r="r" b="b"/>
              <a:pathLst>
                <a:path w="1525" h="1366" extrusionOk="0">
                  <a:moveTo>
                    <a:pt x="1054" y="1"/>
                  </a:moveTo>
                  <a:cubicBezTo>
                    <a:pt x="961" y="1"/>
                    <a:pt x="865" y="20"/>
                    <a:pt x="779" y="52"/>
                  </a:cubicBezTo>
                  <a:cubicBezTo>
                    <a:pt x="321" y="225"/>
                    <a:pt x="0" y="715"/>
                    <a:pt x="31" y="1205"/>
                  </a:cubicBezTo>
                  <a:cubicBezTo>
                    <a:pt x="280" y="1242"/>
                    <a:pt x="505" y="1365"/>
                    <a:pt x="756" y="1365"/>
                  </a:cubicBezTo>
                  <a:cubicBezTo>
                    <a:pt x="759" y="1365"/>
                    <a:pt x="762" y="1365"/>
                    <a:pt x="766" y="1365"/>
                  </a:cubicBezTo>
                  <a:cubicBezTo>
                    <a:pt x="1021" y="1358"/>
                    <a:pt x="1113" y="1300"/>
                    <a:pt x="1321" y="1151"/>
                  </a:cubicBezTo>
                  <a:cubicBezTo>
                    <a:pt x="1525" y="1001"/>
                    <a:pt x="1514" y="641"/>
                    <a:pt x="1494" y="388"/>
                  </a:cubicBezTo>
                  <a:cubicBezTo>
                    <a:pt x="1484" y="300"/>
                    <a:pt x="1456" y="215"/>
                    <a:pt x="1402" y="147"/>
                  </a:cubicBezTo>
                  <a:cubicBezTo>
                    <a:pt x="1320" y="42"/>
                    <a:pt x="1190" y="1"/>
                    <a:pt x="10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5"/>
            <p:cNvSpPr/>
            <p:nvPr/>
          </p:nvSpPr>
          <p:spPr>
            <a:xfrm>
              <a:off x="7139187" y="2785617"/>
              <a:ext cx="588545" cy="208869"/>
            </a:xfrm>
            <a:custGeom>
              <a:avLst/>
              <a:gdLst/>
              <a:ahLst/>
              <a:cxnLst/>
              <a:rect l="l" t="t" r="r" b="b"/>
              <a:pathLst>
                <a:path w="7391" h="2623" extrusionOk="0">
                  <a:moveTo>
                    <a:pt x="2071" y="0"/>
                  </a:moveTo>
                  <a:cubicBezTo>
                    <a:pt x="469" y="0"/>
                    <a:pt x="1" y="515"/>
                    <a:pt x="1" y="1108"/>
                  </a:cubicBezTo>
                  <a:cubicBezTo>
                    <a:pt x="1" y="1945"/>
                    <a:pt x="1654" y="2622"/>
                    <a:pt x="3696" y="2622"/>
                  </a:cubicBezTo>
                  <a:cubicBezTo>
                    <a:pt x="5737" y="2622"/>
                    <a:pt x="7391" y="1945"/>
                    <a:pt x="7391" y="1108"/>
                  </a:cubicBezTo>
                  <a:cubicBezTo>
                    <a:pt x="7391" y="271"/>
                    <a:pt x="6670" y="666"/>
                    <a:pt x="4666" y="291"/>
                  </a:cubicBezTo>
                  <a:cubicBezTo>
                    <a:pt x="3579" y="87"/>
                    <a:pt x="2729" y="0"/>
                    <a:pt x="20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5"/>
            <p:cNvSpPr/>
            <p:nvPr/>
          </p:nvSpPr>
          <p:spPr>
            <a:xfrm>
              <a:off x="7471406" y="2868432"/>
              <a:ext cx="140945" cy="81700"/>
            </a:xfrm>
            <a:custGeom>
              <a:avLst/>
              <a:gdLst/>
              <a:ahLst/>
              <a:cxnLst/>
              <a:rect l="l" t="t" r="r" b="b"/>
              <a:pathLst>
                <a:path w="1770" h="1026" extrusionOk="0">
                  <a:moveTo>
                    <a:pt x="658" y="0"/>
                  </a:moveTo>
                  <a:cubicBezTo>
                    <a:pt x="518" y="0"/>
                    <a:pt x="366" y="59"/>
                    <a:pt x="259" y="126"/>
                  </a:cubicBezTo>
                  <a:cubicBezTo>
                    <a:pt x="1" y="282"/>
                    <a:pt x="78" y="629"/>
                    <a:pt x="337" y="728"/>
                  </a:cubicBezTo>
                  <a:cubicBezTo>
                    <a:pt x="364" y="738"/>
                    <a:pt x="395" y="745"/>
                    <a:pt x="422" y="752"/>
                  </a:cubicBezTo>
                  <a:cubicBezTo>
                    <a:pt x="442" y="772"/>
                    <a:pt x="460" y="799"/>
                    <a:pt x="480" y="816"/>
                  </a:cubicBezTo>
                  <a:cubicBezTo>
                    <a:pt x="576" y="909"/>
                    <a:pt x="684" y="959"/>
                    <a:pt x="807" y="1007"/>
                  </a:cubicBezTo>
                  <a:cubicBezTo>
                    <a:pt x="841" y="1020"/>
                    <a:pt x="876" y="1026"/>
                    <a:pt x="910" y="1026"/>
                  </a:cubicBezTo>
                  <a:cubicBezTo>
                    <a:pt x="995" y="1026"/>
                    <a:pt x="1077" y="990"/>
                    <a:pt x="1147" y="939"/>
                  </a:cubicBezTo>
                  <a:lnTo>
                    <a:pt x="1205" y="939"/>
                  </a:lnTo>
                  <a:cubicBezTo>
                    <a:pt x="1310" y="939"/>
                    <a:pt x="1416" y="919"/>
                    <a:pt x="1507" y="864"/>
                  </a:cubicBezTo>
                  <a:cubicBezTo>
                    <a:pt x="1681" y="762"/>
                    <a:pt x="1769" y="524"/>
                    <a:pt x="1691" y="333"/>
                  </a:cubicBezTo>
                  <a:cubicBezTo>
                    <a:pt x="1622" y="171"/>
                    <a:pt x="1497" y="105"/>
                    <a:pt x="1364" y="105"/>
                  </a:cubicBezTo>
                  <a:cubicBezTo>
                    <a:pt x="1301" y="105"/>
                    <a:pt x="1236" y="120"/>
                    <a:pt x="1174" y="146"/>
                  </a:cubicBezTo>
                  <a:cubicBezTo>
                    <a:pt x="1113" y="146"/>
                    <a:pt x="1052" y="149"/>
                    <a:pt x="990" y="153"/>
                  </a:cubicBezTo>
                  <a:cubicBezTo>
                    <a:pt x="984" y="143"/>
                    <a:pt x="973" y="136"/>
                    <a:pt x="967" y="129"/>
                  </a:cubicBezTo>
                  <a:cubicBezTo>
                    <a:pt x="912" y="78"/>
                    <a:pt x="838" y="34"/>
                    <a:pt x="766" y="14"/>
                  </a:cubicBezTo>
                  <a:cubicBezTo>
                    <a:pt x="731" y="5"/>
                    <a:pt x="695" y="0"/>
                    <a:pt x="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5"/>
            <p:cNvSpPr/>
            <p:nvPr/>
          </p:nvSpPr>
          <p:spPr>
            <a:xfrm>
              <a:off x="7287141" y="2877669"/>
              <a:ext cx="124223" cy="72861"/>
            </a:xfrm>
            <a:custGeom>
              <a:avLst/>
              <a:gdLst/>
              <a:ahLst/>
              <a:cxnLst/>
              <a:rect l="l" t="t" r="r" b="b"/>
              <a:pathLst>
                <a:path w="1560" h="915" extrusionOk="0">
                  <a:moveTo>
                    <a:pt x="445" y="1"/>
                  </a:moveTo>
                  <a:cubicBezTo>
                    <a:pt x="295" y="1"/>
                    <a:pt x="151" y="47"/>
                    <a:pt x="90" y="204"/>
                  </a:cubicBezTo>
                  <a:cubicBezTo>
                    <a:pt x="1" y="429"/>
                    <a:pt x="175" y="571"/>
                    <a:pt x="371" y="616"/>
                  </a:cubicBezTo>
                  <a:cubicBezTo>
                    <a:pt x="583" y="666"/>
                    <a:pt x="763" y="741"/>
                    <a:pt x="940" y="867"/>
                  </a:cubicBezTo>
                  <a:cubicBezTo>
                    <a:pt x="986" y="900"/>
                    <a:pt x="1031" y="914"/>
                    <a:pt x="1074" y="914"/>
                  </a:cubicBezTo>
                  <a:cubicBezTo>
                    <a:pt x="1185" y="914"/>
                    <a:pt x="1275" y="817"/>
                    <a:pt x="1297" y="704"/>
                  </a:cubicBezTo>
                  <a:cubicBezTo>
                    <a:pt x="1481" y="683"/>
                    <a:pt x="1559" y="442"/>
                    <a:pt x="1437" y="292"/>
                  </a:cubicBezTo>
                  <a:cubicBezTo>
                    <a:pt x="1361" y="200"/>
                    <a:pt x="1244" y="147"/>
                    <a:pt x="1126" y="147"/>
                  </a:cubicBezTo>
                  <a:cubicBezTo>
                    <a:pt x="1079" y="147"/>
                    <a:pt x="1032" y="156"/>
                    <a:pt x="988" y="173"/>
                  </a:cubicBezTo>
                  <a:cubicBezTo>
                    <a:pt x="963" y="180"/>
                    <a:pt x="947" y="193"/>
                    <a:pt x="927" y="207"/>
                  </a:cubicBezTo>
                  <a:cubicBezTo>
                    <a:pt x="919" y="193"/>
                    <a:pt x="913" y="180"/>
                    <a:pt x="909" y="176"/>
                  </a:cubicBezTo>
                  <a:cubicBezTo>
                    <a:pt x="886" y="146"/>
                    <a:pt x="858" y="122"/>
                    <a:pt x="828" y="102"/>
                  </a:cubicBezTo>
                  <a:cubicBezTo>
                    <a:pt x="743" y="41"/>
                    <a:pt x="644" y="17"/>
                    <a:pt x="542" y="6"/>
                  </a:cubicBezTo>
                  <a:cubicBezTo>
                    <a:pt x="510" y="3"/>
                    <a:pt x="478"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5"/>
            <p:cNvSpPr/>
            <p:nvPr/>
          </p:nvSpPr>
          <p:spPr>
            <a:xfrm>
              <a:off x="7251148" y="2809506"/>
              <a:ext cx="139114" cy="51282"/>
            </a:xfrm>
            <a:custGeom>
              <a:avLst/>
              <a:gdLst/>
              <a:ahLst/>
              <a:cxnLst/>
              <a:rect l="l" t="t" r="r" b="b"/>
              <a:pathLst>
                <a:path w="1747" h="644" extrusionOk="0">
                  <a:moveTo>
                    <a:pt x="1078" y="0"/>
                  </a:moveTo>
                  <a:cubicBezTo>
                    <a:pt x="964" y="0"/>
                    <a:pt x="849" y="12"/>
                    <a:pt x="721" y="25"/>
                  </a:cubicBezTo>
                  <a:cubicBezTo>
                    <a:pt x="671" y="32"/>
                    <a:pt x="630" y="56"/>
                    <a:pt x="603" y="93"/>
                  </a:cubicBezTo>
                  <a:cubicBezTo>
                    <a:pt x="402" y="138"/>
                    <a:pt x="215" y="226"/>
                    <a:pt x="55" y="404"/>
                  </a:cubicBezTo>
                  <a:lnTo>
                    <a:pt x="61" y="404"/>
                  </a:lnTo>
                  <a:cubicBezTo>
                    <a:pt x="0" y="468"/>
                    <a:pt x="3" y="594"/>
                    <a:pt x="113" y="614"/>
                  </a:cubicBezTo>
                  <a:cubicBezTo>
                    <a:pt x="245" y="637"/>
                    <a:pt x="381" y="644"/>
                    <a:pt x="519" y="644"/>
                  </a:cubicBezTo>
                  <a:cubicBezTo>
                    <a:pt x="769" y="644"/>
                    <a:pt x="1024" y="620"/>
                    <a:pt x="1272" y="620"/>
                  </a:cubicBezTo>
                  <a:cubicBezTo>
                    <a:pt x="1300" y="620"/>
                    <a:pt x="1327" y="620"/>
                    <a:pt x="1354" y="621"/>
                  </a:cubicBezTo>
                  <a:cubicBezTo>
                    <a:pt x="1357" y="621"/>
                    <a:pt x="1359" y="621"/>
                    <a:pt x="1361" y="621"/>
                  </a:cubicBezTo>
                  <a:cubicBezTo>
                    <a:pt x="1692" y="621"/>
                    <a:pt x="1747" y="130"/>
                    <a:pt x="1432" y="46"/>
                  </a:cubicBezTo>
                  <a:cubicBezTo>
                    <a:pt x="1307" y="12"/>
                    <a:pt x="1193" y="0"/>
                    <a:pt x="10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5"/>
            <p:cNvSpPr/>
            <p:nvPr/>
          </p:nvSpPr>
          <p:spPr>
            <a:xfrm>
              <a:off x="7590613" y="2801145"/>
              <a:ext cx="160136" cy="59165"/>
            </a:xfrm>
            <a:custGeom>
              <a:avLst/>
              <a:gdLst/>
              <a:ahLst/>
              <a:cxnLst/>
              <a:rect l="l" t="t" r="r" b="b"/>
              <a:pathLst>
                <a:path w="2011" h="743" extrusionOk="0">
                  <a:moveTo>
                    <a:pt x="1115" y="1"/>
                  </a:moveTo>
                  <a:cubicBezTo>
                    <a:pt x="695" y="1"/>
                    <a:pt x="0" y="106"/>
                    <a:pt x="228" y="620"/>
                  </a:cubicBezTo>
                  <a:cubicBezTo>
                    <a:pt x="264" y="704"/>
                    <a:pt x="351" y="742"/>
                    <a:pt x="439" y="742"/>
                  </a:cubicBezTo>
                  <a:cubicBezTo>
                    <a:pt x="484" y="742"/>
                    <a:pt x="530" y="732"/>
                    <a:pt x="569" y="713"/>
                  </a:cubicBezTo>
                  <a:cubicBezTo>
                    <a:pt x="841" y="688"/>
                    <a:pt x="1109" y="668"/>
                    <a:pt x="1375" y="603"/>
                  </a:cubicBezTo>
                  <a:cubicBezTo>
                    <a:pt x="1477" y="576"/>
                    <a:pt x="1535" y="518"/>
                    <a:pt x="1566" y="451"/>
                  </a:cubicBezTo>
                  <a:cubicBezTo>
                    <a:pt x="1569" y="454"/>
                    <a:pt x="1572" y="457"/>
                    <a:pt x="1576" y="457"/>
                  </a:cubicBezTo>
                  <a:cubicBezTo>
                    <a:pt x="1659" y="535"/>
                    <a:pt x="1728" y="624"/>
                    <a:pt x="1845" y="624"/>
                  </a:cubicBezTo>
                  <a:cubicBezTo>
                    <a:pt x="1851" y="624"/>
                    <a:pt x="1858" y="624"/>
                    <a:pt x="1865" y="624"/>
                  </a:cubicBezTo>
                  <a:cubicBezTo>
                    <a:pt x="1960" y="617"/>
                    <a:pt x="2011" y="542"/>
                    <a:pt x="1998" y="451"/>
                  </a:cubicBezTo>
                  <a:cubicBezTo>
                    <a:pt x="1977" y="325"/>
                    <a:pt x="1865" y="273"/>
                    <a:pt x="1770" y="209"/>
                  </a:cubicBezTo>
                  <a:cubicBezTo>
                    <a:pt x="1674" y="141"/>
                    <a:pt x="1607" y="104"/>
                    <a:pt x="1494" y="100"/>
                  </a:cubicBezTo>
                  <a:cubicBezTo>
                    <a:pt x="1443" y="49"/>
                    <a:pt x="1375" y="11"/>
                    <a:pt x="1293" y="8"/>
                  </a:cubicBezTo>
                  <a:cubicBezTo>
                    <a:pt x="1244" y="4"/>
                    <a:pt x="1183" y="1"/>
                    <a:pt x="1115"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65"/>
        <p:cNvGrpSpPr/>
        <p:nvPr/>
      </p:nvGrpSpPr>
      <p:grpSpPr>
        <a:xfrm>
          <a:off x="0" y="0"/>
          <a:ext cx="0" cy="0"/>
          <a:chOff x="0" y="0"/>
          <a:chExt cx="0" cy="0"/>
        </a:xfrm>
      </p:grpSpPr>
      <p:sp>
        <p:nvSpPr>
          <p:cNvPr id="666" name="Google Shape;666;p57"/>
          <p:cNvSpPr txBox="1">
            <a:spLocks noGrp="1"/>
          </p:cNvSpPr>
          <p:nvPr>
            <p:ph type="title"/>
          </p:nvPr>
        </p:nvSpPr>
        <p:spPr>
          <a:xfrm>
            <a:off x="1095068" y="267494"/>
            <a:ext cx="678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Matriks Analisis SWOT</a:t>
            </a:r>
            <a:endParaRPr sz="2800"/>
          </a:p>
        </p:txBody>
      </p:sp>
      <p:sp>
        <p:nvSpPr>
          <p:cNvPr id="2" name="Text Placeholder 1"/>
          <p:cNvSpPr>
            <a:spLocks noGrp="1"/>
          </p:cNvSpPr>
          <p:nvPr>
            <p:ph type="body" idx="1"/>
          </p:nvPr>
        </p:nvSpPr>
        <p:spPr>
          <a:xfrm>
            <a:off x="251520" y="1707654"/>
            <a:ext cx="3024336" cy="2376264"/>
          </a:xfrm>
        </p:spPr>
        <p:txBody>
          <a:bodyPr/>
          <a:lstStyle/>
          <a:p>
            <a:pPr marL="114300" indent="0" algn="r">
              <a:buNone/>
            </a:pPr>
            <a:r>
              <a:rPr lang="en-US" i="1"/>
              <a:t>Pendekatan analisis SWOT menampilkan delapan kotak. Dua kotak paling atas adalah faktor eksternal (peluang dang ancaman), sedangkan dua kotak di sebelah kiri adalah faktor internal (kekuatan dan tantangan). Empat kotak lainya merupakan kotak pembahasan strategi yang muncul sebagai hasil titik pertemuan anatara faktor-faktor internal dan eksternal.</a:t>
            </a:r>
            <a:endParaRPr lang="en-US"/>
          </a:p>
          <a:p>
            <a:pPr marL="114300" indent="0" algn="r">
              <a:buNone/>
            </a:pPr>
            <a:endParaRPr lang="en-US"/>
          </a:p>
        </p:txBody>
      </p:sp>
      <p:pic>
        <p:nvPicPr>
          <p:cNvPr id="6" name="Picture 5" descr="2"/>
          <p:cNvPicPr/>
          <p:nvPr/>
        </p:nvPicPr>
        <p:blipFill>
          <a:blip r:embed="rId3">
            <a:extLst>
              <a:ext uri="{28A0092B-C50C-407E-A947-70E740481C1C}">
                <a14:useLocalDpi xmlns:a14="http://schemas.microsoft.com/office/drawing/2010/main" val="0"/>
              </a:ext>
            </a:extLst>
          </a:blip>
          <a:stretch>
            <a:fillRect/>
          </a:stretch>
        </p:blipFill>
        <p:spPr>
          <a:xfrm>
            <a:off x="3491880" y="1059582"/>
            <a:ext cx="5328592" cy="388843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3"/>
        <p:cNvGrpSpPr/>
        <p:nvPr/>
      </p:nvGrpSpPr>
      <p:grpSpPr>
        <a:xfrm>
          <a:off x="0" y="0"/>
          <a:ext cx="0" cy="0"/>
          <a:chOff x="0" y="0"/>
          <a:chExt cx="0" cy="0"/>
        </a:xfrm>
      </p:grpSpPr>
      <p:sp>
        <p:nvSpPr>
          <p:cNvPr id="1144" name="Google Shape;1144;p71"/>
          <p:cNvSpPr txBox="1">
            <a:spLocks noGrp="1"/>
          </p:cNvSpPr>
          <p:nvPr>
            <p:ph type="title"/>
          </p:nvPr>
        </p:nvSpPr>
        <p:spPr>
          <a:xfrm>
            <a:off x="2339752" y="1198918"/>
            <a:ext cx="4536504" cy="274098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a:t>Contoh Analisa SWOT Pada Produk Perangkat Keras</a:t>
            </a:r>
            <a:endParaRPr sz="4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91"/>
        <p:cNvGrpSpPr/>
        <p:nvPr/>
      </p:nvGrpSpPr>
      <p:grpSpPr>
        <a:xfrm>
          <a:off x="0" y="0"/>
          <a:ext cx="0" cy="0"/>
          <a:chOff x="0" y="0"/>
          <a:chExt cx="0" cy="0"/>
        </a:xfrm>
      </p:grpSpPr>
      <p:sp>
        <p:nvSpPr>
          <p:cNvPr id="1192" name="Google Shape;1192;p73"/>
          <p:cNvSpPr txBox="1">
            <a:spLocks noGrp="1"/>
          </p:cNvSpPr>
          <p:nvPr>
            <p:ph type="title"/>
          </p:nvPr>
        </p:nvSpPr>
        <p:spPr>
          <a:xfrm>
            <a:off x="-36512" y="198850"/>
            <a:ext cx="676875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Analisis SWOT pada Usaha Casing Komputer dari Kayu</a:t>
            </a:r>
            <a:endParaRPr sz="2000"/>
          </a:p>
        </p:txBody>
      </p:sp>
      <p:sp>
        <p:nvSpPr>
          <p:cNvPr id="6" name="Google Shape;1192;p73"/>
          <p:cNvSpPr txBox="1">
            <a:spLocks/>
          </p:cNvSpPr>
          <p:nvPr/>
        </p:nvSpPr>
        <p:spPr>
          <a:xfrm>
            <a:off x="1331640" y="1210785"/>
            <a:ext cx="2520280" cy="3528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2800"/>
              <a:buFont typeface="Black Han Sans"/>
              <a:buNone/>
              <a:defRPr sz="2800" b="0" i="0" u="none" strike="noStrike" cap="none">
                <a:solidFill>
                  <a:schemeClr val="accent4"/>
                </a:solidFill>
                <a:latin typeface="Black Han Sans"/>
                <a:ea typeface="Black Han Sans"/>
                <a:cs typeface="Black Han Sans"/>
                <a:sym typeface="Black Han Sans"/>
              </a:defRPr>
            </a:lvl1pPr>
            <a:lvl2pPr marR="0" lvl="1"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2pPr>
            <a:lvl3pPr marR="0" lvl="2"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3pPr>
            <a:lvl4pPr marR="0" lvl="3"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4pPr>
            <a:lvl5pPr marR="0" lvl="4"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5pPr>
            <a:lvl6pPr marR="0" lvl="5"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6pPr>
            <a:lvl7pPr marR="0" lvl="6"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7pPr>
            <a:lvl8pPr marR="0" lvl="7"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8pPr>
            <a:lvl9pPr marR="0" lvl="8"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9pPr>
          </a:lstStyle>
          <a:p>
            <a:pPr marL="342900" indent="-342900">
              <a:buSzPct val="110000"/>
              <a:buFont typeface="+mj-lt"/>
              <a:buAutoNum type="alphaLcParenR"/>
            </a:pPr>
            <a:r>
              <a:rPr lang="en-ID" sz="1600"/>
              <a:t>Strength (Kekuatan)</a:t>
            </a:r>
            <a:endParaRPr lang="en-US" sz="1600"/>
          </a:p>
        </p:txBody>
      </p:sp>
      <p:sp>
        <p:nvSpPr>
          <p:cNvPr id="7" name="Google Shape;1192;p73"/>
          <p:cNvSpPr txBox="1">
            <a:spLocks/>
          </p:cNvSpPr>
          <p:nvPr/>
        </p:nvSpPr>
        <p:spPr>
          <a:xfrm>
            <a:off x="1691680" y="1563638"/>
            <a:ext cx="6936494" cy="5040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2800"/>
              <a:buFont typeface="Black Han Sans"/>
              <a:buNone/>
              <a:defRPr sz="2800" b="0" i="0" u="none" strike="noStrike" cap="none">
                <a:solidFill>
                  <a:schemeClr val="accent4"/>
                </a:solidFill>
                <a:latin typeface="Black Han Sans"/>
                <a:ea typeface="Black Han Sans"/>
                <a:cs typeface="Black Han Sans"/>
                <a:sym typeface="Black Han Sans"/>
              </a:defRPr>
            </a:lvl1pPr>
            <a:lvl2pPr marR="0" lvl="1"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2pPr>
            <a:lvl3pPr marR="0" lvl="2"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3pPr>
            <a:lvl4pPr marR="0" lvl="3"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4pPr>
            <a:lvl5pPr marR="0" lvl="4"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5pPr>
            <a:lvl6pPr marR="0" lvl="5"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6pPr>
            <a:lvl7pPr marR="0" lvl="6"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7pPr>
            <a:lvl8pPr marR="0" lvl="7"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8pPr>
            <a:lvl9pPr marR="0" lvl="8"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9pPr>
          </a:lstStyle>
          <a:p>
            <a:pPr marL="342900" indent="-342900">
              <a:buSzPct val="100000"/>
              <a:buFont typeface="+mj-lt"/>
              <a:buAutoNum type="arabicPeriod"/>
            </a:pPr>
            <a:r>
              <a:rPr lang="en-ID" sz="1400"/>
              <a:t>Pengerjaan casing komputer lebih mudah dari casing komputer konvensional</a:t>
            </a:r>
          </a:p>
          <a:p>
            <a:pPr marL="342900" indent="-342900">
              <a:buSzPct val="100000"/>
              <a:buFont typeface="+mj-lt"/>
              <a:buAutoNum type="arabicPeriod"/>
            </a:pPr>
            <a:r>
              <a:rPr lang="en-ID" sz="1400"/>
              <a:t>Dapat dibentuk dengan cita rasa seni yang tinggi</a:t>
            </a:r>
            <a:endParaRPr lang="en-US" sz="2000"/>
          </a:p>
        </p:txBody>
      </p:sp>
      <p:sp>
        <p:nvSpPr>
          <p:cNvPr id="8" name="Google Shape;1192;p73"/>
          <p:cNvSpPr txBox="1">
            <a:spLocks/>
          </p:cNvSpPr>
          <p:nvPr/>
        </p:nvSpPr>
        <p:spPr>
          <a:xfrm>
            <a:off x="1331640" y="2146889"/>
            <a:ext cx="2808312" cy="3528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2800"/>
              <a:buFont typeface="Black Han Sans"/>
              <a:buNone/>
              <a:defRPr sz="2800" b="0" i="0" u="none" strike="noStrike" cap="none">
                <a:solidFill>
                  <a:schemeClr val="accent4"/>
                </a:solidFill>
                <a:latin typeface="Black Han Sans"/>
                <a:ea typeface="Black Han Sans"/>
                <a:cs typeface="Black Han Sans"/>
                <a:sym typeface="Black Han Sans"/>
              </a:defRPr>
            </a:lvl1pPr>
            <a:lvl2pPr marR="0" lvl="1"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2pPr>
            <a:lvl3pPr marR="0" lvl="2"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3pPr>
            <a:lvl4pPr marR="0" lvl="3"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4pPr>
            <a:lvl5pPr marR="0" lvl="4"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5pPr>
            <a:lvl6pPr marR="0" lvl="5"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6pPr>
            <a:lvl7pPr marR="0" lvl="6"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7pPr>
            <a:lvl8pPr marR="0" lvl="7"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8pPr>
            <a:lvl9pPr marR="0" lvl="8"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9pPr>
          </a:lstStyle>
          <a:p>
            <a:pPr marL="342900" indent="-342900">
              <a:buSzPct val="110000"/>
              <a:buFont typeface="+mj-lt"/>
              <a:buAutoNum type="alphaLcParenR" startAt="2"/>
            </a:pPr>
            <a:r>
              <a:rPr lang="en-ID" sz="1600"/>
              <a:t>Weakness (Kelemahan)</a:t>
            </a:r>
            <a:endParaRPr lang="en-US" sz="1600"/>
          </a:p>
        </p:txBody>
      </p:sp>
      <p:sp>
        <p:nvSpPr>
          <p:cNvPr id="9" name="Google Shape;1192;p73"/>
          <p:cNvSpPr txBox="1">
            <a:spLocks/>
          </p:cNvSpPr>
          <p:nvPr/>
        </p:nvSpPr>
        <p:spPr>
          <a:xfrm>
            <a:off x="1691680" y="2499742"/>
            <a:ext cx="6936494" cy="6480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2800"/>
              <a:buFont typeface="Black Han Sans"/>
              <a:buNone/>
              <a:defRPr sz="2800" b="0" i="0" u="none" strike="noStrike" cap="none">
                <a:solidFill>
                  <a:schemeClr val="accent4"/>
                </a:solidFill>
                <a:latin typeface="Black Han Sans"/>
                <a:ea typeface="Black Han Sans"/>
                <a:cs typeface="Black Han Sans"/>
                <a:sym typeface="Black Han Sans"/>
              </a:defRPr>
            </a:lvl1pPr>
            <a:lvl2pPr marR="0" lvl="1"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2pPr>
            <a:lvl3pPr marR="0" lvl="2"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3pPr>
            <a:lvl4pPr marR="0" lvl="3"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4pPr>
            <a:lvl5pPr marR="0" lvl="4"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5pPr>
            <a:lvl6pPr marR="0" lvl="5"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6pPr>
            <a:lvl7pPr marR="0" lvl="6"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7pPr>
            <a:lvl8pPr marR="0" lvl="7"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8pPr>
            <a:lvl9pPr marR="0" lvl="8"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9pPr>
          </a:lstStyle>
          <a:p>
            <a:pPr marL="342900" indent="-342900">
              <a:buSzPct val="100000"/>
              <a:buFont typeface="+mj-lt"/>
              <a:buAutoNum type="arabicPeriod"/>
            </a:pPr>
            <a:r>
              <a:rPr lang="en-ID" sz="1400"/>
              <a:t>Memakan waktu lama dalam proses pembuatannya</a:t>
            </a:r>
          </a:p>
          <a:p>
            <a:pPr marL="342900" indent="-342900">
              <a:buSzPct val="100000"/>
              <a:buFont typeface="+mj-lt"/>
              <a:buAutoNum type="arabicPeriod"/>
            </a:pPr>
            <a:r>
              <a:rPr lang="en-ID" sz="1400"/>
              <a:t>Rata-rata pengerjaannya masih kasar karena teknik prakarya dengan media kayu adalah teknik yang sangat sulit</a:t>
            </a:r>
            <a:endParaRPr lang="en-US" sz="2000"/>
          </a:p>
        </p:txBody>
      </p:sp>
      <p:sp>
        <p:nvSpPr>
          <p:cNvPr id="10" name="Google Shape;1192;p73"/>
          <p:cNvSpPr txBox="1">
            <a:spLocks/>
          </p:cNvSpPr>
          <p:nvPr/>
        </p:nvSpPr>
        <p:spPr>
          <a:xfrm>
            <a:off x="899592" y="843558"/>
            <a:ext cx="2376263" cy="3600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2800"/>
              <a:buFont typeface="Black Han Sans"/>
              <a:buNone/>
              <a:defRPr sz="2800" b="0" i="0" u="none" strike="noStrike" cap="none">
                <a:solidFill>
                  <a:schemeClr val="accent4"/>
                </a:solidFill>
                <a:latin typeface="Black Han Sans"/>
                <a:ea typeface="Black Han Sans"/>
                <a:cs typeface="Black Han Sans"/>
                <a:sym typeface="Black Han Sans"/>
              </a:defRPr>
            </a:lvl1pPr>
            <a:lvl2pPr marR="0" lvl="1"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2pPr>
            <a:lvl3pPr marR="0" lvl="2"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3pPr>
            <a:lvl4pPr marR="0" lvl="3"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4pPr>
            <a:lvl5pPr marR="0" lvl="4"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5pPr>
            <a:lvl6pPr marR="0" lvl="5"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6pPr>
            <a:lvl7pPr marR="0" lvl="6"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7pPr>
            <a:lvl8pPr marR="0" lvl="7"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8pPr>
            <a:lvl9pPr marR="0" lvl="8"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9pPr>
          </a:lstStyle>
          <a:p>
            <a:pPr marL="457200" indent="-457200">
              <a:buSzPct val="110000"/>
              <a:buFont typeface="+mj-lt"/>
              <a:buAutoNum type="arabicParenR"/>
            </a:pPr>
            <a:r>
              <a:rPr lang="en-ID" sz="1800"/>
              <a:t>Faktor Internal</a:t>
            </a:r>
            <a:endParaRPr lang="en-US" sz="1800"/>
          </a:p>
        </p:txBody>
      </p:sp>
      <p:sp>
        <p:nvSpPr>
          <p:cNvPr id="11" name="Google Shape;1192;p73"/>
          <p:cNvSpPr txBox="1">
            <a:spLocks/>
          </p:cNvSpPr>
          <p:nvPr/>
        </p:nvSpPr>
        <p:spPr>
          <a:xfrm>
            <a:off x="1331640" y="3659057"/>
            <a:ext cx="4032448" cy="3528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2800"/>
              <a:buFont typeface="Black Han Sans"/>
              <a:buNone/>
              <a:defRPr sz="2800" b="0" i="0" u="none" strike="noStrike" cap="none">
                <a:solidFill>
                  <a:schemeClr val="accent4"/>
                </a:solidFill>
                <a:latin typeface="Black Han Sans"/>
                <a:ea typeface="Black Han Sans"/>
                <a:cs typeface="Black Han Sans"/>
                <a:sym typeface="Black Han Sans"/>
              </a:defRPr>
            </a:lvl1pPr>
            <a:lvl2pPr marR="0" lvl="1"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2pPr>
            <a:lvl3pPr marR="0" lvl="2"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3pPr>
            <a:lvl4pPr marR="0" lvl="3"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4pPr>
            <a:lvl5pPr marR="0" lvl="4"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5pPr>
            <a:lvl6pPr marR="0" lvl="5"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6pPr>
            <a:lvl7pPr marR="0" lvl="6"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7pPr>
            <a:lvl8pPr marR="0" lvl="7"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8pPr>
            <a:lvl9pPr marR="0" lvl="8"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9pPr>
          </a:lstStyle>
          <a:p>
            <a:pPr marL="342900" indent="-342900">
              <a:buSzPct val="110000"/>
              <a:buFont typeface="+mj-lt"/>
              <a:buAutoNum type="alphaLcParenR"/>
            </a:pPr>
            <a:r>
              <a:rPr lang="en-ID" sz="1600"/>
              <a:t>Opportunity (Peluang/Kesempatan)</a:t>
            </a:r>
            <a:endParaRPr lang="en-US" sz="1600"/>
          </a:p>
        </p:txBody>
      </p:sp>
      <p:sp>
        <p:nvSpPr>
          <p:cNvPr id="12" name="Google Shape;1192;p73"/>
          <p:cNvSpPr txBox="1">
            <a:spLocks/>
          </p:cNvSpPr>
          <p:nvPr/>
        </p:nvSpPr>
        <p:spPr>
          <a:xfrm>
            <a:off x="1691680" y="4011910"/>
            <a:ext cx="6936494" cy="7078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2800"/>
              <a:buFont typeface="Black Han Sans"/>
              <a:buNone/>
              <a:defRPr sz="2800" b="0" i="0" u="none" strike="noStrike" cap="none">
                <a:solidFill>
                  <a:schemeClr val="accent4"/>
                </a:solidFill>
                <a:latin typeface="Black Han Sans"/>
                <a:ea typeface="Black Han Sans"/>
                <a:cs typeface="Black Han Sans"/>
                <a:sym typeface="Black Han Sans"/>
              </a:defRPr>
            </a:lvl1pPr>
            <a:lvl2pPr marR="0" lvl="1"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2pPr>
            <a:lvl3pPr marR="0" lvl="2"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3pPr>
            <a:lvl4pPr marR="0" lvl="3"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4pPr>
            <a:lvl5pPr marR="0" lvl="4"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5pPr>
            <a:lvl6pPr marR="0" lvl="5"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6pPr>
            <a:lvl7pPr marR="0" lvl="6"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7pPr>
            <a:lvl8pPr marR="0" lvl="7"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8pPr>
            <a:lvl9pPr marR="0" lvl="8"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9pPr>
          </a:lstStyle>
          <a:p>
            <a:pPr>
              <a:buSzPct val="100000"/>
            </a:pPr>
            <a:r>
              <a:rPr lang="en-ID" sz="1400"/>
              <a:t>Melihat banyaknya tren yang menggabungkan antara teknologi, seni, dan alam. Maka casing komputer kayu bisa menjadi salah satu bentuk peluang usaha yang menjanjikan, karena ketiga aspek tersebut terpenuhi. </a:t>
            </a:r>
            <a:endParaRPr lang="en-US" sz="1400"/>
          </a:p>
        </p:txBody>
      </p:sp>
      <p:sp>
        <p:nvSpPr>
          <p:cNvPr id="13" name="Google Shape;1192;p73"/>
          <p:cNvSpPr txBox="1">
            <a:spLocks/>
          </p:cNvSpPr>
          <p:nvPr/>
        </p:nvSpPr>
        <p:spPr>
          <a:xfrm>
            <a:off x="899593" y="3291830"/>
            <a:ext cx="2376263" cy="3600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2800"/>
              <a:buFont typeface="Black Han Sans"/>
              <a:buNone/>
              <a:defRPr sz="2800" b="0" i="0" u="none" strike="noStrike" cap="none">
                <a:solidFill>
                  <a:schemeClr val="accent4"/>
                </a:solidFill>
                <a:latin typeface="Black Han Sans"/>
                <a:ea typeface="Black Han Sans"/>
                <a:cs typeface="Black Han Sans"/>
                <a:sym typeface="Black Han Sans"/>
              </a:defRPr>
            </a:lvl1pPr>
            <a:lvl2pPr marR="0" lvl="1"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2pPr>
            <a:lvl3pPr marR="0" lvl="2"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3pPr>
            <a:lvl4pPr marR="0" lvl="3"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4pPr>
            <a:lvl5pPr marR="0" lvl="4"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5pPr>
            <a:lvl6pPr marR="0" lvl="5"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6pPr>
            <a:lvl7pPr marR="0" lvl="6"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7pPr>
            <a:lvl8pPr marR="0" lvl="7"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8pPr>
            <a:lvl9pPr marR="0" lvl="8"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9pPr>
          </a:lstStyle>
          <a:p>
            <a:pPr marL="457200" indent="-457200">
              <a:buSzPct val="110000"/>
              <a:buFont typeface="+mj-lt"/>
              <a:buAutoNum type="arabicParenR" startAt="2"/>
            </a:pPr>
            <a:r>
              <a:rPr lang="en-ID" sz="1800"/>
              <a:t>Faktor Eksternal</a:t>
            </a:r>
            <a:endParaRPr 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91"/>
        <p:cNvGrpSpPr/>
        <p:nvPr/>
      </p:nvGrpSpPr>
      <p:grpSpPr>
        <a:xfrm>
          <a:off x="0" y="0"/>
          <a:ext cx="0" cy="0"/>
          <a:chOff x="0" y="0"/>
          <a:chExt cx="0" cy="0"/>
        </a:xfrm>
      </p:grpSpPr>
      <p:sp>
        <p:nvSpPr>
          <p:cNvPr id="1192" name="Google Shape;1192;p73"/>
          <p:cNvSpPr txBox="1">
            <a:spLocks noGrp="1"/>
          </p:cNvSpPr>
          <p:nvPr>
            <p:ph type="title"/>
          </p:nvPr>
        </p:nvSpPr>
        <p:spPr>
          <a:xfrm>
            <a:off x="-36512" y="198850"/>
            <a:ext cx="676875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Analisis SWOT pada Usaha Casing Komputer dari Kayu</a:t>
            </a:r>
            <a:endParaRPr sz="2000"/>
          </a:p>
        </p:txBody>
      </p:sp>
      <p:sp>
        <p:nvSpPr>
          <p:cNvPr id="7" name="Google Shape;1192;p73"/>
          <p:cNvSpPr txBox="1">
            <a:spLocks/>
          </p:cNvSpPr>
          <p:nvPr/>
        </p:nvSpPr>
        <p:spPr>
          <a:xfrm>
            <a:off x="1361697" y="1491630"/>
            <a:ext cx="6936494" cy="5040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2800"/>
              <a:buFont typeface="Black Han Sans"/>
              <a:buNone/>
              <a:defRPr sz="2800" b="0" i="0" u="none" strike="noStrike" cap="none">
                <a:solidFill>
                  <a:schemeClr val="accent4"/>
                </a:solidFill>
                <a:latin typeface="Black Han Sans"/>
                <a:ea typeface="Black Han Sans"/>
                <a:cs typeface="Black Han Sans"/>
                <a:sym typeface="Black Han Sans"/>
              </a:defRPr>
            </a:lvl1pPr>
            <a:lvl2pPr marR="0" lvl="1"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2pPr>
            <a:lvl3pPr marR="0" lvl="2"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3pPr>
            <a:lvl4pPr marR="0" lvl="3"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4pPr>
            <a:lvl5pPr marR="0" lvl="4"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5pPr>
            <a:lvl6pPr marR="0" lvl="5"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6pPr>
            <a:lvl7pPr marR="0" lvl="6"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7pPr>
            <a:lvl8pPr marR="0" lvl="7"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8pPr>
            <a:lvl9pPr marR="0" lvl="8"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9pPr>
          </a:lstStyle>
          <a:p>
            <a:pPr>
              <a:buSzPct val="100000"/>
            </a:pPr>
            <a:endParaRPr lang="en-US" sz="1400"/>
          </a:p>
        </p:txBody>
      </p:sp>
      <p:sp>
        <p:nvSpPr>
          <p:cNvPr id="10" name="Google Shape;1192;p73"/>
          <p:cNvSpPr txBox="1">
            <a:spLocks/>
          </p:cNvSpPr>
          <p:nvPr/>
        </p:nvSpPr>
        <p:spPr>
          <a:xfrm>
            <a:off x="887162" y="915566"/>
            <a:ext cx="2376263" cy="3600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2800"/>
              <a:buFont typeface="Black Han Sans"/>
              <a:buNone/>
              <a:defRPr sz="2800" b="0" i="0" u="none" strike="noStrike" cap="none">
                <a:solidFill>
                  <a:schemeClr val="accent4"/>
                </a:solidFill>
                <a:latin typeface="Black Han Sans"/>
                <a:ea typeface="Black Han Sans"/>
                <a:cs typeface="Black Han Sans"/>
                <a:sym typeface="Black Han Sans"/>
              </a:defRPr>
            </a:lvl1pPr>
            <a:lvl2pPr marR="0" lvl="1"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2pPr>
            <a:lvl3pPr marR="0" lvl="2"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3pPr>
            <a:lvl4pPr marR="0" lvl="3"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4pPr>
            <a:lvl5pPr marR="0" lvl="4"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5pPr>
            <a:lvl6pPr marR="0" lvl="5"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6pPr>
            <a:lvl7pPr marR="0" lvl="6"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7pPr>
            <a:lvl8pPr marR="0" lvl="7"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8pPr>
            <a:lvl9pPr marR="0" lvl="8"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9pPr>
          </a:lstStyle>
          <a:p>
            <a:pPr marL="457200" indent="-457200">
              <a:buSzPct val="110000"/>
              <a:buFont typeface="+mj-lt"/>
              <a:buAutoNum type="arabicParenR" startAt="2"/>
            </a:pPr>
            <a:r>
              <a:rPr lang="en-ID" sz="1800"/>
              <a:t>Faktor Eksternal</a:t>
            </a:r>
            <a:endParaRPr lang="en-US" sz="1800"/>
          </a:p>
        </p:txBody>
      </p:sp>
      <p:sp>
        <p:nvSpPr>
          <p:cNvPr id="13" name="Google Shape;1192;p73"/>
          <p:cNvSpPr txBox="1">
            <a:spLocks/>
          </p:cNvSpPr>
          <p:nvPr/>
        </p:nvSpPr>
        <p:spPr>
          <a:xfrm>
            <a:off x="1331640" y="1275606"/>
            <a:ext cx="4032448" cy="3528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2800"/>
              <a:buFont typeface="Black Han Sans"/>
              <a:buNone/>
              <a:defRPr sz="2800" b="0" i="0" u="none" strike="noStrike" cap="none">
                <a:solidFill>
                  <a:schemeClr val="accent4"/>
                </a:solidFill>
                <a:latin typeface="Black Han Sans"/>
                <a:ea typeface="Black Han Sans"/>
                <a:cs typeface="Black Han Sans"/>
                <a:sym typeface="Black Han Sans"/>
              </a:defRPr>
            </a:lvl1pPr>
            <a:lvl2pPr marR="0" lvl="1"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2pPr>
            <a:lvl3pPr marR="0" lvl="2"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3pPr>
            <a:lvl4pPr marR="0" lvl="3"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4pPr>
            <a:lvl5pPr marR="0" lvl="4"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5pPr>
            <a:lvl6pPr marR="0" lvl="5"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6pPr>
            <a:lvl7pPr marR="0" lvl="6"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7pPr>
            <a:lvl8pPr marR="0" lvl="7"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8pPr>
            <a:lvl9pPr marR="0" lvl="8"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9pPr>
          </a:lstStyle>
          <a:p>
            <a:pPr marL="342900" indent="-342900">
              <a:buSzPct val="110000"/>
              <a:buFont typeface="+mj-lt"/>
              <a:buAutoNum type="alphaLcParenR" startAt="2"/>
            </a:pPr>
            <a:r>
              <a:rPr lang="en-ID" sz="1600"/>
              <a:t>Threat (Ancaman)</a:t>
            </a:r>
            <a:endParaRPr lang="en-US" sz="1600"/>
          </a:p>
        </p:txBody>
      </p:sp>
      <p:sp>
        <p:nvSpPr>
          <p:cNvPr id="14" name="Google Shape;1192;p73"/>
          <p:cNvSpPr txBox="1">
            <a:spLocks/>
          </p:cNvSpPr>
          <p:nvPr/>
        </p:nvSpPr>
        <p:spPr>
          <a:xfrm>
            <a:off x="1691680" y="1635646"/>
            <a:ext cx="6936494" cy="15841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2800"/>
              <a:buFont typeface="Black Han Sans"/>
              <a:buNone/>
              <a:defRPr sz="2800" b="0" i="0" u="none" strike="noStrike" cap="none">
                <a:solidFill>
                  <a:schemeClr val="accent4"/>
                </a:solidFill>
                <a:latin typeface="Black Han Sans"/>
                <a:ea typeface="Black Han Sans"/>
                <a:cs typeface="Black Han Sans"/>
                <a:sym typeface="Black Han Sans"/>
              </a:defRPr>
            </a:lvl1pPr>
            <a:lvl2pPr marR="0" lvl="1"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2pPr>
            <a:lvl3pPr marR="0" lvl="2"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3pPr>
            <a:lvl4pPr marR="0" lvl="3"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4pPr>
            <a:lvl5pPr marR="0" lvl="4"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5pPr>
            <a:lvl6pPr marR="0" lvl="5"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6pPr>
            <a:lvl7pPr marR="0" lvl="6"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7pPr>
            <a:lvl8pPr marR="0" lvl="7"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8pPr>
            <a:lvl9pPr marR="0" lvl="8" algn="l" rtl="0">
              <a:lnSpc>
                <a:spcPct val="100000"/>
              </a:lnSpc>
              <a:spcBef>
                <a:spcPts val="0"/>
              </a:spcBef>
              <a:spcAft>
                <a:spcPts val="0"/>
              </a:spcAft>
              <a:buClr>
                <a:schemeClr val="accent4"/>
              </a:buClr>
              <a:buSzPts val="2800"/>
              <a:buFont typeface="Roboto Slab"/>
              <a:buNone/>
              <a:defRPr sz="2800" b="1" i="0" u="none" strike="noStrike" cap="none">
                <a:solidFill>
                  <a:schemeClr val="accent4"/>
                </a:solidFill>
                <a:latin typeface="Roboto Slab"/>
                <a:ea typeface="Roboto Slab"/>
                <a:cs typeface="Roboto Slab"/>
                <a:sym typeface="Roboto Slab"/>
              </a:defRPr>
            </a:lvl9pPr>
          </a:lstStyle>
          <a:p>
            <a:pPr>
              <a:buSzPct val="100000"/>
            </a:pPr>
            <a:r>
              <a:rPr lang="en-ID" sz="1400"/>
              <a:t>Melihat fakta bahwa penggunaan casing komputer dari kayu belum menjadi tren, maka produksi menjadi relatif sedikit. Apabila pelayanan dan kualitas yang kita berikan kepada konsumen kurang memuaskan, maka konsumen pun akan merasakan kecewa, sehingga usaha ini akan terancam bangkrut. Untuk mengatasi masalah tersebut, maka pemberian pelayanan dan kualitas produk yang terbaik kepada semua konsumen menjadi hal yang utama. Kualitas produk yang baik dan pelayanan yang terbaik menjadi prioritas utama dalam menjalankan usaha ini.</a:t>
            </a:r>
            <a:endParaRPr lang="en-US" sz="1400"/>
          </a:p>
        </p:txBody>
      </p:sp>
      <p:sp>
        <p:nvSpPr>
          <p:cNvPr id="15" name="Google Shape;693;p59"/>
          <p:cNvSpPr/>
          <p:nvPr/>
        </p:nvSpPr>
        <p:spPr>
          <a:xfrm>
            <a:off x="-16749" y="3363838"/>
            <a:ext cx="7973125" cy="1577100"/>
          </a:xfrm>
          <a:custGeom>
            <a:avLst/>
            <a:gdLst/>
            <a:ahLst/>
            <a:cxnLst/>
            <a:rect l="l" t="t" r="r" b="b"/>
            <a:pathLst>
              <a:path w="318925" h="63084" extrusionOk="0">
                <a:moveTo>
                  <a:pt x="318925" y="63084"/>
                </a:moveTo>
                <a:cubicBezTo>
                  <a:pt x="310560" y="58895"/>
                  <a:pt x="300243" y="61809"/>
                  <a:pt x="290888" y="61809"/>
                </a:cubicBezTo>
                <a:cubicBezTo>
                  <a:pt x="269350" y="61809"/>
                  <a:pt x="246527" y="64073"/>
                  <a:pt x="226529" y="56074"/>
                </a:cubicBezTo>
                <a:cubicBezTo>
                  <a:pt x="196561" y="44087"/>
                  <a:pt x="172265" y="19843"/>
                  <a:pt x="141780" y="9239"/>
                </a:cubicBezTo>
                <a:cubicBezTo>
                  <a:pt x="118228" y="1047"/>
                  <a:pt x="92481" y="0"/>
                  <a:pt x="67545" y="0"/>
                </a:cubicBezTo>
                <a:cubicBezTo>
                  <a:pt x="49876" y="0"/>
                  <a:pt x="31982" y="3116"/>
                  <a:pt x="15293" y="8921"/>
                </a:cubicBezTo>
                <a:cubicBezTo>
                  <a:pt x="10278" y="10666"/>
                  <a:pt x="4419" y="10437"/>
                  <a:pt x="0" y="13381"/>
                </a:cubicBezTo>
              </a:path>
            </a:pathLst>
          </a:custGeom>
          <a:noFill/>
          <a:ln w="19050" cap="flat" cmpd="sng">
            <a:solidFill>
              <a:schemeClr val="accent4"/>
            </a:solidFill>
            <a:prstDash val="dot"/>
            <a:round/>
            <a:headEnd type="none" w="med" len="med"/>
            <a:tailEnd type="none" w="med" len="med"/>
          </a:ln>
        </p:spPr>
      </p:sp>
      <p:grpSp>
        <p:nvGrpSpPr>
          <p:cNvPr id="16" name="Google Shape;736;p59"/>
          <p:cNvGrpSpPr/>
          <p:nvPr/>
        </p:nvGrpSpPr>
        <p:grpSpPr>
          <a:xfrm rot="-1443738" flipH="1">
            <a:off x="7822029" y="4521544"/>
            <a:ext cx="673302" cy="678737"/>
            <a:chOff x="4566208" y="2132179"/>
            <a:chExt cx="1190999" cy="1200614"/>
          </a:xfrm>
        </p:grpSpPr>
        <p:sp>
          <p:nvSpPr>
            <p:cNvPr id="17" name="Google Shape;737;p59"/>
            <p:cNvSpPr/>
            <p:nvPr/>
          </p:nvSpPr>
          <p:spPr>
            <a:xfrm rot="724461">
              <a:off x="4661765" y="2197509"/>
              <a:ext cx="729412" cy="990771"/>
            </a:xfrm>
            <a:custGeom>
              <a:avLst/>
              <a:gdLst/>
              <a:ahLst/>
              <a:cxnLst/>
              <a:rect l="l" t="t" r="r" b="b"/>
              <a:pathLst>
                <a:path w="6952" h="9443" extrusionOk="0">
                  <a:moveTo>
                    <a:pt x="6952" y="0"/>
                  </a:moveTo>
                  <a:lnTo>
                    <a:pt x="1" y="9443"/>
                  </a:lnTo>
                  <a:lnTo>
                    <a:pt x="6952" y="4543"/>
                  </a:lnTo>
                  <a:lnTo>
                    <a:pt x="6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38;p59"/>
            <p:cNvSpPr/>
            <p:nvPr/>
          </p:nvSpPr>
          <p:spPr>
            <a:xfrm rot="724461">
              <a:off x="4602634" y="2756601"/>
              <a:ext cx="899384" cy="443397"/>
            </a:xfrm>
            <a:custGeom>
              <a:avLst/>
              <a:gdLst/>
              <a:ahLst/>
              <a:cxnLst/>
              <a:rect l="l" t="t" r="r" b="b"/>
              <a:pathLst>
                <a:path w="8572" h="4226" extrusionOk="0">
                  <a:moveTo>
                    <a:pt x="8301" y="0"/>
                  </a:moveTo>
                  <a:lnTo>
                    <a:pt x="1" y="4226"/>
                  </a:lnTo>
                  <a:lnTo>
                    <a:pt x="8572" y="2971"/>
                  </a:lnTo>
                  <a:lnTo>
                    <a:pt x="83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39;p59"/>
            <p:cNvSpPr/>
            <p:nvPr/>
          </p:nvSpPr>
          <p:spPr>
            <a:xfrm rot="724461">
              <a:off x="4607723" y="2708483"/>
              <a:ext cx="1107968" cy="514114"/>
            </a:xfrm>
            <a:custGeom>
              <a:avLst/>
              <a:gdLst/>
              <a:ahLst/>
              <a:cxnLst/>
              <a:rect l="l" t="t" r="r" b="b"/>
              <a:pathLst>
                <a:path w="10560" h="4900" extrusionOk="0">
                  <a:moveTo>
                    <a:pt x="6952" y="0"/>
                  </a:moveTo>
                  <a:lnTo>
                    <a:pt x="1" y="4900"/>
                  </a:lnTo>
                  <a:lnTo>
                    <a:pt x="10559" y="1046"/>
                  </a:lnTo>
                  <a:lnTo>
                    <a:pt x="6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0;p59"/>
            <p:cNvSpPr/>
            <p:nvPr/>
          </p:nvSpPr>
          <p:spPr>
            <a:xfrm rot="724461">
              <a:off x="4617060" y="2620208"/>
              <a:ext cx="791735" cy="569932"/>
            </a:xfrm>
            <a:custGeom>
              <a:avLst/>
              <a:gdLst/>
              <a:ahLst/>
              <a:cxnLst/>
              <a:rect l="l" t="t" r="r" b="b"/>
              <a:pathLst>
                <a:path w="7546" h="5432" extrusionOk="0">
                  <a:moveTo>
                    <a:pt x="6952" y="1"/>
                  </a:moveTo>
                  <a:lnTo>
                    <a:pt x="1" y="5432"/>
                  </a:lnTo>
                  <a:lnTo>
                    <a:pt x="7546" y="709"/>
                  </a:lnTo>
                  <a:lnTo>
                    <a:pt x="69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741;p59"/>
          <p:cNvGrpSpPr/>
          <p:nvPr/>
        </p:nvGrpSpPr>
        <p:grpSpPr>
          <a:xfrm>
            <a:off x="7570180" y="3270152"/>
            <a:ext cx="1682340" cy="669750"/>
            <a:chOff x="5981625" y="1844100"/>
            <a:chExt cx="1682340" cy="669750"/>
          </a:xfrm>
        </p:grpSpPr>
        <p:sp>
          <p:nvSpPr>
            <p:cNvPr id="22" name="Google Shape;742;p59"/>
            <p:cNvSpPr/>
            <p:nvPr/>
          </p:nvSpPr>
          <p:spPr>
            <a:xfrm>
              <a:off x="5981625" y="1844100"/>
              <a:ext cx="1682340" cy="578084"/>
            </a:xfrm>
            <a:custGeom>
              <a:avLst/>
              <a:gdLst/>
              <a:ahLst/>
              <a:cxnLst/>
              <a:rect l="l" t="t" r="r" b="b"/>
              <a:pathLst>
                <a:path w="10241" h="3519" extrusionOk="0">
                  <a:moveTo>
                    <a:pt x="4635" y="0"/>
                  </a:moveTo>
                  <a:cubicBezTo>
                    <a:pt x="4618" y="0"/>
                    <a:pt x="4600" y="1"/>
                    <a:pt x="4583" y="1"/>
                  </a:cubicBezTo>
                  <a:cubicBezTo>
                    <a:pt x="2786" y="59"/>
                    <a:pt x="2616" y="1015"/>
                    <a:pt x="2562" y="1804"/>
                  </a:cubicBezTo>
                  <a:cubicBezTo>
                    <a:pt x="2562" y="1804"/>
                    <a:pt x="2205" y="1627"/>
                    <a:pt x="1820" y="1627"/>
                  </a:cubicBezTo>
                  <a:cubicBezTo>
                    <a:pt x="1407" y="1627"/>
                    <a:pt x="962" y="1831"/>
                    <a:pt x="888" y="2675"/>
                  </a:cubicBezTo>
                  <a:cubicBezTo>
                    <a:pt x="888" y="2675"/>
                    <a:pt x="800" y="2644"/>
                    <a:pt x="679" y="2644"/>
                  </a:cubicBezTo>
                  <a:cubicBezTo>
                    <a:pt x="437" y="2644"/>
                    <a:pt x="65" y="2769"/>
                    <a:pt x="0" y="3519"/>
                  </a:cubicBezTo>
                  <a:lnTo>
                    <a:pt x="9870" y="3519"/>
                  </a:lnTo>
                  <a:cubicBezTo>
                    <a:pt x="9870" y="3519"/>
                    <a:pt x="10240" y="2615"/>
                    <a:pt x="7742" y="2615"/>
                  </a:cubicBezTo>
                  <a:cubicBezTo>
                    <a:pt x="7316" y="2615"/>
                    <a:pt x="6807" y="2641"/>
                    <a:pt x="6199" y="2702"/>
                  </a:cubicBezTo>
                  <a:cubicBezTo>
                    <a:pt x="6199" y="2702"/>
                    <a:pt x="6376" y="0"/>
                    <a:pt x="4635" y="0"/>
                  </a:cubicBez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743;p59"/>
            <p:cNvGrpSpPr/>
            <p:nvPr/>
          </p:nvGrpSpPr>
          <p:grpSpPr>
            <a:xfrm>
              <a:off x="6140808" y="2016260"/>
              <a:ext cx="1417036" cy="497589"/>
              <a:chOff x="6140808" y="1936610"/>
              <a:chExt cx="1417036" cy="497589"/>
            </a:xfrm>
          </p:grpSpPr>
          <p:sp>
            <p:nvSpPr>
              <p:cNvPr id="24" name="Google Shape;744;p59"/>
              <p:cNvSpPr/>
              <p:nvPr/>
            </p:nvSpPr>
            <p:spPr>
              <a:xfrm>
                <a:off x="6140808" y="2131112"/>
                <a:ext cx="1417036" cy="303087"/>
              </a:xfrm>
              <a:custGeom>
                <a:avLst/>
                <a:gdLst/>
                <a:ahLst/>
                <a:cxnLst/>
                <a:rect l="l" t="t" r="r" b="b"/>
                <a:pathLst>
                  <a:path w="8626" h="1845" extrusionOk="0">
                    <a:moveTo>
                      <a:pt x="5226" y="1"/>
                    </a:moveTo>
                    <a:lnTo>
                      <a:pt x="5226" y="1"/>
                    </a:lnTo>
                    <a:cubicBezTo>
                      <a:pt x="5240" y="280"/>
                      <a:pt x="5230" y="470"/>
                      <a:pt x="5230" y="470"/>
                    </a:cubicBezTo>
                    <a:cubicBezTo>
                      <a:pt x="5253" y="470"/>
                      <a:pt x="5281" y="467"/>
                      <a:pt x="5308" y="464"/>
                    </a:cubicBezTo>
                    <a:cubicBezTo>
                      <a:pt x="5291" y="318"/>
                      <a:pt x="5267" y="161"/>
                      <a:pt x="5226" y="1"/>
                    </a:cubicBezTo>
                    <a:close/>
                    <a:moveTo>
                      <a:pt x="181" y="1287"/>
                    </a:moveTo>
                    <a:cubicBezTo>
                      <a:pt x="93" y="1403"/>
                      <a:pt x="24" y="1576"/>
                      <a:pt x="0" y="1845"/>
                    </a:cubicBezTo>
                    <a:lnTo>
                      <a:pt x="8493" y="1845"/>
                    </a:lnTo>
                    <a:cubicBezTo>
                      <a:pt x="8493" y="1845"/>
                      <a:pt x="8626" y="1518"/>
                      <a:pt x="8136" y="128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45;p59"/>
              <p:cNvSpPr/>
              <p:nvPr/>
            </p:nvSpPr>
            <p:spPr>
              <a:xfrm>
                <a:off x="6170378" y="1936610"/>
                <a:ext cx="1306972" cy="405924"/>
              </a:xfrm>
              <a:custGeom>
                <a:avLst/>
                <a:gdLst/>
                <a:ahLst/>
                <a:cxnLst/>
                <a:rect l="l" t="t" r="r" b="b"/>
                <a:pathLst>
                  <a:path w="7956" h="2471" extrusionOk="0">
                    <a:moveTo>
                      <a:pt x="3764" y="1"/>
                    </a:moveTo>
                    <a:cubicBezTo>
                      <a:pt x="2215" y="48"/>
                      <a:pt x="2072" y="872"/>
                      <a:pt x="2022" y="1552"/>
                    </a:cubicBezTo>
                    <a:cubicBezTo>
                      <a:pt x="2022" y="1552"/>
                      <a:pt x="1716" y="1400"/>
                      <a:pt x="1386" y="1400"/>
                    </a:cubicBezTo>
                    <a:cubicBezTo>
                      <a:pt x="1031" y="1400"/>
                      <a:pt x="648" y="1573"/>
                      <a:pt x="582" y="2301"/>
                    </a:cubicBezTo>
                    <a:cubicBezTo>
                      <a:pt x="582" y="2301"/>
                      <a:pt x="508" y="2273"/>
                      <a:pt x="406" y="2273"/>
                    </a:cubicBezTo>
                    <a:cubicBezTo>
                      <a:pt x="283" y="2273"/>
                      <a:pt x="123" y="2311"/>
                      <a:pt x="1" y="2471"/>
                    </a:cubicBezTo>
                    <a:lnTo>
                      <a:pt x="7956" y="2471"/>
                    </a:lnTo>
                    <a:cubicBezTo>
                      <a:pt x="7690" y="2348"/>
                      <a:pt x="7237" y="2250"/>
                      <a:pt x="6479" y="2250"/>
                    </a:cubicBezTo>
                    <a:cubicBezTo>
                      <a:pt x="6114" y="2250"/>
                      <a:pt x="5676" y="2273"/>
                      <a:pt x="5152" y="2325"/>
                    </a:cubicBezTo>
                    <a:cubicBezTo>
                      <a:pt x="5152" y="2325"/>
                      <a:pt x="5172" y="2028"/>
                      <a:pt x="5128" y="1648"/>
                    </a:cubicBezTo>
                    <a:cubicBezTo>
                      <a:pt x="5101" y="1651"/>
                      <a:pt x="5073" y="1654"/>
                      <a:pt x="5050" y="1654"/>
                    </a:cubicBezTo>
                    <a:cubicBezTo>
                      <a:pt x="5050" y="1654"/>
                      <a:pt x="5060" y="1464"/>
                      <a:pt x="5046" y="1185"/>
                    </a:cubicBezTo>
                    <a:cubicBezTo>
                      <a:pt x="4900" y="596"/>
                      <a:pt x="4567" y="1"/>
                      <a:pt x="38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 name="Google Shape;741;p59"/>
          <p:cNvGrpSpPr/>
          <p:nvPr/>
        </p:nvGrpSpPr>
        <p:grpSpPr>
          <a:xfrm>
            <a:off x="9340" y="4473750"/>
            <a:ext cx="1682340" cy="669750"/>
            <a:chOff x="5981625" y="1844100"/>
            <a:chExt cx="1682340" cy="669750"/>
          </a:xfrm>
        </p:grpSpPr>
        <p:sp>
          <p:nvSpPr>
            <p:cNvPr id="27" name="Google Shape;742;p59"/>
            <p:cNvSpPr/>
            <p:nvPr/>
          </p:nvSpPr>
          <p:spPr>
            <a:xfrm>
              <a:off x="5981625" y="1844100"/>
              <a:ext cx="1682340" cy="578084"/>
            </a:xfrm>
            <a:custGeom>
              <a:avLst/>
              <a:gdLst/>
              <a:ahLst/>
              <a:cxnLst/>
              <a:rect l="l" t="t" r="r" b="b"/>
              <a:pathLst>
                <a:path w="10241" h="3519" extrusionOk="0">
                  <a:moveTo>
                    <a:pt x="4635" y="0"/>
                  </a:moveTo>
                  <a:cubicBezTo>
                    <a:pt x="4618" y="0"/>
                    <a:pt x="4600" y="1"/>
                    <a:pt x="4583" y="1"/>
                  </a:cubicBezTo>
                  <a:cubicBezTo>
                    <a:pt x="2786" y="59"/>
                    <a:pt x="2616" y="1015"/>
                    <a:pt x="2562" y="1804"/>
                  </a:cubicBezTo>
                  <a:cubicBezTo>
                    <a:pt x="2562" y="1804"/>
                    <a:pt x="2205" y="1627"/>
                    <a:pt x="1820" y="1627"/>
                  </a:cubicBezTo>
                  <a:cubicBezTo>
                    <a:pt x="1407" y="1627"/>
                    <a:pt x="962" y="1831"/>
                    <a:pt x="888" y="2675"/>
                  </a:cubicBezTo>
                  <a:cubicBezTo>
                    <a:pt x="888" y="2675"/>
                    <a:pt x="800" y="2644"/>
                    <a:pt x="679" y="2644"/>
                  </a:cubicBezTo>
                  <a:cubicBezTo>
                    <a:pt x="437" y="2644"/>
                    <a:pt x="65" y="2769"/>
                    <a:pt x="0" y="3519"/>
                  </a:cubicBezTo>
                  <a:lnTo>
                    <a:pt x="9870" y="3519"/>
                  </a:lnTo>
                  <a:cubicBezTo>
                    <a:pt x="9870" y="3519"/>
                    <a:pt x="10240" y="2615"/>
                    <a:pt x="7742" y="2615"/>
                  </a:cubicBezTo>
                  <a:cubicBezTo>
                    <a:pt x="7316" y="2615"/>
                    <a:pt x="6807" y="2641"/>
                    <a:pt x="6199" y="2702"/>
                  </a:cubicBezTo>
                  <a:cubicBezTo>
                    <a:pt x="6199" y="2702"/>
                    <a:pt x="6376" y="0"/>
                    <a:pt x="4635" y="0"/>
                  </a:cubicBez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743;p59"/>
            <p:cNvGrpSpPr/>
            <p:nvPr/>
          </p:nvGrpSpPr>
          <p:grpSpPr>
            <a:xfrm>
              <a:off x="6140808" y="2016260"/>
              <a:ext cx="1417036" cy="497589"/>
              <a:chOff x="6140808" y="1936610"/>
              <a:chExt cx="1417036" cy="497589"/>
            </a:xfrm>
          </p:grpSpPr>
          <p:sp>
            <p:nvSpPr>
              <p:cNvPr id="29" name="Google Shape;744;p59"/>
              <p:cNvSpPr/>
              <p:nvPr/>
            </p:nvSpPr>
            <p:spPr>
              <a:xfrm>
                <a:off x="6140808" y="2131112"/>
                <a:ext cx="1417036" cy="303087"/>
              </a:xfrm>
              <a:custGeom>
                <a:avLst/>
                <a:gdLst/>
                <a:ahLst/>
                <a:cxnLst/>
                <a:rect l="l" t="t" r="r" b="b"/>
                <a:pathLst>
                  <a:path w="8626" h="1845" extrusionOk="0">
                    <a:moveTo>
                      <a:pt x="5226" y="1"/>
                    </a:moveTo>
                    <a:lnTo>
                      <a:pt x="5226" y="1"/>
                    </a:lnTo>
                    <a:cubicBezTo>
                      <a:pt x="5240" y="280"/>
                      <a:pt x="5230" y="470"/>
                      <a:pt x="5230" y="470"/>
                    </a:cubicBezTo>
                    <a:cubicBezTo>
                      <a:pt x="5253" y="470"/>
                      <a:pt x="5281" y="467"/>
                      <a:pt x="5308" y="464"/>
                    </a:cubicBezTo>
                    <a:cubicBezTo>
                      <a:pt x="5291" y="318"/>
                      <a:pt x="5267" y="161"/>
                      <a:pt x="5226" y="1"/>
                    </a:cubicBezTo>
                    <a:close/>
                    <a:moveTo>
                      <a:pt x="181" y="1287"/>
                    </a:moveTo>
                    <a:cubicBezTo>
                      <a:pt x="93" y="1403"/>
                      <a:pt x="24" y="1576"/>
                      <a:pt x="0" y="1845"/>
                    </a:cubicBezTo>
                    <a:lnTo>
                      <a:pt x="8493" y="1845"/>
                    </a:lnTo>
                    <a:cubicBezTo>
                      <a:pt x="8493" y="1845"/>
                      <a:pt x="8626" y="1518"/>
                      <a:pt x="8136" y="128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45;p59"/>
              <p:cNvSpPr/>
              <p:nvPr/>
            </p:nvSpPr>
            <p:spPr>
              <a:xfrm>
                <a:off x="6170378" y="1936610"/>
                <a:ext cx="1306972" cy="405924"/>
              </a:xfrm>
              <a:custGeom>
                <a:avLst/>
                <a:gdLst/>
                <a:ahLst/>
                <a:cxnLst/>
                <a:rect l="l" t="t" r="r" b="b"/>
                <a:pathLst>
                  <a:path w="7956" h="2471" extrusionOk="0">
                    <a:moveTo>
                      <a:pt x="3764" y="1"/>
                    </a:moveTo>
                    <a:cubicBezTo>
                      <a:pt x="2215" y="48"/>
                      <a:pt x="2072" y="872"/>
                      <a:pt x="2022" y="1552"/>
                    </a:cubicBezTo>
                    <a:cubicBezTo>
                      <a:pt x="2022" y="1552"/>
                      <a:pt x="1716" y="1400"/>
                      <a:pt x="1386" y="1400"/>
                    </a:cubicBezTo>
                    <a:cubicBezTo>
                      <a:pt x="1031" y="1400"/>
                      <a:pt x="648" y="1573"/>
                      <a:pt x="582" y="2301"/>
                    </a:cubicBezTo>
                    <a:cubicBezTo>
                      <a:pt x="582" y="2301"/>
                      <a:pt x="508" y="2273"/>
                      <a:pt x="406" y="2273"/>
                    </a:cubicBezTo>
                    <a:cubicBezTo>
                      <a:pt x="283" y="2273"/>
                      <a:pt x="123" y="2311"/>
                      <a:pt x="1" y="2471"/>
                    </a:cubicBezTo>
                    <a:lnTo>
                      <a:pt x="7956" y="2471"/>
                    </a:lnTo>
                    <a:cubicBezTo>
                      <a:pt x="7690" y="2348"/>
                      <a:pt x="7237" y="2250"/>
                      <a:pt x="6479" y="2250"/>
                    </a:cubicBezTo>
                    <a:cubicBezTo>
                      <a:pt x="6114" y="2250"/>
                      <a:pt x="5676" y="2273"/>
                      <a:pt x="5152" y="2325"/>
                    </a:cubicBezTo>
                    <a:cubicBezTo>
                      <a:pt x="5152" y="2325"/>
                      <a:pt x="5172" y="2028"/>
                      <a:pt x="5128" y="1648"/>
                    </a:cubicBezTo>
                    <a:cubicBezTo>
                      <a:pt x="5101" y="1651"/>
                      <a:pt x="5073" y="1654"/>
                      <a:pt x="5050" y="1654"/>
                    </a:cubicBezTo>
                    <a:cubicBezTo>
                      <a:pt x="5050" y="1654"/>
                      <a:pt x="5060" y="1464"/>
                      <a:pt x="5046" y="1185"/>
                    </a:cubicBezTo>
                    <a:cubicBezTo>
                      <a:pt x="4900" y="596"/>
                      <a:pt x="4567" y="1"/>
                      <a:pt x="38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36681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4"/>
        <p:cNvGrpSpPr/>
        <p:nvPr/>
      </p:nvGrpSpPr>
      <p:grpSpPr>
        <a:xfrm>
          <a:off x="0" y="0"/>
          <a:ext cx="0" cy="0"/>
          <a:chOff x="0" y="0"/>
          <a:chExt cx="0" cy="0"/>
        </a:xfrm>
      </p:grpSpPr>
      <p:sp>
        <p:nvSpPr>
          <p:cNvPr id="1015" name="Google Shape;1015;p67"/>
          <p:cNvSpPr txBox="1">
            <a:spLocks noGrp="1"/>
          </p:cNvSpPr>
          <p:nvPr>
            <p:ph type="title"/>
          </p:nvPr>
        </p:nvSpPr>
        <p:spPr>
          <a:xfrm>
            <a:off x="323528" y="201668"/>
            <a:ext cx="3024336" cy="71389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a:t>Analisis SOAR</a:t>
            </a:r>
            <a:endParaRPr sz="3200"/>
          </a:p>
        </p:txBody>
      </p:sp>
      <p:sp>
        <p:nvSpPr>
          <p:cNvPr id="1016" name="Google Shape;1016;p67"/>
          <p:cNvSpPr txBox="1">
            <a:spLocks noGrp="1"/>
          </p:cNvSpPr>
          <p:nvPr>
            <p:ph type="body" idx="1"/>
          </p:nvPr>
        </p:nvSpPr>
        <p:spPr>
          <a:xfrm>
            <a:off x="2051720" y="2427734"/>
            <a:ext cx="5040560" cy="2664296"/>
          </a:xfrm>
          <a:prstGeom prst="rect">
            <a:avLst/>
          </a:prstGeom>
        </p:spPr>
        <p:txBody>
          <a:bodyPr spcFirstLastPara="1" wrap="square" lIns="91425" tIns="91425" rIns="91425" bIns="91425" anchor="ctr" anchorCtr="0">
            <a:noAutofit/>
          </a:bodyPr>
          <a:lstStyle/>
          <a:p>
            <a:pPr marL="0" lvl="0" indent="0">
              <a:spcBef>
                <a:spcPts val="1600"/>
              </a:spcBef>
              <a:spcAft>
                <a:spcPts val="1600"/>
              </a:spcAft>
              <a:buNone/>
            </a:pPr>
            <a:r>
              <a:rPr lang="en-US"/>
              <a:t>Berbeda dengan analisa SWOT yang memperhitungkan baik potensi-potensi positif maupun negatif, konsep SOAR lebih berfokus pada potensi-potensi positif. Konsep SOAR(</a:t>
            </a:r>
            <a:r>
              <a:rPr lang="en-US" i="1"/>
              <a:t>Strenght, Opportunities, Aspirations, Results</a:t>
            </a:r>
            <a:r>
              <a:rPr lang="en-US"/>
              <a:t>) cenderung berorientasi pada apprectative inqury. Fokusnya adalah meraih cita-cita dan mewujudkan aspiransi/mimpi bersama serta hasil yang nyata. Untuk itu, segala potensi positif dalam diri dikerahkan dan dimaksimalkan.</a:t>
            </a:r>
            <a:endParaRPr/>
          </a:p>
        </p:txBody>
      </p:sp>
      <p:grpSp>
        <p:nvGrpSpPr>
          <p:cNvPr id="1017" name="Google Shape;1017;p67"/>
          <p:cNvGrpSpPr/>
          <p:nvPr/>
        </p:nvGrpSpPr>
        <p:grpSpPr>
          <a:xfrm>
            <a:off x="4230163" y="989775"/>
            <a:ext cx="683575" cy="786025"/>
            <a:chOff x="4230163" y="989775"/>
            <a:chExt cx="683575" cy="786025"/>
          </a:xfrm>
        </p:grpSpPr>
        <p:sp>
          <p:nvSpPr>
            <p:cNvPr id="1018" name="Google Shape;1018;p67"/>
            <p:cNvSpPr/>
            <p:nvPr/>
          </p:nvSpPr>
          <p:spPr>
            <a:xfrm>
              <a:off x="4238788" y="1651200"/>
              <a:ext cx="674950" cy="124600"/>
            </a:xfrm>
            <a:custGeom>
              <a:avLst/>
              <a:gdLst/>
              <a:ahLst/>
              <a:cxnLst/>
              <a:rect l="l" t="t" r="r" b="b"/>
              <a:pathLst>
                <a:path w="26998" h="4984" extrusionOk="0">
                  <a:moveTo>
                    <a:pt x="10338" y="0"/>
                  </a:moveTo>
                  <a:lnTo>
                    <a:pt x="10338" y="812"/>
                  </a:lnTo>
                  <a:lnTo>
                    <a:pt x="10338" y="823"/>
                  </a:lnTo>
                  <a:cubicBezTo>
                    <a:pt x="10338" y="1927"/>
                    <a:pt x="9978" y="2824"/>
                    <a:pt x="8873" y="2824"/>
                  </a:cubicBezTo>
                  <a:lnTo>
                    <a:pt x="7786" y="2824"/>
                  </a:lnTo>
                  <a:cubicBezTo>
                    <a:pt x="6265" y="2824"/>
                    <a:pt x="6488" y="2065"/>
                    <a:pt x="5231" y="812"/>
                  </a:cubicBezTo>
                  <a:lnTo>
                    <a:pt x="4744" y="166"/>
                  </a:lnTo>
                  <a:cubicBezTo>
                    <a:pt x="1840" y="668"/>
                    <a:pt x="1" y="1415"/>
                    <a:pt x="1" y="2248"/>
                  </a:cubicBezTo>
                  <a:cubicBezTo>
                    <a:pt x="1" y="3759"/>
                    <a:pt x="6043" y="4984"/>
                    <a:pt x="13500" y="4984"/>
                  </a:cubicBezTo>
                  <a:cubicBezTo>
                    <a:pt x="20953" y="4984"/>
                    <a:pt x="26998" y="3759"/>
                    <a:pt x="26998" y="2248"/>
                  </a:cubicBezTo>
                  <a:cubicBezTo>
                    <a:pt x="26998" y="1370"/>
                    <a:pt x="24962" y="590"/>
                    <a:pt x="21796" y="88"/>
                  </a:cubicBezTo>
                  <a:lnTo>
                    <a:pt x="21253" y="812"/>
                  </a:lnTo>
                  <a:cubicBezTo>
                    <a:pt x="19997" y="2065"/>
                    <a:pt x="20219" y="2824"/>
                    <a:pt x="18702" y="2824"/>
                  </a:cubicBezTo>
                  <a:lnTo>
                    <a:pt x="17614" y="2824"/>
                  </a:lnTo>
                  <a:cubicBezTo>
                    <a:pt x="16503" y="2824"/>
                    <a:pt x="16146" y="1924"/>
                    <a:pt x="16146" y="812"/>
                  </a:cubicBezTo>
                  <a:lnTo>
                    <a:pt x="16146" y="29"/>
                  </a:lnTo>
                  <a:cubicBezTo>
                    <a:pt x="15310" y="81"/>
                    <a:pt x="14470" y="96"/>
                    <a:pt x="13648" y="96"/>
                  </a:cubicBezTo>
                  <a:cubicBezTo>
                    <a:pt x="12561" y="96"/>
                    <a:pt x="11442" y="78"/>
                    <a:pt x="10338" y="0"/>
                  </a:cubicBezTo>
                  <a:close/>
                </a:path>
              </a:pathLst>
            </a:custGeom>
            <a:solidFill>
              <a:srgbClr val="7994A9">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7"/>
            <p:cNvSpPr/>
            <p:nvPr/>
          </p:nvSpPr>
          <p:spPr>
            <a:xfrm>
              <a:off x="4291313" y="1556200"/>
              <a:ext cx="205925" cy="165600"/>
            </a:xfrm>
            <a:custGeom>
              <a:avLst/>
              <a:gdLst/>
              <a:ahLst/>
              <a:cxnLst/>
              <a:rect l="l" t="t" r="r" b="b"/>
              <a:pathLst>
                <a:path w="8237" h="6624" extrusionOk="0">
                  <a:moveTo>
                    <a:pt x="890" y="0"/>
                  </a:moveTo>
                  <a:cubicBezTo>
                    <a:pt x="358" y="0"/>
                    <a:pt x="0" y="116"/>
                    <a:pt x="0" y="448"/>
                  </a:cubicBezTo>
                  <a:lnTo>
                    <a:pt x="3130" y="4612"/>
                  </a:lnTo>
                  <a:cubicBezTo>
                    <a:pt x="4387" y="5865"/>
                    <a:pt x="4164" y="6624"/>
                    <a:pt x="5685" y="6624"/>
                  </a:cubicBezTo>
                  <a:lnTo>
                    <a:pt x="6772" y="6624"/>
                  </a:lnTo>
                  <a:cubicBezTo>
                    <a:pt x="7880" y="6624"/>
                    <a:pt x="8237" y="5724"/>
                    <a:pt x="8237" y="4612"/>
                  </a:cubicBezTo>
                  <a:lnTo>
                    <a:pt x="8237" y="2657"/>
                  </a:lnTo>
                  <a:cubicBezTo>
                    <a:pt x="8237" y="1546"/>
                    <a:pt x="7337" y="645"/>
                    <a:pt x="6229" y="645"/>
                  </a:cubicBezTo>
                  <a:lnTo>
                    <a:pt x="5141" y="645"/>
                  </a:lnTo>
                  <a:cubicBezTo>
                    <a:pt x="4361" y="645"/>
                    <a:pt x="2143" y="0"/>
                    <a:pt x="8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7"/>
            <p:cNvSpPr/>
            <p:nvPr/>
          </p:nvSpPr>
          <p:spPr>
            <a:xfrm>
              <a:off x="4642438" y="1556200"/>
              <a:ext cx="206025" cy="165600"/>
            </a:xfrm>
            <a:custGeom>
              <a:avLst/>
              <a:gdLst/>
              <a:ahLst/>
              <a:cxnLst/>
              <a:rect l="l" t="t" r="r" b="b"/>
              <a:pathLst>
                <a:path w="8241" h="6624" extrusionOk="0">
                  <a:moveTo>
                    <a:pt x="7350" y="0"/>
                  </a:moveTo>
                  <a:cubicBezTo>
                    <a:pt x="6096" y="0"/>
                    <a:pt x="3877" y="645"/>
                    <a:pt x="3099" y="645"/>
                  </a:cubicBezTo>
                  <a:lnTo>
                    <a:pt x="2012" y="645"/>
                  </a:lnTo>
                  <a:cubicBezTo>
                    <a:pt x="900" y="645"/>
                    <a:pt x="0" y="1546"/>
                    <a:pt x="0" y="2657"/>
                  </a:cubicBezTo>
                  <a:lnTo>
                    <a:pt x="0" y="4612"/>
                  </a:lnTo>
                  <a:cubicBezTo>
                    <a:pt x="0" y="5724"/>
                    <a:pt x="357" y="6624"/>
                    <a:pt x="1468" y="6624"/>
                  </a:cubicBezTo>
                  <a:lnTo>
                    <a:pt x="2556" y="6624"/>
                  </a:lnTo>
                  <a:cubicBezTo>
                    <a:pt x="4073" y="6624"/>
                    <a:pt x="3851" y="5865"/>
                    <a:pt x="5107" y="4612"/>
                  </a:cubicBezTo>
                  <a:lnTo>
                    <a:pt x="8240" y="448"/>
                  </a:lnTo>
                  <a:cubicBezTo>
                    <a:pt x="8240" y="116"/>
                    <a:pt x="7882" y="0"/>
                    <a:pt x="73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7"/>
            <p:cNvSpPr/>
            <p:nvPr/>
          </p:nvSpPr>
          <p:spPr>
            <a:xfrm>
              <a:off x="4497213" y="1671500"/>
              <a:ext cx="25" cy="275"/>
            </a:xfrm>
            <a:custGeom>
              <a:avLst/>
              <a:gdLst/>
              <a:ahLst/>
              <a:cxnLst/>
              <a:rect l="l" t="t" r="r" b="b"/>
              <a:pathLst>
                <a:path w="1" h="11" extrusionOk="0">
                  <a:moveTo>
                    <a:pt x="1" y="0"/>
                  </a:moveTo>
                  <a:lnTo>
                    <a:pt x="1" y="11"/>
                  </a:lnTo>
                  <a:close/>
                </a:path>
              </a:pathLst>
            </a:custGeom>
            <a:solidFill>
              <a:srgbClr val="DCD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7"/>
            <p:cNvSpPr/>
            <p:nvPr/>
          </p:nvSpPr>
          <p:spPr>
            <a:xfrm>
              <a:off x="4291313" y="1567475"/>
              <a:ext cx="205925" cy="123725"/>
            </a:xfrm>
            <a:custGeom>
              <a:avLst/>
              <a:gdLst/>
              <a:ahLst/>
              <a:cxnLst/>
              <a:rect l="l" t="t" r="r" b="b"/>
              <a:pathLst>
                <a:path w="8237" h="4949" extrusionOk="0">
                  <a:moveTo>
                    <a:pt x="0" y="0"/>
                  </a:moveTo>
                  <a:lnTo>
                    <a:pt x="1729" y="2298"/>
                  </a:lnTo>
                  <a:cubicBezTo>
                    <a:pt x="2562" y="2362"/>
                    <a:pt x="3476" y="2548"/>
                    <a:pt x="4330" y="2862"/>
                  </a:cubicBezTo>
                  <a:cubicBezTo>
                    <a:pt x="4411" y="2870"/>
                    <a:pt x="4492" y="2883"/>
                    <a:pt x="4574" y="2912"/>
                  </a:cubicBezTo>
                  <a:cubicBezTo>
                    <a:pt x="4845" y="3000"/>
                    <a:pt x="5110" y="3095"/>
                    <a:pt x="5371" y="3198"/>
                  </a:cubicBezTo>
                  <a:cubicBezTo>
                    <a:pt x="5625" y="3286"/>
                    <a:pt x="5876" y="3378"/>
                    <a:pt x="6123" y="3476"/>
                  </a:cubicBezTo>
                  <a:cubicBezTo>
                    <a:pt x="6800" y="3561"/>
                    <a:pt x="7425" y="3907"/>
                    <a:pt x="7781" y="4454"/>
                  </a:cubicBezTo>
                  <a:cubicBezTo>
                    <a:pt x="7923" y="4606"/>
                    <a:pt x="8046" y="4771"/>
                    <a:pt x="8159" y="4945"/>
                  </a:cubicBezTo>
                  <a:lnTo>
                    <a:pt x="8162" y="4948"/>
                  </a:lnTo>
                  <a:cubicBezTo>
                    <a:pt x="8216" y="4708"/>
                    <a:pt x="8237" y="4447"/>
                    <a:pt x="8237" y="4172"/>
                  </a:cubicBezTo>
                  <a:lnTo>
                    <a:pt x="8237" y="4161"/>
                  </a:lnTo>
                  <a:lnTo>
                    <a:pt x="8237" y="3349"/>
                  </a:lnTo>
                  <a:cubicBezTo>
                    <a:pt x="5078" y="3120"/>
                    <a:pt x="2015" y="237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7"/>
            <p:cNvSpPr/>
            <p:nvPr/>
          </p:nvSpPr>
          <p:spPr>
            <a:xfrm>
              <a:off x="4642438" y="1573125"/>
              <a:ext cx="201700" cy="114975"/>
            </a:xfrm>
            <a:custGeom>
              <a:avLst/>
              <a:gdLst/>
              <a:ahLst/>
              <a:cxnLst/>
              <a:rect l="l" t="t" r="r" b="b"/>
              <a:pathLst>
                <a:path w="8068" h="4599" extrusionOk="0">
                  <a:moveTo>
                    <a:pt x="8068" y="0"/>
                  </a:moveTo>
                  <a:lnTo>
                    <a:pt x="8068" y="0"/>
                  </a:lnTo>
                  <a:cubicBezTo>
                    <a:pt x="6077" y="2276"/>
                    <a:pt x="3071" y="2961"/>
                    <a:pt x="0" y="3152"/>
                  </a:cubicBezTo>
                  <a:lnTo>
                    <a:pt x="0" y="3935"/>
                  </a:lnTo>
                  <a:cubicBezTo>
                    <a:pt x="0" y="4168"/>
                    <a:pt x="18" y="4394"/>
                    <a:pt x="53" y="4599"/>
                  </a:cubicBezTo>
                  <a:cubicBezTo>
                    <a:pt x="597" y="3804"/>
                    <a:pt x="1683" y="3282"/>
                    <a:pt x="2608" y="3282"/>
                  </a:cubicBezTo>
                  <a:lnTo>
                    <a:pt x="2612" y="3282"/>
                  </a:lnTo>
                  <a:cubicBezTo>
                    <a:pt x="2753" y="3258"/>
                    <a:pt x="2890" y="3247"/>
                    <a:pt x="3032" y="3247"/>
                  </a:cubicBezTo>
                  <a:cubicBezTo>
                    <a:pt x="3092" y="3247"/>
                    <a:pt x="3152" y="3250"/>
                    <a:pt x="3215" y="3254"/>
                  </a:cubicBezTo>
                  <a:cubicBezTo>
                    <a:pt x="3681" y="3187"/>
                    <a:pt x="4144" y="3127"/>
                    <a:pt x="4605" y="3092"/>
                  </a:cubicBezTo>
                  <a:cubicBezTo>
                    <a:pt x="4846" y="3056"/>
                    <a:pt x="5089" y="3025"/>
                    <a:pt x="5333" y="2996"/>
                  </a:cubicBezTo>
                  <a:cubicBezTo>
                    <a:pt x="5375" y="2989"/>
                    <a:pt x="5417" y="2986"/>
                    <a:pt x="5463" y="2983"/>
                  </a:cubicBezTo>
                  <a:cubicBezTo>
                    <a:pt x="5594" y="2968"/>
                    <a:pt x="5724" y="2954"/>
                    <a:pt x="5855" y="2944"/>
                  </a:cubicBezTo>
                  <a:lnTo>
                    <a:pt x="80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7"/>
            <p:cNvSpPr/>
            <p:nvPr/>
          </p:nvSpPr>
          <p:spPr>
            <a:xfrm>
              <a:off x="4258288" y="989775"/>
              <a:ext cx="203500" cy="186200"/>
            </a:xfrm>
            <a:custGeom>
              <a:avLst/>
              <a:gdLst/>
              <a:ahLst/>
              <a:cxnLst/>
              <a:rect l="l" t="t" r="r" b="b"/>
              <a:pathLst>
                <a:path w="8140" h="7448" extrusionOk="0">
                  <a:moveTo>
                    <a:pt x="3651" y="1"/>
                  </a:moveTo>
                  <a:cubicBezTo>
                    <a:pt x="3140" y="1"/>
                    <a:pt x="2619" y="146"/>
                    <a:pt x="2118" y="466"/>
                  </a:cubicBezTo>
                  <a:cubicBezTo>
                    <a:pt x="481" y="1511"/>
                    <a:pt x="1" y="3685"/>
                    <a:pt x="1046" y="5322"/>
                  </a:cubicBezTo>
                  <a:cubicBezTo>
                    <a:pt x="1811" y="6519"/>
                    <a:pt x="3506" y="7447"/>
                    <a:pt x="5000" y="7447"/>
                  </a:cubicBezTo>
                  <a:cubicBezTo>
                    <a:pt x="5546" y="7447"/>
                    <a:pt x="6064" y="7323"/>
                    <a:pt x="6501" y="7044"/>
                  </a:cubicBezTo>
                  <a:cubicBezTo>
                    <a:pt x="8139" y="6000"/>
                    <a:pt x="7684" y="3512"/>
                    <a:pt x="6639" y="1877"/>
                  </a:cubicBezTo>
                  <a:cubicBezTo>
                    <a:pt x="5915" y="742"/>
                    <a:pt x="4807" y="1"/>
                    <a:pt x="36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7"/>
            <p:cNvSpPr/>
            <p:nvPr/>
          </p:nvSpPr>
          <p:spPr>
            <a:xfrm>
              <a:off x="4665888" y="989775"/>
              <a:ext cx="203500" cy="186200"/>
            </a:xfrm>
            <a:custGeom>
              <a:avLst/>
              <a:gdLst/>
              <a:ahLst/>
              <a:cxnLst/>
              <a:rect l="l" t="t" r="r" b="b"/>
              <a:pathLst>
                <a:path w="8140" h="7448" extrusionOk="0">
                  <a:moveTo>
                    <a:pt x="4489" y="1"/>
                  </a:moveTo>
                  <a:cubicBezTo>
                    <a:pt x="3332" y="1"/>
                    <a:pt x="2225" y="742"/>
                    <a:pt x="1501" y="1877"/>
                  </a:cubicBezTo>
                  <a:cubicBezTo>
                    <a:pt x="456" y="3512"/>
                    <a:pt x="1" y="6000"/>
                    <a:pt x="1639" y="7044"/>
                  </a:cubicBezTo>
                  <a:cubicBezTo>
                    <a:pt x="2076" y="7323"/>
                    <a:pt x="2594" y="7447"/>
                    <a:pt x="3140" y="7447"/>
                  </a:cubicBezTo>
                  <a:cubicBezTo>
                    <a:pt x="4634" y="7447"/>
                    <a:pt x="6329" y="6519"/>
                    <a:pt x="7094" y="5322"/>
                  </a:cubicBezTo>
                  <a:cubicBezTo>
                    <a:pt x="8139" y="3685"/>
                    <a:pt x="7659" y="1511"/>
                    <a:pt x="6025" y="466"/>
                  </a:cubicBezTo>
                  <a:cubicBezTo>
                    <a:pt x="5523" y="146"/>
                    <a:pt x="5001" y="1"/>
                    <a:pt x="44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7"/>
            <p:cNvSpPr/>
            <p:nvPr/>
          </p:nvSpPr>
          <p:spPr>
            <a:xfrm>
              <a:off x="4301263" y="1031425"/>
              <a:ext cx="117100" cy="107150"/>
            </a:xfrm>
            <a:custGeom>
              <a:avLst/>
              <a:gdLst/>
              <a:ahLst/>
              <a:cxnLst/>
              <a:rect l="l" t="t" r="r" b="b"/>
              <a:pathLst>
                <a:path w="4684" h="4286" extrusionOk="0">
                  <a:moveTo>
                    <a:pt x="2101" y="1"/>
                  </a:moveTo>
                  <a:cubicBezTo>
                    <a:pt x="1807" y="1"/>
                    <a:pt x="1507" y="84"/>
                    <a:pt x="1218" y="268"/>
                  </a:cubicBezTo>
                  <a:cubicBezTo>
                    <a:pt x="276" y="868"/>
                    <a:pt x="0" y="2121"/>
                    <a:pt x="604" y="3060"/>
                  </a:cubicBezTo>
                  <a:cubicBezTo>
                    <a:pt x="1044" y="3750"/>
                    <a:pt x="2021" y="4286"/>
                    <a:pt x="2881" y="4286"/>
                  </a:cubicBezTo>
                  <a:cubicBezTo>
                    <a:pt x="3194" y="4286"/>
                    <a:pt x="3491" y="4215"/>
                    <a:pt x="3741" y="4055"/>
                  </a:cubicBezTo>
                  <a:cubicBezTo>
                    <a:pt x="4684" y="3451"/>
                    <a:pt x="4422" y="2022"/>
                    <a:pt x="3823" y="1080"/>
                  </a:cubicBezTo>
                  <a:cubicBezTo>
                    <a:pt x="3404" y="427"/>
                    <a:pt x="2767" y="1"/>
                    <a:pt x="2101" y="1"/>
                  </a:cubicBezTo>
                  <a:close/>
                </a:path>
              </a:pathLst>
            </a:custGeom>
            <a:solidFill>
              <a:srgbClr val="FAE0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7"/>
            <p:cNvSpPr/>
            <p:nvPr/>
          </p:nvSpPr>
          <p:spPr>
            <a:xfrm>
              <a:off x="4709488" y="1031425"/>
              <a:ext cx="117100" cy="107150"/>
            </a:xfrm>
            <a:custGeom>
              <a:avLst/>
              <a:gdLst/>
              <a:ahLst/>
              <a:cxnLst/>
              <a:rect l="l" t="t" r="r" b="b"/>
              <a:pathLst>
                <a:path w="4684" h="4286" extrusionOk="0">
                  <a:moveTo>
                    <a:pt x="2582" y="1"/>
                  </a:moveTo>
                  <a:cubicBezTo>
                    <a:pt x="1917" y="1"/>
                    <a:pt x="1280" y="427"/>
                    <a:pt x="861" y="1080"/>
                  </a:cubicBezTo>
                  <a:cubicBezTo>
                    <a:pt x="262" y="2022"/>
                    <a:pt x="1" y="3451"/>
                    <a:pt x="942" y="4055"/>
                  </a:cubicBezTo>
                  <a:cubicBezTo>
                    <a:pt x="1193" y="4215"/>
                    <a:pt x="1490" y="4286"/>
                    <a:pt x="1803" y="4286"/>
                  </a:cubicBezTo>
                  <a:cubicBezTo>
                    <a:pt x="2663" y="4286"/>
                    <a:pt x="3640" y="3750"/>
                    <a:pt x="4080" y="3060"/>
                  </a:cubicBezTo>
                  <a:cubicBezTo>
                    <a:pt x="4684" y="2121"/>
                    <a:pt x="4405" y="868"/>
                    <a:pt x="3466" y="268"/>
                  </a:cubicBezTo>
                  <a:cubicBezTo>
                    <a:pt x="3177" y="84"/>
                    <a:pt x="2877" y="1"/>
                    <a:pt x="2582" y="1"/>
                  </a:cubicBezTo>
                  <a:close/>
                </a:path>
              </a:pathLst>
            </a:custGeom>
            <a:solidFill>
              <a:srgbClr val="FAE0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7"/>
            <p:cNvSpPr/>
            <p:nvPr/>
          </p:nvSpPr>
          <p:spPr>
            <a:xfrm>
              <a:off x="4284513" y="999750"/>
              <a:ext cx="150975" cy="164750"/>
            </a:xfrm>
            <a:custGeom>
              <a:avLst/>
              <a:gdLst/>
              <a:ahLst/>
              <a:cxnLst/>
              <a:rect l="l" t="t" r="r" b="b"/>
              <a:pathLst>
                <a:path w="6039" h="6590" extrusionOk="0">
                  <a:moveTo>
                    <a:pt x="4058" y="1"/>
                  </a:moveTo>
                  <a:lnTo>
                    <a:pt x="4058" y="1"/>
                  </a:lnTo>
                  <a:cubicBezTo>
                    <a:pt x="4206" y="416"/>
                    <a:pt x="4182" y="240"/>
                    <a:pt x="4270" y="745"/>
                  </a:cubicBezTo>
                  <a:cubicBezTo>
                    <a:pt x="4316" y="903"/>
                    <a:pt x="4341" y="1063"/>
                    <a:pt x="4348" y="1221"/>
                  </a:cubicBezTo>
                  <a:cubicBezTo>
                    <a:pt x="4383" y="1440"/>
                    <a:pt x="4397" y="1662"/>
                    <a:pt x="4390" y="1892"/>
                  </a:cubicBezTo>
                  <a:cubicBezTo>
                    <a:pt x="4387" y="1973"/>
                    <a:pt x="4372" y="2047"/>
                    <a:pt x="4359" y="2121"/>
                  </a:cubicBezTo>
                  <a:lnTo>
                    <a:pt x="4359" y="2160"/>
                  </a:lnTo>
                  <a:cubicBezTo>
                    <a:pt x="4405" y="2220"/>
                    <a:pt x="4450" y="2280"/>
                    <a:pt x="4493" y="2347"/>
                  </a:cubicBezTo>
                  <a:cubicBezTo>
                    <a:pt x="4630" y="2563"/>
                    <a:pt x="4750" y="2806"/>
                    <a:pt x="4842" y="3056"/>
                  </a:cubicBezTo>
                  <a:cubicBezTo>
                    <a:pt x="5202" y="2784"/>
                    <a:pt x="5597" y="2534"/>
                    <a:pt x="6038" y="2312"/>
                  </a:cubicBezTo>
                  <a:cubicBezTo>
                    <a:pt x="5908" y="2019"/>
                    <a:pt x="5756" y="1740"/>
                    <a:pt x="5590" y="1478"/>
                  </a:cubicBezTo>
                  <a:cubicBezTo>
                    <a:pt x="5180" y="840"/>
                    <a:pt x="4651" y="328"/>
                    <a:pt x="4058" y="1"/>
                  </a:cubicBezTo>
                  <a:close/>
                  <a:moveTo>
                    <a:pt x="1719" y="4835"/>
                  </a:moveTo>
                  <a:cubicBezTo>
                    <a:pt x="1489" y="4877"/>
                    <a:pt x="1256" y="4913"/>
                    <a:pt x="1023" y="4937"/>
                  </a:cubicBezTo>
                  <a:cubicBezTo>
                    <a:pt x="974" y="4941"/>
                    <a:pt x="929" y="4941"/>
                    <a:pt x="886" y="4941"/>
                  </a:cubicBezTo>
                  <a:cubicBezTo>
                    <a:pt x="727" y="4941"/>
                    <a:pt x="632" y="4934"/>
                    <a:pt x="543" y="4930"/>
                  </a:cubicBezTo>
                  <a:cubicBezTo>
                    <a:pt x="459" y="4926"/>
                    <a:pt x="381" y="4920"/>
                    <a:pt x="254" y="4920"/>
                  </a:cubicBezTo>
                  <a:cubicBezTo>
                    <a:pt x="188" y="4920"/>
                    <a:pt x="106" y="4923"/>
                    <a:pt x="0" y="4926"/>
                  </a:cubicBezTo>
                  <a:cubicBezTo>
                    <a:pt x="437" y="5607"/>
                    <a:pt x="1178" y="6205"/>
                    <a:pt x="2008" y="6589"/>
                  </a:cubicBezTo>
                  <a:cubicBezTo>
                    <a:pt x="2241" y="6183"/>
                    <a:pt x="2478" y="5788"/>
                    <a:pt x="2724" y="5407"/>
                  </a:cubicBezTo>
                  <a:cubicBezTo>
                    <a:pt x="2357" y="5280"/>
                    <a:pt x="2008" y="5078"/>
                    <a:pt x="1719" y="48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7"/>
            <p:cNvSpPr/>
            <p:nvPr/>
          </p:nvSpPr>
          <p:spPr>
            <a:xfrm>
              <a:off x="4327463" y="1053750"/>
              <a:ext cx="78100" cy="81175"/>
            </a:xfrm>
            <a:custGeom>
              <a:avLst/>
              <a:gdLst/>
              <a:ahLst/>
              <a:cxnLst/>
              <a:rect l="l" t="t" r="r" b="b"/>
              <a:pathLst>
                <a:path w="3124" h="3247" extrusionOk="0">
                  <a:moveTo>
                    <a:pt x="2641" y="0"/>
                  </a:moveTo>
                  <a:cubicBezTo>
                    <a:pt x="2658" y="462"/>
                    <a:pt x="2556" y="932"/>
                    <a:pt x="2263" y="1377"/>
                  </a:cubicBezTo>
                  <a:cubicBezTo>
                    <a:pt x="1758" y="2156"/>
                    <a:pt x="908" y="2499"/>
                    <a:pt x="1" y="2675"/>
                  </a:cubicBezTo>
                  <a:cubicBezTo>
                    <a:pt x="290" y="2918"/>
                    <a:pt x="639" y="3120"/>
                    <a:pt x="1006" y="3247"/>
                  </a:cubicBezTo>
                  <a:cubicBezTo>
                    <a:pt x="1592" y="2361"/>
                    <a:pt x="2252" y="1556"/>
                    <a:pt x="3124" y="896"/>
                  </a:cubicBezTo>
                  <a:cubicBezTo>
                    <a:pt x="3032" y="646"/>
                    <a:pt x="2912" y="403"/>
                    <a:pt x="2775" y="187"/>
                  </a:cubicBezTo>
                  <a:cubicBezTo>
                    <a:pt x="2732" y="120"/>
                    <a:pt x="2687" y="60"/>
                    <a:pt x="2641" y="0"/>
                  </a:cubicBezTo>
                  <a:close/>
                </a:path>
              </a:pathLst>
            </a:custGeom>
            <a:solidFill>
              <a:srgbClr val="E8C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7"/>
            <p:cNvSpPr/>
            <p:nvPr/>
          </p:nvSpPr>
          <p:spPr>
            <a:xfrm>
              <a:off x="4703563" y="1036350"/>
              <a:ext cx="125" cy="125"/>
            </a:xfrm>
            <a:custGeom>
              <a:avLst/>
              <a:gdLst/>
              <a:ahLst/>
              <a:cxnLst/>
              <a:rect l="l" t="t" r="r" b="b"/>
              <a:pathLst>
                <a:path w="5" h="5" extrusionOk="0">
                  <a:moveTo>
                    <a:pt x="5" y="1"/>
                  </a:moveTo>
                  <a:cubicBezTo>
                    <a:pt x="1" y="1"/>
                    <a:pt x="1" y="4"/>
                    <a:pt x="1" y="4"/>
                  </a:cubicBezTo>
                  <a:lnTo>
                    <a:pt x="5" y="1"/>
                  </a:lnTo>
                  <a:close/>
                </a:path>
              </a:pathLst>
            </a:custGeom>
            <a:solidFill>
              <a:srgbClr val="EDE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7"/>
            <p:cNvSpPr/>
            <p:nvPr/>
          </p:nvSpPr>
          <p:spPr>
            <a:xfrm>
              <a:off x="4695013" y="989950"/>
              <a:ext cx="144725" cy="170225"/>
            </a:xfrm>
            <a:custGeom>
              <a:avLst/>
              <a:gdLst/>
              <a:ahLst/>
              <a:cxnLst/>
              <a:rect l="l" t="t" r="r" b="b"/>
              <a:pathLst>
                <a:path w="5789" h="6809" extrusionOk="0">
                  <a:moveTo>
                    <a:pt x="3184" y="0"/>
                  </a:moveTo>
                  <a:lnTo>
                    <a:pt x="3184" y="0"/>
                  </a:lnTo>
                  <a:cubicBezTo>
                    <a:pt x="2083" y="57"/>
                    <a:pt x="1041" y="777"/>
                    <a:pt x="347" y="1857"/>
                  </a:cubicBezTo>
                  <a:cubicBezTo>
                    <a:pt x="343" y="1857"/>
                    <a:pt x="343" y="1860"/>
                    <a:pt x="343" y="1860"/>
                  </a:cubicBezTo>
                  <a:cubicBezTo>
                    <a:pt x="343" y="1860"/>
                    <a:pt x="343" y="1864"/>
                    <a:pt x="339" y="1864"/>
                  </a:cubicBezTo>
                  <a:cubicBezTo>
                    <a:pt x="339" y="1867"/>
                    <a:pt x="339" y="1867"/>
                    <a:pt x="336" y="1870"/>
                  </a:cubicBezTo>
                  <a:cubicBezTo>
                    <a:pt x="215" y="2058"/>
                    <a:pt x="103" y="2259"/>
                    <a:pt x="0" y="2468"/>
                  </a:cubicBezTo>
                  <a:cubicBezTo>
                    <a:pt x="442" y="2672"/>
                    <a:pt x="841" y="2908"/>
                    <a:pt x="1207" y="3170"/>
                  </a:cubicBezTo>
                  <a:cubicBezTo>
                    <a:pt x="1274" y="3018"/>
                    <a:pt x="1355" y="2873"/>
                    <a:pt x="1440" y="2739"/>
                  </a:cubicBezTo>
                  <a:cubicBezTo>
                    <a:pt x="1578" y="2523"/>
                    <a:pt x="1737" y="2336"/>
                    <a:pt x="1917" y="2178"/>
                  </a:cubicBezTo>
                  <a:cubicBezTo>
                    <a:pt x="1991" y="1854"/>
                    <a:pt x="2114" y="1328"/>
                    <a:pt x="2185" y="1091"/>
                  </a:cubicBezTo>
                  <a:cubicBezTo>
                    <a:pt x="2450" y="675"/>
                    <a:pt x="2792" y="308"/>
                    <a:pt x="3184" y="0"/>
                  </a:cubicBezTo>
                  <a:close/>
                  <a:moveTo>
                    <a:pt x="4084" y="5329"/>
                  </a:moveTo>
                  <a:cubicBezTo>
                    <a:pt x="3914" y="5460"/>
                    <a:pt x="3727" y="5573"/>
                    <a:pt x="3530" y="5668"/>
                  </a:cubicBezTo>
                  <a:cubicBezTo>
                    <a:pt x="3780" y="6035"/>
                    <a:pt x="4017" y="6416"/>
                    <a:pt x="4256" y="6808"/>
                  </a:cubicBezTo>
                  <a:cubicBezTo>
                    <a:pt x="4867" y="6473"/>
                    <a:pt x="5411" y="6025"/>
                    <a:pt x="5788" y="5517"/>
                  </a:cubicBezTo>
                  <a:lnTo>
                    <a:pt x="5788" y="5517"/>
                  </a:lnTo>
                  <a:cubicBezTo>
                    <a:pt x="5556" y="5597"/>
                    <a:pt x="5414" y="5717"/>
                    <a:pt x="5230" y="5717"/>
                  </a:cubicBezTo>
                  <a:cubicBezTo>
                    <a:pt x="5157" y="5717"/>
                    <a:pt x="5075" y="5696"/>
                    <a:pt x="4976" y="5644"/>
                  </a:cubicBezTo>
                  <a:cubicBezTo>
                    <a:pt x="4391" y="5478"/>
                    <a:pt x="4264" y="5442"/>
                    <a:pt x="4084" y="53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7"/>
            <p:cNvSpPr/>
            <p:nvPr/>
          </p:nvSpPr>
          <p:spPr>
            <a:xfrm>
              <a:off x="4725188" y="1044375"/>
              <a:ext cx="71925" cy="87300"/>
            </a:xfrm>
            <a:custGeom>
              <a:avLst/>
              <a:gdLst/>
              <a:ahLst/>
              <a:cxnLst/>
              <a:rect l="l" t="t" r="r" b="b"/>
              <a:pathLst>
                <a:path w="2877" h="3492" extrusionOk="0">
                  <a:moveTo>
                    <a:pt x="652" y="247"/>
                  </a:moveTo>
                  <a:cubicBezTo>
                    <a:pt x="649" y="264"/>
                    <a:pt x="646" y="273"/>
                    <a:pt x="646" y="273"/>
                  </a:cubicBezTo>
                  <a:cubicBezTo>
                    <a:pt x="646" y="273"/>
                    <a:pt x="648" y="264"/>
                    <a:pt x="652" y="247"/>
                  </a:cubicBezTo>
                  <a:close/>
                  <a:moveTo>
                    <a:pt x="710" y="1"/>
                  </a:moveTo>
                  <a:cubicBezTo>
                    <a:pt x="530" y="159"/>
                    <a:pt x="371" y="346"/>
                    <a:pt x="233" y="562"/>
                  </a:cubicBezTo>
                  <a:cubicBezTo>
                    <a:pt x="148" y="696"/>
                    <a:pt x="67" y="841"/>
                    <a:pt x="0" y="993"/>
                  </a:cubicBezTo>
                  <a:cubicBezTo>
                    <a:pt x="940" y="1670"/>
                    <a:pt x="1666" y="2527"/>
                    <a:pt x="2323" y="3491"/>
                  </a:cubicBezTo>
                  <a:cubicBezTo>
                    <a:pt x="2520" y="3396"/>
                    <a:pt x="2707" y="3283"/>
                    <a:pt x="2877" y="3152"/>
                  </a:cubicBezTo>
                  <a:cubicBezTo>
                    <a:pt x="2782" y="3096"/>
                    <a:pt x="2679" y="3018"/>
                    <a:pt x="2492" y="2895"/>
                  </a:cubicBezTo>
                  <a:cubicBezTo>
                    <a:pt x="2121" y="2693"/>
                    <a:pt x="1797" y="2415"/>
                    <a:pt x="1543" y="2055"/>
                  </a:cubicBezTo>
                  <a:cubicBezTo>
                    <a:pt x="1236" y="1625"/>
                    <a:pt x="771" y="852"/>
                    <a:pt x="653" y="241"/>
                  </a:cubicBezTo>
                  <a:lnTo>
                    <a:pt x="653" y="241"/>
                  </a:lnTo>
                  <a:cubicBezTo>
                    <a:pt x="663" y="197"/>
                    <a:pt x="683" y="110"/>
                    <a:pt x="710" y="1"/>
                  </a:cubicBezTo>
                  <a:close/>
                </a:path>
              </a:pathLst>
            </a:custGeom>
            <a:solidFill>
              <a:srgbClr val="E8C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7"/>
            <p:cNvSpPr/>
            <p:nvPr/>
          </p:nvSpPr>
          <p:spPr>
            <a:xfrm>
              <a:off x="4230163" y="1029925"/>
              <a:ext cx="673000" cy="623675"/>
            </a:xfrm>
            <a:custGeom>
              <a:avLst/>
              <a:gdLst/>
              <a:ahLst/>
              <a:cxnLst/>
              <a:rect l="l" t="t" r="r" b="b"/>
              <a:pathLst>
                <a:path w="26920" h="24947" extrusionOk="0">
                  <a:moveTo>
                    <a:pt x="13993" y="0"/>
                  </a:moveTo>
                  <a:cubicBezTo>
                    <a:pt x="5787" y="0"/>
                    <a:pt x="5089" y="4217"/>
                    <a:pt x="2463" y="8381"/>
                  </a:cubicBezTo>
                  <a:cubicBezTo>
                    <a:pt x="922" y="10827"/>
                    <a:pt x="0" y="15087"/>
                    <a:pt x="448" y="17183"/>
                  </a:cubicBezTo>
                  <a:cubicBezTo>
                    <a:pt x="2012" y="24516"/>
                    <a:pt x="8388" y="24947"/>
                    <a:pt x="13993" y="24947"/>
                  </a:cubicBezTo>
                  <a:cubicBezTo>
                    <a:pt x="19593" y="24947"/>
                    <a:pt x="25868" y="24262"/>
                    <a:pt x="26800" y="16022"/>
                  </a:cubicBezTo>
                  <a:cubicBezTo>
                    <a:pt x="26919" y="14938"/>
                    <a:pt x="26175" y="10601"/>
                    <a:pt x="24594" y="8127"/>
                  </a:cubicBezTo>
                  <a:cubicBezTo>
                    <a:pt x="21958" y="4002"/>
                    <a:pt x="20878" y="0"/>
                    <a:pt x="139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7"/>
            <p:cNvSpPr/>
            <p:nvPr/>
          </p:nvSpPr>
          <p:spPr>
            <a:xfrm>
              <a:off x="4238538" y="1029925"/>
              <a:ext cx="661875" cy="623675"/>
            </a:xfrm>
            <a:custGeom>
              <a:avLst/>
              <a:gdLst/>
              <a:ahLst/>
              <a:cxnLst/>
              <a:rect l="l" t="t" r="r" b="b"/>
              <a:pathLst>
                <a:path w="26475" h="24947" extrusionOk="0">
                  <a:moveTo>
                    <a:pt x="13658" y="0"/>
                  </a:moveTo>
                  <a:cubicBezTo>
                    <a:pt x="13083" y="0"/>
                    <a:pt x="12546" y="22"/>
                    <a:pt x="12045" y="60"/>
                  </a:cubicBezTo>
                  <a:lnTo>
                    <a:pt x="14257" y="11"/>
                  </a:lnTo>
                  <a:cubicBezTo>
                    <a:pt x="14064" y="4"/>
                    <a:pt x="13863" y="0"/>
                    <a:pt x="13658" y="0"/>
                  </a:cubicBezTo>
                  <a:close/>
                  <a:moveTo>
                    <a:pt x="11064" y="170"/>
                  </a:moveTo>
                  <a:lnTo>
                    <a:pt x="11064" y="170"/>
                  </a:lnTo>
                  <a:cubicBezTo>
                    <a:pt x="10482" y="250"/>
                    <a:pt x="9952" y="360"/>
                    <a:pt x="9465" y="498"/>
                  </a:cubicBezTo>
                  <a:cubicBezTo>
                    <a:pt x="10104" y="339"/>
                    <a:pt x="10767" y="219"/>
                    <a:pt x="11064" y="170"/>
                  </a:cubicBezTo>
                  <a:close/>
                  <a:moveTo>
                    <a:pt x="14731" y="35"/>
                  </a:moveTo>
                  <a:cubicBezTo>
                    <a:pt x="14723" y="159"/>
                    <a:pt x="14695" y="597"/>
                    <a:pt x="14646" y="1200"/>
                  </a:cubicBezTo>
                  <a:cubicBezTo>
                    <a:pt x="14889" y="1214"/>
                    <a:pt x="15129" y="1239"/>
                    <a:pt x="15370" y="1278"/>
                  </a:cubicBezTo>
                  <a:cubicBezTo>
                    <a:pt x="15422" y="621"/>
                    <a:pt x="15475" y="152"/>
                    <a:pt x="15479" y="106"/>
                  </a:cubicBezTo>
                  <a:cubicBezTo>
                    <a:pt x="15239" y="78"/>
                    <a:pt x="14988" y="53"/>
                    <a:pt x="14731" y="35"/>
                  </a:cubicBezTo>
                  <a:close/>
                  <a:moveTo>
                    <a:pt x="12016" y="64"/>
                  </a:moveTo>
                  <a:cubicBezTo>
                    <a:pt x="11741" y="85"/>
                    <a:pt x="11477" y="113"/>
                    <a:pt x="11223" y="149"/>
                  </a:cubicBezTo>
                  <a:cubicBezTo>
                    <a:pt x="11226" y="201"/>
                    <a:pt x="11272" y="703"/>
                    <a:pt x="11314" y="1394"/>
                  </a:cubicBezTo>
                  <a:cubicBezTo>
                    <a:pt x="11558" y="1348"/>
                    <a:pt x="11805" y="1313"/>
                    <a:pt x="12055" y="1284"/>
                  </a:cubicBezTo>
                  <a:cubicBezTo>
                    <a:pt x="12027" y="579"/>
                    <a:pt x="12016" y="95"/>
                    <a:pt x="12016" y="64"/>
                  </a:cubicBezTo>
                  <a:close/>
                  <a:moveTo>
                    <a:pt x="18104" y="797"/>
                  </a:moveTo>
                  <a:cubicBezTo>
                    <a:pt x="18065" y="911"/>
                    <a:pt x="17886" y="1436"/>
                    <a:pt x="17632" y="2114"/>
                  </a:cubicBezTo>
                  <a:cubicBezTo>
                    <a:pt x="18881" y="2876"/>
                    <a:pt x="19876" y="4037"/>
                    <a:pt x="20681" y="5265"/>
                  </a:cubicBezTo>
                  <a:cubicBezTo>
                    <a:pt x="23162" y="9049"/>
                    <a:pt x="25134" y="14554"/>
                    <a:pt x="22297" y="18714"/>
                  </a:cubicBezTo>
                  <a:cubicBezTo>
                    <a:pt x="20740" y="20994"/>
                    <a:pt x="17953" y="21965"/>
                    <a:pt x="15179" y="22162"/>
                  </a:cubicBezTo>
                  <a:cubicBezTo>
                    <a:pt x="15055" y="22204"/>
                    <a:pt x="14921" y="22237"/>
                    <a:pt x="14769" y="22243"/>
                  </a:cubicBezTo>
                  <a:cubicBezTo>
                    <a:pt x="14350" y="22265"/>
                    <a:pt x="13940" y="22276"/>
                    <a:pt x="13531" y="22276"/>
                  </a:cubicBezTo>
                  <a:cubicBezTo>
                    <a:pt x="13379" y="22346"/>
                    <a:pt x="13199" y="22385"/>
                    <a:pt x="12995" y="22385"/>
                  </a:cubicBezTo>
                  <a:lnTo>
                    <a:pt x="12927" y="22385"/>
                  </a:lnTo>
                  <a:cubicBezTo>
                    <a:pt x="12578" y="22370"/>
                    <a:pt x="12243" y="22325"/>
                    <a:pt x="11915" y="22258"/>
                  </a:cubicBezTo>
                  <a:cubicBezTo>
                    <a:pt x="11865" y="22261"/>
                    <a:pt x="11816" y="22261"/>
                    <a:pt x="11767" y="22261"/>
                  </a:cubicBezTo>
                  <a:cubicBezTo>
                    <a:pt x="11516" y="22261"/>
                    <a:pt x="11280" y="22233"/>
                    <a:pt x="11050" y="22176"/>
                  </a:cubicBezTo>
                  <a:cubicBezTo>
                    <a:pt x="10566" y="22173"/>
                    <a:pt x="10076" y="22131"/>
                    <a:pt x="9581" y="22032"/>
                  </a:cubicBezTo>
                  <a:cubicBezTo>
                    <a:pt x="8223" y="21763"/>
                    <a:pt x="6875" y="21224"/>
                    <a:pt x="5672" y="20549"/>
                  </a:cubicBezTo>
                  <a:cubicBezTo>
                    <a:pt x="3427" y="19297"/>
                    <a:pt x="1613" y="17261"/>
                    <a:pt x="2079" y="14783"/>
                  </a:cubicBezTo>
                  <a:cubicBezTo>
                    <a:pt x="1959" y="14021"/>
                    <a:pt x="2037" y="13174"/>
                    <a:pt x="2188" y="12383"/>
                  </a:cubicBezTo>
                  <a:cubicBezTo>
                    <a:pt x="2213" y="12189"/>
                    <a:pt x="2245" y="11995"/>
                    <a:pt x="2287" y="11805"/>
                  </a:cubicBezTo>
                  <a:cubicBezTo>
                    <a:pt x="2309" y="11413"/>
                    <a:pt x="2400" y="11024"/>
                    <a:pt x="2552" y="10658"/>
                  </a:cubicBezTo>
                  <a:cubicBezTo>
                    <a:pt x="2810" y="8643"/>
                    <a:pt x="3893" y="6853"/>
                    <a:pt x="5139" y="5241"/>
                  </a:cubicBezTo>
                  <a:cubicBezTo>
                    <a:pt x="6141" y="3949"/>
                    <a:pt x="7341" y="2897"/>
                    <a:pt x="8767" y="2203"/>
                  </a:cubicBezTo>
                  <a:cubicBezTo>
                    <a:pt x="8523" y="1542"/>
                    <a:pt x="8353" y="1027"/>
                    <a:pt x="8315" y="903"/>
                  </a:cubicBezTo>
                  <a:cubicBezTo>
                    <a:pt x="7694" y="1168"/>
                    <a:pt x="7154" y="1489"/>
                    <a:pt x="6681" y="1849"/>
                  </a:cubicBezTo>
                  <a:cubicBezTo>
                    <a:pt x="5809" y="2509"/>
                    <a:pt x="5149" y="3314"/>
                    <a:pt x="4563" y="4200"/>
                  </a:cubicBezTo>
                  <a:cubicBezTo>
                    <a:pt x="3724" y="5480"/>
                    <a:pt x="3043" y="6935"/>
                    <a:pt x="2128" y="8381"/>
                  </a:cubicBezTo>
                  <a:cubicBezTo>
                    <a:pt x="851" y="10410"/>
                    <a:pt x="1" y="13686"/>
                    <a:pt x="1" y="15937"/>
                  </a:cubicBezTo>
                  <a:cubicBezTo>
                    <a:pt x="1" y="16403"/>
                    <a:pt x="36" y="16823"/>
                    <a:pt x="113" y="17183"/>
                  </a:cubicBezTo>
                  <a:cubicBezTo>
                    <a:pt x="1677" y="24516"/>
                    <a:pt x="8053" y="24947"/>
                    <a:pt x="13658" y="24947"/>
                  </a:cubicBezTo>
                  <a:cubicBezTo>
                    <a:pt x="19258" y="24947"/>
                    <a:pt x="25533" y="24262"/>
                    <a:pt x="26465" y="16022"/>
                  </a:cubicBezTo>
                  <a:cubicBezTo>
                    <a:pt x="26471" y="15944"/>
                    <a:pt x="26475" y="15852"/>
                    <a:pt x="26475" y="15746"/>
                  </a:cubicBezTo>
                  <a:cubicBezTo>
                    <a:pt x="26475" y="14339"/>
                    <a:pt x="25727" y="10428"/>
                    <a:pt x="24259" y="8127"/>
                  </a:cubicBezTo>
                  <a:cubicBezTo>
                    <a:pt x="23352" y="6705"/>
                    <a:pt x="22629" y="5301"/>
                    <a:pt x="21789" y="4069"/>
                  </a:cubicBezTo>
                  <a:cubicBezTo>
                    <a:pt x="21132" y="3105"/>
                    <a:pt x="20406" y="2248"/>
                    <a:pt x="19466" y="1571"/>
                  </a:cubicBezTo>
                  <a:cubicBezTo>
                    <a:pt x="19100" y="1309"/>
                    <a:pt x="18701" y="1073"/>
                    <a:pt x="18259" y="869"/>
                  </a:cubicBezTo>
                  <a:cubicBezTo>
                    <a:pt x="18210" y="843"/>
                    <a:pt x="18157" y="822"/>
                    <a:pt x="18104" y="7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7"/>
            <p:cNvSpPr/>
            <p:nvPr/>
          </p:nvSpPr>
          <p:spPr>
            <a:xfrm>
              <a:off x="4538938" y="1029925"/>
              <a:ext cx="67875" cy="179825"/>
            </a:xfrm>
            <a:custGeom>
              <a:avLst/>
              <a:gdLst/>
              <a:ahLst/>
              <a:cxnLst/>
              <a:rect l="l" t="t" r="r" b="b"/>
              <a:pathLst>
                <a:path w="2715" h="7193" extrusionOk="0">
                  <a:moveTo>
                    <a:pt x="2715" y="0"/>
                  </a:moveTo>
                  <a:lnTo>
                    <a:pt x="0" y="64"/>
                  </a:lnTo>
                  <a:cubicBezTo>
                    <a:pt x="0" y="64"/>
                    <a:pt x="113" y="7192"/>
                    <a:pt x="1214" y="7192"/>
                  </a:cubicBezTo>
                  <a:cubicBezTo>
                    <a:pt x="1216" y="7192"/>
                    <a:pt x="1219" y="7192"/>
                    <a:pt x="1222" y="7192"/>
                  </a:cubicBezTo>
                  <a:cubicBezTo>
                    <a:pt x="2330" y="7153"/>
                    <a:pt x="2715" y="1"/>
                    <a:pt x="27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67"/>
            <p:cNvSpPr/>
            <p:nvPr/>
          </p:nvSpPr>
          <p:spPr>
            <a:xfrm>
              <a:off x="4446138" y="1033450"/>
              <a:ext cx="86225" cy="146375"/>
            </a:xfrm>
            <a:custGeom>
              <a:avLst/>
              <a:gdLst/>
              <a:ahLst/>
              <a:cxnLst/>
              <a:rect l="l" t="t" r="r" b="b"/>
              <a:pathLst>
                <a:path w="3449" h="5855" extrusionOk="0">
                  <a:moveTo>
                    <a:pt x="2919" y="0"/>
                  </a:moveTo>
                  <a:cubicBezTo>
                    <a:pt x="2919" y="0"/>
                    <a:pt x="826" y="335"/>
                    <a:pt x="0" y="734"/>
                  </a:cubicBezTo>
                  <a:cubicBezTo>
                    <a:pt x="0" y="734"/>
                    <a:pt x="1647" y="5854"/>
                    <a:pt x="2530" y="5854"/>
                  </a:cubicBezTo>
                  <a:cubicBezTo>
                    <a:pt x="2548" y="5854"/>
                    <a:pt x="2566" y="5852"/>
                    <a:pt x="2583" y="5847"/>
                  </a:cubicBezTo>
                  <a:cubicBezTo>
                    <a:pt x="3448" y="5632"/>
                    <a:pt x="2919" y="0"/>
                    <a:pt x="29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67"/>
            <p:cNvSpPr/>
            <p:nvPr/>
          </p:nvSpPr>
          <p:spPr>
            <a:xfrm>
              <a:off x="4609688" y="1032475"/>
              <a:ext cx="81650" cy="147475"/>
            </a:xfrm>
            <a:custGeom>
              <a:avLst/>
              <a:gdLst/>
              <a:ahLst/>
              <a:cxnLst/>
              <a:rect l="l" t="t" r="r" b="b"/>
              <a:pathLst>
                <a:path w="3266" h="5899" extrusionOk="0">
                  <a:moveTo>
                    <a:pt x="633" y="0"/>
                  </a:moveTo>
                  <a:cubicBezTo>
                    <a:pt x="633" y="0"/>
                    <a:pt x="1" y="5707"/>
                    <a:pt x="714" y="5894"/>
                  </a:cubicBezTo>
                  <a:cubicBezTo>
                    <a:pt x="726" y="5897"/>
                    <a:pt x="739" y="5899"/>
                    <a:pt x="752" y="5899"/>
                  </a:cubicBezTo>
                  <a:cubicBezTo>
                    <a:pt x="1489" y="5899"/>
                    <a:pt x="3265" y="674"/>
                    <a:pt x="3265" y="674"/>
                  </a:cubicBezTo>
                  <a:cubicBezTo>
                    <a:pt x="2154" y="89"/>
                    <a:pt x="633" y="0"/>
                    <a:pt x="6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67"/>
            <p:cNvSpPr/>
            <p:nvPr/>
          </p:nvSpPr>
          <p:spPr>
            <a:xfrm>
              <a:off x="4253363" y="1483125"/>
              <a:ext cx="122825" cy="73075"/>
            </a:xfrm>
            <a:custGeom>
              <a:avLst/>
              <a:gdLst/>
              <a:ahLst/>
              <a:cxnLst/>
              <a:rect l="l" t="t" r="r" b="b"/>
              <a:pathLst>
                <a:path w="4913" h="2923" extrusionOk="0">
                  <a:moveTo>
                    <a:pt x="4006" y="0"/>
                  </a:moveTo>
                  <a:cubicBezTo>
                    <a:pt x="2805" y="0"/>
                    <a:pt x="0" y="727"/>
                    <a:pt x="0" y="727"/>
                  </a:cubicBezTo>
                  <a:cubicBezTo>
                    <a:pt x="294" y="1631"/>
                    <a:pt x="1165" y="2923"/>
                    <a:pt x="1165" y="2923"/>
                  </a:cubicBezTo>
                  <a:cubicBezTo>
                    <a:pt x="1165" y="2923"/>
                    <a:pt x="4913" y="555"/>
                    <a:pt x="4511" y="110"/>
                  </a:cubicBezTo>
                  <a:cubicBezTo>
                    <a:pt x="4441" y="32"/>
                    <a:pt x="4259" y="0"/>
                    <a:pt x="4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7"/>
            <p:cNvSpPr/>
            <p:nvPr/>
          </p:nvSpPr>
          <p:spPr>
            <a:xfrm>
              <a:off x="4236263" y="1421275"/>
              <a:ext cx="109750" cy="62850"/>
            </a:xfrm>
            <a:custGeom>
              <a:avLst/>
              <a:gdLst/>
              <a:ahLst/>
              <a:cxnLst/>
              <a:rect l="l" t="t" r="r" b="b"/>
              <a:pathLst>
                <a:path w="4390" h="2514" extrusionOk="0">
                  <a:moveTo>
                    <a:pt x="990" y="1"/>
                  </a:moveTo>
                  <a:cubicBezTo>
                    <a:pt x="467" y="1"/>
                    <a:pt x="95" y="15"/>
                    <a:pt x="95" y="15"/>
                  </a:cubicBezTo>
                  <a:cubicBezTo>
                    <a:pt x="95" y="15"/>
                    <a:pt x="0" y="1508"/>
                    <a:pt x="455" y="2514"/>
                  </a:cubicBezTo>
                  <a:cubicBezTo>
                    <a:pt x="455" y="2514"/>
                    <a:pt x="4390" y="1289"/>
                    <a:pt x="4256" y="573"/>
                  </a:cubicBezTo>
                  <a:cubicBezTo>
                    <a:pt x="4162" y="76"/>
                    <a:pt x="2184" y="1"/>
                    <a:pt x="9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67"/>
            <p:cNvSpPr/>
            <p:nvPr/>
          </p:nvSpPr>
          <p:spPr>
            <a:xfrm>
              <a:off x="4239588" y="1350875"/>
              <a:ext cx="86400" cy="53750"/>
            </a:xfrm>
            <a:custGeom>
              <a:avLst/>
              <a:gdLst/>
              <a:ahLst/>
              <a:cxnLst/>
              <a:rect l="l" t="t" r="r" b="b"/>
              <a:pathLst>
                <a:path w="3456" h="2150" extrusionOk="0">
                  <a:moveTo>
                    <a:pt x="350" y="1"/>
                  </a:moveTo>
                  <a:lnTo>
                    <a:pt x="1" y="2149"/>
                  </a:lnTo>
                  <a:cubicBezTo>
                    <a:pt x="1" y="2149"/>
                    <a:pt x="3364" y="1779"/>
                    <a:pt x="3410" y="1225"/>
                  </a:cubicBezTo>
                  <a:cubicBezTo>
                    <a:pt x="3456" y="667"/>
                    <a:pt x="350" y="1"/>
                    <a:pt x="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67"/>
            <p:cNvSpPr/>
            <p:nvPr/>
          </p:nvSpPr>
          <p:spPr>
            <a:xfrm>
              <a:off x="4762688" y="1482275"/>
              <a:ext cx="122825" cy="73125"/>
            </a:xfrm>
            <a:custGeom>
              <a:avLst/>
              <a:gdLst/>
              <a:ahLst/>
              <a:cxnLst/>
              <a:rect l="l" t="t" r="r" b="b"/>
              <a:pathLst>
                <a:path w="4913" h="2925" extrusionOk="0">
                  <a:moveTo>
                    <a:pt x="902" y="0"/>
                  </a:moveTo>
                  <a:cubicBezTo>
                    <a:pt x="652" y="0"/>
                    <a:pt x="472" y="32"/>
                    <a:pt x="403" y="108"/>
                  </a:cubicBezTo>
                  <a:cubicBezTo>
                    <a:pt x="0" y="557"/>
                    <a:pt x="3748" y="2925"/>
                    <a:pt x="3748" y="2925"/>
                  </a:cubicBezTo>
                  <a:cubicBezTo>
                    <a:pt x="3748" y="2925"/>
                    <a:pt x="4620" y="1633"/>
                    <a:pt x="4913" y="730"/>
                  </a:cubicBezTo>
                  <a:cubicBezTo>
                    <a:pt x="4913" y="730"/>
                    <a:pt x="2100" y="0"/>
                    <a:pt x="9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67"/>
            <p:cNvSpPr/>
            <p:nvPr/>
          </p:nvSpPr>
          <p:spPr>
            <a:xfrm>
              <a:off x="4792863" y="1420475"/>
              <a:ext cx="109750" cy="62850"/>
            </a:xfrm>
            <a:custGeom>
              <a:avLst/>
              <a:gdLst/>
              <a:ahLst/>
              <a:cxnLst/>
              <a:rect l="l" t="t" r="r" b="b"/>
              <a:pathLst>
                <a:path w="4390" h="2514" extrusionOk="0">
                  <a:moveTo>
                    <a:pt x="3387" y="0"/>
                  </a:moveTo>
                  <a:cubicBezTo>
                    <a:pt x="2191" y="0"/>
                    <a:pt x="227" y="76"/>
                    <a:pt x="134" y="572"/>
                  </a:cubicBezTo>
                  <a:cubicBezTo>
                    <a:pt x="0" y="1285"/>
                    <a:pt x="3935" y="2514"/>
                    <a:pt x="3935" y="2514"/>
                  </a:cubicBezTo>
                  <a:cubicBezTo>
                    <a:pt x="4390" y="1504"/>
                    <a:pt x="4295" y="15"/>
                    <a:pt x="4295" y="15"/>
                  </a:cubicBezTo>
                  <a:cubicBezTo>
                    <a:pt x="4295" y="15"/>
                    <a:pt x="3916" y="0"/>
                    <a:pt x="3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67"/>
            <p:cNvSpPr/>
            <p:nvPr/>
          </p:nvSpPr>
          <p:spPr>
            <a:xfrm>
              <a:off x="4812888" y="1350000"/>
              <a:ext cx="86400" cy="53850"/>
            </a:xfrm>
            <a:custGeom>
              <a:avLst/>
              <a:gdLst/>
              <a:ahLst/>
              <a:cxnLst/>
              <a:rect l="l" t="t" r="r" b="b"/>
              <a:pathLst>
                <a:path w="3456" h="2154" extrusionOk="0">
                  <a:moveTo>
                    <a:pt x="3106" y="0"/>
                  </a:moveTo>
                  <a:cubicBezTo>
                    <a:pt x="3106" y="0"/>
                    <a:pt x="0" y="668"/>
                    <a:pt x="46" y="1225"/>
                  </a:cubicBezTo>
                  <a:cubicBezTo>
                    <a:pt x="92" y="1782"/>
                    <a:pt x="3455" y="2153"/>
                    <a:pt x="3455" y="2153"/>
                  </a:cubicBezTo>
                  <a:lnTo>
                    <a:pt x="31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7"/>
            <p:cNvSpPr/>
            <p:nvPr/>
          </p:nvSpPr>
          <p:spPr>
            <a:xfrm>
              <a:off x="4389663" y="1325925"/>
              <a:ext cx="52775" cy="52750"/>
            </a:xfrm>
            <a:custGeom>
              <a:avLst/>
              <a:gdLst/>
              <a:ahLst/>
              <a:cxnLst/>
              <a:rect l="l" t="t" r="r" b="b"/>
              <a:pathLst>
                <a:path w="2111" h="2110" extrusionOk="0">
                  <a:moveTo>
                    <a:pt x="1056" y="0"/>
                  </a:moveTo>
                  <a:cubicBezTo>
                    <a:pt x="474" y="0"/>
                    <a:pt x="0" y="473"/>
                    <a:pt x="0" y="1055"/>
                  </a:cubicBezTo>
                  <a:cubicBezTo>
                    <a:pt x="0" y="1637"/>
                    <a:pt x="474" y="2110"/>
                    <a:pt x="1056" y="2110"/>
                  </a:cubicBezTo>
                  <a:cubicBezTo>
                    <a:pt x="1638" y="2110"/>
                    <a:pt x="2111" y="1637"/>
                    <a:pt x="2111" y="1055"/>
                  </a:cubicBezTo>
                  <a:cubicBezTo>
                    <a:pt x="2111" y="473"/>
                    <a:pt x="1638" y="0"/>
                    <a:pt x="1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7"/>
            <p:cNvSpPr/>
            <p:nvPr/>
          </p:nvSpPr>
          <p:spPr>
            <a:xfrm>
              <a:off x="4686538" y="1325925"/>
              <a:ext cx="52800" cy="52750"/>
            </a:xfrm>
            <a:custGeom>
              <a:avLst/>
              <a:gdLst/>
              <a:ahLst/>
              <a:cxnLst/>
              <a:rect l="l" t="t" r="r" b="b"/>
              <a:pathLst>
                <a:path w="2112" h="2110" extrusionOk="0">
                  <a:moveTo>
                    <a:pt x="1056" y="0"/>
                  </a:moveTo>
                  <a:cubicBezTo>
                    <a:pt x="474" y="0"/>
                    <a:pt x="1" y="473"/>
                    <a:pt x="1" y="1055"/>
                  </a:cubicBezTo>
                  <a:cubicBezTo>
                    <a:pt x="1" y="1637"/>
                    <a:pt x="474" y="2110"/>
                    <a:pt x="1056" y="2110"/>
                  </a:cubicBezTo>
                  <a:cubicBezTo>
                    <a:pt x="1639" y="2110"/>
                    <a:pt x="2111" y="1637"/>
                    <a:pt x="2111" y="1055"/>
                  </a:cubicBezTo>
                  <a:cubicBezTo>
                    <a:pt x="2111" y="473"/>
                    <a:pt x="1639" y="0"/>
                    <a:pt x="1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7"/>
            <p:cNvSpPr/>
            <p:nvPr/>
          </p:nvSpPr>
          <p:spPr>
            <a:xfrm>
              <a:off x="4537338" y="1325850"/>
              <a:ext cx="64275" cy="41600"/>
            </a:xfrm>
            <a:custGeom>
              <a:avLst/>
              <a:gdLst/>
              <a:ahLst/>
              <a:cxnLst/>
              <a:rect l="l" t="t" r="r" b="b"/>
              <a:pathLst>
                <a:path w="2571" h="1664" extrusionOk="0">
                  <a:moveTo>
                    <a:pt x="1286" y="1"/>
                  </a:moveTo>
                  <a:cubicBezTo>
                    <a:pt x="643" y="1"/>
                    <a:pt x="1" y="133"/>
                    <a:pt x="1" y="398"/>
                  </a:cubicBezTo>
                  <a:cubicBezTo>
                    <a:pt x="1" y="398"/>
                    <a:pt x="528" y="1664"/>
                    <a:pt x="1289" y="1664"/>
                  </a:cubicBezTo>
                  <a:cubicBezTo>
                    <a:pt x="1670" y="1664"/>
                    <a:pt x="2109" y="1347"/>
                    <a:pt x="2571" y="398"/>
                  </a:cubicBezTo>
                  <a:cubicBezTo>
                    <a:pt x="2571" y="133"/>
                    <a:pt x="1928" y="1"/>
                    <a:pt x="1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7"/>
            <p:cNvSpPr/>
            <p:nvPr/>
          </p:nvSpPr>
          <p:spPr>
            <a:xfrm rot="10800000">
              <a:off x="4564938" y="1403850"/>
              <a:ext cx="33225" cy="35900"/>
            </a:xfrm>
            <a:custGeom>
              <a:avLst/>
              <a:gdLst/>
              <a:ahLst/>
              <a:cxnLst/>
              <a:rect l="l" t="t" r="r" b="b"/>
              <a:pathLst>
                <a:path w="1329" h="1436" extrusionOk="0">
                  <a:moveTo>
                    <a:pt x="1150" y="0"/>
                  </a:moveTo>
                  <a:cubicBezTo>
                    <a:pt x="1106" y="0"/>
                    <a:pt x="1061" y="19"/>
                    <a:pt x="1028" y="55"/>
                  </a:cubicBezTo>
                  <a:lnTo>
                    <a:pt x="58" y="1174"/>
                  </a:lnTo>
                  <a:cubicBezTo>
                    <a:pt x="1" y="1238"/>
                    <a:pt x="9" y="1340"/>
                    <a:pt x="75" y="1397"/>
                  </a:cubicBezTo>
                  <a:cubicBezTo>
                    <a:pt x="103" y="1422"/>
                    <a:pt x="142" y="1436"/>
                    <a:pt x="178" y="1436"/>
                  </a:cubicBezTo>
                  <a:cubicBezTo>
                    <a:pt x="224" y="1436"/>
                    <a:pt x="266" y="1418"/>
                    <a:pt x="297" y="1383"/>
                  </a:cubicBezTo>
                  <a:lnTo>
                    <a:pt x="1268" y="260"/>
                  </a:lnTo>
                  <a:cubicBezTo>
                    <a:pt x="1328" y="197"/>
                    <a:pt x="1321" y="94"/>
                    <a:pt x="1254" y="38"/>
                  </a:cubicBezTo>
                  <a:cubicBezTo>
                    <a:pt x="1224" y="13"/>
                    <a:pt x="1187" y="0"/>
                    <a:pt x="1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7"/>
            <p:cNvSpPr/>
            <p:nvPr/>
          </p:nvSpPr>
          <p:spPr>
            <a:xfrm rot="10800000">
              <a:off x="4540513" y="1403850"/>
              <a:ext cx="33100" cy="35900"/>
            </a:xfrm>
            <a:custGeom>
              <a:avLst/>
              <a:gdLst/>
              <a:ahLst/>
              <a:cxnLst/>
              <a:rect l="l" t="t" r="r" b="b"/>
              <a:pathLst>
                <a:path w="1324" h="1436" extrusionOk="0">
                  <a:moveTo>
                    <a:pt x="176" y="0"/>
                  </a:moveTo>
                  <a:cubicBezTo>
                    <a:pt x="140" y="0"/>
                    <a:pt x="103" y="13"/>
                    <a:pt x="74" y="38"/>
                  </a:cubicBezTo>
                  <a:cubicBezTo>
                    <a:pt x="7" y="94"/>
                    <a:pt x="1" y="197"/>
                    <a:pt x="56" y="260"/>
                  </a:cubicBezTo>
                  <a:lnTo>
                    <a:pt x="1027" y="1383"/>
                  </a:lnTo>
                  <a:cubicBezTo>
                    <a:pt x="1059" y="1418"/>
                    <a:pt x="1105" y="1436"/>
                    <a:pt x="1147" y="1436"/>
                  </a:cubicBezTo>
                  <a:cubicBezTo>
                    <a:pt x="1186" y="1436"/>
                    <a:pt x="1221" y="1422"/>
                    <a:pt x="1253" y="1397"/>
                  </a:cubicBezTo>
                  <a:cubicBezTo>
                    <a:pt x="1317" y="1340"/>
                    <a:pt x="1324" y="1238"/>
                    <a:pt x="1268" y="1174"/>
                  </a:cubicBezTo>
                  <a:lnTo>
                    <a:pt x="297" y="55"/>
                  </a:lnTo>
                  <a:cubicBezTo>
                    <a:pt x="266" y="19"/>
                    <a:pt x="221" y="0"/>
                    <a:pt x="1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7"/>
            <p:cNvSpPr/>
            <p:nvPr/>
          </p:nvSpPr>
          <p:spPr>
            <a:xfrm>
              <a:off x="4415513" y="1106400"/>
              <a:ext cx="217950" cy="134750"/>
            </a:xfrm>
            <a:custGeom>
              <a:avLst/>
              <a:gdLst/>
              <a:ahLst/>
              <a:cxnLst/>
              <a:rect l="l" t="t" r="r" b="b"/>
              <a:pathLst>
                <a:path w="8718" h="5390" extrusionOk="0">
                  <a:moveTo>
                    <a:pt x="4772" y="1"/>
                  </a:moveTo>
                  <a:cubicBezTo>
                    <a:pt x="4620" y="4"/>
                    <a:pt x="4465" y="12"/>
                    <a:pt x="4302" y="25"/>
                  </a:cubicBezTo>
                  <a:cubicBezTo>
                    <a:pt x="4320" y="1426"/>
                    <a:pt x="4232" y="2824"/>
                    <a:pt x="3808" y="2929"/>
                  </a:cubicBezTo>
                  <a:cubicBezTo>
                    <a:pt x="3791" y="2937"/>
                    <a:pt x="3773" y="2937"/>
                    <a:pt x="3756" y="2937"/>
                  </a:cubicBezTo>
                  <a:cubicBezTo>
                    <a:pt x="3332" y="2937"/>
                    <a:pt x="2732" y="1758"/>
                    <a:pt x="2224" y="530"/>
                  </a:cubicBezTo>
                  <a:cubicBezTo>
                    <a:pt x="996" y="1049"/>
                    <a:pt x="0" y="1981"/>
                    <a:pt x="152" y="3427"/>
                  </a:cubicBezTo>
                  <a:cubicBezTo>
                    <a:pt x="318" y="5012"/>
                    <a:pt x="1924" y="5390"/>
                    <a:pt x="3554" y="5390"/>
                  </a:cubicBezTo>
                  <a:cubicBezTo>
                    <a:pt x="4638" y="5390"/>
                    <a:pt x="5735" y="5224"/>
                    <a:pt x="6431" y="5128"/>
                  </a:cubicBezTo>
                  <a:cubicBezTo>
                    <a:pt x="7486" y="4988"/>
                    <a:pt x="8491" y="4504"/>
                    <a:pt x="8682" y="3350"/>
                  </a:cubicBezTo>
                  <a:cubicBezTo>
                    <a:pt x="8711" y="3180"/>
                    <a:pt x="8717" y="3018"/>
                    <a:pt x="8706" y="2856"/>
                  </a:cubicBezTo>
                  <a:lnTo>
                    <a:pt x="8706" y="2856"/>
                  </a:lnTo>
                  <a:cubicBezTo>
                    <a:pt x="8639" y="2913"/>
                    <a:pt x="8576" y="2944"/>
                    <a:pt x="8520" y="2944"/>
                  </a:cubicBezTo>
                  <a:cubicBezTo>
                    <a:pt x="8506" y="2944"/>
                    <a:pt x="8495" y="2940"/>
                    <a:pt x="8481" y="2937"/>
                  </a:cubicBezTo>
                  <a:cubicBezTo>
                    <a:pt x="8258" y="2880"/>
                    <a:pt x="8167" y="2284"/>
                    <a:pt x="8146" y="1494"/>
                  </a:cubicBezTo>
                  <a:cubicBezTo>
                    <a:pt x="7909" y="1197"/>
                    <a:pt x="7616" y="939"/>
                    <a:pt x="7292" y="738"/>
                  </a:cubicBezTo>
                  <a:cubicBezTo>
                    <a:pt x="7055" y="2457"/>
                    <a:pt x="6691" y="4115"/>
                    <a:pt x="6159" y="4133"/>
                  </a:cubicBezTo>
                  <a:lnTo>
                    <a:pt x="6152" y="4133"/>
                  </a:lnTo>
                  <a:cubicBezTo>
                    <a:pt x="5545" y="4133"/>
                    <a:pt x="5238" y="1973"/>
                    <a:pt x="5086" y="33"/>
                  </a:cubicBezTo>
                  <a:cubicBezTo>
                    <a:pt x="4994" y="12"/>
                    <a:pt x="4895" y="1"/>
                    <a:pt x="4789" y="1"/>
                  </a:cubicBezTo>
                  <a:close/>
                </a:path>
              </a:pathLst>
            </a:custGeom>
            <a:solidFill>
              <a:srgbClr val="FFFFFF">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7"/>
            <p:cNvSpPr/>
            <p:nvPr/>
          </p:nvSpPr>
          <p:spPr>
            <a:xfrm>
              <a:off x="4542638" y="1107200"/>
              <a:ext cx="55175" cy="102525"/>
            </a:xfrm>
            <a:custGeom>
              <a:avLst/>
              <a:gdLst/>
              <a:ahLst/>
              <a:cxnLst/>
              <a:rect l="l" t="t" r="r" b="b"/>
              <a:pathLst>
                <a:path w="2207" h="4101" extrusionOk="0">
                  <a:moveTo>
                    <a:pt x="1" y="1"/>
                  </a:moveTo>
                  <a:lnTo>
                    <a:pt x="1" y="1"/>
                  </a:lnTo>
                  <a:cubicBezTo>
                    <a:pt x="153" y="1941"/>
                    <a:pt x="460" y="4101"/>
                    <a:pt x="1067" y="4101"/>
                  </a:cubicBezTo>
                  <a:lnTo>
                    <a:pt x="1074" y="4101"/>
                  </a:lnTo>
                  <a:cubicBezTo>
                    <a:pt x="1606" y="4083"/>
                    <a:pt x="1970" y="2425"/>
                    <a:pt x="2207" y="706"/>
                  </a:cubicBezTo>
                  <a:cubicBezTo>
                    <a:pt x="2175" y="685"/>
                    <a:pt x="2139" y="664"/>
                    <a:pt x="2104" y="646"/>
                  </a:cubicBezTo>
                  <a:cubicBezTo>
                    <a:pt x="1610" y="361"/>
                    <a:pt x="975" y="180"/>
                    <a:pt x="305" y="110"/>
                  </a:cubicBezTo>
                  <a:cubicBezTo>
                    <a:pt x="212" y="64"/>
                    <a:pt x="111" y="25"/>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67"/>
            <p:cNvSpPr/>
            <p:nvPr/>
          </p:nvSpPr>
          <p:spPr>
            <a:xfrm>
              <a:off x="4471088" y="1107025"/>
              <a:ext cx="52425" cy="72825"/>
            </a:xfrm>
            <a:custGeom>
              <a:avLst/>
              <a:gdLst/>
              <a:ahLst/>
              <a:cxnLst/>
              <a:rect l="l" t="t" r="r" b="b"/>
              <a:pathLst>
                <a:path w="2097" h="2913" extrusionOk="0">
                  <a:moveTo>
                    <a:pt x="2079" y="0"/>
                  </a:moveTo>
                  <a:lnTo>
                    <a:pt x="2079" y="0"/>
                  </a:lnTo>
                  <a:cubicBezTo>
                    <a:pt x="1413" y="57"/>
                    <a:pt x="672" y="220"/>
                    <a:pt x="1" y="505"/>
                  </a:cubicBezTo>
                  <a:cubicBezTo>
                    <a:pt x="509" y="1733"/>
                    <a:pt x="1109" y="2912"/>
                    <a:pt x="1533" y="2912"/>
                  </a:cubicBezTo>
                  <a:cubicBezTo>
                    <a:pt x="1550" y="2912"/>
                    <a:pt x="1568" y="2912"/>
                    <a:pt x="1585" y="2904"/>
                  </a:cubicBezTo>
                  <a:cubicBezTo>
                    <a:pt x="2009" y="2799"/>
                    <a:pt x="2097" y="1401"/>
                    <a:pt x="20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67"/>
            <p:cNvSpPr/>
            <p:nvPr/>
          </p:nvSpPr>
          <p:spPr>
            <a:xfrm>
              <a:off x="4619138" y="1143725"/>
              <a:ext cx="14050" cy="36275"/>
            </a:xfrm>
            <a:custGeom>
              <a:avLst/>
              <a:gdLst/>
              <a:ahLst/>
              <a:cxnLst/>
              <a:rect l="l" t="t" r="r" b="b"/>
              <a:pathLst>
                <a:path w="562" h="1451" extrusionOk="0">
                  <a:moveTo>
                    <a:pt x="1" y="1"/>
                  </a:moveTo>
                  <a:lnTo>
                    <a:pt x="1" y="1"/>
                  </a:lnTo>
                  <a:cubicBezTo>
                    <a:pt x="22" y="791"/>
                    <a:pt x="113" y="1387"/>
                    <a:pt x="336" y="1444"/>
                  </a:cubicBezTo>
                  <a:cubicBezTo>
                    <a:pt x="350" y="1447"/>
                    <a:pt x="361" y="1451"/>
                    <a:pt x="375" y="1451"/>
                  </a:cubicBezTo>
                  <a:cubicBezTo>
                    <a:pt x="431" y="1451"/>
                    <a:pt x="494" y="1420"/>
                    <a:pt x="561" y="1363"/>
                  </a:cubicBezTo>
                  <a:cubicBezTo>
                    <a:pt x="527" y="861"/>
                    <a:pt x="315" y="396"/>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7"/>
            <p:cNvSpPr/>
            <p:nvPr/>
          </p:nvSpPr>
          <p:spPr>
            <a:xfrm>
              <a:off x="4640763" y="1131025"/>
              <a:ext cx="90800" cy="89925"/>
            </a:xfrm>
            <a:custGeom>
              <a:avLst/>
              <a:gdLst/>
              <a:ahLst/>
              <a:cxnLst/>
              <a:rect l="l" t="t" r="r" b="b"/>
              <a:pathLst>
                <a:path w="3632" h="3597" extrusionOk="0">
                  <a:moveTo>
                    <a:pt x="1193" y="1"/>
                  </a:moveTo>
                  <a:cubicBezTo>
                    <a:pt x="1027" y="1"/>
                    <a:pt x="861" y="46"/>
                    <a:pt x="709" y="123"/>
                  </a:cubicBezTo>
                  <a:cubicBezTo>
                    <a:pt x="466" y="667"/>
                    <a:pt x="222" y="1161"/>
                    <a:pt x="0" y="1500"/>
                  </a:cubicBezTo>
                  <a:cubicBezTo>
                    <a:pt x="11" y="1542"/>
                    <a:pt x="22" y="1581"/>
                    <a:pt x="39" y="1623"/>
                  </a:cubicBezTo>
                  <a:cubicBezTo>
                    <a:pt x="78" y="1723"/>
                    <a:pt x="116" y="1814"/>
                    <a:pt x="159" y="1906"/>
                  </a:cubicBezTo>
                  <a:cubicBezTo>
                    <a:pt x="177" y="2330"/>
                    <a:pt x="403" y="2725"/>
                    <a:pt x="763" y="2947"/>
                  </a:cubicBezTo>
                  <a:cubicBezTo>
                    <a:pt x="847" y="3057"/>
                    <a:pt x="953" y="3156"/>
                    <a:pt x="1090" y="3236"/>
                  </a:cubicBezTo>
                  <a:cubicBezTo>
                    <a:pt x="1242" y="3325"/>
                    <a:pt x="1437" y="3384"/>
                    <a:pt x="1631" y="3402"/>
                  </a:cubicBezTo>
                  <a:cubicBezTo>
                    <a:pt x="1740" y="3455"/>
                    <a:pt x="1849" y="3501"/>
                    <a:pt x="1966" y="3547"/>
                  </a:cubicBezTo>
                  <a:cubicBezTo>
                    <a:pt x="2058" y="3582"/>
                    <a:pt x="2160" y="3596"/>
                    <a:pt x="2266" y="3596"/>
                  </a:cubicBezTo>
                  <a:cubicBezTo>
                    <a:pt x="2453" y="3596"/>
                    <a:pt x="2644" y="3547"/>
                    <a:pt x="2799" y="3483"/>
                  </a:cubicBezTo>
                  <a:cubicBezTo>
                    <a:pt x="3046" y="3378"/>
                    <a:pt x="3286" y="3201"/>
                    <a:pt x="3413" y="2957"/>
                  </a:cubicBezTo>
                  <a:cubicBezTo>
                    <a:pt x="3631" y="2545"/>
                    <a:pt x="3625" y="2079"/>
                    <a:pt x="3409" y="1687"/>
                  </a:cubicBezTo>
                  <a:cubicBezTo>
                    <a:pt x="3314" y="1296"/>
                    <a:pt x="3063" y="882"/>
                    <a:pt x="2767" y="625"/>
                  </a:cubicBezTo>
                  <a:cubicBezTo>
                    <a:pt x="2322" y="240"/>
                    <a:pt x="1856" y="53"/>
                    <a:pt x="1274" y="4"/>
                  </a:cubicBezTo>
                  <a:cubicBezTo>
                    <a:pt x="1246" y="1"/>
                    <a:pt x="1221" y="1"/>
                    <a:pt x="1193" y="1"/>
                  </a:cubicBezTo>
                  <a:close/>
                </a:path>
              </a:pathLst>
            </a:custGeom>
            <a:solidFill>
              <a:srgbClr val="FFFFFF">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7"/>
            <p:cNvSpPr/>
            <p:nvPr/>
          </p:nvSpPr>
          <p:spPr>
            <a:xfrm>
              <a:off x="4637663" y="1134100"/>
              <a:ext cx="20850" cy="34425"/>
            </a:xfrm>
            <a:custGeom>
              <a:avLst/>
              <a:gdLst/>
              <a:ahLst/>
              <a:cxnLst/>
              <a:rect l="l" t="t" r="r" b="b"/>
              <a:pathLst>
                <a:path w="834" h="1377" extrusionOk="0">
                  <a:moveTo>
                    <a:pt x="833" y="0"/>
                  </a:moveTo>
                  <a:lnTo>
                    <a:pt x="833" y="0"/>
                  </a:lnTo>
                  <a:cubicBezTo>
                    <a:pt x="350" y="255"/>
                    <a:pt x="1" y="852"/>
                    <a:pt x="124" y="1377"/>
                  </a:cubicBezTo>
                  <a:cubicBezTo>
                    <a:pt x="346" y="1038"/>
                    <a:pt x="590" y="544"/>
                    <a:pt x="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7"/>
            <p:cNvSpPr/>
            <p:nvPr/>
          </p:nvSpPr>
          <p:spPr>
            <a:xfrm>
              <a:off x="4278163" y="1006275"/>
              <a:ext cx="85500" cy="68675"/>
            </a:xfrm>
            <a:custGeom>
              <a:avLst/>
              <a:gdLst/>
              <a:ahLst/>
              <a:cxnLst/>
              <a:rect l="l" t="t" r="r" b="b"/>
              <a:pathLst>
                <a:path w="3420" h="2747" extrusionOk="0">
                  <a:moveTo>
                    <a:pt x="2396" y="0"/>
                  </a:moveTo>
                  <a:cubicBezTo>
                    <a:pt x="1277" y="0"/>
                    <a:pt x="103" y="985"/>
                    <a:pt x="25" y="2111"/>
                  </a:cubicBezTo>
                  <a:cubicBezTo>
                    <a:pt x="0" y="2471"/>
                    <a:pt x="357" y="2746"/>
                    <a:pt x="691" y="2746"/>
                  </a:cubicBezTo>
                  <a:cubicBezTo>
                    <a:pt x="844" y="2746"/>
                    <a:pt x="992" y="2689"/>
                    <a:pt x="1098" y="2559"/>
                  </a:cubicBezTo>
                  <a:cubicBezTo>
                    <a:pt x="1200" y="2432"/>
                    <a:pt x="1288" y="2305"/>
                    <a:pt x="1373" y="2185"/>
                  </a:cubicBezTo>
                  <a:cubicBezTo>
                    <a:pt x="1525" y="1821"/>
                    <a:pt x="1786" y="1500"/>
                    <a:pt x="2142" y="1274"/>
                  </a:cubicBezTo>
                  <a:cubicBezTo>
                    <a:pt x="2357" y="1137"/>
                    <a:pt x="2576" y="1056"/>
                    <a:pt x="2795" y="1024"/>
                  </a:cubicBezTo>
                  <a:cubicBezTo>
                    <a:pt x="2919" y="957"/>
                    <a:pt x="3046" y="893"/>
                    <a:pt x="3165" y="830"/>
                  </a:cubicBezTo>
                  <a:cubicBezTo>
                    <a:pt x="3406" y="699"/>
                    <a:pt x="3419" y="300"/>
                    <a:pt x="3165" y="177"/>
                  </a:cubicBezTo>
                  <a:cubicBezTo>
                    <a:pt x="2922" y="53"/>
                    <a:pt x="2661" y="0"/>
                    <a:pt x="2396" y="0"/>
                  </a:cubicBezTo>
                  <a:close/>
                </a:path>
              </a:pathLst>
            </a:custGeom>
            <a:solidFill>
              <a:srgbClr val="FFFFFF">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7"/>
            <p:cNvSpPr/>
            <p:nvPr/>
          </p:nvSpPr>
          <p:spPr>
            <a:xfrm>
              <a:off x="4312488" y="1031850"/>
              <a:ext cx="35575" cy="29050"/>
            </a:xfrm>
            <a:custGeom>
              <a:avLst/>
              <a:gdLst/>
              <a:ahLst/>
              <a:cxnLst/>
              <a:rect l="l" t="t" r="r" b="b"/>
              <a:pathLst>
                <a:path w="1423" h="1162" extrusionOk="0">
                  <a:moveTo>
                    <a:pt x="1422" y="1"/>
                  </a:moveTo>
                  <a:cubicBezTo>
                    <a:pt x="1203" y="33"/>
                    <a:pt x="984" y="114"/>
                    <a:pt x="769" y="251"/>
                  </a:cubicBezTo>
                  <a:cubicBezTo>
                    <a:pt x="413" y="477"/>
                    <a:pt x="152" y="798"/>
                    <a:pt x="0" y="1162"/>
                  </a:cubicBezTo>
                  <a:cubicBezTo>
                    <a:pt x="170" y="914"/>
                    <a:pt x="335" y="678"/>
                    <a:pt x="603" y="484"/>
                  </a:cubicBezTo>
                  <a:cubicBezTo>
                    <a:pt x="861" y="297"/>
                    <a:pt x="1139" y="149"/>
                    <a:pt x="1422" y="1"/>
                  </a:cubicBezTo>
                  <a:close/>
                </a:path>
              </a:pathLst>
            </a:custGeom>
            <a:solidFill>
              <a:srgbClr val="FBE6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7"/>
            <p:cNvSpPr/>
            <p:nvPr/>
          </p:nvSpPr>
          <p:spPr>
            <a:xfrm>
              <a:off x="4780513" y="1009375"/>
              <a:ext cx="68125" cy="83375"/>
            </a:xfrm>
            <a:custGeom>
              <a:avLst/>
              <a:gdLst/>
              <a:ahLst/>
              <a:cxnLst/>
              <a:rect l="l" t="t" r="r" b="b"/>
              <a:pathLst>
                <a:path w="2725" h="3335" extrusionOk="0">
                  <a:moveTo>
                    <a:pt x="569" y="0"/>
                  </a:moveTo>
                  <a:cubicBezTo>
                    <a:pt x="406" y="0"/>
                    <a:pt x="258" y="53"/>
                    <a:pt x="145" y="194"/>
                  </a:cubicBezTo>
                  <a:cubicBezTo>
                    <a:pt x="22" y="352"/>
                    <a:pt x="0" y="617"/>
                    <a:pt x="215" y="723"/>
                  </a:cubicBezTo>
                  <a:cubicBezTo>
                    <a:pt x="515" y="875"/>
                    <a:pt x="773" y="1129"/>
                    <a:pt x="967" y="1425"/>
                  </a:cubicBezTo>
                  <a:cubicBezTo>
                    <a:pt x="1419" y="1877"/>
                    <a:pt x="1623" y="2512"/>
                    <a:pt x="1538" y="3130"/>
                  </a:cubicBezTo>
                  <a:cubicBezTo>
                    <a:pt x="1670" y="3268"/>
                    <a:pt x="1860" y="3335"/>
                    <a:pt x="2051" y="3335"/>
                  </a:cubicBezTo>
                  <a:cubicBezTo>
                    <a:pt x="2390" y="3335"/>
                    <a:pt x="2724" y="3119"/>
                    <a:pt x="2714" y="2689"/>
                  </a:cubicBezTo>
                  <a:cubicBezTo>
                    <a:pt x="2693" y="1902"/>
                    <a:pt x="2424" y="1171"/>
                    <a:pt x="1835" y="639"/>
                  </a:cubicBezTo>
                  <a:cubicBezTo>
                    <a:pt x="1585" y="416"/>
                    <a:pt x="1017" y="0"/>
                    <a:pt x="569" y="0"/>
                  </a:cubicBezTo>
                  <a:close/>
                </a:path>
              </a:pathLst>
            </a:custGeom>
            <a:solidFill>
              <a:srgbClr val="FFFFFF">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7"/>
            <p:cNvSpPr/>
            <p:nvPr/>
          </p:nvSpPr>
          <p:spPr>
            <a:xfrm>
              <a:off x="4804663" y="1045000"/>
              <a:ext cx="16450" cy="42650"/>
            </a:xfrm>
            <a:custGeom>
              <a:avLst/>
              <a:gdLst/>
              <a:ahLst/>
              <a:cxnLst/>
              <a:rect l="l" t="t" r="r" b="b"/>
              <a:pathLst>
                <a:path w="658" h="1706" extrusionOk="0">
                  <a:moveTo>
                    <a:pt x="1" y="0"/>
                  </a:moveTo>
                  <a:cubicBezTo>
                    <a:pt x="255" y="385"/>
                    <a:pt x="403" y="841"/>
                    <a:pt x="403" y="1264"/>
                  </a:cubicBezTo>
                  <a:cubicBezTo>
                    <a:pt x="403" y="1451"/>
                    <a:pt x="471" y="1600"/>
                    <a:pt x="572" y="1705"/>
                  </a:cubicBezTo>
                  <a:cubicBezTo>
                    <a:pt x="657" y="1087"/>
                    <a:pt x="453" y="452"/>
                    <a:pt x="1" y="0"/>
                  </a:cubicBezTo>
                  <a:close/>
                </a:path>
              </a:pathLst>
            </a:custGeom>
            <a:solidFill>
              <a:srgbClr val="FBE6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7"/>
            <p:cNvSpPr/>
            <p:nvPr/>
          </p:nvSpPr>
          <p:spPr>
            <a:xfrm>
              <a:off x="4385688" y="1328825"/>
              <a:ext cx="22100" cy="22075"/>
            </a:xfrm>
            <a:custGeom>
              <a:avLst/>
              <a:gdLst/>
              <a:ahLst/>
              <a:cxnLst/>
              <a:rect l="l" t="t" r="r" b="b"/>
              <a:pathLst>
                <a:path w="884" h="883" extrusionOk="0">
                  <a:moveTo>
                    <a:pt x="442" y="0"/>
                  </a:moveTo>
                  <a:cubicBezTo>
                    <a:pt x="198" y="0"/>
                    <a:pt x="1" y="198"/>
                    <a:pt x="1" y="441"/>
                  </a:cubicBezTo>
                  <a:cubicBezTo>
                    <a:pt x="1" y="685"/>
                    <a:pt x="198" y="883"/>
                    <a:pt x="442" y="883"/>
                  </a:cubicBezTo>
                  <a:cubicBezTo>
                    <a:pt x="685" y="883"/>
                    <a:pt x="883" y="685"/>
                    <a:pt x="883" y="441"/>
                  </a:cubicBezTo>
                  <a:cubicBezTo>
                    <a:pt x="883" y="198"/>
                    <a:pt x="685"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7"/>
            <p:cNvSpPr/>
            <p:nvPr/>
          </p:nvSpPr>
          <p:spPr>
            <a:xfrm>
              <a:off x="4685138" y="1328825"/>
              <a:ext cx="21975" cy="22075"/>
            </a:xfrm>
            <a:custGeom>
              <a:avLst/>
              <a:gdLst/>
              <a:ahLst/>
              <a:cxnLst/>
              <a:rect l="l" t="t" r="r" b="b"/>
              <a:pathLst>
                <a:path w="879" h="883" extrusionOk="0">
                  <a:moveTo>
                    <a:pt x="441" y="0"/>
                  </a:moveTo>
                  <a:cubicBezTo>
                    <a:pt x="198" y="0"/>
                    <a:pt x="1" y="198"/>
                    <a:pt x="1" y="441"/>
                  </a:cubicBezTo>
                  <a:cubicBezTo>
                    <a:pt x="1" y="685"/>
                    <a:pt x="198" y="883"/>
                    <a:pt x="441" y="883"/>
                  </a:cubicBezTo>
                  <a:cubicBezTo>
                    <a:pt x="685" y="883"/>
                    <a:pt x="879" y="685"/>
                    <a:pt x="879" y="441"/>
                  </a:cubicBezTo>
                  <a:cubicBezTo>
                    <a:pt x="879" y="198"/>
                    <a:pt x="685" y="0"/>
                    <a:pt x="4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1665;p84"/>
          <p:cNvGrpSpPr/>
          <p:nvPr/>
        </p:nvGrpSpPr>
        <p:grpSpPr>
          <a:xfrm flipH="1">
            <a:off x="7020272" y="771614"/>
            <a:ext cx="1918071" cy="2160176"/>
            <a:chOff x="4018800" y="311200"/>
            <a:chExt cx="677775" cy="794100"/>
          </a:xfrm>
        </p:grpSpPr>
        <p:sp>
          <p:nvSpPr>
            <p:cNvPr id="49" name="Google Shape;1666;p84"/>
            <p:cNvSpPr/>
            <p:nvPr/>
          </p:nvSpPr>
          <p:spPr>
            <a:xfrm>
              <a:off x="4235950" y="550200"/>
              <a:ext cx="47400" cy="98675"/>
            </a:xfrm>
            <a:custGeom>
              <a:avLst/>
              <a:gdLst/>
              <a:ahLst/>
              <a:cxnLst/>
              <a:rect l="l" t="t" r="r" b="b"/>
              <a:pathLst>
                <a:path w="1896" h="3947" extrusionOk="0">
                  <a:moveTo>
                    <a:pt x="950" y="0"/>
                  </a:moveTo>
                  <a:cubicBezTo>
                    <a:pt x="426" y="0"/>
                    <a:pt x="0" y="429"/>
                    <a:pt x="0" y="949"/>
                  </a:cubicBezTo>
                  <a:lnTo>
                    <a:pt x="0" y="2997"/>
                  </a:lnTo>
                  <a:cubicBezTo>
                    <a:pt x="0" y="3521"/>
                    <a:pt x="426" y="3947"/>
                    <a:pt x="950" y="3947"/>
                  </a:cubicBezTo>
                  <a:cubicBezTo>
                    <a:pt x="1470" y="3947"/>
                    <a:pt x="1895" y="3521"/>
                    <a:pt x="1895" y="2997"/>
                  </a:cubicBezTo>
                  <a:lnTo>
                    <a:pt x="1895" y="949"/>
                  </a:lnTo>
                  <a:cubicBezTo>
                    <a:pt x="1895" y="429"/>
                    <a:pt x="1470" y="0"/>
                    <a:pt x="950"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67;p84"/>
            <p:cNvSpPr/>
            <p:nvPr/>
          </p:nvSpPr>
          <p:spPr>
            <a:xfrm>
              <a:off x="4235950" y="550200"/>
              <a:ext cx="47400" cy="23750"/>
            </a:xfrm>
            <a:custGeom>
              <a:avLst/>
              <a:gdLst/>
              <a:ahLst/>
              <a:cxnLst/>
              <a:rect l="l" t="t" r="r" b="b"/>
              <a:pathLst>
                <a:path w="1896" h="950" extrusionOk="0">
                  <a:moveTo>
                    <a:pt x="0" y="0"/>
                  </a:moveTo>
                  <a:lnTo>
                    <a:pt x="0" y="949"/>
                  </a:lnTo>
                  <a:cubicBezTo>
                    <a:pt x="0" y="429"/>
                    <a:pt x="426" y="0"/>
                    <a:pt x="950" y="0"/>
                  </a:cubicBezTo>
                  <a:close/>
                  <a:moveTo>
                    <a:pt x="950" y="0"/>
                  </a:moveTo>
                  <a:cubicBezTo>
                    <a:pt x="1470" y="0"/>
                    <a:pt x="1895" y="429"/>
                    <a:pt x="1895" y="949"/>
                  </a:cubicBezTo>
                  <a:lnTo>
                    <a:pt x="18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68;p84"/>
            <p:cNvSpPr/>
            <p:nvPr/>
          </p:nvSpPr>
          <p:spPr>
            <a:xfrm>
              <a:off x="4235950" y="550200"/>
              <a:ext cx="47400" cy="44500"/>
            </a:xfrm>
            <a:custGeom>
              <a:avLst/>
              <a:gdLst/>
              <a:ahLst/>
              <a:cxnLst/>
              <a:rect l="l" t="t" r="r" b="b"/>
              <a:pathLst>
                <a:path w="1896" h="1780" extrusionOk="0">
                  <a:moveTo>
                    <a:pt x="950" y="0"/>
                  </a:moveTo>
                  <a:cubicBezTo>
                    <a:pt x="426" y="0"/>
                    <a:pt x="0" y="429"/>
                    <a:pt x="0" y="949"/>
                  </a:cubicBezTo>
                  <a:lnTo>
                    <a:pt x="0" y="1582"/>
                  </a:lnTo>
                  <a:cubicBezTo>
                    <a:pt x="279" y="1732"/>
                    <a:pt x="586" y="1780"/>
                    <a:pt x="864" y="1780"/>
                  </a:cubicBezTo>
                  <a:cubicBezTo>
                    <a:pt x="1426" y="1780"/>
                    <a:pt x="1895" y="1582"/>
                    <a:pt x="1895" y="1582"/>
                  </a:cubicBezTo>
                  <a:lnTo>
                    <a:pt x="1895" y="949"/>
                  </a:lnTo>
                  <a:cubicBezTo>
                    <a:pt x="1895" y="429"/>
                    <a:pt x="1470" y="0"/>
                    <a:pt x="950" y="0"/>
                  </a:cubicBezTo>
                  <a:close/>
                </a:path>
              </a:pathLst>
            </a:custGeom>
            <a:solidFill>
              <a:srgbClr val="F3A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69;p84"/>
            <p:cNvSpPr/>
            <p:nvPr/>
          </p:nvSpPr>
          <p:spPr>
            <a:xfrm>
              <a:off x="4142825" y="607525"/>
              <a:ext cx="233650" cy="400650"/>
            </a:xfrm>
            <a:custGeom>
              <a:avLst/>
              <a:gdLst/>
              <a:ahLst/>
              <a:cxnLst/>
              <a:rect l="l" t="t" r="r" b="b"/>
              <a:pathLst>
                <a:path w="9346" h="16026" extrusionOk="0">
                  <a:moveTo>
                    <a:pt x="4253" y="0"/>
                  </a:moveTo>
                  <a:cubicBezTo>
                    <a:pt x="1915" y="0"/>
                    <a:pt x="0" y="1987"/>
                    <a:pt x="0" y="4413"/>
                  </a:cubicBezTo>
                  <a:lnTo>
                    <a:pt x="762" y="11830"/>
                  </a:lnTo>
                  <a:cubicBezTo>
                    <a:pt x="1357" y="14235"/>
                    <a:pt x="2048" y="15624"/>
                    <a:pt x="4253" y="16025"/>
                  </a:cubicBezTo>
                  <a:lnTo>
                    <a:pt x="5093" y="16025"/>
                  </a:lnTo>
                  <a:cubicBezTo>
                    <a:pt x="7434" y="16025"/>
                    <a:pt x="8114" y="14413"/>
                    <a:pt x="8546" y="11830"/>
                  </a:cubicBezTo>
                  <a:lnTo>
                    <a:pt x="9346" y="4413"/>
                  </a:lnTo>
                  <a:cubicBezTo>
                    <a:pt x="9346" y="1987"/>
                    <a:pt x="7434" y="0"/>
                    <a:pt x="5093"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70;p84"/>
            <p:cNvSpPr/>
            <p:nvPr/>
          </p:nvSpPr>
          <p:spPr>
            <a:xfrm>
              <a:off x="4161850" y="903250"/>
              <a:ext cx="194650" cy="104925"/>
            </a:xfrm>
            <a:custGeom>
              <a:avLst/>
              <a:gdLst/>
              <a:ahLst/>
              <a:cxnLst/>
              <a:rect l="l" t="t" r="r" b="b"/>
              <a:pathLst>
                <a:path w="7786" h="4197" extrusionOk="0">
                  <a:moveTo>
                    <a:pt x="1" y="1"/>
                  </a:moveTo>
                  <a:cubicBezTo>
                    <a:pt x="596" y="2406"/>
                    <a:pt x="1287" y="3795"/>
                    <a:pt x="3492" y="4196"/>
                  </a:cubicBezTo>
                  <a:lnTo>
                    <a:pt x="4332" y="4196"/>
                  </a:lnTo>
                  <a:cubicBezTo>
                    <a:pt x="6673" y="4196"/>
                    <a:pt x="7353" y="2584"/>
                    <a:pt x="7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71;p84"/>
            <p:cNvSpPr/>
            <p:nvPr/>
          </p:nvSpPr>
          <p:spPr>
            <a:xfrm>
              <a:off x="4280500" y="828800"/>
              <a:ext cx="327075" cy="204100"/>
            </a:xfrm>
            <a:custGeom>
              <a:avLst/>
              <a:gdLst/>
              <a:ahLst/>
              <a:cxnLst/>
              <a:rect l="l" t="t" r="r" b="b"/>
              <a:pathLst>
                <a:path w="13083" h="8164" extrusionOk="0">
                  <a:moveTo>
                    <a:pt x="7333" y="1"/>
                  </a:moveTo>
                  <a:cubicBezTo>
                    <a:pt x="5783" y="1"/>
                    <a:pt x="4491" y="1281"/>
                    <a:pt x="3131" y="2625"/>
                  </a:cubicBezTo>
                  <a:cubicBezTo>
                    <a:pt x="2325" y="3421"/>
                    <a:pt x="1495" y="4244"/>
                    <a:pt x="589" y="4833"/>
                  </a:cubicBezTo>
                  <a:cubicBezTo>
                    <a:pt x="131" y="5133"/>
                    <a:pt x="1" y="5742"/>
                    <a:pt x="297" y="6201"/>
                  </a:cubicBezTo>
                  <a:cubicBezTo>
                    <a:pt x="488" y="6492"/>
                    <a:pt x="805" y="6651"/>
                    <a:pt x="1129" y="6651"/>
                  </a:cubicBezTo>
                  <a:cubicBezTo>
                    <a:pt x="1313" y="6651"/>
                    <a:pt x="1499" y="6599"/>
                    <a:pt x="1665" y="6490"/>
                  </a:cubicBezTo>
                  <a:cubicBezTo>
                    <a:pt x="2740" y="5793"/>
                    <a:pt x="3686" y="4857"/>
                    <a:pt x="4520" y="4031"/>
                  </a:cubicBezTo>
                  <a:cubicBezTo>
                    <a:pt x="5583" y="2976"/>
                    <a:pt x="6593" y="1978"/>
                    <a:pt x="7361" y="1978"/>
                  </a:cubicBezTo>
                  <a:cubicBezTo>
                    <a:pt x="7419" y="1978"/>
                    <a:pt x="7475" y="1984"/>
                    <a:pt x="7530" y="1996"/>
                  </a:cubicBezTo>
                  <a:cubicBezTo>
                    <a:pt x="8214" y="2142"/>
                    <a:pt x="9378" y="3224"/>
                    <a:pt x="11041" y="7531"/>
                  </a:cubicBezTo>
                  <a:cubicBezTo>
                    <a:pt x="11195" y="7923"/>
                    <a:pt x="11569" y="8164"/>
                    <a:pt x="11963" y="8164"/>
                  </a:cubicBezTo>
                  <a:cubicBezTo>
                    <a:pt x="12082" y="8164"/>
                    <a:pt x="12202" y="8144"/>
                    <a:pt x="12321" y="8096"/>
                  </a:cubicBezTo>
                  <a:cubicBezTo>
                    <a:pt x="12828" y="7903"/>
                    <a:pt x="13083" y="7327"/>
                    <a:pt x="12886" y="6821"/>
                  </a:cubicBezTo>
                  <a:cubicBezTo>
                    <a:pt x="11205" y="2468"/>
                    <a:pt x="9728" y="447"/>
                    <a:pt x="7946" y="67"/>
                  </a:cubicBezTo>
                  <a:cubicBezTo>
                    <a:pt x="7737" y="22"/>
                    <a:pt x="7533" y="1"/>
                    <a:pt x="7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672;p84"/>
            <p:cNvSpPr/>
            <p:nvPr/>
          </p:nvSpPr>
          <p:spPr>
            <a:xfrm>
              <a:off x="4528025" y="984000"/>
              <a:ext cx="168550" cy="75625"/>
            </a:xfrm>
            <a:custGeom>
              <a:avLst/>
              <a:gdLst/>
              <a:ahLst/>
              <a:cxnLst/>
              <a:rect l="l" t="t" r="r" b="b"/>
              <a:pathLst>
                <a:path w="6742" h="3025" extrusionOk="0">
                  <a:moveTo>
                    <a:pt x="699" y="0"/>
                  </a:moveTo>
                  <a:cubicBezTo>
                    <a:pt x="0" y="1552"/>
                    <a:pt x="699" y="3025"/>
                    <a:pt x="699" y="3025"/>
                  </a:cubicBezTo>
                  <a:lnTo>
                    <a:pt x="5761" y="3025"/>
                  </a:lnTo>
                  <a:cubicBezTo>
                    <a:pt x="5761" y="3025"/>
                    <a:pt x="6741" y="2613"/>
                    <a:pt x="26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73;p84"/>
            <p:cNvSpPr/>
            <p:nvPr/>
          </p:nvSpPr>
          <p:spPr>
            <a:xfrm>
              <a:off x="4539250" y="1046500"/>
              <a:ext cx="139450" cy="13125"/>
            </a:xfrm>
            <a:custGeom>
              <a:avLst/>
              <a:gdLst/>
              <a:ahLst/>
              <a:cxnLst/>
              <a:rect l="l" t="t" r="r" b="b"/>
              <a:pathLst>
                <a:path w="5578" h="525" extrusionOk="0">
                  <a:moveTo>
                    <a:pt x="1" y="1"/>
                  </a:moveTo>
                  <a:lnTo>
                    <a:pt x="151" y="525"/>
                  </a:lnTo>
                  <a:lnTo>
                    <a:pt x="5325" y="525"/>
                  </a:lnTo>
                  <a:cubicBezTo>
                    <a:pt x="5578" y="334"/>
                    <a:pt x="5342" y="1"/>
                    <a:pt x="53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674;p84"/>
            <p:cNvSpPr/>
            <p:nvPr/>
          </p:nvSpPr>
          <p:spPr>
            <a:xfrm>
              <a:off x="4614975" y="1015275"/>
              <a:ext cx="57850" cy="31250"/>
            </a:xfrm>
            <a:custGeom>
              <a:avLst/>
              <a:gdLst/>
              <a:ahLst/>
              <a:cxnLst/>
              <a:rect l="l" t="t" r="r" b="b"/>
              <a:pathLst>
                <a:path w="2314" h="1250" extrusionOk="0">
                  <a:moveTo>
                    <a:pt x="878" y="1"/>
                  </a:moveTo>
                  <a:cubicBezTo>
                    <a:pt x="589" y="1"/>
                    <a:pt x="28" y="144"/>
                    <a:pt x="0" y="1250"/>
                  </a:cubicBezTo>
                  <a:lnTo>
                    <a:pt x="2313" y="1250"/>
                  </a:lnTo>
                  <a:cubicBezTo>
                    <a:pt x="2313" y="1250"/>
                    <a:pt x="2273" y="889"/>
                    <a:pt x="1048" y="18"/>
                  </a:cubicBezTo>
                  <a:cubicBezTo>
                    <a:pt x="1048" y="18"/>
                    <a:pt x="980" y="1"/>
                    <a:pt x="8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675;p84"/>
            <p:cNvSpPr/>
            <p:nvPr/>
          </p:nvSpPr>
          <p:spPr>
            <a:xfrm>
              <a:off x="4555000" y="1010425"/>
              <a:ext cx="24950" cy="20950"/>
            </a:xfrm>
            <a:custGeom>
              <a:avLst/>
              <a:gdLst/>
              <a:ahLst/>
              <a:cxnLst/>
              <a:rect l="l" t="t" r="r" b="b"/>
              <a:pathLst>
                <a:path w="998" h="838" extrusionOk="0">
                  <a:moveTo>
                    <a:pt x="501" y="1"/>
                  </a:moveTo>
                  <a:cubicBezTo>
                    <a:pt x="225" y="1"/>
                    <a:pt x="0" y="189"/>
                    <a:pt x="0" y="420"/>
                  </a:cubicBezTo>
                  <a:cubicBezTo>
                    <a:pt x="0" y="651"/>
                    <a:pt x="225" y="838"/>
                    <a:pt x="501" y="838"/>
                  </a:cubicBezTo>
                  <a:cubicBezTo>
                    <a:pt x="776" y="838"/>
                    <a:pt x="997" y="651"/>
                    <a:pt x="997" y="420"/>
                  </a:cubicBezTo>
                  <a:cubicBezTo>
                    <a:pt x="997" y="189"/>
                    <a:pt x="776" y="1"/>
                    <a:pt x="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76;p84"/>
            <p:cNvSpPr/>
            <p:nvPr/>
          </p:nvSpPr>
          <p:spPr>
            <a:xfrm>
              <a:off x="4322200" y="653475"/>
              <a:ext cx="176675" cy="206700"/>
            </a:xfrm>
            <a:custGeom>
              <a:avLst/>
              <a:gdLst/>
              <a:ahLst/>
              <a:cxnLst/>
              <a:rect l="l" t="t" r="r" b="b"/>
              <a:pathLst>
                <a:path w="7067" h="8268" extrusionOk="0">
                  <a:moveTo>
                    <a:pt x="853" y="1"/>
                  </a:moveTo>
                  <a:cubicBezTo>
                    <a:pt x="761" y="1"/>
                    <a:pt x="666" y="18"/>
                    <a:pt x="575" y="54"/>
                  </a:cubicBezTo>
                  <a:cubicBezTo>
                    <a:pt x="190" y="207"/>
                    <a:pt x="0" y="642"/>
                    <a:pt x="157" y="1030"/>
                  </a:cubicBezTo>
                  <a:cubicBezTo>
                    <a:pt x="647" y="2269"/>
                    <a:pt x="919" y="3531"/>
                    <a:pt x="1157" y="4647"/>
                  </a:cubicBezTo>
                  <a:cubicBezTo>
                    <a:pt x="1542" y="6444"/>
                    <a:pt x="1844" y="7862"/>
                    <a:pt x="2987" y="8199"/>
                  </a:cubicBezTo>
                  <a:cubicBezTo>
                    <a:pt x="3137" y="8244"/>
                    <a:pt x="3287" y="8267"/>
                    <a:pt x="3447" y="8267"/>
                  </a:cubicBezTo>
                  <a:cubicBezTo>
                    <a:pt x="4294" y="8267"/>
                    <a:pt x="5304" y="7617"/>
                    <a:pt x="6771" y="6158"/>
                  </a:cubicBezTo>
                  <a:cubicBezTo>
                    <a:pt x="7067" y="5865"/>
                    <a:pt x="7067" y="5389"/>
                    <a:pt x="6774" y="5097"/>
                  </a:cubicBezTo>
                  <a:cubicBezTo>
                    <a:pt x="6628" y="4948"/>
                    <a:pt x="6434" y="4874"/>
                    <a:pt x="6241" y="4874"/>
                  </a:cubicBezTo>
                  <a:cubicBezTo>
                    <a:pt x="6050" y="4874"/>
                    <a:pt x="5858" y="4947"/>
                    <a:pt x="5713" y="5092"/>
                  </a:cubicBezTo>
                  <a:cubicBezTo>
                    <a:pt x="4152" y="6644"/>
                    <a:pt x="3586" y="6764"/>
                    <a:pt x="3450" y="6764"/>
                  </a:cubicBezTo>
                  <a:cubicBezTo>
                    <a:pt x="3429" y="6764"/>
                    <a:pt x="3418" y="6761"/>
                    <a:pt x="3416" y="6760"/>
                  </a:cubicBezTo>
                  <a:cubicBezTo>
                    <a:pt x="3127" y="6675"/>
                    <a:pt x="2814" y="5208"/>
                    <a:pt x="2627" y="4331"/>
                  </a:cubicBezTo>
                  <a:cubicBezTo>
                    <a:pt x="2389" y="3218"/>
                    <a:pt x="2093" y="1830"/>
                    <a:pt x="1552" y="472"/>
                  </a:cubicBezTo>
                  <a:cubicBezTo>
                    <a:pt x="1435" y="179"/>
                    <a:pt x="1152" y="1"/>
                    <a:pt x="853"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77;p84"/>
            <p:cNvSpPr/>
            <p:nvPr/>
          </p:nvSpPr>
          <p:spPr>
            <a:xfrm>
              <a:off x="4149450" y="612025"/>
              <a:ext cx="255800" cy="314300"/>
            </a:xfrm>
            <a:custGeom>
              <a:avLst/>
              <a:gdLst/>
              <a:ahLst/>
              <a:cxnLst/>
              <a:rect l="l" t="t" r="r" b="b"/>
              <a:pathLst>
                <a:path w="10232" h="12572" extrusionOk="0">
                  <a:moveTo>
                    <a:pt x="5936" y="0"/>
                  </a:moveTo>
                  <a:cubicBezTo>
                    <a:pt x="5826" y="0"/>
                    <a:pt x="5712" y="9"/>
                    <a:pt x="5594" y="28"/>
                  </a:cubicBezTo>
                  <a:lnTo>
                    <a:pt x="5773" y="300"/>
                  </a:lnTo>
                  <a:cubicBezTo>
                    <a:pt x="5723" y="919"/>
                    <a:pt x="5222" y="1937"/>
                    <a:pt x="5342" y="2545"/>
                  </a:cubicBezTo>
                  <a:lnTo>
                    <a:pt x="5117" y="2872"/>
                  </a:lnTo>
                  <a:cubicBezTo>
                    <a:pt x="4777" y="2856"/>
                    <a:pt x="4617" y="2474"/>
                    <a:pt x="4410" y="2206"/>
                  </a:cubicBezTo>
                  <a:cubicBezTo>
                    <a:pt x="3746" y="1361"/>
                    <a:pt x="3437" y="1089"/>
                    <a:pt x="3222" y="38"/>
                  </a:cubicBezTo>
                  <a:cubicBezTo>
                    <a:pt x="3184" y="37"/>
                    <a:pt x="3147" y="36"/>
                    <a:pt x="3110" y="36"/>
                  </a:cubicBezTo>
                  <a:cubicBezTo>
                    <a:pt x="2007" y="36"/>
                    <a:pt x="1011" y="854"/>
                    <a:pt x="514" y="1848"/>
                  </a:cubicBezTo>
                  <a:cubicBezTo>
                    <a:pt x="0" y="2876"/>
                    <a:pt x="48" y="3682"/>
                    <a:pt x="34" y="4832"/>
                  </a:cubicBezTo>
                  <a:cubicBezTo>
                    <a:pt x="7" y="7098"/>
                    <a:pt x="65" y="9581"/>
                    <a:pt x="351" y="11830"/>
                  </a:cubicBezTo>
                  <a:cubicBezTo>
                    <a:pt x="425" y="12411"/>
                    <a:pt x="705" y="12572"/>
                    <a:pt x="1115" y="12572"/>
                  </a:cubicBezTo>
                  <a:cubicBezTo>
                    <a:pt x="1571" y="12572"/>
                    <a:pt x="2187" y="12374"/>
                    <a:pt x="2862" y="12331"/>
                  </a:cubicBezTo>
                  <a:cubicBezTo>
                    <a:pt x="3716" y="12279"/>
                    <a:pt x="4583" y="12011"/>
                    <a:pt x="5355" y="12004"/>
                  </a:cubicBezTo>
                  <a:cubicBezTo>
                    <a:pt x="6750" y="11997"/>
                    <a:pt x="7332" y="11909"/>
                    <a:pt x="7332" y="11909"/>
                  </a:cubicBezTo>
                  <a:lnTo>
                    <a:pt x="8281" y="11650"/>
                  </a:lnTo>
                  <a:cubicBezTo>
                    <a:pt x="8904" y="10874"/>
                    <a:pt x="8482" y="8098"/>
                    <a:pt x="8911" y="6309"/>
                  </a:cubicBezTo>
                  <a:lnTo>
                    <a:pt x="8917" y="6288"/>
                  </a:lnTo>
                  <a:cubicBezTo>
                    <a:pt x="9241" y="6166"/>
                    <a:pt x="9567" y="6043"/>
                    <a:pt x="9891" y="5921"/>
                  </a:cubicBezTo>
                  <a:cubicBezTo>
                    <a:pt x="10006" y="5877"/>
                    <a:pt x="10132" y="5822"/>
                    <a:pt x="10180" y="5709"/>
                  </a:cubicBezTo>
                  <a:cubicBezTo>
                    <a:pt x="10231" y="5601"/>
                    <a:pt x="10187" y="5472"/>
                    <a:pt x="10142" y="5356"/>
                  </a:cubicBezTo>
                  <a:cubicBezTo>
                    <a:pt x="9833" y="4560"/>
                    <a:pt x="9486" y="3774"/>
                    <a:pt x="9108" y="3008"/>
                  </a:cubicBezTo>
                  <a:cubicBezTo>
                    <a:pt x="8819" y="2419"/>
                    <a:pt x="8448" y="1879"/>
                    <a:pt x="8043" y="1361"/>
                  </a:cubicBezTo>
                  <a:cubicBezTo>
                    <a:pt x="7437" y="587"/>
                    <a:pt x="6824" y="0"/>
                    <a:pt x="59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78;p84"/>
            <p:cNvSpPr/>
            <p:nvPr/>
          </p:nvSpPr>
          <p:spPr>
            <a:xfrm>
              <a:off x="4338450" y="678150"/>
              <a:ext cx="39900" cy="113075"/>
            </a:xfrm>
            <a:custGeom>
              <a:avLst/>
              <a:gdLst/>
              <a:ahLst/>
              <a:cxnLst/>
              <a:rect l="l" t="t" r="r" b="b"/>
              <a:pathLst>
                <a:path w="1596" h="4523" extrusionOk="0">
                  <a:moveTo>
                    <a:pt x="55" y="0"/>
                  </a:moveTo>
                  <a:cubicBezTo>
                    <a:pt x="29" y="0"/>
                    <a:pt x="1" y="30"/>
                    <a:pt x="17" y="60"/>
                  </a:cubicBezTo>
                  <a:cubicBezTo>
                    <a:pt x="609" y="1346"/>
                    <a:pt x="1262" y="3044"/>
                    <a:pt x="1143" y="4484"/>
                  </a:cubicBezTo>
                  <a:cubicBezTo>
                    <a:pt x="1141" y="4508"/>
                    <a:pt x="1163" y="4522"/>
                    <a:pt x="1184" y="4522"/>
                  </a:cubicBezTo>
                  <a:cubicBezTo>
                    <a:pt x="1200" y="4522"/>
                    <a:pt x="1217" y="4513"/>
                    <a:pt x="1222" y="4493"/>
                  </a:cubicBezTo>
                  <a:cubicBezTo>
                    <a:pt x="1596" y="3068"/>
                    <a:pt x="721" y="1268"/>
                    <a:pt x="85" y="19"/>
                  </a:cubicBezTo>
                  <a:cubicBezTo>
                    <a:pt x="78" y="6"/>
                    <a:pt x="67" y="0"/>
                    <a:pt x="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79;p84"/>
            <p:cNvSpPr/>
            <p:nvPr/>
          </p:nvSpPr>
          <p:spPr>
            <a:xfrm>
              <a:off x="4227075" y="778675"/>
              <a:ext cx="95300" cy="108725"/>
            </a:xfrm>
            <a:custGeom>
              <a:avLst/>
              <a:gdLst/>
              <a:ahLst/>
              <a:cxnLst/>
              <a:rect l="l" t="t" r="r" b="b"/>
              <a:pathLst>
                <a:path w="3812" h="4349" extrusionOk="0">
                  <a:moveTo>
                    <a:pt x="3777" y="1"/>
                  </a:moveTo>
                  <a:cubicBezTo>
                    <a:pt x="3766" y="1"/>
                    <a:pt x="3755" y="7"/>
                    <a:pt x="3750" y="20"/>
                  </a:cubicBezTo>
                  <a:cubicBezTo>
                    <a:pt x="3244" y="1758"/>
                    <a:pt x="1600" y="3392"/>
                    <a:pt x="46" y="4263"/>
                  </a:cubicBezTo>
                  <a:cubicBezTo>
                    <a:pt x="1" y="4290"/>
                    <a:pt x="30" y="4348"/>
                    <a:pt x="74" y="4348"/>
                  </a:cubicBezTo>
                  <a:cubicBezTo>
                    <a:pt x="80" y="4348"/>
                    <a:pt x="86" y="4347"/>
                    <a:pt x="93" y="4344"/>
                  </a:cubicBezTo>
                  <a:cubicBezTo>
                    <a:pt x="1760" y="3613"/>
                    <a:pt x="3376" y="1816"/>
                    <a:pt x="3805" y="37"/>
                  </a:cubicBezTo>
                  <a:cubicBezTo>
                    <a:pt x="3812" y="14"/>
                    <a:pt x="3794" y="1"/>
                    <a:pt x="37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80;p84"/>
            <p:cNvSpPr/>
            <p:nvPr/>
          </p:nvSpPr>
          <p:spPr>
            <a:xfrm>
              <a:off x="4205675" y="605900"/>
              <a:ext cx="71700" cy="79150"/>
            </a:xfrm>
            <a:custGeom>
              <a:avLst/>
              <a:gdLst/>
              <a:ahLst/>
              <a:cxnLst/>
              <a:rect l="l" t="t" r="r" b="b"/>
              <a:pathLst>
                <a:path w="2868" h="3166" extrusionOk="0">
                  <a:moveTo>
                    <a:pt x="1150" y="1"/>
                  </a:moveTo>
                  <a:cubicBezTo>
                    <a:pt x="806" y="51"/>
                    <a:pt x="470" y="136"/>
                    <a:pt x="143" y="252"/>
                  </a:cubicBezTo>
                  <a:cubicBezTo>
                    <a:pt x="79" y="276"/>
                    <a:pt x="0" y="314"/>
                    <a:pt x="0" y="381"/>
                  </a:cubicBezTo>
                  <a:cubicBezTo>
                    <a:pt x="0" y="433"/>
                    <a:pt x="41" y="470"/>
                    <a:pt x="79" y="501"/>
                  </a:cubicBezTo>
                  <a:cubicBezTo>
                    <a:pt x="473" y="838"/>
                    <a:pt x="888" y="1154"/>
                    <a:pt x="1313" y="1450"/>
                  </a:cubicBezTo>
                  <a:cubicBezTo>
                    <a:pt x="1170" y="1480"/>
                    <a:pt x="1109" y="1667"/>
                    <a:pt x="1153" y="1807"/>
                  </a:cubicBezTo>
                  <a:cubicBezTo>
                    <a:pt x="1197" y="1947"/>
                    <a:pt x="1317" y="2049"/>
                    <a:pt x="1426" y="2144"/>
                  </a:cubicBezTo>
                  <a:cubicBezTo>
                    <a:pt x="1712" y="2386"/>
                    <a:pt x="1998" y="2631"/>
                    <a:pt x="2283" y="2872"/>
                  </a:cubicBezTo>
                  <a:cubicBezTo>
                    <a:pt x="2450" y="3012"/>
                    <a:pt x="2634" y="3158"/>
                    <a:pt x="2848" y="3165"/>
                  </a:cubicBezTo>
                  <a:lnTo>
                    <a:pt x="2868" y="3117"/>
                  </a:lnTo>
                  <a:cubicBezTo>
                    <a:pt x="2345" y="2107"/>
                    <a:pt x="1789" y="1116"/>
                    <a:pt x="1201" y="147"/>
                  </a:cubicBezTo>
                  <a:lnTo>
                    <a:pt x="11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681;p84"/>
            <p:cNvSpPr/>
            <p:nvPr/>
          </p:nvSpPr>
          <p:spPr>
            <a:xfrm>
              <a:off x="4278650" y="608500"/>
              <a:ext cx="35150" cy="74750"/>
            </a:xfrm>
            <a:custGeom>
              <a:avLst/>
              <a:gdLst/>
              <a:ahLst/>
              <a:cxnLst/>
              <a:rect l="l" t="t" r="r" b="b"/>
              <a:pathLst>
                <a:path w="1406" h="2990" extrusionOk="0">
                  <a:moveTo>
                    <a:pt x="464" y="0"/>
                  </a:moveTo>
                  <a:cubicBezTo>
                    <a:pt x="351" y="0"/>
                    <a:pt x="238" y="10"/>
                    <a:pt x="126" y="29"/>
                  </a:cubicBezTo>
                  <a:cubicBezTo>
                    <a:pt x="85" y="1016"/>
                    <a:pt x="41" y="2003"/>
                    <a:pt x="0" y="2989"/>
                  </a:cubicBezTo>
                  <a:lnTo>
                    <a:pt x="85" y="2956"/>
                  </a:lnTo>
                  <a:cubicBezTo>
                    <a:pt x="494" y="2496"/>
                    <a:pt x="891" y="2023"/>
                    <a:pt x="1276" y="1543"/>
                  </a:cubicBezTo>
                  <a:cubicBezTo>
                    <a:pt x="1197" y="1332"/>
                    <a:pt x="803" y="1359"/>
                    <a:pt x="773" y="1139"/>
                  </a:cubicBezTo>
                  <a:cubicBezTo>
                    <a:pt x="762" y="1040"/>
                    <a:pt x="837" y="955"/>
                    <a:pt x="908" y="883"/>
                  </a:cubicBezTo>
                  <a:cubicBezTo>
                    <a:pt x="1034" y="758"/>
                    <a:pt x="1157" y="635"/>
                    <a:pt x="1283" y="509"/>
                  </a:cubicBezTo>
                  <a:cubicBezTo>
                    <a:pt x="1340" y="451"/>
                    <a:pt x="1406" y="379"/>
                    <a:pt x="1389" y="298"/>
                  </a:cubicBezTo>
                  <a:cubicBezTo>
                    <a:pt x="1371" y="223"/>
                    <a:pt x="1296" y="183"/>
                    <a:pt x="1229" y="152"/>
                  </a:cubicBezTo>
                  <a:cubicBezTo>
                    <a:pt x="988" y="52"/>
                    <a:pt x="726" y="0"/>
                    <a:pt x="4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682;p84"/>
            <p:cNvSpPr/>
            <p:nvPr/>
          </p:nvSpPr>
          <p:spPr>
            <a:xfrm>
              <a:off x="4193000" y="831350"/>
              <a:ext cx="254850" cy="227175"/>
            </a:xfrm>
            <a:custGeom>
              <a:avLst/>
              <a:gdLst/>
              <a:ahLst/>
              <a:cxnLst/>
              <a:rect l="l" t="t" r="r" b="b"/>
              <a:pathLst>
                <a:path w="10194" h="9087" extrusionOk="0">
                  <a:moveTo>
                    <a:pt x="6420" y="0"/>
                  </a:moveTo>
                  <a:cubicBezTo>
                    <a:pt x="5128" y="0"/>
                    <a:pt x="3917" y="1229"/>
                    <a:pt x="2439" y="2727"/>
                  </a:cubicBezTo>
                  <a:cubicBezTo>
                    <a:pt x="1814" y="3367"/>
                    <a:pt x="1160" y="4027"/>
                    <a:pt x="449" y="4653"/>
                  </a:cubicBezTo>
                  <a:cubicBezTo>
                    <a:pt x="41" y="5014"/>
                    <a:pt x="0" y="5637"/>
                    <a:pt x="361" y="6045"/>
                  </a:cubicBezTo>
                  <a:cubicBezTo>
                    <a:pt x="557" y="6268"/>
                    <a:pt x="830" y="6383"/>
                    <a:pt x="1105" y="6383"/>
                  </a:cubicBezTo>
                  <a:cubicBezTo>
                    <a:pt x="1337" y="6383"/>
                    <a:pt x="1569" y="6302"/>
                    <a:pt x="1756" y="6136"/>
                  </a:cubicBezTo>
                  <a:cubicBezTo>
                    <a:pt x="2518" y="5463"/>
                    <a:pt x="3226" y="4748"/>
                    <a:pt x="3848" y="4116"/>
                  </a:cubicBezTo>
                  <a:cubicBezTo>
                    <a:pt x="4542" y="3412"/>
                    <a:pt x="5199" y="2745"/>
                    <a:pt x="5736" y="2343"/>
                  </a:cubicBezTo>
                  <a:cubicBezTo>
                    <a:pt x="6185" y="2011"/>
                    <a:pt x="6386" y="1985"/>
                    <a:pt x="6441" y="1985"/>
                  </a:cubicBezTo>
                  <a:cubicBezTo>
                    <a:pt x="6452" y="1985"/>
                    <a:pt x="6457" y="1986"/>
                    <a:pt x="6457" y="1986"/>
                  </a:cubicBezTo>
                  <a:cubicBezTo>
                    <a:pt x="6553" y="2016"/>
                    <a:pt x="7417" y="2469"/>
                    <a:pt x="8166" y="8225"/>
                  </a:cubicBezTo>
                  <a:cubicBezTo>
                    <a:pt x="8230" y="8726"/>
                    <a:pt x="8656" y="9087"/>
                    <a:pt x="9142" y="9087"/>
                  </a:cubicBezTo>
                  <a:cubicBezTo>
                    <a:pt x="9186" y="9087"/>
                    <a:pt x="9230" y="9087"/>
                    <a:pt x="9271" y="9079"/>
                  </a:cubicBezTo>
                  <a:cubicBezTo>
                    <a:pt x="9813" y="9008"/>
                    <a:pt x="10193" y="8515"/>
                    <a:pt x="10125" y="7974"/>
                  </a:cubicBezTo>
                  <a:cubicBezTo>
                    <a:pt x="9455" y="2826"/>
                    <a:pt x="8604" y="621"/>
                    <a:pt x="7087" y="111"/>
                  </a:cubicBezTo>
                  <a:cubicBezTo>
                    <a:pt x="6861" y="36"/>
                    <a:pt x="6640" y="0"/>
                    <a:pt x="64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683;p84"/>
            <p:cNvSpPr/>
            <p:nvPr/>
          </p:nvSpPr>
          <p:spPr>
            <a:xfrm>
              <a:off x="4366850" y="1000825"/>
              <a:ext cx="156800" cy="104300"/>
            </a:xfrm>
            <a:custGeom>
              <a:avLst/>
              <a:gdLst/>
              <a:ahLst/>
              <a:cxnLst/>
              <a:rect l="l" t="t" r="r" b="b"/>
              <a:pathLst>
                <a:path w="6272" h="4172" extrusionOk="0">
                  <a:moveTo>
                    <a:pt x="1058" y="1"/>
                  </a:moveTo>
                  <a:cubicBezTo>
                    <a:pt x="1" y="1334"/>
                    <a:pt x="313" y="2933"/>
                    <a:pt x="313" y="2933"/>
                  </a:cubicBezTo>
                  <a:lnTo>
                    <a:pt x="5182" y="4172"/>
                  </a:lnTo>
                  <a:cubicBezTo>
                    <a:pt x="5182" y="4172"/>
                    <a:pt x="6271" y="4026"/>
                    <a:pt x="2944" y="480"/>
                  </a:cubicBezTo>
                  <a:lnTo>
                    <a:pt x="10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684;p84"/>
            <p:cNvSpPr/>
            <p:nvPr/>
          </p:nvSpPr>
          <p:spPr>
            <a:xfrm>
              <a:off x="4371175" y="1059775"/>
              <a:ext cx="133075" cy="45525"/>
            </a:xfrm>
            <a:custGeom>
              <a:avLst/>
              <a:gdLst/>
              <a:ahLst/>
              <a:cxnLst/>
              <a:rect l="l" t="t" r="r" b="b"/>
              <a:pathLst>
                <a:path w="5323" h="1821" extrusionOk="0">
                  <a:moveTo>
                    <a:pt x="1" y="0"/>
                  </a:moveTo>
                  <a:lnTo>
                    <a:pt x="15" y="542"/>
                  </a:lnTo>
                  <a:lnTo>
                    <a:pt x="5033" y="1820"/>
                  </a:lnTo>
                  <a:cubicBezTo>
                    <a:pt x="5322" y="1701"/>
                    <a:pt x="5176" y="1317"/>
                    <a:pt x="5176" y="1317"/>
                  </a:cubicBez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685;p84"/>
            <p:cNvSpPr/>
            <p:nvPr/>
          </p:nvSpPr>
          <p:spPr>
            <a:xfrm>
              <a:off x="4444600" y="1052900"/>
              <a:ext cx="57250" cy="39825"/>
            </a:xfrm>
            <a:custGeom>
              <a:avLst/>
              <a:gdLst/>
              <a:ahLst/>
              <a:cxnLst/>
              <a:rect l="l" t="t" r="r" b="b"/>
              <a:pathLst>
                <a:path w="2290" h="1593" extrusionOk="0">
                  <a:moveTo>
                    <a:pt x="957" y="1"/>
                  </a:moveTo>
                  <a:cubicBezTo>
                    <a:pt x="655" y="1"/>
                    <a:pt x="239" y="175"/>
                    <a:pt x="0" y="1024"/>
                  </a:cubicBezTo>
                  <a:lnTo>
                    <a:pt x="2239" y="1592"/>
                  </a:lnTo>
                  <a:cubicBezTo>
                    <a:pt x="2239" y="1592"/>
                    <a:pt x="2290" y="1232"/>
                    <a:pt x="1321" y="85"/>
                  </a:cubicBezTo>
                  <a:cubicBezTo>
                    <a:pt x="1321" y="85"/>
                    <a:pt x="1167" y="1"/>
                    <a:pt x="9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686;p84"/>
            <p:cNvSpPr/>
            <p:nvPr/>
          </p:nvSpPr>
          <p:spPr>
            <a:xfrm>
              <a:off x="4391350" y="1031325"/>
              <a:ext cx="26975" cy="21200"/>
            </a:xfrm>
            <a:custGeom>
              <a:avLst/>
              <a:gdLst/>
              <a:ahLst/>
              <a:cxnLst/>
              <a:rect l="l" t="t" r="r" b="b"/>
              <a:pathLst>
                <a:path w="1079" h="848" extrusionOk="0">
                  <a:moveTo>
                    <a:pt x="499" y="0"/>
                  </a:moveTo>
                  <a:cubicBezTo>
                    <a:pt x="289" y="0"/>
                    <a:pt x="105" y="118"/>
                    <a:pt x="58" y="301"/>
                  </a:cubicBezTo>
                  <a:cubicBezTo>
                    <a:pt x="1" y="526"/>
                    <a:pt x="170" y="761"/>
                    <a:pt x="436" y="829"/>
                  </a:cubicBezTo>
                  <a:cubicBezTo>
                    <a:pt x="485" y="841"/>
                    <a:pt x="534" y="847"/>
                    <a:pt x="582" y="847"/>
                  </a:cubicBezTo>
                  <a:cubicBezTo>
                    <a:pt x="794" y="847"/>
                    <a:pt x="977" y="730"/>
                    <a:pt x="1025" y="546"/>
                  </a:cubicBezTo>
                  <a:cubicBezTo>
                    <a:pt x="1078" y="322"/>
                    <a:pt x="909" y="83"/>
                    <a:pt x="643" y="19"/>
                  </a:cubicBezTo>
                  <a:cubicBezTo>
                    <a:pt x="595" y="6"/>
                    <a:pt x="546" y="0"/>
                    <a:pt x="4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687;p84"/>
            <p:cNvSpPr/>
            <p:nvPr/>
          </p:nvSpPr>
          <p:spPr>
            <a:xfrm>
              <a:off x="4116525" y="653450"/>
              <a:ext cx="302225" cy="223800"/>
            </a:xfrm>
            <a:custGeom>
              <a:avLst/>
              <a:gdLst/>
              <a:ahLst/>
              <a:cxnLst/>
              <a:rect l="l" t="t" r="r" b="b"/>
              <a:pathLst>
                <a:path w="12089" h="8952" extrusionOk="0">
                  <a:moveTo>
                    <a:pt x="2393" y="0"/>
                  </a:moveTo>
                  <a:cubicBezTo>
                    <a:pt x="2089" y="0"/>
                    <a:pt x="1802" y="189"/>
                    <a:pt x="1688" y="491"/>
                  </a:cubicBezTo>
                  <a:cubicBezTo>
                    <a:pt x="0" y="5043"/>
                    <a:pt x="1015" y="7119"/>
                    <a:pt x="2161" y="8061"/>
                  </a:cubicBezTo>
                  <a:cubicBezTo>
                    <a:pt x="2889" y="8659"/>
                    <a:pt x="3852" y="8952"/>
                    <a:pt x="4985" y="8952"/>
                  </a:cubicBezTo>
                  <a:cubicBezTo>
                    <a:pt x="6832" y="8952"/>
                    <a:pt x="9139" y="8169"/>
                    <a:pt x="11622" y="6642"/>
                  </a:cubicBezTo>
                  <a:cubicBezTo>
                    <a:pt x="11977" y="6428"/>
                    <a:pt x="12089" y="5965"/>
                    <a:pt x="11871" y="5611"/>
                  </a:cubicBezTo>
                  <a:cubicBezTo>
                    <a:pt x="11729" y="5380"/>
                    <a:pt x="11482" y="5251"/>
                    <a:pt x="11229" y="5251"/>
                  </a:cubicBezTo>
                  <a:cubicBezTo>
                    <a:pt x="11095" y="5251"/>
                    <a:pt x="10959" y="5287"/>
                    <a:pt x="10837" y="5363"/>
                  </a:cubicBezTo>
                  <a:cubicBezTo>
                    <a:pt x="8613" y="6729"/>
                    <a:pt x="6524" y="7451"/>
                    <a:pt x="4977" y="7451"/>
                  </a:cubicBezTo>
                  <a:cubicBezTo>
                    <a:pt x="4204" y="7451"/>
                    <a:pt x="3566" y="7271"/>
                    <a:pt x="3114" y="6901"/>
                  </a:cubicBezTo>
                  <a:cubicBezTo>
                    <a:pt x="2028" y="6006"/>
                    <a:pt x="2021" y="3917"/>
                    <a:pt x="3097" y="1015"/>
                  </a:cubicBezTo>
                  <a:cubicBezTo>
                    <a:pt x="3243" y="623"/>
                    <a:pt x="3042" y="191"/>
                    <a:pt x="2654" y="48"/>
                  </a:cubicBezTo>
                  <a:cubicBezTo>
                    <a:pt x="2568" y="16"/>
                    <a:pt x="2480" y="0"/>
                    <a:pt x="2393"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688;p84"/>
            <p:cNvSpPr/>
            <p:nvPr/>
          </p:nvSpPr>
          <p:spPr>
            <a:xfrm>
              <a:off x="4123675" y="624375"/>
              <a:ext cx="86775" cy="155000"/>
            </a:xfrm>
            <a:custGeom>
              <a:avLst/>
              <a:gdLst/>
              <a:ahLst/>
              <a:cxnLst/>
              <a:rect l="l" t="t" r="r" b="b"/>
              <a:pathLst>
                <a:path w="3471" h="6200" extrusionOk="0">
                  <a:moveTo>
                    <a:pt x="2736" y="1"/>
                  </a:moveTo>
                  <a:cubicBezTo>
                    <a:pt x="2728" y="1"/>
                    <a:pt x="2720" y="3"/>
                    <a:pt x="2712" y="7"/>
                  </a:cubicBezTo>
                  <a:cubicBezTo>
                    <a:pt x="2195" y="265"/>
                    <a:pt x="1045" y="1137"/>
                    <a:pt x="796" y="1548"/>
                  </a:cubicBezTo>
                  <a:cubicBezTo>
                    <a:pt x="52" y="2793"/>
                    <a:pt x="17" y="4351"/>
                    <a:pt x="3" y="5825"/>
                  </a:cubicBezTo>
                  <a:cubicBezTo>
                    <a:pt x="0" y="5896"/>
                    <a:pt x="3" y="5975"/>
                    <a:pt x="41" y="6032"/>
                  </a:cubicBezTo>
                  <a:cubicBezTo>
                    <a:pt x="99" y="6124"/>
                    <a:pt x="215" y="6141"/>
                    <a:pt x="320" y="6148"/>
                  </a:cubicBezTo>
                  <a:cubicBezTo>
                    <a:pt x="792" y="6182"/>
                    <a:pt x="1267" y="6199"/>
                    <a:pt x="1741" y="6199"/>
                  </a:cubicBezTo>
                  <a:cubicBezTo>
                    <a:pt x="2018" y="6199"/>
                    <a:pt x="2296" y="6193"/>
                    <a:pt x="2572" y="6182"/>
                  </a:cubicBezTo>
                  <a:cubicBezTo>
                    <a:pt x="2624" y="6179"/>
                    <a:pt x="2678" y="6175"/>
                    <a:pt x="2718" y="6145"/>
                  </a:cubicBezTo>
                  <a:cubicBezTo>
                    <a:pt x="2770" y="6107"/>
                    <a:pt x="2790" y="6032"/>
                    <a:pt x="2803" y="5967"/>
                  </a:cubicBezTo>
                  <a:cubicBezTo>
                    <a:pt x="2946" y="5287"/>
                    <a:pt x="3089" y="4610"/>
                    <a:pt x="3236" y="3929"/>
                  </a:cubicBezTo>
                  <a:cubicBezTo>
                    <a:pt x="3351" y="3378"/>
                    <a:pt x="3470" y="2817"/>
                    <a:pt x="3406" y="2255"/>
                  </a:cubicBezTo>
                  <a:cubicBezTo>
                    <a:pt x="3341" y="1694"/>
                    <a:pt x="3321" y="1255"/>
                    <a:pt x="3130" y="749"/>
                  </a:cubicBezTo>
                  <a:cubicBezTo>
                    <a:pt x="3008" y="505"/>
                    <a:pt x="2869" y="1"/>
                    <a:pt x="2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689;p84"/>
            <p:cNvSpPr/>
            <p:nvPr/>
          </p:nvSpPr>
          <p:spPr>
            <a:xfrm>
              <a:off x="4174275" y="681375"/>
              <a:ext cx="28450" cy="98575"/>
            </a:xfrm>
            <a:custGeom>
              <a:avLst/>
              <a:gdLst/>
              <a:ahLst/>
              <a:cxnLst/>
              <a:rect l="l" t="t" r="r" b="b"/>
              <a:pathLst>
                <a:path w="1138" h="3943" extrusionOk="0">
                  <a:moveTo>
                    <a:pt x="474" y="0"/>
                  </a:moveTo>
                  <a:cubicBezTo>
                    <a:pt x="447" y="0"/>
                    <a:pt x="419" y="27"/>
                    <a:pt x="426" y="61"/>
                  </a:cubicBezTo>
                  <a:cubicBezTo>
                    <a:pt x="579" y="823"/>
                    <a:pt x="746" y="1527"/>
                    <a:pt x="722" y="2316"/>
                  </a:cubicBezTo>
                  <a:cubicBezTo>
                    <a:pt x="712" y="2646"/>
                    <a:pt x="725" y="3037"/>
                    <a:pt x="644" y="3358"/>
                  </a:cubicBezTo>
                  <a:cubicBezTo>
                    <a:pt x="531" y="3793"/>
                    <a:pt x="473" y="3797"/>
                    <a:pt x="38" y="3847"/>
                  </a:cubicBezTo>
                  <a:cubicBezTo>
                    <a:pt x="0" y="3851"/>
                    <a:pt x="0" y="3902"/>
                    <a:pt x="38" y="3905"/>
                  </a:cubicBezTo>
                  <a:cubicBezTo>
                    <a:pt x="245" y="3926"/>
                    <a:pt x="446" y="3943"/>
                    <a:pt x="654" y="3943"/>
                  </a:cubicBezTo>
                  <a:cubicBezTo>
                    <a:pt x="698" y="3943"/>
                    <a:pt x="722" y="3909"/>
                    <a:pt x="725" y="3871"/>
                  </a:cubicBezTo>
                  <a:cubicBezTo>
                    <a:pt x="875" y="2667"/>
                    <a:pt x="1137" y="1139"/>
                    <a:pt x="511" y="24"/>
                  </a:cubicBezTo>
                  <a:cubicBezTo>
                    <a:pt x="502" y="7"/>
                    <a:pt x="488" y="0"/>
                    <a:pt x="4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690;p84"/>
            <p:cNvSpPr/>
            <p:nvPr/>
          </p:nvSpPr>
          <p:spPr>
            <a:xfrm>
              <a:off x="4405550" y="719200"/>
              <a:ext cx="94100" cy="92225"/>
            </a:xfrm>
            <a:custGeom>
              <a:avLst/>
              <a:gdLst/>
              <a:ahLst/>
              <a:cxnLst/>
              <a:rect l="l" t="t" r="r" b="b"/>
              <a:pathLst>
                <a:path w="3764" h="3689" extrusionOk="0">
                  <a:moveTo>
                    <a:pt x="85" y="1"/>
                  </a:moveTo>
                  <a:cubicBezTo>
                    <a:pt x="67" y="1"/>
                    <a:pt x="56" y="5"/>
                    <a:pt x="55" y="14"/>
                  </a:cubicBezTo>
                  <a:cubicBezTo>
                    <a:pt x="0" y="378"/>
                    <a:pt x="1732" y="2059"/>
                    <a:pt x="1732" y="2427"/>
                  </a:cubicBezTo>
                  <a:cubicBezTo>
                    <a:pt x="1735" y="2641"/>
                    <a:pt x="1743" y="2862"/>
                    <a:pt x="1797" y="3069"/>
                  </a:cubicBezTo>
                  <a:cubicBezTo>
                    <a:pt x="1851" y="3280"/>
                    <a:pt x="1960" y="3481"/>
                    <a:pt x="2130" y="3614"/>
                  </a:cubicBezTo>
                  <a:cubicBezTo>
                    <a:pt x="2168" y="3641"/>
                    <a:pt x="2209" y="3668"/>
                    <a:pt x="2253" y="3679"/>
                  </a:cubicBezTo>
                  <a:cubicBezTo>
                    <a:pt x="2274" y="3685"/>
                    <a:pt x="2295" y="3688"/>
                    <a:pt x="2318" y="3688"/>
                  </a:cubicBezTo>
                  <a:cubicBezTo>
                    <a:pt x="2353" y="3688"/>
                    <a:pt x="2389" y="3680"/>
                    <a:pt x="2423" y="3668"/>
                  </a:cubicBezTo>
                  <a:cubicBezTo>
                    <a:pt x="2531" y="3631"/>
                    <a:pt x="2620" y="3542"/>
                    <a:pt x="2678" y="3443"/>
                  </a:cubicBezTo>
                  <a:cubicBezTo>
                    <a:pt x="2740" y="3345"/>
                    <a:pt x="2773" y="3236"/>
                    <a:pt x="2807" y="3124"/>
                  </a:cubicBezTo>
                  <a:cubicBezTo>
                    <a:pt x="2954" y="2678"/>
                    <a:pt x="3096" y="2232"/>
                    <a:pt x="3239" y="1787"/>
                  </a:cubicBezTo>
                  <a:cubicBezTo>
                    <a:pt x="3307" y="1573"/>
                    <a:pt x="3379" y="1355"/>
                    <a:pt x="3413" y="1127"/>
                  </a:cubicBezTo>
                  <a:cubicBezTo>
                    <a:pt x="3426" y="1021"/>
                    <a:pt x="3437" y="912"/>
                    <a:pt x="3461" y="803"/>
                  </a:cubicBezTo>
                  <a:cubicBezTo>
                    <a:pt x="3495" y="664"/>
                    <a:pt x="3559" y="528"/>
                    <a:pt x="3648" y="416"/>
                  </a:cubicBezTo>
                  <a:lnTo>
                    <a:pt x="3764" y="392"/>
                  </a:lnTo>
                  <a:cubicBezTo>
                    <a:pt x="3655" y="300"/>
                    <a:pt x="3512" y="259"/>
                    <a:pt x="3371" y="259"/>
                  </a:cubicBezTo>
                  <a:cubicBezTo>
                    <a:pt x="3366" y="259"/>
                    <a:pt x="3361" y="259"/>
                    <a:pt x="3355" y="259"/>
                  </a:cubicBezTo>
                  <a:cubicBezTo>
                    <a:pt x="3209" y="263"/>
                    <a:pt x="3066" y="304"/>
                    <a:pt x="2930" y="354"/>
                  </a:cubicBezTo>
                  <a:cubicBezTo>
                    <a:pt x="2566" y="491"/>
                    <a:pt x="2233" y="708"/>
                    <a:pt x="1960" y="987"/>
                  </a:cubicBezTo>
                  <a:cubicBezTo>
                    <a:pt x="1959" y="988"/>
                    <a:pt x="1957" y="989"/>
                    <a:pt x="1955" y="989"/>
                  </a:cubicBezTo>
                  <a:cubicBezTo>
                    <a:pt x="1872" y="989"/>
                    <a:pt x="975" y="350"/>
                    <a:pt x="926" y="324"/>
                  </a:cubicBezTo>
                  <a:cubicBezTo>
                    <a:pt x="700" y="196"/>
                    <a:pt x="212" y="1"/>
                    <a:pt x="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691;p84"/>
            <p:cNvSpPr/>
            <p:nvPr/>
          </p:nvSpPr>
          <p:spPr>
            <a:xfrm>
              <a:off x="4369225" y="716125"/>
              <a:ext cx="86775" cy="126475"/>
            </a:xfrm>
            <a:custGeom>
              <a:avLst/>
              <a:gdLst/>
              <a:ahLst/>
              <a:cxnLst/>
              <a:rect l="l" t="t" r="r" b="b"/>
              <a:pathLst>
                <a:path w="3471" h="5059" extrusionOk="0">
                  <a:moveTo>
                    <a:pt x="1444" y="1"/>
                  </a:moveTo>
                  <a:cubicBezTo>
                    <a:pt x="1217" y="1"/>
                    <a:pt x="1088" y="264"/>
                    <a:pt x="1021" y="481"/>
                  </a:cubicBezTo>
                  <a:cubicBezTo>
                    <a:pt x="732" y="1396"/>
                    <a:pt x="586" y="2107"/>
                    <a:pt x="297" y="3023"/>
                  </a:cubicBezTo>
                  <a:cubicBezTo>
                    <a:pt x="208" y="3332"/>
                    <a:pt x="120" y="3645"/>
                    <a:pt x="31" y="3954"/>
                  </a:cubicBezTo>
                  <a:cubicBezTo>
                    <a:pt x="14" y="4009"/>
                    <a:pt x="0" y="4070"/>
                    <a:pt x="31" y="4118"/>
                  </a:cubicBezTo>
                  <a:cubicBezTo>
                    <a:pt x="52" y="4155"/>
                    <a:pt x="96" y="4172"/>
                    <a:pt x="137" y="4189"/>
                  </a:cubicBezTo>
                  <a:cubicBezTo>
                    <a:pt x="967" y="4519"/>
                    <a:pt x="1563" y="4791"/>
                    <a:pt x="2192" y="5043"/>
                  </a:cubicBezTo>
                  <a:cubicBezTo>
                    <a:pt x="2219" y="5054"/>
                    <a:pt x="2259" y="5059"/>
                    <a:pt x="2305" y="5059"/>
                  </a:cubicBezTo>
                  <a:cubicBezTo>
                    <a:pt x="2426" y="5059"/>
                    <a:pt x="2585" y="5024"/>
                    <a:pt x="2634" y="4965"/>
                  </a:cubicBezTo>
                  <a:cubicBezTo>
                    <a:pt x="2658" y="4934"/>
                    <a:pt x="2668" y="4897"/>
                    <a:pt x="2678" y="4863"/>
                  </a:cubicBezTo>
                  <a:cubicBezTo>
                    <a:pt x="2991" y="3682"/>
                    <a:pt x="3158" y="2573"/>
                    <a:pt x="3471" y="1393"/>
                  </a:cubicBezTo>
                  <a:lnTo>
                    <a:pt x="3468" y="1386"/>
                  </a:lnTo>
                  <a:cubicBezTo>
                    <a:pt x="2886" y="967"/>
                    <a:pt x="2307" y="549"/>
                    <a:pt x="1726" y="127"/>
                  </a:cubicBezTo>
                  <a:cubicBezTo>
                    <a:pt x="1644" y="69"/>
                    <a:pt x="1555" y="8"/>
                    <a:pt x="1457" y="1"/>
                  </a:cubicBezTo>
                  <a:cubicBezTo>
                    <a:pt x="1453" y="1"/>
                    <a:pt x="1448" y="1"/>
                    <a:pt x="14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692;p84"/>
            <p:cNvSpPr/>
            <p:nvPr/>
          </p:nvSpPr>
          <p:spPr>
            <a:xfrm>
              <a:off x="4432700" y="726950"/>
              <a:ext cx="70525" cy="113825"/>
            </a:xfrm>
            <a:custGeom>
              <a:avLst/>
              <a:gdLst/>
              <a:ahLst/>
              <a:cxnLst/>
              <a:rect l="l" t="t" r="r" b="b"/>
              <a:pathLst>
                <a:path w="2821" h="4553" extrusionOk="0">
                  <a:moveTo>
                    <a:pt x="2687" y="0"/>
                  </a:moveTo>
                  <a:cubicBezTo>
                    <a:pt x="2368" y="187"/>
                    <a:pt x="1343" y="429"/>
                    <a:pt x="898" y="908"/>
                  </a:cubicBezTo>
                  <a:lnTo>
                    <a:pt x="0" y="4553"/>
                  </a:lnTo>
                  <a:cubicBezTo>
                    <a:pt x="622" y="4392"/>
                    <a:pt x="1241" y="4229"/>
                    <a:pt x="1861" y="4056"/>
                  </a:cubicBezTo>
                  <a:cubicBezTo>
                    <a:pt x="1915" y="4039"/>
                    <a:pt x="1970" y="4022"/>
                    <a:pt x="2007" y="3981"/>
                  </a:cubicBezTo>
                  <a:cubicBezTo>
                    <a:pt x="2045" y="3940"/>
                    <a:pt x="2058" y="3882"/>
                    <a:pt x="2068" y="3831"/>
                  </a:cubicBezTo>
                  <a:cubicBezTo>
                    <a:pt x="2317" y="2552"/>
                    <a:pt x="2568" y="1276"/>
                    <a:pt x="28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693;p84"/>
            <p:cNvSpPr/>
            <p:nvPr/>
          </p:nvSpPr>
          <p:spPr>
            <a:xfrm>
              <a:off x="4358050" y="776250"/>
              <a:ext cx="43750" cy="61250"/>
            </a:xfrm>
            <a:custGeom>
              <a:avLst/>
              <a:gdLst/>
              <a:ahLst/>
              <a:cxnLst/>
              <a:rect l="l" t="t" r="r" b="b"/>
              <a:pathLst>
                <a:path w="1750" h="2450" extrusionOk="0">
                  <a:moveTo>
                    <a:pt x="1217" y="1"/>
                  </a:moveTo>
                  <a:cubicBezTo>
                    <a:pt x="1198" y="1"/>
                    <a:pt x="1177" y="3"/>
                    <a:pt x="1155" y="8"/>
                  </a:cubicBezTo>
                  <a:cubicBezTo>
                    <a:pt x="937" y="63"/>
                    <a:pt x="785" y="192"/>
                    <a:pt x="665" y="355"/>
                  </a:cubicBezTo>
                  <a:cubicBezTo>
                    <a:pt x="577" y="423"/>
                    <a:pt x="499" y="505"/>
                    <a:pt x="438" y="607"/>
                  </a:cubicBezTo>
                  <a:cubicBezTo>
                    <a:pt x="349" y="757"/>
                    <a:pt x="305" y="916"/>
                    <a:pt x="366" y="1063"/>
                  </a:cubicBezTo>
                  <a:cubicBezTo>
                    <a:pt x="254" y="1236"/>
                    <a:pt x="182" y="1437"/>
                    <a:pt x="189" y="1676"/>
                  </a:cubicBezTo>
                  <a:cubicBezTo>
                    <a:pt x="193" y="1750"/>
                    <a:pt x="220" y="1811"/>
                    <a:pt x="257" y="1859"/>
                  </a:cubicBezTo>
                  <a:lnTo>
                    <a:pt x="254" y="1863"/>
                  </a:lnTo>
                  <a:cubicBezTo>
                    <a:pt x="0" y="2101"/>
                    <a:pt x="241" y="2450"/>
                    <a:pt x="515" y="2450"/>
                  </a:cubicBezTo>
                  <a:cubicBezTo>
                    <a:pt x="593" y="2450"/>
                    <a:pt x="674" y="2421"/>
                    <a:pt x="747" y="2353"/>
                  </a:cubicBezTo>
                  <a:cubicBezTo>
                    <a:pt x="910" y="2199"/>
                    <a:pt x="1070" y="2043"/>
                    <a:pt x="1234" y="1893"/>
                  </a:cubicBezTo>
                  <a:cubicBezTo>
                    <a:pt x="1404" y="1737"/>
                    <a:pt x="1523" y="1570"/>
                    <a:pt x="1669" y="1393"/>
                  </a:cubicBezTo>
                  <a:cubicBezTo>
                    <a:pt x="1749" y="1291"/>
                    <a:pt x="1689" y="1147"/>
                    <a:pt x="1568" y="1147"/>
                  </a:cubicBezTo>
                  <a:cubicBezTo>
                    <a:pt x="1556" y="1147"/>
                    <a:pt x="1543" y="1148"/>
                    <a:pt x="1529" y="1152"/>
                  </a:cubicBezTo>
                  <a:cubicBezTo>
                    <a:pt x="1298" y="1202"/>
                    <a:pt x="1108" y="1254"/>
                    <a:pt x="910" y="1370"/>
                  </a:cubicBezTo>
                  <a:cubicBezTo>
                    <a:pt x="1016" y="1199"/>
                    <a:pt x="1206" y="1073"/>
                    <a:pt x="1373" y="961"/>
                  </a:cubicBezTo>
                  <a:cubicBezTo>
                    <a:pt x="1605" y="805"/>
                    <a:pt x="1516" y="488"/>
                    <a:pt x="1325" y="403"/>
                  </a:cubicBezTo>
                  <a:cubicBezTo>
                    <a:pt x="1496" y="272"/>
                    <a:pt x="1420" y="1"/>
                    <a:pt x="1217"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694;p84"/>
            <p:cNvSpPr/>
            <p:nvPr/>
          </p:nvSpPr>
          <p:spPr>
            <a:xfrm>
              <a:off x="4475200" y="769650"/>
              <a:ext cx="24525" cy="43700"/>
            </a:xfrm>
            <a:custGeom>
              <a:avLst/>
              <a:gdLst/>
              <a:ahLst/>
              <a:cxnLst/>
              <a:rect l="l" t="t" r="r" b="b"/>
              <a:pathLst>
                <a:path w="981" h="1748" extrusionOk="0">
                  <a:moveTo>
                    <a:pt x="451" y="0"/>
                  </a:moveTo>
                  <a:cubicBezTo>
                    <a:pt x="348" y="0"/>
                    <a:pt x="266" y="78"/>
                    <a:pt x="252" y="197"/>
                  </a:cubicBezTo>
                  <a:cubicBezTo>
                    <a:pt x="239" y="303"/>
                    <a:pt x="273" y="429"/>
                    <a:pt x="301" y="544"/>
                  </a:cubicBezTo>
                  <a:cubicBezTo>
                    <a:pt x="292" y="544"/>
                    <a:pt x="284" y="543"/>
                    <a:pt x="276" y="543"/>
                  </a:cubicBezTo>
                  <a:cubicBezTo>
                    <a:pt x="246" y="543"/>
                    <a:pt x="216" y="548"/>
                    <a:pt x="185" y="561"/>
                  </a:cubicBezTo>
                  <a:cubicBezTo>
                    <a:pt x="69" y="609"/>
                    <a:pt x="1" y="742"/>
                    <a:pt x="39" y="864"/>
                  </a:cubicBezTo>
                  <a:cubicBezTo>
                    <a:pt x="89" y="1045"/>
                    <a:pt x="178" y="1194"/>
                    <a:pt x="310" y="1310"/>
                  </a:cubicBezTo>
                  <a:cubicBezTo>
                    <a:pt x="260" y="1344"/>
                    <a:pt x="202" y="1375"/>
                    <a:pt x="144" y="1409"/>
                  </a:cubicBezTo>
                  <a:cubicBezTo>
                    <a:pt x="28" y="1487"/>
                    <a:pt x="25" y="1711"/>
                    <a:pt x="188" y="1739"/>
                  </a:cubicBezTo>
                  <a:cubicBezTo>
                    <a:pt x="222" y="1744"/>
                    <a:pt x="258" y="1747"/>
                    <a:pt x="294" y="1747"/>
                  </a:cubicBezTo>
                  <a:cubicBezTo>
                    <a:pt x="475" y="1747"/>
                    <a:pt x="667" y="1677"/>
                    <a:pt x="783" y="1538"/>
                  </a:cubicBezTo>
                  <a:cubicBezTo>
                    <a:pt x="821" y="1491"/>
                    <a:pt x="844" y="1436"/>
                    <a:pt x="844" y="1381"/>
                  </a:cubicBezTo>
                  <a:cubicBezTo>
                    <a:pt x="899" y="1327"/>
                    <a:pt x="937" y="1252"/>
                    <a:pt x="933" y="1177"/>
                  </a:cubicBezTo>
                  <a:cubicBezTo>
                    <a:pt x="933" y="1099"/>
                    <a:pt x="909" y="1042"/>
                    <a:pt x="872" y="990"/>
                  </a:cubicBezTo>
                  <a:cubicBezTo>
                    <a:pt x="981" y="833"/>
                    <a:pt x="940" y="613"/>
                    <a:pt x="872" y="442"/>
                  </a:cubicBezTo>
                  <a:cubicBezTo>
                    <a:pt x="814" y="296"/>
                    <a:pt x="702" y="92"/>
                    <a:pt x="552" y="24"/>
                  </a:cubicBezTo>
                  <a:cubicBezTo>
                    <a:pt x="517" y="8"/>
                    <a:pt x="483" y="0"/>
                    <a:pt x="451"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695;p84"/>
            <p:cNvSpPr/>
            <p:nvPr/>
          </p:nvSpPr>
          <p:spPr>
            <a:xfrm>
              <a:off x="4315400" y="513725"/>
              <a:ext cx="46275" cy="44550"/>
            </a:xfrm>
            <a:custGeom>
              <a:avLst/>
              <a:gdLst/>
              <a:ahLst/>
              <a:cxnLst/>
              <a:rect l="l" t="t" r="r" b="b"/>
              <a:pathLst>
                <a:path w="1851" h="1782" extrusionOk="0">
                  <a:moveTo>
                    <a:pt x="930" y="0"/>
                  </a:moveTo>
                  <a:cubicBezTo>
                    <a:pt x="907" y="0"/>
                    <a:pt x="884" y="1"/>
                    <a:pt x="861" y="3"/>
                  </a:cubicBezTo>
                  <a:cubicBezTo>
                    <a:pt x="368" y="40"/>
                    <a:pt x="0" y="466"/>
                    <a:pt x="38" y="956"/>
                  </a:cubicBezTo>
                  <a:cubicBezTo>
                    <a:pt x="73" y="1426"/>
                    <a:pt x="461" y="1781"/>
                    <a:pt x="921" y="1781"/>
                  </a:cubicBezTo>
                  <a:cubicBezTo>
                    <a:pt x="944" y="1781"/>
                    <a:pt x="967" y="1781"/>
                    <a:pt x="990" y="1779"/>
                  </a:cubicBezTo>
                  <a:cubicBezTo>
                    <a:pt x="1483" y="1741"/>
                    <a:pt x="1851" y="1317"/>
                    <a:pt x="1814" y="827"/>
                  </a:cubicBezTo>
                  <a:cubicBezTo>
                    <a:pt x="1778" y="356"/>
                    <a:pt x="1390" y="0"/>
                    <a:pt x="930"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696;p84"/>
            <p:cNvSpPr/>
            <p:nvPr/>
          </p:nvSpPr>
          <p:spPr>
            <a:xfrm>
              <a:off x="4167475" y="503525"/>
              <a:ext cx="46300" cy="44600"/>
            </a:xfrm>
            <a:custGeom>
              <a:avLst/>
              <a:gdLst/>
              <a:ahLst/>
              <a:cxnLst/>
              <a:rect l="l" t="t" r="r" b="b"/>
              <a:pathLst>
                <a:path w="1852" h="1784" extrusionOk="0">
                  <a:moveTo>
                    <a:pt x="920" y="0"/>
                  </a:moveTo>
                  <a:cubicBezTo>
                    <a:pt x="900" y="0"/>
                    <a:pt x="879" y="1"/>
                    <a:pt x="858" y="2"/>
                  </a:cubicBezTo>
                  <a:cubicBezTo>
                    <a:pt x="368" y="40"/>
                    <a:pt x="0" y="469"/>
                    <a:pt x="38" y="959"/>
                  </a:cubicBezTo>
                  <a:cubicBezTo>
                    <a:pt x="74" y="1427"/>
                    <a:pt x="464" y="1784"/>
                    <a:pt x="927" y="1784"/>
                  </a:cubicBezTo>
                  <a:cubicBezTo>
                    <a:pt x="948" y="1784"/>
                    <a:pt x="969" y="1783"/>
                    <a:pt x="990" y="1782"/>
                  </a:cubicBezTo>
                  <a:cubicBezTo>
                    <a:pt x="1484" y="1745"/>
                    <a:pt x="1852" y="1316"/>
                    <a:pt x="1814" y="826"/>
                  </a:cubicBezTo>
                  <a:cubicBezTo>
                    <a:pt x="1778" y="357"/>
                    <a:pt x="1386" y="0"/>
                    <a:pt x="920"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697;p84"/>
            <p:cNvSpPr/>
            <p:nvPr/>
          </p:nvSpPr>
          <p:spPr>
            <a:xfrm>
              <a:off x="4184225" y="367075"/>
              <a:ext cx="170575" cy="216800"/>
            </a:xfrm>
            <a:custGeom>
              <a:avLst/>
              <a:gdLst/>
              <a:ahLst/>
              <a:cxnLst/>
              <a:rect l="l" t="t" r="r" b="b"/>
              <a:pathLst>
                <a:path w="6823" h="8672" extrusionOk="0">
                  <a:moveTo>
                    <a:pt x="3511" y="0"/>
                  </a:moveTo>
                  <a:cubicBezTo>
                    <a:pt x="1897" y="0"/>
                    <a:pt x="509" y="1245"/>
                    <a:pt x="365" y="2885"/>
                  </a:cubicBezTo>
                  <a:lnTo>
                    <a:pt x="154" y="5229"/>
                  </a:lnTo>
                  <a:cubicBezTo>
                    <a:pt x="1" y="6961"/>
                    <a:pt x="1293" y="8505"/>
                    <a:pt x="3025" y="8659"/>
                  </a:cubicBezTo>
                  <a:cubicBezTo>
                    <a:pt x="3121" y="8668"/>
                    <a:pt x="3216" y="8672"/>
                    <a:pt x="3310" y="8672"/>
                  </a:cubicBezTo>
                  <a:cubicBezTo>
                    <a:pt x="4927" y="8672"/>
                    <a:pt x="6314" y="7427"/>
                    <a:pt x="6458" y="5787"/>
                  </a:cubicBezTo>
                  <a:lnTo>
                    <a:pt x="6669" y="3447"/>
                  </a:lnTo>
                  <a:cubicBezTo>
                    <a:pt x="6822" y="1712"/>
                    <a:pt x="5530" y="167"/>
                    <a:pt x="3795" y="13"/>
                  </a:cubicBezTo>
                  <a:cubicBezTo>
                    <a:pt x="3700" y="5"/>
                    <a:pt x="3605" y="0"/>
                    <a:pt x="3511"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698;p84"/>
            <p:cNvSpPr/>
            <p:nvPr/>
          </p:nvSpPr>
          <p:spPr>
            <a:xfrm>
              <a:off x="4299050" y="496550"/>
              <a:ext cx="18725" cy="18675"/>
            </a:xfrm>
            <a:custGeom>
              <a:avLst/>
              <a:gdLst/>
              <a:ahLst/>
              <a:cxnLst/>
              <a:rect l="l" t="t" r="r" b="b"/>
              <a:pathLst>
                <a:path w="749" h="747" extrusionOk="0">
                  <a:moveTo>
                    <a:pt x="377" y="0"/>
                  </a:moveTo>
                  <a:cubicBezTo>
                    <a:pt x="200" y="0"/>
                    <a:pt x="47" y="140"/>
                    <a:pt x="25" y="330"/>
                  </a:cubicBezTo>
                  <a:cubicBezTo>
                    <a:pt x="1" y="537"/>
                    <a:pt x="137" y="721"/>
                    <a:pt x="331" y="744"/>
                  </a:cubicBezTo>
                  <a:cubicBezTo>
                    <a:pt x="345" y="746"/>
                    <a:pt x="358" y="747"/>
                    <a:pt x="372" y="747"/>
                  </a:cubicBezTo>
                  <a:cubicBezTo>
                    <a:pt x="549" y="747"/>
                    <a:pt x="703" y="607"/>
                    <a:pt x="725" y="418"/>
                  </a:cubicBezTo>
                  <a:cubicBezTo>
                    <a:pt x="749" y="210"/>
                    <a:pt x="613" y="27"/>
                    <a:pt x="419" y="3"/>
                  </a:cubicBezTo>
                  <a:cubicBezTo>
                    <a:pt x="405" y="1"/>
                    <a:pt x="391" y="0"/>
                    <a:pt x="3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699;p84"/>
            <p:cNvSpPr/>
            <p:nvPr/>
          </p:nvSpPr>
          <p:spPr>
            <a:xfrm>
              <a:off x="4232875" y="491025"/>
              <a:ext cx="18825" cy="18675"/>
            </a:xfrm>
            <a:custGeom>
              <a:avLst/>
              <a:gdLst/>
              <a:ahLst/>
              <a:cxnLst/>
              <a:rect l="l" t="t" r="r" b="b"/>
              <a:pathLst>
                <a:path w="753" h="747" extrusionOk="0">
                  <a:moveTo>
                    <a:pt x="382" y="0"/>
                  </a:moveTo>
                  <a:cubicBezTo>
                    <a:pt x="204" y="0"/>
                    <a:pt x="50" y="140"/>
                    <a:pt x="28" y="329"/>
                  </a:cubicBezTo>
                  <a:cubicBezTo>
                    <a:pt x="1" y="534"/>
                    <a:pt x="140" y="720"/>
                    <a:pt x="334" y="744"/>
                  </a:cubicBezTo>
                  <a:cubicBezTo>
                    <a:pt x="347" y="746"/>
                    <a:pt x="361" y="747"/>
                    <a:pt x="374" y="747"/>
                  </a:cubicBezTo>
                  <a:cubicBezTo>
                    <a:pt x="549" y="747"/>
                    <a:pt x="707" y="604"/>
                    <a:pt x="729" y="414"/>
                  </a:cubicBezTo>
                  <a:cubicBezTo>
                    <a:pt x="753" y="210"/>
                    <a:pt x="616" y="26"/>
                    <a:pt x="423" y="3"/>
                  </a:cubicBezTo>
                  <a:cubicBezTo>
                    <a:pt x="409" y="1"/>
                    <a:pt x="395" y="0"/>
                    <a:pt x="3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700;p84"/>
            <p:cNvSpPr/>
            <p:nvPr/>
          </p:nvSpPr>
          <p:spPr>
            <a:xfrm>
              <a:off x="4256275" y="524225"/>
              <a:ext cx="28850" cy="15025"/>
            </a:xfrm>
            <a:custGeom>
              <a:avLst/>
              <a:gdLst/>
              <a:ahLst/>
              <a:cxnLst/>
              <a:rect l="l" t="t" r="r" b="b"/>
              <a:pathLst>
                <a:path w="1154" h="601" extrusionOk="0">
                  <a:moveTo>
                    <a:pt x="84" y="1"/>
                  </a:moveTo>
                  <a:cubicBezTo>
                    <a:pt x="77" y="1"/>
                    <a:pt x="69" y="2"/>
                    <a:pt x="62" y="5"/>
                  </a:cubicBezTo>
                  <a:cubicBezTo>
                    <a:pt x="21" y="19"/>
                    <a:pt x="0" y="60"/>
                    <a:pt x="14" y="100"/>
                  </a:cubicBezTo>
                  <a:cubicBezTo>
                    <a:pt x="140" y="481"/>
                    <a:pt x="303" y="529"/>
                    <a:pt x="439" y="570"/>
                  </a:cubicBezTo>
                  <a:cubicBezTo>
                    <a:pt x="456" y="573"/>
                    <a:pt x="473" y="580"/>
                    <a:pt x="487" y="583"/>
                  </a:cubicBezTo>
                  <a:cubicBezTo>
                    <a:pt x="517" y="597"/>
                    <a:pt x="552" y="600"/>
                    <a:pt x="589" y="600"/>
                  </a:cubicBezTo>
                  <a:cubicBezTo>
                    <a:pt x="756" y="600"/>
                    <a:pt x="970" y="488"/>
                    <a:pt x="1133" y="206"/>
                  </a:cubicBezTo>
                  <a:cubicBezTo>
                    <a:pt x="1153" y="168"/>
                    <a:pt x="1140" y="124"/>
                    <a:pt x="1106" y="104"/>
                  </a:cubicBezTo>
                  <a:cubicBezTo>
                    <a:pt x="1093" y="97"/>
                    <a:pt x="1080" y="93"/>
                    <a:pt x="1066" y="93"/>
                  </a:cubicBezTo>
                  <a:cubicBezTo>
                    <a:pt x="1041" y="93"/>
                    <a:pt x="1017" y="106"/>
                    <a:pt x="1004" y="131"/>
                  </a:cubicBezTo>
                  <a:cubicBezTo>
                    <a:pt x="864" y="374"/>
                    <a:pt x="697" y="451"/>
                    <a:pt x="589" y="451"/>
                  </a:cubicBezTo>
                  <a:cubicBezTo>
                    <a:pt x="569" y="451"/>
                    <a:pt x="550" y="448"/>
                    <a:pt x="534" y="443"/>
                  </a:cubicBezTo>
                  <a:cubicBezTo>
                    <a:pt x="517" y="437"/>
                    <a:pt x="497" y="430"/>
                    <a:pt x="480" y="427"/>
                  </a:cubicBezTo>
                  <a:cubicBezTo>
                    <a:pt x="361" y="390"/>
                    <a:pt x="255" y="358"/>
                    <a:pt x="157" y="52"/>
                  </a:cubicBezTo>
                  <a:cubicBezTo>
                    <a:pt x="146" y="22"/>
                    <a:pt x="115" y="1"/>
                    <a:pt x="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701;p84"/>
            <p:cNvSpPr/>
            <p:nvPr/>
          </p:nvSpPr>
          <p:spPr>
            <a:xfrm>
              <a:off x="4228125" y="466550"/>
              <a:ext cx="22550" cy="8475"/>
            </a:xfrm>
            <a:custGeom>
              <a:avLst/>
              <a:gdLst/>
              <a:ahLst/>
              <a:cxnLst/>
              <a:rect l="l" t="t" r="r" b="b"/>
              <a:pathLst>
                <a:path w="902" h="339" extrusionOk="0">
                  <a:moveTo>
                    <a:pt x="488" y="0"/>
                  </a:moveTo>
                  <a:cubicBezTo>
                    <a:pt x="474" y="0"/>
                    <a:pt x="460" y="1"/>
                    <a:pt x="446" y="2"/>
                  </a:cubicBezTo>
                  <a:cubicBezTo>
                    <a:pt x="218" y="19"/>
                    <a:pt x="34" y="206"/>
                    <a:pt x="27" y="213"/>
                  </a:cubicBezTo>
                  <a:cubicBezTo>
                    <a:pt x="0" y="244"/>
                    <a:pt x="0" y="291"/>
                    <a:pt x="31" y="318"/>
                  </a:cubicBezTo>
                  <a:cubicBezTo>
                    <a:pt x="45" y="332"/>
                    <a:pt x="62" y="338"/>
                    <a:pt x="82" y="338"/>
                  </a:cubicBezTo>
                  <a:cubicBezTo>
                    <a:pt x="103" y="338"/>
                    <a:pt x="120" y="332"/>
                    <a:pt x="136" y="318"/>
                  </a:cubicBezTo>
                  <a:cubicBezTo>
                    <a:pt x="136" y="315"/>
                    <a:pt x="290" y="165"/>
                    <a:pt x="456" y="151"/>
                  </a:cubicBezTo>
                  <a:cubicBezTo>
                    <a:pt x="465" y="151"/>
                    <a:pt x="475" y="150"/>
                    <a:pt x="484" y="150"/>
                  </a:cubicBezTo>
                  <a:cubicBezTo>
                    <a:pt x="641" y="150"/>
                    <a:pt x="769" y="257"/>
                    <a:pt x="769" y="257"/>
                  </a:cubicBezTo>
                  <a:cubicBezTo>
                    <a:pt x="783" y="269"/>
                    <a:pt x="800" y="275"/>
                    <a:pt x="818" y="275"/>
                  </a:cubicBezTo>
                  <a:cubicBezTo>
                    <a:pt x="839" y="275"/>
                    <a:pt x="860" y="267"/>
                    <a:pt x="875" y="250"/>
                  </a:cubicBezTo>
                  <a:cubicBezTo>
                    <a:pt x="902" y="219"/>
                    <a:pt x="899" y="172"/>
                    <a:pt x="868" y="145"/>
                  </a:cubicBezTo>
                  <a:cubicBezTo>
                    <a:pt x="858" y="138"/>
                    <a:pt x="699" y="0"/>
                    <a:pt x="4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02;p84"/>
            <p:cNvSpPr/>
            <p:nvPr/>
          </p:nvSpPr>
          <p:spPr>
            <a:xfrm>
              <a:off x="4303575" y="473200"/>
              <a:ext cx="20950" cy="12725"/>
            </a:xfrm>
            <a:custGeom>
              <a:avLst/>
              <a:gdLst/>
              <a:ahLst/>
              <a:cxnLst/>
              <a:rect l="l" t="t" r="r" b="b"/>
              <a:pathLst>
                <a:path w="838" h="509" extrusionOk="0">
                  <a:moveTo>
                    <a:pt x="318" y="1"/>
                  </a:moveTo>
                  <a:cubicBezTo>
                    <a:pt x="180" y="1"/>
                    <a:pt x="65" y="43"/>
                    <a:pt x="58" y="45"/>
                  </a:cubicBezTo>
                  <a:cubicBezTo>
                    <a:pt x="21" y="63"/>
                    <a:pt x="0" y="103"/>
                    <a:pt x="13" y="144"/>
                  </a:cubicBezTo>
                  <a:cubicBezTo>
                    <a:pt x="26" y="173"/>
                    <a:pt x="55" y="191"/>
                    <a:pt x="84" y="191"/>
                  </a:cubicBezTo>
                  <a:cubicBezTo>
                    <a:pt x="94" y="191"/>
                    <a:pt x="103" y="189"/>
                    <a:pt x="112" y="185"/>
                  </a:cubicBezTo>
                  <a:cubicBezTo>
                    <a:pt x="112" y="185"/>
                    <a:pt x="207" y="151"/>
                    <a:pt x="315" y="151"/>
                  </a:cubicBezTo>
                  <a:cubicBezTo>
                    <a:pt x="367" y="151"/>
                    <a:pt x="421" y="158"/>
                    <a:pt x="470" y="182"/>
                  </a:cubicBezTo>
                  <a:cubicBezTo>
                    <a:pt x="619" y="253"/>
                    <a:pt x="681" y="450"/>
                    <a:pt x="681" y="454"/>
                  </a:cubicBezTo>
                  <a:cubicBezTo>
                    <a:pt x="690" y="488"/>
                    <a:pt x="721" y="508"/>
                    <a:pt x="752" y="508"/>
                  </a:cubicBezTo>
                  <a:cubicBezTo>
                    <a:pt x="759" y="508"/>
                    <a:pt x="766" y="508"/>
                    <a:pt x="772" y="504"/>
                  </a:cubicBezTo>
                  <a:cubicBezTo>
                    <a:pt x="813" y="494"/>
                    <a:pt x="837" y="450"/>
                    <a:pt x="824" y="413"/>
                  </a:cubicBezTo>
                  <a:cubicBezTo>
                    <a:pt x="824" y="402"/>
                    <a:pt x="745" y="147"/>
                    <a:pt x="534" y="45"/>
                  </a:cubicBezTo>
                  <a:cubicBezTo>
                    <a:pt x="464" y="12"/>
                    <a:pt x="388" y="1"/>
                    <a:pt x="3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03;p84"/>
            <p:cNvSpPr/>
            <p:nvPr/>
          </p:nvSpPr>
          <p:spPr>
            <a:xfrm>
              <a:off x="4271325" y="473800"/>
              <a:ext cx="9400" cy="44350"/>
            </a:xfrm>
            <a:custGeom>
              <a:avLst/>
              <a:gdLst/>
              <a:ahLst/>
              <a:cxnLst/>
              <a:rect l="l" t="t" r="r" b="b"/>
              <a:pathLst>
                <a:path w="376" h="1774" extrusionOk="0">
                  <a:moveTo>
                    <a:pt x="245" y="1"/>
                  </a:moveTo>
                  <a:cubicBezTo>
                    <a:pt x="201" y="1"/>
                    <a:pt x="171" y="35"/>
                    <a:pt x="171" y="76"/>
                  </a:cubicBezTo>
                  <a:cubicBezTo>
                    <a:pt x="171" y="225"/>
                    <a:pt x="177" y="378"/>
                    <a:pt x="184" y="528"/>
                  </a:cubicBezTo>
                  <a:cubicBezTo>
                    <a:pt x="204" y="1004"/>
                    <a:pt x="225" y="1450"/>
                    <a:pt x="31" y="1648"/>
                  </a:cubicBezTo>
                  <a:cubicBezTo>
                    <a:pt x="0" y="1675"/>
                    <a:pt x="0" y="1722"/>
                    <a:pt x="31" y="1753"/>
                  </a:cubicBezTo>
                  <a:cubicBezTo>
                    <a:pt x="45" y="1766"/>
                    <a:pt x="66" y="1774"/>
                    <a:pt x="82" y="1774"/>
                  </a:cubicBezTo>
                  <a:cubicBezTo>
                    <a:pt x="102" y="1774"/>
                    <a:pt x="119" y="1766"/>
                    <a:pt x="137" y="1753"/>
                  </a:cubicBezTo>
                  <a:cubicBezTo>
                    <a:pt x="375" y="1512"/>
                    <a:pt x="355" y="1031"/>
                    <a:pt x="334" y="521"/>
                  </a:cubicBezTo>
                  <a:cubicBezTo>
                    <a:pt x="327" y="375"/>
                    <a:pt x="320" y="222"/>
                    <a:pt x="320" y="76"/>
                  </a:cubicBezTo>
                  <a:cubicBezTo>
                    <a:pt x="320" y="35"/>
                    <a:pt x="286" y="1"/>
                    <a:pt x="2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704;p84"/>
            <p:cNvSpPr/>
            <p:nvPr/>
          </p:nvSpPr>
          <p:spPr>
            <a:xfrm>
              <a:off x="4175375" y="311200"/>
              <a:ext cx="100900" cy="83075"/>
            </a:xfrm>
            <a:custGeom>
              <a:avLst/>
              <a:gdLst/>
              <a:ahLst/>
              <a:cxnLst/>
              <a:rect l="l" t="t" r="r" b="b"/>
              <a:pathLst>
                <a:path w="4036" h="3323" extrusionOk="0">
                  <a:moveTo>
                    <a:pt x="2176" y="0"/>
                  </a:moveTo>
                  <a:cubicBezTo>
                    <a:pt x="1923" y="0"/>
                    <a:pt x="1669" y="54"/>
                    <a:pt x="1429" y="136"/>
                  </a:cubicBezTo>
                  <a:cubicBezTo>
                    <a:pt x="872" y="326"/>
                    <a:pt x="341" y="731"/>
                    <a:pt x="184" y="1303"/>
                  </a:cubicBezTo>
                  <a:cubicBezTo>
                    <a:pt x="0" y="1956"/>
                    <a:pt x="368" y="2670"/>
                    <a:pt x="916" y="3069"/>
                  </a:cubicBezTo>
                  <a:cubicBezTo>
                    <a:pt x="1062" y="3177"/>
                    <a:pt x="1225" y="3266"/>
                    <a:pt x="1406" y="3303"/>
                  </a:cubicBezTo>
                  <a:cubicBezTo>
                    <a:pt x="1471" y="3317"/>
                    <a:pt x="1537" y="3322"/>
                    <a:pt x="1603" y="3322"/>
                  </a:cubicBezTo>
                  <a:cubicBezTo>
                    <a:pt x="1789" y="3322"/>
                    <a:pt x="1978" y="3277"/>
                    <a:pt x="2161" y="3232"/>
                  </a:cubicBezTo>
                  <a:cubicBezTo>
                    <a:pt x="2634" y="3110"/>
                    <a:pt x="3182" y="3116"/>
                    <a:pt x="3645" y="2970"/>
                  </a:cubicBezTo>
                  <a:cubicBezTo>
                    <a:pt x="3961" y="2422"/>
                    <a:pt x="4036" y="1728"/>
                    <a:pt x="3805" y="1143"/>
                  </a:cubicBezTo>
                  <a:cubicBezTo>
                    <a:pt x="3570" y="554"/>
                    <a:pt x="3015" y="92"/>
                    <a:pt x="2389" y="13"/>
                  </a:cubicBezTo>
                  <a:cubicBezTo>
                    <a:pt x="2318" y="4"/>
                    <a:pt x="2247" y="0"/>
                    <a:pt x="21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705;p84"/>
            <p:cNvSpPr/>
            <p:nvPr/>
          </p:nvSpPr>
          <p:spPr>
            <a:xfrm>
              <a:off x="4233275" y="360675"/>
              <a:ext cx="131125" cy="148975"/>
            </a:xfrm>
            <a:custGeom>
              <a:avLst/>
              <a:gdLst/>
              <a:ahLst/>
              <a:cxnLst/>
              <a:rect l="l" t="t" r="r" b="b"/>
              <a:pathLst>
                <a:path w="5245" h="5959" extrusionOk="0">
                  <a:moveTo>
                    <a:pt x="2369" y="0"/>
                  </a:moveTo>
                  <a:cubicBezTo>
                    <a:pt x="1367" y="0"/>
                    <a:pt x="1" y="744"/>
                    <a:pt x="1005" y="1671"/>
                  </a:cubicBezTo>
                  <a:cubicBezTo>
                    <a:pt x="1869" y="2243"/>
                    <a:pt x="2968" y="2818"/>
                    <a:pt x="3469" y="3727"/>
                  </a:cubicBezTo>
                  <a:cubicBezTo>
                    <a:pt x="3935" y="4577"/>
                    <a:pt x="4306" y="5234"/>
                    <a:pt x="4949" y="5958"/>
                  </a:cubicBezTo>
                  <a:cubicBezTo>
                    <a:pt x="5217" y="5030"/>
                    <a:pt x="5214" y="4274"/>
                    <a:pt x="5234" y="3304"/>
                  </a:cubicBezTo>
                  <a:cubicBezTo>
                    <a:pt x="5245" y="2814"/>
                    <a:pt x="5058" y="2188"/>
                    <a:pt x="4850" y="1743"/>
                  </a:cubicBezTo>
                  <a:cubicBezTo>
                    <a:pt x="4540" y="1076"/>
                    <a:pt x="3411" y="167"/>
                    <a:pt x="2686" y="28"/>
                  </a:cubicBezTo>
                  <a:cubicBezTo>
                    <a:pt x="2587" y="9"/>
                    <a:pt x="2481" y="0"/>
                    <a:pt x="23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706;p84"/>
            <p:cNvSpPr/>
            <p:nvPr/>
          </p:nvSpPr>
          <p:spPr>
            <a:xfrm>
              <a:off x="4181250" y="364350"/>
              <a:ext cx="107475" cy="139250"/>
            </a:xfrm>
            <a:custGeom>
              <a:avLst/>
              <a:gdLst/>
              <a:ahLst/>
              <a:cxnLst/>
              <a:rect l="l" t="t" r="r" b="b"/>
              <a:pathLst>
                <a:path w="4299" h="5570" extrusionOk="0">
                  <a:moveTo>
                    <a:pt x="2666" y="1"/>
                  </a:moveTo>
                  <a:cubicBezTo>
                    <a:pt x="2560" y="1"/>
                    <a:pt x="2471" y="9"/>
                    <a:pt x="2413" y="24"/>
                  </a:cubicBezTo>
                  <a:cubicBezTo>
                    <a:pt x="1902" y="160"/>
                    <a:pt x="1137" y="714"/>
                    <a:pt x="896" y="1014"/>
                  </a:cubicBezTo>
                  <a:cubicBezTo>
                    <a:pt x="18" y="2096"/>
                    <a:pt x="18" y="3467"/>
                    <a:pt x="18" y="3882"/>
                  </a:cubicBezTo>
                  <a:cubicBezTo>
                    <a:pt x="18" y="4161"/>
                    <a:pt x="1" y="5440"/>
                    <a:pt x="307" y="5569"/>
                  </a:cubicBezTo>
                  <a:cubicBezTo>
                    <a:pt x="977" y="4764"/>
                    <a:pt x="1698" y="3906"/>
                    <a:pt x="2260" y="3018"/>
                  </a:cubicBezTo>
                  <a:cubicBezTo>
                    <a:pt x="2617" y="2446"/>
                    <a:pt x="2954" y="1862"/>
                    <a:pt x="3264" y="1262"/>
                  </a:cubicBezTo>
                  <a:cubicBezTo>
                    <a:pt x="4299" y="264"/>
                    <a:pt x="3243" y="1"/>
                    <a:pt x="2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707;p84"/>
            <p:cNvSpPr/>
            <p:nvPr/>
          </p:nvSpPr>
          <p:spPr>
            <a:xfrm>
              <a:off x="4018800" y="995900"/>
              <a:ext cx="177800" cy="51800"/>
            </a:xfrm>
            <a:custGeom>
              <a:avLst/>
              <a:gdLst/>
              <a:ahLst/>
              <a:cxnLst/>
              <a:rect l="l" t="t" r="r" b="b"/>
              <a:pathLst>
                <a:path w="7112" h="2072" extrusionOk="0">
                  <a:moveTo>
                    <a:pt x="429" y="0"/>
                  </a:moveTo>
                  <a:cubicBezTo>
                    <a:pt x="0" y="0"/>
                    <a:pt x="63" y="1001"/>
                    <a:pt x="113" y="1001"/>
                  </a:cubicBezTo>
                  <a:cubicBezTo>
                    <a:pt x="114" y="1001"/>
                    <a:pt x="115" y="1001"/>
                    <a:pt x="116" y="1001"/>
                  </a:cubicBezTo>
                  <a:lnTo>
                    <a:pt x="279" y="1330"/>
                  </a:lnTo>
                  <a:cubicBezTo>
                    <a:pt x="504" y="1729"/>
                    <a:pt x="507" y="1892"/>
                    <a:pt x="878" y="2072"/>
                  </a:cubicBezTo>
                  <a:lnTo>
                    <a:pt x="5978" y="2072"/>
                  </a:lnTo>
                  <a:cubicBezTo>
                    <a:pt x="6414" y="2072"/>
                    <a:pt x="6767" y="1715"/>
                    <a:pt x="6767" y="1280"/>
                  </a:cubicBezTo>
                  <a:lnTo>
                    <a:pt x="7111" y="1464"/>
                  </a:lnTo>
                  <a:cubicBezTo>
                    <a:pt x="7111" y="1028"/>
                    <a:pt x="5965" y="0"/>
                    <a:pt x="55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708;p84"/>
            <p:cNvSpPr/>
            <p:nvPr/>
          </p:nvSpPr>
          <p:spPr>
            <a:xfrm>
              <a:off x="4034100" y="1023450"/>
              <a:ext cx="162500" cy="24250"/>
            </a:xfrm>
            <a:custGeom>
              <a:avLst/>
              <a:gdLst/>
              <a:ahLst/>
              <a:cxnLst/>
              <a:rect l="l" t="t" r="r" b="b"/>
              <a:pathLst>
                <a:path w="6500" h="970" extrusionOk="0">
                  <a:moveTo>
                    <a:pt x="303" y="1"/>
                  </a:moveTo>
                  <a:cubicBezTo>
                    <a:pt x="34" y="1"/>
                    <a:pt x="83" y="219"/>
                    <a:pt x="83" y="484"/>
                  </a:cubicBezTo>
                  <a:lnTo>
                    <a:pt x="262" y="630"/>
                  </a:lnTo>
                  <a:cubicBezTo>
                    <a:pt x="1" y="725"/>
                    <a:pt x="34" y="970"/>
                    <a:pt x="303" y="970"/>
                  </a:cubicBezTo>
                  <a:lnTo>
                    <a:pt x="6012" y="970"/>
                  </a:lnTo>
                  <a:cubicBezTo>
                    <a:pt x="6281" y="970"/>
                    <a:pt x="6499" y="753"/>
                    <a:pt x="6499" y="484"/>
                  </a:cubicBezTo>
                  <a:cubicBezTo>
                    <a:pt x="6499" y="219"/>
                    <a:pt x="6281" y="1"/>
                    <a:pt x="60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709;p84"/>
            <p:cNvSpPr/>
            <p:nvPr/>
          </p:nvSpPr>
          <p:spPr>
            <a:xfrm>
              <a:off x="4019050" y="998175"/>
              <a:ext cx="27725" cy="41550"/>
            </a:xfrm>
            <a:custGeom>
              <a:avLst/>
              <a:gdLst/>
              <a:ahLst/>
              <a:cxnLst/>
              <a:rect l="l" t="t" r="r" b="b"/>
              <a:pathLst>
                <a:path w="1109" h="1662" extrusionOk="0">
                  <a:moveTo>
                    <a:pt x="228" y="1"/>
                  </a:moveTo>
                  <a:cubicBezTo>
                    <a:pt x="0" y="355"/>
                    <a:pt x="75" y="797"/>
                    <a:pt x="75" y="797"/>
                  </a:cubicBezTo>
                  <a:lnTo>
                    <a:pt x="644" y="1634"/>
                  </a:lnTo>
                  <a:cubicBezTo>
                    <a:pt x="698" y="1653"/>
                    <a:pt x="743" y="1662"/>
                    <a:pt x="780" y="1662"/>
                  </a:cubicBezTo>
                  <a:cubicBezTo>
                    <a:pt x="1108" y="1662"/>
                    <a:pt x="817" y="977"/>
                    <a:pt x="817" y="977"/>
                  </a:cubicBezTo>
                  <a:lnTo>
                    <a:pt x="2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60" name="Google Shape;860;p63"/>
          <p:cNvSpPr txBox="1">
            <a:spLocks noGrp="1"/>
          </p:cNvSpPr>
          <p:nvPr>
            <p:ph type="title" idx="8"/>
          </p:nvPr>
        </p:nvSpPr>
        <p:spPr>
          <a:xfrm>
            <a:off x="713850" y="195486"/>
            <a:ext cx="678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Matriks Analisis SOAR</a:t>
            </a:r>
            <a:endParaRPr/>
          </a:p>
        </p:txBody>
      </p:sp>
      <p:pic>
        <p:nvPicPr>
          <p:cNvPr id="76" name="Picture 75" descr="soar"/>
          <p:cNvPicPr/>
          <p:nvPr/>
        </p:nvPicPr>
        <p:blipFill>
          <a:blip r:embed="rId3">
            <a:extLst>
              <a:ext uri="{28A0092B-C50C-407E-A947-70E740481C1C}">
                <a14:useLocalDpi xmlns:a14="http://schemas.microsoft.com/office/drawing/2010/main" val="0"/>
              </a:ext>
            </a:extLst>
          </a:blip>
          <a:stretch>
            <a:fillRect/>
          </a:stretch>
        </p:blipFill>
        <p:spPr>
          <a:xfrm>
            <a:off x="1394053" y="1059582"/>
            <a:ext cx="5482203" cy="350278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p72"/>
          <p:cNvSpPr txBox="1">
            <a:spLocks noGrp="1"/>
          </p:cNvSpPr>
          <p:nvPr>
            <p:ph type="title"/>
          </p:nvPr>
        </p:nvSpPr>
        <p:spPr>
          <a:xfrm>
            <a:off x="2843808" y="319634"/>
            <a:ext cx="3284027" cy="59593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Risiko Usaha</a:t>
            </a:r>
            <a:endParaRPr sz="3600"/>
          </a:p>
        </p:txBody>
      </p:sp>
      <p:grpSp>
        <p:nvGrpSpPr>
          <p:cNvPr id="1150" name="Google Shape;1150;p72"/>
          <p:cNvGrpSpPr/>
          <p:nvPr/>
        </p:nvGrpSpPr>
        <p:grpSpPr>
          <a:xfrm>
            <a:off x="6069388" y="1581424"/>
            <a:ext cx="2357382" cy="3674991"/>
            <a:chOff x="6069388" y="1581424"/>
            <a:chExt cx="2357382" cy="3674991"/>
          </a:xfrm>
        </p:grpSpPr>
        <p:sp>
          <p:nvSpPr>
            <p:cNvPr id="1151" name="Google Shape;1151;p72"/>
            <p:cNvSpPr/>
            <p:nvPr/>
          </p:nvSpPr>
          <p:spPr>
            <a:xfrm>
              <a:off x="6091685" y="3663652"/>
              <a:ext cx="676133" cy="690832"/>
            </a:xfrm>
            <a:custGeom>
              <a:avLst/>
              <a:gdLst/>
              <a:ahLst/>
              <a:cxnLst/>
              <a:rect l="l" t="t" r="r" b="b"/>
              <a:pathLst>
                <a:path w="5064" h="5174" extrusionOk="0">
                  <a:moveTo>
                    <a:pt x="2872" y="1"/>
                  </a:moveTo>
                  <a:cubicBezTo>
                    <a:pt x="2069" y="996"/>
                    <a:pt x="1336" y="2044"/>
                    <a:pt x="672" y="3127"/>
                  </a:cubicBezTo>
                  <a:cubicBezTo>
                    <a:pt x="489" y="3406"/>
                    <a:pt x="331" y="3712"/>
                    <a:pt x="218" y="4026"/>
                  </a:cubicBezTo>
                  <a:cubicBezTo>
                    <a:pt x="1" y="4718"/>
                    <a:pt x="327" y="5173"/>
                    <a:pt x="930" y="5173"/>
                  </a:cubicBezTo>
                  <a:cubicBezTo>
                    <a:pt x="1103" y="5173"/>
                    <a:pt x="1298" y="5136"/>
                    <a:pt x="1510" y="5056"/>
                  </a:cubicBezTo>
                  <a:cubicBezTo>
                    <a:pt x="1973" y="4882"/>
                    <a:pt x="2392" y="4567"/>
                    <a:pt x="2768" y="4236"/>
                  </a:cubicBezTo>
                  <a:cubicBezTo>
                    <a:pt x="3405" y="3677"/>
                    <a:pt x="3999" y="3162"/>
                    <a:pt x="4549" y="2629"/>
                  </a:cubicBezTo>
                  <a:cubicBezTo>
                    <a:pt x="4732" y="2463"/>
                    <a:pt x="4898" y="2288"/>
                    <a:pt x="5064" y="2123"/>
                  </a:cubicBezTo>
                  <a:cubicBezTo>
                    <a:pt x="4566" y="1861"/>
                    <a:pt x="4147" y="1450"/>
                    <a:pt x="3780" y="1049"/>
                  </a:cubicBezTo>
                  <a:cubicBezTo>
                    <a:pt x="3510" y="760"/>
                    <a:pt x="3256" y="455"/>
                    <a:pt x="3003" y="149"/>
                  </a:cubicBezTo>
                  <a:cubicBezTo>
                    <a:pt x="2960" y="106"/>
                    <a:pt x="2916" y="53"/>
                    <a:pt x="2872" y="1"/>
                  </a:cubicBezTo>
                  <a:close/>
                </a:path>
              </a:pathLst>
            </a:custGeom>
            <a:solidFill>
              <a:srgbClr val="F39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72"/>
            <p:cNvSpPr/>
            <p:nvPr/>
          </p:nvSpPr>
          <p:spPr>
            <a:xfrm>
              <a:off x="6377145" y="3663652"/>
              <a:ext cx="390672" cy="459442"/>
            </a:xfrm>
            <a:custGeom>
              <a:avLst/>
              <a:gdLst/>
              <a:ahLst/>
              <a:cxnLst/>
              <a:rect l="l" t="t" r="r" b="b"/>
              <a:pathLst>
                <a:path w="2926" h="3441" extrusionOk="0">
                  <a:moveTo>
                    <a:pt x="734" y="1"/>
                  </a:moveTo>
                  <a:cubicBezTo>
                    <a:pt x="490" y="306"/>
                    <a:pt x="245" y="621"/>
                    <a:pt x="1" y="952"/>
                  </a:cubicBezTo>
                  <a:cubicBezTo>
                    <a:pt x="71" y="1180"/>
                    <a:pt x="158" y="1407"/>
                    <a:pt x="254" y="1625"/>
                  </a:cubicBezTo>
                  <a:cubicBezTo>
                    <a:pt x="429" y="2026"/>
                    <a:pt x="647" y="2393"/>
                    <a:pt x="909" y="2742"/>
                  </a:cubicBezTo>
                  <a:cubicBezTo>
                    <a:pt x="1049" y="2926"/>
                    <a:pt x="1188" y="3092"/>
                    <a:pt x="1346" y="3258"/>
                  </a:cubicBezTo>
                  <a:cubicBezTo>
                    <a:pt x="1407" y="3319"/>
                    <a:pt x="1468" y="3380"/>
                    <a:pt x="1529" y="3441"/>
                  </a:cubicBezTo>
                  <a:cubicBezTo>
                    <a:pt x="1834" y="3170"/>
                    <a:pt x="2131" y="2900"/>
                    <a:pt x="2411" y="2629"/>
                  </a:cubicBezTo>
                  <a:cubicBezTo>
                    <a:pt x="2585" y="2463"/>
                    <a:pt x="2760" y="2288"/>
                    <a:pt x="2926" y="2123"/>
                  </a:cubicBezTo>
                  <a:cubicBezTo>
                    <a:pt x="2428" y="1861"/>
                    <a:pt x="2009" y="1450"/>
                    <a:pt x="1634" y="1049"/>
                  </a:cubicBezTo>
                  <a:cubicBezTo>
                    <a:pt x="1372" y="760"/>
                    <a:pt x="1118" y="455"/>
                    <a:pt x="865" y="149"/>
                  </a:cubicBezTo>
                  <a:cubicBezTo>
                    <a:pt x="822" y="106"/>
                    <a:pt x="778" y="53"/>
                    <a:pt x="734" y="1"/>
                  </a:cubicBezTo>
                  <a:close/>
                </a:path>
              </a:pathLst>
            </a:custGeom>
            <a:solidFill>
              <a:srgbClr val="000000">
                <a:alpha val="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72"/>
            <p:cNvSpPr/>
            <p:nvPr/>
          </p:nvSpPr>
          <p:spPr>
            <a:xfrm>
              <a:off x="7865997" y="3267234"/>
              <a:ext cx="560774" cy="1989181"/>
            </a:xfrm>
            <a:custGeom>
              <a:avLst/>
              <a:gdLst/>
              <a:ahLst/>
              <a:cxnLst/>
              <a:rect l="l" t="t" r="r" b="b"/>
              <a:pathLst>
                <a:path w="4200" h="14898" extrusionOk="0">
                  <a:moveTo>
                    <a:pt x="943" y="1"/>
                  </a:moveTo>
                  <a:cubicBezTo>
                    <a:pt x="463" y="1"/>
                    <a:pt x="166" y="734"/>
                    <a:pt x="0" y="1774"/>
                  </a:cubicBezTo>
                  <a:cubicBezTo>
                    <a:pt x="44" y="2725"/>
                    <a:pt x="271" y="3660"/>
                    <a:pt x="498" y="4576"/>
                  </a:cubicBezTo>
                  <a:cubicBezTo>
                    <a:pt x="777" y="5703"/>
                    <a:pt x="1048" y="6838"/>
                    <a:pt x="1240" y="7999"/>
                  </a:cubicBezTo>
                  <a:cubicBezTo>
                    <a:pt x="1432" y="9187"/>
                    <a:pt x="1563" y="10383"/>
                    <a:pt x="1633" y="11579"/>
                  </a:cubicBezTo>
                  <a:cubicBezTo>
                    <a:pt x="1677" y="12251"/>
                    <a:pt x="1685" y="12924"/>
                    <a:pt x="1685" y="13596"/>
                  </a:cubicBezTo>
                  <a:cubicBezTo>
                    <a:pt x="1685" y="13683"/>
                    <a:pt x="1685" y="13762"/>
                    <a:pt x="1685" y="13849"/>
                  </a:cubicBezTo>
                  <a:cubicBezTo>
                    <a:pt x="1746" y="14443"/>
                    <a:pt x="1790" y="14897"/>
                    <a:pt x="1790" y="14897"/>
                  </a:cubicBezTo>
                  <a:lnTo>
                    <a:pt x="3859" y="14897"/>
                  </a:lnTo>
                  <a:cubicBezTo>
                    <a:pt x="4200" y="14626"/>
                    <a:pt x="3685" y="8113"/>
                    <a:pt x="3056" y="4795"/>
                  </a:cubicBezTo>
                  <a:cubicBezTo>
                    <a:pt x="2262" y="586"/>
                    <a:pt x="943" y="1"/>
                    <a:pt x="943" y="1"/>
                  </a:cubicBezTo>
                  <a:close/>
                </a:path>
              </a:pathLst>
            </a:custGeom>
            <a:solidFill>
              <a:srgbClr val="F39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72"/>
            <p:cNvSpPr/>
            <p:nvPr/>
          </p:nvSpPr>
          <p:spPr>
            <a:xfrm>
              <a:off x="7865997" y="3267234"/>
              <a:ext cx="445414" cy="945722"/>
            </a:xfrm>
            <a:custGeom>
              <a:avLst/>
              <a:gdLst/>
              <a:ahLst/>
              <a:cxnLst/>
              <a:rect l="l" t="t" r="r" b="b"/>
              <a:pathLst>
                <a:path w="3336" h="7083" extrusionOk="0">
                  <a:moveTo>
                    <a:pt x="943" y="1"/>
                  </a:moveTo>
                  <a:cubicBezTo>
                    <a:pt x="463" y="1"/>
                    <a:pt x="166" y="734"/>
                    <a:pt x="0" y="1774"/>
                  </a:cubicBezTo>
                  <a:cubicBezTo>
                    <a:pt x="44" y="2725"/>
                    <a:pt x="271" y="3660"/>
                    <a:pt x="498" y="4576"/>
                  </a:cubicBezTo>
                  <a:cubicBezTo>
                    <a:pt x="699" y="5406"/>
                    <a:pt x="899" y="6244"/>
                    <a:pt x="1065" y="7082"/>
                  </a:cubicBezTo>
                  <a:cubicBezTo>
                    <a:pt x="1301" y="7056"/>
                    <a:pt x="1537" y="7030"/>
                    <a:pt x="1773" y="6986"/>
                  </a:cubicBezTo>
                  <a:cubicBezTo>
                    <a:pt x="2131" y="6916"/>
                    <a:pt x="2489" y="6838"/>
                    <a:pt x="2838" y="6733"/>
                  </a:cubicBezTo>
                  <a:cubicBezTo>
                    <a:pt x="3004" y="6681"/>
                    <a:pt x="3170" y="6620"/>
                    <a:pt x="3336" y="6558"/>
                  </a:cubicBezTo>
                  <a:cubicBezTo>
                    <a:pt x="3248" y="5921"/>
                    <a:pt x="3152" y="5310"/>
                    <a:pt x="3056" y="4795"/>
                  </a:cubicBezTo>
                  <a:cubicBezTo>
                    <a:pt x="2262" y="586"/>
                    <a:pt x="943" y="1"/>
                    <a:pt x="943" y="1"/>
                  </a:cubicBezTo>
                  <a:close/>
                </a:path>
              </a:pathLst>
            </a:custGeom>
            <a:solidFill>
              <a:srgbClr val="000000">
                <a:alpha val="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72"/>
            <p:cNvSpPr/>
            <p:nvPr/>
          </p:nvSpPr>
          <p:spPr>
            <a:xfrm>
              <a:off x="6869157" y="4245394"/>
              <a:ext cx="1114604" cy="661992"/>
            </a:xfrm>
            <a:custGeom>
              <a:avLst/>
              <a:gdLst/>
              <a:ahLst/>
              <a:cxnLst/>
              <a:rect l="l" t="t" r="r" b="b"/>
              <a:pathLst>
                <a:path w="8348" h="4958" extrusionOk="0">
                  <a:moveTo>
                    <a:pt x="8025" y="1"/>
                  </a:moveTo>
                  <a:cubicBezTo>
                    <a:pt x="7396" y="158"/>
                    <a:pt x="6759" y="271"/>
                    <a:pt x="6113" y="324"/>
                  </a:cubicBezTo>
                  <a:cubicBezTo>
                    <a:pt x="5575" y="370"/>
                    <a:pt x="5037" y="389"/>
                    <a:pt x="4499" y="389"/>
                  </a:cubicBezTo>
                  <a:cubicBezTo>
                    <a:pt x="3509" y="389"/>
                    <a:pt x="2519" y="325"/>
                    <a:pt x="1529" y="245"/>
                  </a:cubicBezTo>
                  <a:cubicBezTo>
                    <a:pt x="1162" y="210"/>
                    <a:pt x="795" y="193"/>
                    <a:pt x="428" y="167"/>
                  </a:cubicBezTo>
                  <a:lnTo>
                    <a:pt x="428" y="167"/>
                  </a:lnTo>
                  <a:cubicBezTo>
                    <a:pt x="455" y="280"/>
                    <a:pt x="481" y="402"/>
                    <a:pt x="507" y="507"/>
                  </a:cubicBezTo>
                  <a:cubicBezTo>
                    <a:pt x="586" y="900"/>
                    <a:pt x="655" y="1293"/>
                    <a:pt x="699" y="1686"/>
                  </a:cubicBezTo>
                  <a:cubicBezTo>
                    <a:pt x="717" y="1843"/>
                    <a:pt x="751" y="2000"/>
                    <a:pt x="769" y="2158"/>
                  </a:cubicBezTo>
                  <a:cubicBezTo>
                    <a:pt x="786" y="2245"/>
                    <a:pt x="795" y="2332"/>
                    <a:pt x="786" y="2419"/>
                  </a:cubicBezTo>
                  <a:cubicBezTo>
                    <a:pt x="769" y="2507"/>
                    <a:pt x="743" y="2585"/>
                    <a:pt x="699" y="2664"/>
                  </a:cubicBezTo>
                  <a:cubicBezTo>
                    <a:pt x="629" y="2804"/>
                    <a:pt x="524" y="2926"/>
                    <a:pt x="455" y="3066"/>
                  </a:cubicBezTo>
                  <a:cubicBezTo>
                    <a:pt x="393" y="3170"/>
                    <a:pt x="332" y="3275"/>
                    <a:pt x="271" y="3389"/>
                  </a:cubicBezTo>
                  <a:cubicBezTo>
                    <a:pt x="201" y="3738"/>
                    <a:pt x="114" y="4087"/>
                    <a:pt x="1" y="4428"/>
                  </a:cubicBezTo>
                  <a:cubicBezTo>
                    <a:pt x="27" y="4559"/>
                    <a:pt x="123" y="4663"/>
                    <a:pt x="254" y="4698"/>
                  </a:cubicBezTo>
                  <a:cubicBezTo>
                    <a:pt x="769" y="4829"/>
                    <a:pt x="1284" y="4908"/>
                    <a:pt x="1817" y="4934"/>
                  </a:cubicBezTo>
                  <a:cubicBezTo>
                    <a:pt x="2003" y="4948"/>
                    <a:pt x="2320" y="4957"/>
                    <a:pt x="2720" y="4957"/>
                  </a:cubicBezTo>
                  <a:cubicBezTo>
                    <a:pt x="4286" y="4957"/>
                    <a:pt x="7124" y="4822"/>
                    <a:pt x="8348" y="4349"/>
                  </a:cubicBezTo>
                  <a:cubicBezTo>
                    <a:pt x="8348" y="4297"/>
                    <a:pt x="8348" y="4244"/>
                    <a:pt x="8348" y="4192"/>
                  </a:cubicBezTo>
                  <a:cubicBezTo>
                    <a:pt x="8243" y="4000"/>
                    <a:pt x="8156" y="3790"/>
                    <a:pt x="8095" y="3572"/>
                  </a:cubicBezTo>
                  <a:cubicBezTo>
                    <a:pt x="8069" y="3467"/>
                    <a:pt x="8051" y="3362"/>
                    <a:pt x="8042" y="3258"/>
                  </a:cubicBezTo>
                  <a:lnTo>
                    <a:pt x="7990" y="3144"/>
                  </a:lnTo>
                  <a:cubicBezTo>
                    <a:pt x="7885" y="2891"/>
                    <a:pt x="7780" y="2646"/>
                    <a:pt x="7815" y="2385"/>
                  </a:cubicBezTo>
                  <a:cubicBezTo>
                    <a:pt x="7850" y="2123"/>
                    <a:pt x="7894" y="1861"/>
                    <a:pt x="7929" y="1599"/>
                  </a:cubicBezTo>
                  <a:cubicBezTo>
                    <a:pt x="7990" y="1066"/>
                    <a:pt x="8025" y="533"/>
                    <a:pt x="8025" y="1"/>
                  </a:cubicBezTo>
                  <a:close/>
                </a:path>
              </a:pathLst>
            </a:custGeom>
            <a:solidFill>
              <a:srgbClr val="F39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72"/>
            <p:cNvSpPr/>
            <p:nvPr/>
          </p:nvSpPr>
          <p:spPr>
            <a:xfrm>
              <a:off x="7388138" y="4571580"/>
              <a:ext cx="40723" cy="67027"/>
            </a:xfrm>
            <a:custGeom>
              <a:avLst/>
              <a:gdLst/>
              <a:ahLst/>
              <a:cxnLst/>
              <a:rect l="l" t="t" r="r" b="b"/>
              <a:pathLst>
                <a:path w="305" h="502" extrusionOk="0">
                  <a:moveTo>
                    <a:pt x="264" y="0"/>
                  </a:moveTo>
                  <a:cubicBezTo>
                    <a:pt x="252" y="0"/>
                    <a:pt x="239" y="7"/>
                    <a:pt x="235" y="20"/>
                  </a:cubicBezTo>
                  <a:cubicBezTo>
                    <a:pt x="226" y="55"/>
                    <a:pt x="235" y="107"/>
                    <a:pt x="217" y="151"/>
                  </a:cubicBezTo>
                  <a:cubicBezTo>
                    <a:pt x="209" y="203"/>
                    <a:pt x="200" y="247"/>
                    <a:pt x="182" y="291"/>
                  </a:cubicBezTo>
                  <a:cubicBezTo>
                    <a:pt x="165" y="326"/>
                    <a:pt x="148" y="369"/>
                    <a:pt x="121" y="404"/>
                  </a:cubicBezTo>
                  <a:cubicBezTo>
                    <a:pt x="113" y="413"/>
                    <a:pt x="104" y="431"/>
                    <a:pt x="86" y="431"/>
                  </a:cubicBezTo>
                  <a:cubicBezTo>
                    <a:pt x="84" y="433"/>
                    <a:pt x="81" y="434"/>
                    <a:pt x="79" y="434"/>
                  </a:cubicBezTo>
                  <a:cubicBezTo>
                    <a:pt x="73" y="434"/>
                    <a:pt x="69" y="428"/>
                    <a:pt x="69" y="422"/>
                  </a:cubicBezTo>
                  <a:cubicBezTo>
                    <a:pt x="69" y="402"/>
                    <a:pt x="55" y="391"/>
                    <a:pt x="42" y="391"/>
                  </a:cubicBezTo>
                  <a:cubicBezTo>
                    <a:pt x="31" y="391"/>
                    <a:pt x="20" y="398"/>
                    <a:pt x="17" y="413"/>
                  </a:cubicBezTo>
                  <a:cubicBezTo>
                    <a:pt x="1" y="461"/>
                    <a:pt x="43" y="501"/>
                    <a:pt x="90" y="501"/>
                  </a:cubicBezTo>
                  <a:cubicBezTo>
                    <a:pt x="95" y="501"/>
                    <a:pt x="99" y="501"/>
                    <a:pt x="104" y="500"/>
                  </a:cubicBezTo>
                  <a:cubicBezTo>
                    <a:pt x="156" y="500"/>
                    <a:pt x="200" y="431"/>
                    <a:pt x="226" y="387"/>
                  </a:cubicBezTo>
                  <a:cubicBezTo>
                    <a:pt x="252" y="326"/>
                    <a:pt x="279" y="273"/>
                    <a:pt x="287" y="212"/>
                  </a:cubicBezTo>
                  <a:cubicBezTo>
                    <a:pt x="296" y="186"/>
                    <a:pt x="296" y="151"/>
                    <a:pt x="296" y="125"/>
                  </a:cubicBezTo>
                  <a:cubicBezTo>
                    <a:pt x="305" y="90"/>
                    <a:pt x="296" y="55"/>
                    <a:pt x="287" y="20"/>
                  </a:cubicBezTo>
                  <a:cubicBezTo>
                    <a:pt x="287" y="7"/>
                    <a:pt x="276" y="0"/>
                    <a:pt x="2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72"/>
            <p:cNvSpPr/>
            <p:nvPr/>
          </p:nvSpPr>
          <p:spPr>
            <a:xfrm>
              <a:off x="6689576" y="4679063"/>
              <a:ext cx="1434111" cy="577340"/>
            </a:xfrm>
            <a:custGeom>
              <a:avLst/>
              <a:gdLst/>
              <a:ahLst/>
              <a:cxnLst/>
              <a:rect l="l" t="t" r="r" b="b"/>
              <a:pathLst>
                <a:path w="10741" h="4324" extrusionOk="0">
                  <a:moveTo>
                    <a:pt x="9422" y="1"/>
                  </a:moveTo>
                  <a:lnTo>
                    <a:pt x="9387" y="10"/>
                  </a:lnTo>
                  <a:cubicBezTo>
                    <a:pt x="9134" y="62"/>
                    <a:pt x="8881" y="114"/>
                    <a:pt x="8628" y="167"/>
                  </a:cubicBezTo>
                  <a:lnTo>
                    <a:pt x="8558" y="176"/>
                  </a:lnTo>
                  <a:cubicBezTo>
                    <a:pt x="8051" y="263"/>
                    <a:pt x="7528" y="333"/>
                    <a:pt x="7004" y="385"/>
                  </a:cubicBezTo>
                  <a:cubicBezTo>
                    <a:pt x="6532" y="420"/>
                    <a:pt x="6069" y="455"/>
                    <a:pt x="5607" y="464"/>
                  </a:cubicBezTo>
                  <a:lnTo>
                    <a:pt x="5519" y="464"/>
                  </a:lnTo>
                  <a:lnTo>
                    <a:pt x="5196" y="472"/>
                  </a:lnTo>
                  <a:lnTo>
                    <a:pt x="5126" y="472"/>
                  </a:lnTo>
                  <a:cubicBezTo>
                    <a:pt x="5053" y="473"/>
                    <a:pt x="4980" y="474"/>
                    <a:pt x="4907" y="474"/>
                  </a:cubicBezTo>
                  <a:cubicBezTo>
                    <a:pt x="4117" y="474"/>
                    <a:pt x="3334" y="431"/>
                    <a:pt x="2551" y="359"/>
                  </a:cubicBezTo>
                  <a:lnTo>
                    <a:pt x="2481" y="359"/>
                  </a:lnTo>
                  <a:lnTo>
                    <a:pt x="2096" y="315"/>
                  </a:lnTo>
                  <a:cubicBezTo>
                    <a:pt x="1913" y="298"/>
                    <a:pt x="1738" y="280"/>
                    <a:pt x="1564" y="254"/>
                  </a:cubicBezTo>
                  <a:cubicBezTo>
                    <a:pt x="1511" y="254"/>
                    <a:pt x="1398" y="499"/>
                    <a:pt x="1293" y="743"/>
                  </a:cubicBezTo>
                  <a:cubicBezTo>
                    <a:pt x="1284" y="769"/>
                    <a:pt x="1267" y="796"/>
                    <a:pt x="1258" y="822"/>
                  </a:cubicBezTo>
                  <a:cubicBezTo>
                    <a:pt x="1180" y="1005"/>
                    <a:pt x="1119" y="1171"/>
                    <a:pt x="1101" y="1206"/>
                  </a:cubicBezTo>
                  <a:cubicBezTo>
                    <a:pt x="909" y="1634"/>
                    <a:pt x="743" y="2088"/>
                    <a:pt x="577" y="2551"/>
                  </a:cubicBezTo>
                  <a:cubicBezTo>
                    <a:pt x="551" y="2629"/>
                    <a:pt x="516" y="2708"/>
                    <a:pt x="490" y="2795"/>
                  </a:cubicBezTo>
                  <a:cubicBezTo>
                    <a:pt x="481" y="2830"/>
                    <a:pt x="464" y="2874"/>
                    <a:pt x="455" y="2900"/>
                  </a:cubicBezTo>
                  <a:cubicBezTo>
                    <a:pt x="446" y="2935"/>
                    <a:pt x="437" y="2961"/>
                    <a:pt x="429" y="2987"/>
                  </a:cubicBezTo>
                  <a:cubicBezTo>
                    <a:pt x="359" y="3171"/>
                    <a:pt x="307" y="3363"/>
                    <a:pt x="254" y="3537"/>
                  </a:cubicBezTo>
                  <a:cubicBezTo>
                    <a:pt x="202" y="3712"/>
                    <a:pt x="149" y="3895"/>
                    <a:pt x="97" y="4070"/>
                  </a:cubicBezTo>
                  <a:cubicBezTo>
                    <a:pt x="45" y="4279"/>
                    <a:pt x="1" y="4323"/>
                    <a:pt x="219" y="4323"/>
                  </a:cubicBezTo>
                  <a:lnTo>
                    <a:pt x="9798" y="4323"/>
                  </a:lnTo>
                  <a:cubicBezTo>
                    <a:pt x="9833" y="4323"/>
                    <a:pt x="10240" y="4319"/>
                    <a:pt x="10508" y="4319"/>
                  </a:cubicBezTo>
                  <a:cubicBezTo>
                    <a:pt x="10641" y="4319"/>
                    <a:pt x="10740" y="4320"/>
                    <a:pt x="10741" y="4323"/>
                  </a:cubicBezTo>
                  <a:lnTo>
                    <a:pt x="10741" y="4323"/>
                  </a:lnTo>
                  <a:lnTo>
                    <a:pt x="10653" y="3799"/>
                  </a:lnTo>
                  <a:cubicBezTo>
                    <a:pt x="10601" y="3494"/>
                    <a:pt x="10549" y="3188"/>
                    <a:pt x="10488" y="2891"/>
                  </a:cubicBezTo>
                  <a:cubicBezTo>
                    <a:pt x="10488" y="2856"/>
                    <a:pt x="10479" y="2830"/>
                    <a:pt x="10470" y="2804"/>
                  </a:cubicBezTo>
                  <a:cubicBezTo>
                    <a:pt x="10400" y="2428"/>
                    <a:pt x="10304" y="2062"/>
                    <a:pt x="10182" y="1695"/>
                  </a:cubicBezTo>
                  <a:cubicBezTo>
                    <a:pt x="10086" y="1424"/>
                    <a:pt x="9972" y="1162"/>
                    <a:pt x="9850" y="909"/>
                  </a:cubicBezTo>
                  <a:cubicBezTo>
                    <a:pt x="9833" y="865"/>
                    <a:pt x="9815" y="830"/>
                    <a:pt x="9798" y="787"/>
                  </a:cubicBezTo>
                  <a:cubicBezTo>
                    <a:pt x="9676" y="534"/>
                    <a:pt x="9553" y="280"/>
                    <a:pt x="9431" y="27"/>
                  </a:cubicBezTo>
                  <a:cubicBezTo>
                    <a:pt x="9431" y="18"/>
                    <a:pt x="9422" y="10"/>
                    <a:pt x="9422" y="1"/>
                  </a:cubicBezTo>
                  <a:close/>
                  <a:moveTo>
                    <a:pt x="10741" y="4323"/>
                  </a:moveTo>
                  <a:lnTo>
                    <a:pt x="10741" y="4323"/>
                  </a:lnTo>
                  <a:cubicBezTo>
                    <a:pt x="10741" y="4323"/>
                    <a:pt x="10741" y="4323"/>
                    <a:pt x="10741" y="43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72"/>
            <p:cNvSpPr/>
            <p:nvPr/>
          </p:nvSpPr>
          <p:spPr>
            <a:xfrm>
              <a:off x="6746721" y="4700159"/>
              <a:ext cx="1343186" cy="454769"/>
            </a:xfrm>
            <a:custGeom>
              <a:avLst/>
              <a:gdLst/>
              <a:ahLst/>
              <a:cxnLst/>
              <a:rect l="l" t="t" r="r" b="b"/>
              <a:pathLst>
                <a:path w="10060" h="3406" extrusionOk="0">
                  <a:moveTo>
                    <a:pt x="4663" y="1179"/>
                  </a:moveTo>
                  <a:lnTo>
                    <a:pt x="5056" y="1188"/>
                  </a:lnTo>
                  <a:cubicBezTo>
                    <a:pt x="5048" y="1319"/>
                    <a:pt x="5048" y="1458"/>
                    <a:pt x="5039" y="1589"/>
                  </a:cubicBezTo>
                  <a:cubicBezTo>
                    <a:pt x="5030" y="2070"/>
                    <a:pt x="5013" y="2550"/>
                    <a:pt x="5004" y="3021"/>
                  </a:cubicBezTo>
                  <a:lnTo>
                    <a:pt x="4995" y="3231"/>
                  </a:lnTo>
                  <a:cubicBezTo>
                    <a:pt x="4995" y="3257"/>
                    <a:pt x="5004" y="3301"/>
                    <a:pt x="4969" y="3318"/>
                  </a:cubicBezTo>
                  <a:cubicBezTo>
                    <a:pt x="4965" y="3319"/>
                    <a:pt x="4961" y="3320"/>
                    <a:pt x="4957" y="3320"/>
                  </a:cubicBezTo>
                  <a:cubicBezTo>
                    <a:pt x="4931" y="3320"/>
                    <a:pt x="4895" y="3301"/>
                    <a:pt x="4873" y="3301"/>
                  </a:cubicBezTo>
                  <a:lnTo>
                    <a:pt x="4515" y="3240"/>
                  </a:lnTo>
                  <a:cubicBezTo>
                    <a:pt x="4524" y="2751"/>
                    <a:pt x="4559" y="2262"/>
                    <a:pt x="4602" y="1764"/>
                  </a:cubicBezTo>
                  <a:cubicBezTo>
                    <a:pt x="4620" y="1563"/>
                    <a:pt x="4637" y="1371"/>
                    <a:pt x="4663" y="1179"/>
                  </a:cubicBezTo>
                  <a:close/>
                  <a:moveTo>
                    <a:pt x="8200" y="0"/>
                  </a:moveTo>
                  <a:lnTo>
                    <a:pt x="8139" y="18"/>
                  </a:lnTo>
                  <a:cubicBezTo>
                    <a:pt x="8217" y="288"/>
                    <a:pt x="8313" y="568"/>
                    <a:pt x="8409" y="838"/>
                  </a:cubicBezTo>
                  <a:cubicBezTo>
                    <a:pt x="7850" y="934"/>
                    <a:pt x="7292" y="1004"/>
                    <a:pt x="6724" y="1048"/>
                  </a:cubicBezTo>
                  <a:cubicBezTo>
                    <a:pt x="6331" y="1075"/>
                    <a:pt x="5932" y="1086"/>
                    <a:pt x="5532" y="1086"/>
                  </a:cubicBezTo>
                  <a:cubicBezTo>
                    <a:pt x="5408" y="1086"/>
                    <a:pt x="5285" y="1085"/>
                    <a:pt x="5161" y="1083"/>
                  </a:cubicBezTo>
                  <a:lnTo>
                    <a:pt x="5161" y="1048"/>
                  </a:lnTo>
                  <a:cubicBezTo>
                    <a:pt x="5170" y="795"/>
                    <a:pt x="5179" y="550"/>
                    <a:pt x="5179" y="306"/>
                  </a:cubicBezTo>
                  <a:lnTo>
                    <a:pt x="5091" y="306"/>
                  </a:lnTo>
                  <a:cubicBezTo>
                    <a:pt x="5074" y="559"/>
                    <a:pt x="5065" y="812"/>
                    <a:pt x="5056" y="1074"/>
                  </a:cubicBezTo>
                  <a:cubicBezTo>
                    <a:pt x="4934" y="1074"/>
                    <a:pt x="4812" y="1065"/>
                    <a:pt x="4681" y="1057"/>
                  </a:cubicBezTo>
                  <a:cubicBezTo>
                    <a:pt x="4716" y="812"/>
                    <a:pt x="4751" y="559"/>
                    <a:pt x="4768" y="306"/>
                  </a:cubicBezTo>
                  <a:lnTo>
                    <a:pt x="4707" y="306"/>
                  </a:lnTo>
                  <a:cubicBezTo>
                    <a:pt x="4655" y="550"/>
                    <a:pt x="4611" y="803"/>
                    <a:pt x="4585" y="1057"/>
                  </a:cubicBezTo>
                  <a:cubicBezTo>
                    <a:pt x="3921" y="1022"/>
                    <a:pt x="3258" y="961"/>
                    <a:pt x="2594" y="865"/>
                  </a:cubicBezTo>
                  <a:cubicBezTo>
                    <a:pt x="2376" y="838"/>
                    <a:pt x="2157" y="803"/>
                    <a:pt x="1948" y="769"/>
                  </a:cubicBezTo>
                  <a:cubicBezTo>
                    <a:pt x="2026" y="585"/>
                    <a:pt x="2088" y="393"/>
                    <a:pt x="2123" y="201"/>
                  </a:cubicBezTo>
                  <a:lnTo>
                    <a:pt x="2061" y="192"/>
                  </a:lnTo>
                  <a:cubicBezTo>
                    <a:pt x="1983" y="376"/>
                    <a:pt x="1913" y="568"/>
                    <a:pt x="1843" y="751"/>
                  </a:cubicBezTo>
                  <a:cubicBezTo>
                    <a:pt x="1511" y="699"/>
                    <a:pt x="1188" y="638"/>
                    <a:pt x="874" y="576"/>
                  </a:cubicBezTo>
                  <a:cubicBezTo>
                    <a:pt x="856" y="603"/>
                    <a:pt x="848" y="629"/>
                    <a:pt x="839" y="655"/>
                  </a:cubicBezTo>
                  <a:cubicBezTo>
                    <a:pt x="1153" y="725"/>
                    <a:pt x="1476" y="786"/>
                    <a:pt x="1799" y="838"/>
                  </a:cubicBezTo>
                  <a:cubicBezTo>
                    <a:pt x="1712" y="1048"/>
                    <a:pt x="1607" y="1240"/>
                    <a:pt x="1503" y="1441"/>
                  </a:cubicBezTo>
                  <a:cubicBezTo>
                    <a:pt x="1380" y="1642"/>
                    <a:pt x="1241" y="1843"/>
                    <a:pt x="1101" y="2035"/>
                  </a:cubicBezTo>
                  <a:cubicBezTo>
                    <a:pt x="961" y="2218"/>
                    <a:pt x="804" y="2384"/>
                    <a:pt x="638" y="2532"/>
                  </a:cubicBezTo>
                  <a:cubicBezTo>
                    <a:pt x="505" y="2628"/>
                    <a:pt x="310" y="2756"/>
                    <a:pt x="131" y="2756"/>
                  </a:cubicBezTo>
                  <a:cubicBezTo>
                    <a:pt x="99" y="2756"/>
                    <a:pt x="67" y="2751"/>
                    <a:pt x="36" y="2742"/>
                  </a:cubicBezTo>
                  <a:cubicBezTo>
                    <a:pt x="18" y="2768"/>
                    <a:pt x="9" y="2794"/>
                    <a:pt x="1" y="2820"/>
                  </a:cubicBezTo>
                  <a:cubicBezTo>
                    <a:pt x="52" y="2833"/>
                    <a:pt x="103" y="2839"/>
                    <a:pt x="153" y="2839"/>
                  </a:cubicBezTo>
                  <a:cubicBezTo>
                    <a:pt x="274" y="2839"/>
                    <a:pt x="391" y="2804"/>
                    <a:pt x="490" y="2742"/>
                  </a:cubicBezTo>
                  <a:cubicBezTo>
                    <a:pt x="699" y="2620"/>
                    <a:pt x="883" y="2462"/>
                    <a:pt x="1031" y="2279"/>
                  </a:cubicBezTo>
                  <a:cubicBezTo>
                    <a:pt x="1363" y="1886"/>
                    <a:pt x="1634" y="1450"/>
                    <a:pt x="1852" y="987"/>
                  </a:cubicBezTo>
                  <a:cubicBezTo>
                    <a:pt x="1869" y="943"/>
                    <a:pt x="1887" y="899"/>
                    <a:pt x="1913" y="856"/>
                  </a:cubicBezTo>
                  <a:cubicBezTo>
                    <a:pt x="2734" y="1004"/>
                    <a:pt x="3572" y="1100"/>
                    <a:pt x="4410" y="1161"/>
                  </a:cubicBezTo>
                  <a:lnTo>
                    <a:pt x="4576" y="1161"/>
                  </a:lnTo>
                  <a:cubicBezTo>
                    <a:pt x="4550" y="1362"/>
                    <a:pt x="4532" y="1554"/>
                    <a:pt x="4515" y="1746"/>
                  </a:cubicBezTo>
                  <a:cubicBezTo>
                    <a:pt x="4471" y="2253"/>
                    <a:pt x="4436" y="2768"/>
                    <a:pt x="4428" y="3274"/>
                  </a:cubicBezTo>
                  <a:cubicBezTo>
                    <a:pt x="4419" y="3292"/>
                    <a:pt x="4436" y="3318"/>
                    <a:pt x="4463" y="3318"/>
                  </a:cubicBezTo>
                  <a:lnTo>
                    <a:pt x="4829" y="3379"/>
                  </a:lnTo>
                  <a:cubicBezTo>
                    <a:pt x="4867" y="3389"/>
                    <a:pt x="4925" y="3406"/>
                    <a:pt x="4977" y="3406"/>
                  </a:cubicBezTo>
                  <a:cubicBezTo>
                    <a:pt x="5022" y="3406"/>
                    <a:pt x="5062" y="3393"/>
                    <a:pt x="5083" y="3353"/>
                  </a:cubicBezTo>
                  <a:cubicBezTo>
                    <a:pt x="5091" y="3301"/>
                    <a:pt x="5100" y="3257"/>
                    <a:pt x="5091" y="3205"/>
                  </a:cubicBezTo>
                  <a:cubicBezTo>
                    <a:pt x="5091" y="3144"/>
                    <a:pt x="5091" y="3074"/>
                    <a:pt x="5100" y="3004"/>
                  </a:cubicBezTo>
                  <a:lnTo>
                    <a:pt x="5117" y="2611"/>
                  </a:lnTo>
                  <a:cubicBezTo>
                    <a:pt x="5126" y="2139"/>
                    <a:pt x="5144" y="1659"/>
                    <a:pt x="5161" y="1188"/>
                  </a:cubicBezTo>
                  <a:cubicBezTo>
                    <a:pt x="5331" y="1193"/>
                    <a:pt x="5502" y="1196"/>
                    <a:pt x="5672" y="1196"/>
                  </a:cubicBezTo>
                  <a:cubicBezTo>
                    <a:pt x="6601" y="1196"/>
                    <a:pt x="7529" y="1116"/>
                    <a:pt x="8444" y="961"/>
                  </a:cubicBezTo>
                  <a:cubicBezTo>
                    <a:pt x="8497" y="1100"/>
                    <a:pt x="8558" y="1240"/>
                    <a:pt x="8610" y="1380"/>
                  </a:cubicBezTo>
                  <a:cubicBezTo>
                    <a:pt x="8706" y="1650"/>
                    <a:pt x="8828" y="1904"/>
                    <a:pt x="8968" y="2157"/>
                  </a:cubicBezTo>
                  <a:cubicBezTo>
                    <a:pt x="9082" y="2384"/>
                    <a:pt x="9274" y="2567"/>
                    <a:pt x="9501" y="2689"/>
                  </a:cubicBezTo>
                  <a:cubicBezTo>
                    <a:pt x="9608" y="2738"/>
                    <a:pt x="9726" y="2763"/>
                    <a:pt x="9843" y="2763"/>
                  </a:cubicBezTo>
                  <a:cubicBezTo>
                    <a:pt x="9916" y="2763"/>
                    <a:pt x="9989" y="2753"/>
                    <a:pt x="10060" y="2733"/>
                  </a:cubicBezTo>
                  <a:cubicBezTo>
                    <a:pt x="10051" y="2698"/>
                    <a:pt x="10042" y="2672"/>
                    <a:pt x="10042" y="2646"/>
                  </a:cubicBezTo>
                  <a:cubicBezTo>
                    <a:pt x="9985" y="2657"/>
                    <a:pt x="9929" y="2663"/>
                    <a:pt x="9873" y="2663"/>
                  </a:cubicBezTo>
                  <a:cubicBezTo>
                    <a:pt x="9756" y="2663"/>
                    <a:pt x="9642" y="2638"/>
                    <a:pt x="9536" y="2585"/>
                  </a:cubicBezTo>
                  <a:cubicBezTo>
                    <a:pt x="9317" y="2471"/>
                    <a:pt x="9134" y="2288"/>
                    <a:pt x="9020" y="2070"/>
                  </a:cubicBezTo>
                  <a:cubicBezTo>
                    <a:pt x="8890" y="1825"/>
                    <a:pt x="8776" y="1572"/>
                    <a:pt x="8671" y="1310"/>
                  </a:cubicBezTo>
                  <a:cubicBezTo>
                    <a:pt x="8628" y="1188"/>
                    <a:pt x="8575" y="1065"/>
                    <a:pt x="8532" y="943"/>
                  </a:cubicBezTo>
                  <a:cubicBezTo>
                    <a:pt x="8828" y="891"/>
                    <a:pt x="9125" y="821"/>
                    <a:pt x="9422" y="751"/>
                  </a:cubicBezTo>
                  <a:cubicBezTo>
                    <a:pt x="9405" y="707"/>
                    <a:pt x="9387" y="672"/>
                    <a:pt x="9370" y="629"/>
                  </a:cubicBezTo>
                  <a:cubicBezTo>
                    <a:pt x="9160" y="690"/>
                    <a:pt x="8951" y="734"/>
                    <a:pt x="8732" y="777"/>
                  </a:cubicBezTo>
                  <a:cubicBezTo>
                    <a:pt x="8654" y="795"/>
                    <a:pt x="8566" y="812"/>
                    <a:pt x="8488" y="821"/>
                  </a:cubicBezTo>
                  <a:cubicBezTo>
                    <a:pt x="8444" y="716"/>
                    <a:pt x="8409" y="611"/>
                    <a:pt x="8374" y="507"/>
                  </a:cubicBezTo>
                  <a:cubicBezTo>
                    <a:pt x="8322" y="341"/>
                    <a:pt x="8261" y="175"/>
                    <a:pt x="82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72"/>
            <p:cNvSpPr/>
            <p:nvPr/>
          </p:nvSpPr>
          <p:spPr>
            <a:xfrm>
              <a:off x="6339894" y="3144664"/>
              <a:ext cx="2030935" cy="1446422"/>
            </a:xfrm>
            <a:custGeom>
              <a:avLst/>
              <a:gdLst/>
              <a:ahLst/>
              <a:cxnLst/>
              <a:rect l="l" t="t" r="r" b="b"/>
              <a:pathLst>
                <a:path w="15211" h="10833" extrusionOk="0">
                  <a:moveTo>
                    <a:pt x="8151" y="1"/>
                  </a:moveTo>
                  <a:cubicBezTo>
                    <a:pt x="7847" y="1"/>
                    <a:pt x="7543" y="10"/>
                    <a:pt x="7239" y="28"/>
                  </a:cubicBezTo>
                  <a:lnTo>
                    <a:pt x="7169" y="28"/>
                  </a:lnTo>
                  <a:cubicBezTo>
                    <a:pt x="6654" y="63"/>
                    <a:pt x="6156" y="124"/>
                    <a:pt x="5658" y="212"/>
                  </a:cubicBezTo>
                  <a:cubicBezTo>
                    <a:pt x="5528" y="238"/>
                    <a:pt x="5405" y="264"/>
                    <a:pt x="5283" y="290"/>
                  </a:cubicBezTo>
                  <a:lnTo>
                    <a:pt x="5213" y="308"/>
                  </a:lnTo>
                  <a:cubicBezTo>
                    <a:pt x="3860" y="605"/>
                    <a:pt x="3362" y="1041"/>
                    <a:pt x="3109" y="1286"/>
                  </a:cubicBezTo>
                  <a:cubicBezTo>
                    <a:pt x="2384" y="1976"/>
                    <a:pt x="1258" y="3146"/>
                    <a:pt x="367" y="4123"/>
                  </a:cubicBezTo>
                  <a:lnTo>
                    <a:pt x="306" y="4202"/>
                  </a:lnTo>
                  <a:cubicBezTo>
                    <a:pt x="193" y="4324"/>
                    <a:pt x="96" y="4429"/>
                    <a:pt x="0" y="4543"/>
                  </a:cubicBezTo>
                  <a:cubicBezTo>
                    <a:pt x="210" y="4848"/>
                    <a:pt x="2105" y="7311"/>
                    <a:pt x="2227" y="7442"/>
                  </a:cubicBezTo>
                  <a:cubicBezTo>
                    <a:pt x="2340" y="7302"/>
                    <a:pt x="2463" y="7171"/>
                    <a:pt x="2594" y="7049"/>
                  </a:cubicBezTo>
                  <a:lnTo>
                    <a:pt x="2637" y="6996"/>
                  </a:lnTo>
                  <a:cubicBezTo>
                    <a:pt x="3091" y="6568"/>
                    <a:pt x="3650" y="6149"/>
                    <a:pt x="3860" y="5983"/>
                  </a:cubicBezTo>
                  <a:cubicBezTo>
                    <a:pt x="3886" y="5966"/>
                    <a:pt x="3903" y="5948"/>
                    <a:pt x="3930" y="5922"/>
                  </a:cubicBezTo>
                  <a:cubicBezTo>
                    <a:pt x="3930" y="5922"/>
                    <a:pt x="3938" y="5913"/>
                    <a:pt x="3938" y="5913"/>
                  </a:cubicBezTo>
                  <a:lnTo>
                    <a:pt x="3938" y="5913"/>
                  </a:lnTo>
                  <a:cubicBezTo>
                    <a:pt x="3938" y="5948"/>
                    <a:pt x="3834" y="7625"/>
                    <a:pt x="3685" y="9502"/>
                  </a:cubicBezTo>
                  <a:cubicBezTo>
                    <a:pt x="3676" y="9528"/>
                    <a:pt x="3676" y="9555"/>
                    <a:pt x="3676" y="9581"/>
                  </a:cubicBezTo>
                  <a:cubicBezTo>
                    <a:pt x="3650" y="9904"/>
                    <a:pt x="3624" y="10236"/>
                    <a:pt x="3598" y="10559"/>
                  </a:cubicBezTo>
                  <a:cubicBezTo>
                    <a:pt x="3930" y="10585"/>
                    <a:pt x="4253" y="10602"/>
                    <a:pt x="4585" y="10629"/>
                  </a:cubicBezTo>
                  <a:cubicBezTo>
                    <a:pt x="5484" y="10690"/>
                    <a:pt x="6392" y="10760"/>
                    <a:pt x="7300" y="10794"/>
                  </a:cubicBezTo>
                  <a:cubicBezTo>
                    <a:pt x="7873" y="10817"/>
                    <a:pt x="8452" y="10833"/>
                    <a:pt x="9033" y="10833"/>
                  </a:cubicBezTo>
                  <a:cubicBezTo>
                    <a:pt x="10211" y="10833"/>
                    <a:pt x="11395" y="10769"/>
                    <a:pt x="12548" y="10576"/>
                  </a:cubicBezTo>
                  <a:cubicBezTo>
                    <a:pt x="12661" y="10550"/>
                    <a:pt x="12766" y="10532"/>
                    <a:pt x="12880" y="10506"/>
                  </a:cubicBezTo>
                  <a:cubicBezTo>
                    <a:pt x="12853" y="10253"/>
                    <a:pt x="12827" y="9991"/>
                    <a:pt x="12810" y="9755"/>
                  </a:cubicBezTo>
                  <a:lnTo>
                    <a:pt x="12801" y="9651"/>
                  </a:lnTo>
                  <a:cubicBezTo>
                    <a:pt x="12722" y="8708"/>
                    <a:pt x="12661" y="7957"/>
                    <a:pt x="12644" y="7747"/>
                  </a:cubicBezTo>
                  <a:cubicBezTo>
                    <a:pt x="12644" y="7730"/>
                    <a:pt x="12644" y="7712"/>
                    <a:pt x="12644" y="7695"/>
                  </a:cubicBezTo>
                  <a:lnTo>
                    <a:pt x="12670" y="7686"/>
                  </a:lnTo>
                  <a:lnTo>
                    <a:pt x="12696" y="7677"/>
                  </a:lnTo>
                  <a:lnTo>
                    <a:pt x="12705" y="7677"/>
                  </a:lnTo>
                  <a:cubicBezTo>
                    <a:pt x="12723" y="7678"/>
                    <a:pt x="12741" y="7678"/>
                    <a:pt x="12760" y="7678"/>
                  </a:cubicBezTo>
                  <a:cubicBezTo>
                    <a:pt x="13540" y="7678"/>
                    <a:pt x="15074" y="7161"/>
                    <a:pt x="15211" y="7101"/>
                  </a:cubicBezTo>
                  <a:cubicBezTo>
                    <a:pt x="15202" y="7066"/>
                    <a:pt x="15132" y="6760"/>
                    <a:pt x="15010" y="6298"/>
                  </a:cubicBezTo>
                  <a:cubicBezTo>
                    <a:pt x="15001" y="6263"/>
                    <a:pt x="14993" y="6228"/>
                    <a:pt x="14984" y="6193"/>
                  </a:cubicBezTo>
                  <a:cubicBezTo>
                    <a:pt x="14600" y="4805"/>
                    <a:pt x="13770" y="2229"/>
                    <a:pt x="12827" y="1286"/>
                  </a:cubicBezTo>
                  <a:cubicBezTo>
                    <a:pt x="12417" y="849"/>
                    <a:pt x="11893" y="526"/>
                    <a:pt x="11325" y="351"/>
                  </a:cubicBezTo>
                  <a:cubicBezTo>
                    <a:pt x="11290" y="343"/>
                    <a:pt x="11255" y="334"/>
                    <a:pt x="11221" y="325"/>
                  </a:cubicBezTo>
                  <a:lnTo>
                    <a:pt x="11168" y="308"/>
                  </a:lnTo>
                  <a:cubicBezTo>
                    <a:pt x="10889" y="247"/>
                    <a:pt x="10609" y="194"/>
                    <a:pt x="10321" y="151"/>
                  </a:cubicBezTo>
                  <a:lnTo>
                    <a:pt x="10251" y="142"/>
                  </a:lnTo>
                  <a:cubicBezTo>
                    <a:pt x="9815" y="81"/>
                    <a:pt x="9378" y="46"/>
                    <a:pt x="8942" y="20"/>
                  </a:cubicBezTo>
                  <a:cubicBezTo>
                    <a:pt x="8678" y="7"/>
                    <a:pt x="8415" y="1"/>
                    <a:pt x="81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72"/>
            <p:cNvSpPr/>
            <p:nvPr/>
          </p:nvSpPr>
          <p:spPr>
            <a:xfrm>
              <a:off x="6829502" y="4413360"/>
              <a:ext cx="1220751" cy="58749"/>
            </a:xfrm>
            <a:custGeom>
              <a:avLst/>
              <a:gdLst/>
              <a:ahLst/>
              <a:cxnLst/>
              <a:rect l="l" t="t" r="r" b="b"/>
              <a:pathLst>
                <a:path w="9143" h="440" extrusionOk="0">
                  <a:moveTo>
                    <a:pt x="9" y="0"/>
                  </a:moveTo>
                  <a:cubicBezTo>
                    <a:pt x="1" y="26"/>
                    <a:pt x="1" y="53"/>
                    <a:pt x="1" y="79"/>
                  </a:cubicBezTo>
                  <a:cubicBezTo>
                    <a:pt x="1101" y="227"/>
                    <a:pt x="2210" y="332"/>
                    <a:pt x="3319" y="393"/>
                  </a:cubicBezTo>
                  <a:cubicBezTo>
                    <a:pt x="3967" y="424"/>
                    <a:pt x="4617" y="440"/>
                    <a:pt x="5267" y="440"/>
                  </a:cubicBezTo>
                  <a:cubicBezTo>
                    <a:pt x="6079" y="440"/>
                    <a:pt x="6892" y="415"/>
                    <a:pt x="7702" y="367"/>
                  </a:cubicBezTo>
                  <a:cubicBezTo>
                    <a:pt x="8112" y="341"/>
                    <a:pt x="8514" y="306"/>
                    <a:pt x="8924" y="271"/>
                  </a:cubicBezTo>
                  <a:lnTo>
                    <a:pt x="9143" y="253"/>
                  </a:lnTo>
                  <a:lnTo>
                    <a:pt x="9125" y="140"/>
                  </a:lnTo>
                  <a:cubicBezTo>
                    <a:pt x="8732" y="175"/>
                    <a:pt x="8339" y="218"/>
                    <a:pt x="7938" y="245"/>
                  </a:cubicBezTo>
                  <a:cubicBezTo>
                    <a:pt x="7222" y="288"/>
                    <a:pt x="6497" y="323"/>
                    <a:pt x="5781" y="332"/>
                  </a:cubicBezTo>
                  <a:cubicBezTo>
                    <a:pt x="5619" y="334"/>
                    <a:pt x="5457" y="335"/>
                    <a:pt x="5295" y="335"/>
                  </a:cubicBezTo>
                  <a:cubicBezTo>
                    <a:pt x="4008" y="335"/>
                    <a:pt x="2721" y="274"/>
                    <a:pt x="1441" y="157"/>
                  </a:cubicBezTo>
                  <a:cubicBezTo>
                    <a:pt x="961" y="114"/>
                    <a:pt x="490" y="61"/>
                    <a:pt x="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72"/>
            <p:cNvSpPr/>
            <p:nvPr/>
          </p:nvSpPr>
          <p:spPr>
            <a:xfrm>
              <a:off x="6379549" y="3695162"/>
              <a:ext cx="312564" cy="390680"/>
            </a:xfrm>
            <a:custGeom>
              <a:avLst/>
              <a:gdLst/>
              <a:ahLst/>
              <a:cxnLst/>
              <a:rect l="l" t="t" r="r" b="b"/>
              <a:pathLst>
                <a:path w="2341" h="2926" extrusionOk="0">
                  <a:moveTo>
                    <a:pt x="70" y="0"/>
                  </a:moveTo>
                  <a:lnTo>
                    <a:pt x="0" y="79"/>
                  </a:lnTo>
                  <a:cubicBezTo>
                    <a:pt x="149" y="315"/>
                    <a:pt x="306" y="551"/>
                    <a:pt x="463" y="778"/>
                  </a:cubicBezTo>
                  <a:cubicBezTo>
                    <a:pt x="882" y="1371"/>
                    <a:pt x="1336" y="1939"/>
                    <a:pt x="1834" y="2463"/>
                  </a:cubicBezTo>
                  <a:cubicBezTo>
                    <a:pt x="1982" y="2620"/>
                    <a:pt x="2131" y="2777"/>
                    <a:pt x="2288" y="2926"/>
                  </a:cubicBezTo>
                  <a:lnTo>
                    <a:pt x="2340" y="2882"/>
                  </a:lnTo>
                  <a:cubicBezTo>
                    <a:pt x="1467" y="2017"/>
                    <a:pt x="708" y="1048"/>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72"/>
            <p:cNvSpPr/>
            <p:nvPr/>
          </p:nvSpPr>
          <p:spPr>
            <a:xfrm>
              <a:off x="7989500" y="3761922"/>
              <a:ext cx="354622" cy="416048"/>
            </a:xfrm>
            <a:custGeom>
              <a:avLst/>
              <a:gdLst/>
              <a:ahLst/>
              <a:cxnLst/>
              <a:rect l="l" t="t" r="r" b="b"/>
              <a:pathLst>
                <a:path w="2656" h="3116" extrusionOk="0">
                  <a:moveTo>
                    <a:pt x="28" y="0"/>
                  </a:moveTo>
                  <a:cubicBezTo>
                    <a:pt x="14" y="0"/>
                    <a:pt x="1" y="11"/>
                    <a:pt x="1" y="33"/>
                  </a:cubicBezTo>
                  <a:cubicBezTo>
                    <a:pt x="1" y="574"/>
                    <a:pt x="27" y="1125"/>
                    <a:pt x="97" y="1666"/>
                  </a:cubicBezTo>
                  <a:cubicBezTo>
                    <a:pt x="123" y="1972"/>
                    <a:pt x="158" y="2268"/>
                    <a:pt x="201" y="2574"/>
                  </a:cubicBezTo>
                  <a:lnTo>
                    <a:pt x="193" y="2574"/>
                  </a:lnTo>
                  <a:cubicBezTo>
                    <a:pt x="167" y="2583"/>
                    <a:pt x="175" y="2618"/>
                    <a:pt x="201" y="2618"/>
                  </a:cubicBezTo>
                  <a:lnTo>
                    <a:pt x="210" y="2618"/>
                  </a:lnTo>
                  <a:cubicBezTo>
                    <a:pt x="228" y="2784"/>
                    <a:pt x="254" y="2949"/>
                    <a:pt x="289" y="3115"/>
                  </a:cubicBezTo>
                  <a:cubicBezTo>
                    <a:pt x="289" y="3089"/>
                    <a:pt x="289" y="3072"/>
                    <a:pt x="289" y="3054"/>
                  </a:cubicBezTo>
                  <a:lnTo>
                    <a:pt x="315" y="3054"/>
                  </a:lnTo>
                  <a:lnTo>
                    <a:pt x="341" y="3046"/>
                  </a:lnTo>
                  <a:cubicBezTo>
                    <a:pt x="324" y="2906"/>
                    <a:pt x="306" y="2757"/>
                    <a:pt x="289" y="2609"/>
                  </a:cubicBezTo>
                  <a:cubicBezTo>
                    <a:pt x="376" y="2591"/>
                    <a:pt x="463" y="2565"/>
                    <a:pt x="542" y="2539"/>
                  </a:cubicBezTo>
                  <a:cubicBezTo>
                    <a:pt x="655" y="2504"/>
                    <a:pt x="778" y="2469"/>
                    <a:pt x="891" y="2434"/>
                  </a:cubicBezTo>
                  <a:cubicBezTo>
                    <a:pt x="1127" y="2356"/>
                    <a:pt x="1354" y="2268"/>
                    <a:pt x="1581" y="2172"/>
                  </a:cubicBezTo>
                  <a:cubicBezTo>
                    <a:pt x="1948" y="2024"/>
                    <a:pt x="2306" y="1849"/>
                    <a:pt x="2655" y="1666"/>
                  </a:cubicBezTo>
                  <a:cubicBezTo>
                    <a:pt x="2638" y="1631"/>
                    <a:pt x="2638" y="1596"/>
                    <a:pt x="2620" y="1561"/>
                  </a:cubicBezTo>
                  <a:cubicBezTo>
                    <a:pt x="2515" y="1614"/>
                    <a:pt x="2402" y="1675"/>
                    <a:pt x="2297" y="1727"/>
                  </a:cubicBezTo>
                  <a:cubicBezTo>
                    <a:pt x="1852" y="1945"/>
                    <a:pt x="1406" y="2146"/>
                    <a:pt x="944" y="2312"/>
                  </a:cubicBezTo>
                  <a:cubicBezTo>
                    <a:pt x="821" y="2356"/>
                    <a:pt x="690" y="2399"/>
                    <a:pt x="559" y="2443"/>
                  </a:cubicBezTo>
                  <a:cubicBezTo>
                    <a:pt x="472" y="2478"/>
                    <a:pt x="367" y="2504"/>
                    <a:pt x="280" y="2539"/>
                  </a:cubicBezTo>
                  <a:cubicBezTo>
                    <a:pt x="245" y="2242"/>
                    <a:pt x="210" y="1945"/>
                    <a:pt x="184" y="1648"/>
                  </a:cubicBezTo>
                  <a:cubicBezTo>
                    <a:pt x="175" y="1596"/>
                    <a:pt x="167" y="1535"/>
                    <a:pt x="167" y="1474"/>
                  </a:cubicBezTo>
                  <a:cubicBezTo>
                    <a:pt x="184" y="1413"/>
                    <a:pt x="201" y="1343"/>
                    <a:pt x="219" y="1282"/>
                  </a:cubicBezTo>
                  <a:cubicBezTo>
                    <a:pt x="245" y="1177"/>
                    <a:pt x="271" y="1081"/>
                    <a:pt x="306" y="976"/>
                  </a:cubicBezTo>
                  <a:cubicBezTo>
                    <a:pt x="367" y="784"/>
                    <a:pt x="446" y="592"/>
                    <a:pt x="507" y="400"/>
                  </a:cubicBezTo>
                  <a:cubicBezTo>
                    <a:pt x="518" y="378"/>
                    <a:pt x="502" y="363"/>
                    <a:pt x="486" y="363"/>
                  </a:cubicBezTo>
                  <a:cubicBezTo>
                    <a:pt x="476" y="363"/>
                    <a:pt x="467" y="369"/>
                    <a:pt x="463" y="382"/>
                  </a:cubicBezTo>
                  <a:cubicBezTo>
                    <a:pt x="367" y="566"/>
                    <a:pt x="297" y="749"/>
                    <a:pt x="245" y="950"/>
                  </a:cubicBezTo>
                  <a:cubicBezTo>
                    <a:pt x="210" y="1046"/>
                    <a:pt x="184" y="1142"/>
                    <a:pt x="167" y="1238"/>
                  </a:cubicBezTo>
                  <a:lnTo>
                    <a:pt x="149" y="1282"/>
                  </a:lnTo>
                  <a:cubicBezTo>
                    <a:pt x="123" y="863"/>
                    <a:pt x="105" y="444"/>
                    <a:pt x="62" y="33"/>
                  </a:cubicBezTo>
                  <a:cubicBezTo>
                    <a:pt x="57" y="11"/>
                    <a:pt x="42" y="0"/>
                    <a:pt x="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72"/>
            <p:cNvSpPr/>
            <p:nvPr/>
          </p:nvSpPr>
          <p:spPr>
            <a:xfrm>
              <a:off x="6817085" y="3746567"/>
              <a:ext cx="54075" cy="198277"/>
            </a:xfrm>
            <a:custGeom>
              <a:avLst/>
              <a:gdLst/>
              <a:ahLst/>
              <a:cxnLst/>
              <a:rect l="l" t="t" r="r" b="b"/>
              <a:pathLst>
                <a:path w="405" h="1485" extrusionOk="0">
                  <a:moveTo>
                    <a:pt x="259" y="1"/>
                  </a:moveTo>
                  <a:cubicBezTo>
                    <a:pt x="250" y="1"/>
                    <a:pt x="242" y="8"/>
                    <a:pt x="242" y="17"/>
                  </a:cubicBezTo>
                  <a:cubicBezTo>
                    <a:pt x="277" y="297"/>
                    <a:pt x="295" y="567"/>
                    <a:pt x="286" y="847"/>
                  </a:cubicBezTo>
                  <a:cubicBezTo>
                    <a:pt x="216" y="681"/>
                    <a:pt x="129" y="524"/>
                    <a:pt x="33" y="375"/>
                  </a:cubicBezTo>
                  <a:cubicBezTo>
                    <a:pt x="30" y="370"/>
                    <a:pt x="26" y="368"/>
                    <a:pt x="22" y="368"/>
                  </a:cubicBezTo>
                  <a:cubicBezTo>
                    <a:pt x="11" y="368"/>
                    <a:pt x="0" y="380"/>
                    <a:pt x="6" y="393"/>
                  </a:cubicBezTo>
                  <a:cubicBezTo>
                    <a:pt x="102" y="576"/>
                    <a:pt x="190" y="768"/>
                    <a:pt x="286" y="960"/>
                  </a:cubicBezTo>
                  <a:lnTo>
                    <a:pt x="286" y="1283"/>
                  </a:lnTo>
                  <a:cubicBezTo>
                    <a:pt x="286" y="1344"/>
                    <a:pt x="277" y="1414"/>
                    <a:pt x="277" y="1484"/>
                  </a:cubicBezTo>
                  <a:cubicBezTo>
                    <a:pt x="303" y="1467"/>
                    <a:pt x="329" y="1440"/>
                    <a:pt x="347" y="1423"/>
                  </a:cubicBezTo>
                  <a:lnTo>
                    <a:pt x="347" y="1283"/>
                  </a:lnTo>
                  <a:cubicBezTo>
                    <a:pt x="356" y="1222"/>
                    <a:pt x="356" y="1161"/>
                    <a:pt x="356" y="1100"/>
                  </a:cubicBezTo>
                  <a:lnTo>
                    <a:pt x="373" y="1117"/>
                  </a:lnTo>
                  <a:cubicBezTo>
                    <a:pt x="376" y="1127"/>
                    <a:pt x="382" y="1131"/>
                    <a:pt x="387" y="1131"/>
                  </a:cubicBezTo>
                  <a:cubicBezTo>
                    <a:pt x="396" y="1131"/>
                    <a:pt x="405" y="1120"/>
                    <a:pt x="399" y="1109"/>
                  </a:cubicBezTo>
                  <a:cubicBezTo>
                    <a:pt x="399" y="1074"/>
                    <a:pt x="373" y="1039"/>
                    <a:pt x="364" y="1004"/>
                  </a:cubicBezTo>
                  <a:lnTo>
                    <a:pt x="364" y="847"/>
                  </a:lnTo>
                  <a:cubicBezTo>
                    <a:pt x="373" y="567"/>
                    <a:pt x="347" y="288"/>
                    <a:pt x="277" y="17"/>
                  </a:cubicBezTo>
                  <a:cubicBezTo>
                    <a:pt x="273" y="5"/>
                    <a:pt x="266" y="1"/>
                    <a:pt x="2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72"/>
            <p:cNvSpPr/>
            <p:nvPr/>
          </p:nvSpPr>
          <p:spPr>
            <a:xfrm>
              <a:off x="7034718" y="3183384"/>
              <a:ext cx="816192" cy="245143"/>
            </a:xfrm>
            <a:custGeom>
              <a:avLst/>
              <a:gdLst/>
              <a:ahLst/>
              <a:cxnLst/>
              <a:rect l="l" t="t" r="r" b="b"/>
              <a:pathLst>
                <a:path w="6113" h="1836" extrusionOk="0">
                  <a:moveTo>
                    <a:pt x="70" y="0"/>
                  </a:moveTo>
                  <a:lnTo>
                    <a:pt x="0" y="18"/>
                  </a:lnTo>
                  <a:cubicBezTo>
                    <a:pt x="463" y="839"/>
                    <a:pt x="1232" y="1458"/>
                    <a:pt x="2140" y="1712"/>
                  </a:cubicBezTo>
                  <a:cubicBezTo>
                    <a:pt x="2445" y="1794"/>
                    <a:pt x="2757" y="1835"/>
                    <a:pt x="3070" y="1835"/>
                  </a:cubicBezTo>
                  <a:cubicBezTo>
                    <a:pt x="3357" y="1835"/>
                    <a:pt x="3646" y="1800"/>
                    <a:pt x="3930" y="1729"/>
                  </a:cubicBezTo>
                  <a:cubicBezTo>
                    <a:pt x="4523" y="1581"/>
                    <a:pt x="5065" y="1275"/>
                    <a:pt x="5493" y="839"/>
                  </a:cubicBezTo>
                  <a:cubicBezTo>
                    <a:pt x="5720" y="594"/>
                    <a:pt x="5929" y="332"/>
                    <a:pt x="6113" y="61"/>
                  </a:cubicBezTo>
                  <a:cubicBezTo>
                    <a:pt x="6086" y="44"/>
                    <a:pt x="6051" y="35"/>
                    <a:pt x="6017" y="27"/>
                  </a:cubicBezTo>
                  <a:cubicBezTo>
                    <a:pt x="5886" y="219"/>
                    <a:pt x="5746" y="402"/>
                    <a:pt x="5597" y="577"/>
                  </a:cubicBezTo>
                  <a:cubicBezTo>
                    <a:pt x="5213" y="1039"/>
                    <a:pt x="4707" y="1380"/>
                    <a:pt x="4139" y="1572"/>
                  </a:cubicBezTo>
                  <a:cubicBezTo>
                    <a:pt x="3789" y="1685"/>
                    <a:pt x="3421" y="1742"/>
                    <a:pt x="3056" y="1742"/>
                  </a:cubicBezTo>
                  <a:cubicBezTo>
                    <a:pt x="2830" y="1742"/>
                    <a:pt x="2605" y="1720"/>
                    <a:pt x="2384" y="1677"/>
                  </a:cubicBezTo>
                  <a:cubicBezTo>
                    <a:pt x="1834" y="1563"/>
                    <a:pt x="1328" y="1319"/>
                    <a:pt x="891" y="970"/>
                  </a:cubicBezTo>
                  <a:cubicBezTo>
                    <a:pt x="568" y="699"/>
                    <a:pt x="289" y="367"/>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72"/>
            <p:cNvSpPr/>
            <p:nvPr/>
          </p:nvSpPr>
          <p:spPr>
            <a:xfrm>
              <a:off x="7119768" y="3143729"/>
              <a:ext cx="654236" cy="197476"/>
            </a:xfrm>
            <a:custGeom>
              <a:avLst/>
              <a:gdLst/>
              <a:ahLst/>
              <a:cxnLst/>
              <a:rect l="l" t="t" r="r" b="b"/>
              <a:pathLst>
                <a:path w="4900" h="1479" extrusionOk="0">
                  <a:moveTo>
                    <a:pt x="2241" y="0"/>
                  </a:moveTo>
                  <a:cubicBezTo>
                    <a:pt x="1957" y="0"/>
                    <a:pt x="1673" y="9"/>
                    <a:pt x="1389" y="27"/>
                  </a:cubicBezTo>
                  <a:lnTo>
                    <a:pt x="1319" y="35"/>
                  </a:lnTo>
                  <a:cubicBezTo>
                    <a:pt x="874" y="70"/>
                    <a:pt x="437" y="114"/>
                    <a:pt x="1" y="193"/>
                  </a:cubicBezTo>
                  <a:cubicBezTo>
                    <a:pt x="568" y="760"/>
                    <a:pt x="1171" y="1380"/>
                    <a:pt x="2018" y="1467"/>
                  </a:cubicBezTo>
                  <a:cubicBezTo>
                    <a:pt x="2109" y="1475"/>
                    <a:pt x="2201" y="1479"/>
                    <a:pt x="2292" y="1479"/>
                  </a:cubicBezTo>
                  <a:cubicBezTo>
                    <a:pt x="3035" y="1479"/>
                    <a:pt x="3758" y="1228"/>
                    <a:pt x="4349" y="769"/>
                  </a:cubicBezTo>
                  <a:cubicBezTo>
                    <a:pt x="4506" y="638"/>
                    <a:pt x="4655" y="498"/>
                    <a:pt x="4794" y="341"/>
                  </a:cubicBezTo>
                  <a:cubicBezTo>
                    <a:pt x="4829" y="306"/>
                    <a:pt x="4864" y="262"/>
                    <a:pt x="4899" y="227"/>
                  </a:cubicBezTo>
                  <a:cubicBezTo>
                    <a:pt x="4760" y="201"/>
                    <a:pt x="4620" y="184"/>
                    <a:pt x="4480" y="166"/>
                  </a:cubicBezTo>
                  <a:lnTo>
                    <a:pt x="4402" y="149"/>
                  </a:lnTo>
                  <a:cubicBezTo>
                    <a:pt x="3974" y="88"/>
                    <a:pt x="3528" y="53"/>
                    <a:pt x="3092" y="27"/>
                  </a:cubicBezTo>
                  <a:cubicBezTo>
                    <a:pt x="2808" y="9"/>
                    <a:pt x="2524" y="0"/>
                    <a:pt x="2241" y="0"/>
                  </a:cubicBezTo>
                  <a:close/>
                </a:path>
              </a:pathLst>
            </a:custGeom>
            <a:solidFill>
              <a:srgbClr val="F39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72"/>
            <p:cNvSpPr/>
            <p:nvPr/>
          </p:nvSpPr>
          <p:spPr>
            <a:xfrm>
              <a:off x="6497311" y="1581424"/>
              <a:ext cx="1887537" cy="1558980"/>
            </a:xfrm>
            <a:custGeom>
              <a:avLst/>
              <a:gdLst/>
              <a:ahLst/>
              <a:cxnLst/>
              <a:rect l="l" t="t" r="r" b="b"/>
              <a:pathLst>
                <a:path w="14137" h="11676" extrusionOk="0">
                  <a:moveTo>
                    <a:pt x="6908" y="1"/>
                  </a:moveTo>
                  <a:cubicBezTo>
                    <a:pt x="6799" y="1"/>
                    <a:pt x="6691" y="7"/>
                    <a:pt x="6584" y="19"/>
                  </a:cubicBezTo>
                  <a:cubicBezTo>
                    <a:pt x="6217" y="45"/>
                    <a:pt x="5859" y="123"/>
                    <a:pt x="5510" y="237"/>
                  </a:cubicBezTo>
                  <a:cubicBezTo>
                    <a:pt x="4602" y="534"/>
                    <a:pt x="3798" y="1093"/>
                    <a:pt x="3213" y="1843"/>
                  </a:cubicBezTo>
                  <a:cubicBezTo>
                    <a:pt x="2943" y="2193"/>
                    <a:pt x="2716" y="2594"/>
                    <a:pt x="2707" y="3031"/>
                  </a:cubicBezTo>
                  <a:cubicBezTo>
                    <a:pt x="2698" y="3310"/>
                    <a:pt x="2777" y="3590"/>
                    <a:pt x="2786" y="3869"/>
                  </a:cubicBezTo>
                  <a:cubicBezTo>
                    <a:pt x="2786" y="4149"/>
                    <a:pt x="2672" y="4472"/>
                    <a:pt x="2419" y="4576"/>
                  </a:cubicBezTo>
                  <a:cubicBezTo>
                    <a:pt x="2244" y="4655"/>
                    <a:pt x="2026" y="4620"/>
                    <a:pt x="1869" y="4725"/>
                  </a:cubicBezTo>
                  <a:cubicBezTo>
                    <a:pt x="1703" y="4838"/>
                    <a:pt x="1624" y="5039"/>
                    <a:pt x="1659" y="5240"/>
                  </a:cubicBezTo>
                  <a:cubicBezTo>
                    <a:pt x="1694" y="5432"/>
                    <a:pt x="1773" y="5616"/>
                    <a:pt x="1877" y="5781"/>
                  </a:cubicBezTo>
                  <a:cubicBezTo>
                    <a:pt x="1794" y="5765"/>
                    <a:pt x="1710" y="5757"/>
                    <a:pt x="1626" y="5757"/>
                  </a:cubicBezTo>
                  <a:cubicBezTo>
                    <a:pt x="961" y="5757"/>
                    <a:pt x="305" y="6257"/>
                    <a:pt x="157" y="6917"/>
                  </a:cubicBezTo>
                  <a:cubicBezTo>
                    <a:pt x="0" y="7659"/>
                    <a:pt x="480" y="8479"/>
                    <a:pt x="1196" y="8724"/>
                  </a:cubicBezTo>
                  <a:cubicBezTo>
                    <a:pt x="830" y="8768"/>
                    <a:pt x="533" y="9117"/>
                    <a:pt x="489" y="9492"/>
                  </a:cubicBezTo>
                  <a:cubicBezTo>
                    <a:pt x="463" y="9877"/>
                    <a:pt x="611" y="10252"/>
                    <a:pt x="891" y="10514"/>
                  </a:cubicBezTo>
                  <a:cubicBezTo>
                    <a:pt x="1170" y="10767"/>
                    <a:pt x="1502" y="10959"/>
                    <a:pt x="1860" y="11073"/>
                  </a:cubicBezTo>
                  <a:cubicBezTo>
                    <a:pt x="2079" y="11148"/>
                    <a:pt x="2312" y="11206"/>
                    <a:pt x="2537" y="11206"/>
                  </a:cubicBezTo>
                  <a:cubicBezTo>
                    <a:pt x="2680" y="11206"/>
                    <a:pt x="2819" y="11183"/>
                    <a:pt x="2951" y="11125"/>
                  </a:cubicBezTo>
                  <a:cubicBezTo>
                    <a:pt x="3161" y="11012"/>
                    <a:pt x="3344" y="10872"/>
                    <a:pt x="3502" y="10697"/>
                  </a:cubicBezTo>
                  <a:cubicBezTo>
                    <a:pt x="3589" y="10802"/>
                    <a:pt x="3694" y="10889"/>
                    <a:pt x="3807" y="10968"/>
                  </a:cubicBezTo>
                  <a:cubicBezTo>
                    <a:pt x="4413" y="11430"/>
                    <a:pt x="5157" y="11675"/>
                    <a:pt x="5913" y="11675"/>
                  </a:cubicBezTo>
                  <a:cubicBezTo>
                    <a:pt x="6029" y="11675"/>
                    <a:pt x="6145" y="11669"/>
                    <a:pt x="6261" y="11658"/>
                  </a:cubicBezTo>
                  <a:cubicBezTo>
                    <a:pt x="6689" y="11614"/>
                    <a:pt x="7134" y="11466"/>
                    <a:pt x="7387" y="11125"/>
                  </a:cubicBezTo>
                  <a:cubicBezTo>
                    <a:pt x="7773" y="11315"/>
                    <a:pt x="8188" y="11408"/>
                    <a:pt x="8600" y="11408"/>
                  </a:cubicBezTo>
                  <a:cubicBezTo>
                    <a:pt x="9231" y="11408"/>
                    <a:pt x="9854" y="11190"/>
                    <a:pt x="10356" y="10767"/>
                  </a:cubicBezTo>
                  <a:cubicBezTo>
                    <a:pt x="10469" y="10671"/>
                    <a:pt x="10565" y="10575"/>
                    <a:pt x="10679" y="10479"/>
                  </a:cubicBezTo>
                  <a:cubicBezTo>
                    <a:pt x="10932" y="10680"/>
                    <a:pt x="11142" y="10951"/>
                    <a:pt x="11439" y="11090"/>
                  </a:cubicBezTo>
                  <a:cubicBezTo>
                    <a:pt x="11601" y="11163"/>
                    <a:pt x="11777" y="11191"/>
                    <a:pt x="11956" y="11191"/>
                  </a:cubicBezTo>
                  <a:cubicBezTo>
                    <a:pt x="12162" y="11191"/>
                    <a:pt x="12373" y="11154"/>
                    <a:pt x="12574" y="11108"/>
                  </a:cubicBezTo>
                  <a:cubicBezTo>
                    <a:pt x="13159" y="10968"/>
                    <a:pt x="13787" y="10697"/>
                    <a:pt x="14014" y="10138"/>
                  </a:cubicBezTo>
                  <a:cubicBezTo>
                    <a:pt x="14110" y="9885"/>
                    <a:pt x="14137" y="9615"/>
                    <a:pt x="14084" y="9353"/>
                  </a:cubicBezTo>
                  <a:cubicBezTo>
                    <a:pt x="13979" y="8706"/>
                    <a:pt x="13508" y="8087"/>
                    <a:pt x="12871" y="7964"/>
                  </a:cubicBezTo>
                  <a:cubicBezTo>
                    <a:pt x="13246" y="7903"/>
                    <a:pt x="13499" y="7493"/>
                    <a:pt x="13456" y="7109"/>
                  </a:cubicBezTo>
                  <a:cubicBezTo>
                    <a:pt x="13421" y="6724"/>
                    <a:pt x="13159" y="6401"/>
                    <a:pt x="12844" y="6183"/>
                  </a:cubicBezTo>
                  <a:cubicBezTo>
                    <a:pt x="12609" y="6017"/>
                    <a:pt x="12312" y="5869"/>
                    <a:pt x="12224" y="5589"/>
                  </a:cubicBezTo>
                  <a:cubicBezTo>
                    <a:pt x="12155" y="5354"/>
                    <a:pt x="12251" y="5109"/>
                    <a:pt x="12286" y="4865"/>
                  </a:cubicBezTo>
                  <a:cubicBezTo>
                    <a:pt x="12329" y="4515"/>
                    <a:pt x="12233" y="4166"/>
                    <a:pt x="12111" y="3834"/>
                  </a:cubicBezTo>
                  <a:cubicBezTo>
                    <a:pt x="11735" y="2839"/>
                    <a:pt x="11142" y="1939"/>
                    <a:pt x="10373" y="1206"/>
                  </a:cubicBezTo>
                  <a:cubicBezTo>
                    <a:pt x="10373" y="1180"/>
                    <a:pt x="10338" y="1136"/>
                    <a:pt x="10277" y="1084"/>
                  </a:cubicBezTo>
                  <a:cubicBezTo>
                    <a:pt x="10146" y="996"/>
                    <a:pt x="10015" y="909"/>
                    <a:pt x="9867" y="831"/>
                  </a:cubicBezTo>
                  <a:cubicBezTo>
                    <a:pt x="9691" y="759"/>
                    <a:pt x="9501" y="716"/>
                    <a:pt x="9309" y="716"/>
                  </a:cubicBezTo>
                  <a:cubicBezTo>
                    <a:pt x="9291" y="716"/>
                    <a:pt x="9273" y="716"/>
                    <a:pt x="9256" y="717"/>
                  </a:cubicBezTo>
                  <a:cubicBezTo>
                    <a:pt x="9212" y="717"/>
                    <a:pt x="9168" y="726"/>
                    <a:pt x="9125" y="726"/>
                  </a:cubicBezTo>
                  <a:cubicBezTo>
                    <a:pt x="9072" y="726"/>
                    <a:pt x="9029" y="735"/>
                    <a:pt x="8985" y="743"/>
                  </a:cubicBezTo>
                  <a:cubicBezTo>
                    <a:pt x="8852" y="759"/>
                    <a:pt x="8776" y="781"/>
                    <a:pt x="8714" y="781"/>
                  </a:cubicBezTo>
                  <a:cubicBezTo>
                    <a:pt x="8638" y="781"/>
                    <a:pt x="8585" y="747"/>
                    <a:pt x="8479" y="621"/>
                  </a:cubicBezTo>
                  <a:cubicBezTo>
                    <a:pt x="8400" y="525"/>
                    <a:pt x="8313" y="438"/>
                    <a:pt x="8208" y="368"/>
                  </a:cubicBezTo>
                  <a:cubicBezTo>
                    <a:pt x="8068" y="272"/>
                    <a:pt x="7911" y="193"/>
                    <a:pt x="7754" y="132"/>
                  </a:cubicBezTo>
                  <a:cubicBezTo>
                    <a:pt x="7481" y="43"/>
                    <a:pt x="7195" y="1"/>
                    <a:pt x="69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72"/>
            <p:cNvSpPr/>
            <p:nvPr/>
          </p:nvSpPr>
          <p:spPr>
            <a:xfrm>
              <a:off x="6947264" y="2156089"/>
              <a:ext cx="1041169" cy="984176"/>
            </a:xfrm>
            <a:custGeom>
              <a:avLst/>
              <a:gdLst/>
              <a:ahLst/>
              <a:cxnLst/>
              <a:rect l="l" t="t" r="r" b="b"/>
              <a:pathLst>
                <a:path w="7798" h="7371" extrusionOk="0">
                  <a:moveTo>
                    <a:pt x="5816" y="1"/>
                  </a:moveTo>
                  <a:cubicBezTo>
                    <a:pt x="5723" y="1"/>
                    <a:pt x="5629" y="10"/>
                    <a:pt x="5536" y="28"/>
                  </a:cubicBezTo>
                  <a:cubicBezTo>
                    <a:pt x="5274" y="98"/>
                    <a:pt x="5030" y="220"/>
                    <a:pt x="4812" y="386"/>
                  </a:cubicBezTo>
                  <a:cubicBezTo>
                    <a:pt x="4558" y="578"/>
                    <a:pt x="4305" y="788"/>
                    <a:pt x="4043" y="962"/>
                  </a:cubicBezTo>
                  <a:cubicBezTo>
                    <a:pt x="3729" y="1181"/>
                    <a:pt x="3388" y="1355"/>
                    <a:pt x="3039" y="1504"/>
                  </a:cubicBezTo>
                  <a:cubicBezTo>
                    <a:pt x="2690" y="1643"/>
                    <a:pt x="2332" y="1748"/>
                    <a:pt x="1965" y="1818"/>
                  </a:cubicBezTo>
                  <a:cubicBezTo>
                    <a:pt x="1625" y="1870"/>
                    <a:pt x="1249" y="1914"/>
                    <a:pt x="961" y="2124"/>
                  </a:cubicBezTo>
                  <a:cubicBezTo>
                    <a:pt x="472" y="2490"/>
                    <a:pt x="193" y="3119"/>
                    <a:pt x="70" y="3704"/>
                  </a:cubicBezTo>
                  <a:cubicBezTo>
                    <a:pt x="1" y="4027"/>
                    <a:pt x="9" y="4359"/>
                    <a:pt x="79" y="4682"/>
                  </a:cubicBezTo>
                  <a:cubicBezTo>
                    <a:pt x="175" y="5022"/>
                    <a:pt x="315" y="5346"/>
                    <a:pt x="498" y="5651"/>
                  </a:cubicBezTo>
                  <a:cubicBezTo>
                    <a:pt x="795" y="6201"/>
                    <a:pt x="1022" y="6821"/>
                    <a:pt x="1511" y="7223"/>
                  </a:cubicBezTo>
                  <a:cubicBezTo>
                    <a:pt x="1845" y="7321"/>
                    <a:pt x="2194" y="7370"/>
                    <a:pt x="2543" y="7370"/>
                  </a:cubicBezTo>
                  <a:cubicBezTo>
                    <a:pt x="2659" y="7370"/>
                    <a:pt x="2775" y="7365"/>
                    <a:pt x="2891" y="7354"/>
                  </a:cubicBezTo>
                  <a:cubicBezTo>
                    <a:pt x="3319" y="7310"/>
                    <a:pt x="3764" y="7162"/>
                    <a:pt x="4017" y="6821"/>
                  </a:cubicBezTo>
                  <a:cubicBezTo>
                    <a:pt x="4402" y="7008"/>
                    <a:pt x="4818" y="7101"/>
                    <a:pt x="5231" y="7101"/>
                  </a:cubicBezTo>
                  <a:cubicBezTo>
                    <a:pt x="5783" y="7101"/>
                    <a:pt x="6330" y="6936"/>
                    <a:pt x="6794" y="6612"/>
                  </a:cubicBezTo>
                  <a:cubicBezTo>
                    <a:pt x="6907" y="6428"/>
                    <a:pt x="7003" y="6245"/>
                    <a:pt x="7091" y="6062"/>
                  </a:cubicBezTo>
                  <a:cubicBezTo>
                    <a:pt x="7431" y="5363"/>
                    <a:pt x="7719" y="4603"/>
                    <a:pt x="7772" y="3835"/>
                  </a:cubicBezTo>
                  <a:cubicBezTo>
                    <a:pt x="7798" y="3049"/>
                    <a:pt x="7684" y="2263"/>
                    <a:pt x="7440" y="1512"/>
                  </a:cubicBezTo>
                  <a:cubicBezTo>
                    <a:pt x="7274" y="962"/>
                    <a:pt x="7003" y="403"/>
                    <a:pt x="6462" y="150"/>
                  </a:cubicBezTo>
                  <a:cubicBezTo>
                    <a:pt x="6259" y="52"/>
                    <a:pt x="6039" y="1"/>
                    <a:pt x="58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72"/>
            <p:cNvSpPr/>
            <p:nvPr/>
          </p:nvSpPr>
          <p:spPr>
            <a:xfrm>
              <a:off x="7298148" y="2937309"/>
              <a:ext cx="342873" cy="319647"/>
            </a:xfrm>
            <a:custGeom>
              <a:avLst/>
              <a:gdLst/>
              <a:ahLst/>
              <a:cxnLst/>
              <a:rect l="l" t="t" r="r" b="b"/>
              <a:pathLst>
                <a:path w="2568" h="2394" extrusionOk="0">
                  <a:moveTo>
                    <a:pt x="1" y="1"/>
                  </a:moveTo>
                  <a:lnTo>
                    <a:pt x="1" y="1808"/>
                  </a:lnTo>
                  <a:cubicBezTo>
                    <a:pt x="1" y="1878"/>
                    <a:pt x="27" y="1939"/>
                    <a:pt x="62" y="1992"/>
                  </a:cubicBezTo>
                  <a:cubicBezTo>
                    <a:pt x="184" y="2131"/>
                    <a:pt x="507" y="2393"/>
                    <a:pt x="1284" y="2393"/>
                  </a:cubicBezTo>
                  <a:cubicBezTo>
                    <a:pt x="2061" y="2393"/>
                    <a:pt x="2385" y="2131"/>
                    <a:pt x="2507" y="1992"/>
                  </a:cubicBezTo>
                  <a:cubicBezTo>
                    <a:pt x="2550" y="1939"/>
                    <a:pt x="2568" y="1878"/>
                    <a:pt x="2568" y="1808"/>
                  </a:cubicBezTo>
                  <a:lnTo>
                    <a:pt x="2568" y="1"/>
                  </a:lnTo>
                  <a:close/>
                </a:path>
              </a:pathLst>
            </a:custGeom>
            <a:solidFill>
              <a:srgbClr val="F39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72"/>
            <p:cNvSpPr/>
            <p:nvPr/>
          </p:nvSpPr>
          <p:spPr>
            <a:xfrm>
              <a:off x="7836756" y="2320985"/>
              <a:ext cx="246874" cy="327925"/>
            </a:xfrm>
            <a:custGeom>
              <a:avLst/>
              <a:gdLst/>
              <a:ahLst/>
              <a:cxnLst/>
              <a:rect l="l" t="t" r="r" b="b"/>
              <a:pathLst>
                <a:path w="1849" h="2456" extrusionOk="0">
                  <a:moveTo>
                    <a:pt x="936" y="1"/>
                  </a:moveTo>
                  <a:cubicBezTo>
                    <a:pt x="537" y="1"/>
                    <a:pt x="298" y="574"/>
                    <a:pt x="298" y="574"/>
                  </a:cubicBezTo>
                  <a:cubicBezTo>
                    <a:pt x="140" y="1028"/>
                    <a:pt x="1" y="2067"/>
                    <a:pt x="341" y="2347"/>
                  </a:cubicBezTo>
                  <a:cubicBezTo>
                    <a:pt x="430" y="2422"/>
                    <a:pt x="521" y="2456"/>
                    <a:pt x="610" y="2456"/>
                  </a:cubicBezTo>
                  <a:cubicBezTo>
                    <a:pt x="1264" y="2456"/>
                    <a:pt x="1848" y="640"/>
                    <a:pt x="1311" y="164"/>
                  </a:cubicBezTo>
                  <a:cubicBezTo>
                    <a:pt x="1174" y="47"/>
                    <a:pt x="1048" y="1"/>
                    <a:pt x="936" y="1"/>
                  </a:cubicBezTo>
                  <a:close/>
                </a:path>
              </a:pathLst>
            </a:custGeom>
            <a:solidFill>
              <a:srgbClr val="F39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72"/>
            <p:cNvSpPr/>
            <p:nvPr/>
          </p:nvSpPr>
          <p:spPr>
            <a:xfrm>
              <a:off x="7920739" y="2394154"/>
              <a:ext cx="88789" cy="151679"/>
            </a:xfrm>
            <a:custGeom>
              <a:avLst/>
              <a:gdLst/>
              <a:ahLst/>
              <a:cxnLst/>
              <a:rect l="l" t="t" r="r" b="b"/>
              <a:pathLst>
                <a:path w="665" h="1136" extrusionOk="0">
                  <a:moveTo>
                    <a:pt x="446" y="1"/>
                  </a:moveTo>
                  <a:cubicBezTo>
                    <a:pt x="378" y="1"/>
                    <a:pt x="312" y="51"/>
                    <a:pt x="262" y="122"/>
                  </a:cubicBezTo>
                  <a:cubicBezTo>
                    <a:pt x="166" y="244"/>
                    <a:pt x="105" y="384"/>
                    <a:pt x="70" y="541"/>
                  </a:cubicBezTo>
                  <a:cubicBezTo>
                    <a:pt x="44" y="629"/>
                    <a:pt x="35" y="725"/>
                    <a:pt x="27" y="821"/>
                  </a:cubicBezTo>
                  <a:cubicBezTo>
                    <a:pt x="9" y="917"/>
                    <a:pt x="0" y="1013"/>
                    <a:pt x="18" y="1109"/>
                  </a:cubicBezTo>
                  <a:cubicBezTo>
                    <a:pt x="18" y="1126"/>
                    <a:pt x="27" y="1135"/>
                    <a:pt x="36" y="1135"/>
                  </a:cubicBezTo>
                  <a:cubicBezTo>
                    <a:pt x="46" y="1135"/>
                    <a:pt x="57" y="1126"/>
                    <a:pt x="62" y="1109"/>
                  </a:cubicBezTo>
                  <a:cubicBezTo>
                    <a:pt x="79" y="1039"/>
                    <a:pt x="97" y="960"/>
                    <a:pt x="97" y="882"/>
                  </a:cubicBezTo>
                  <a:cubicBezTo>
                    <a:pt x="105" y="812"/>
                    <a:pt x="114" y="733"/>
                    <a:pt x="131" y="655"/>
                  </a:cubicBezTo>
                  <a:cubicBezTo>
                    <a:pt x="149" y="524"/>
                    <a:pt x="193" y="393"/>
                    <a:pt x="254" y="279"/>
                  </a:cubicBezTo>
                  <a:cubicBezTo>
                    <a:pt x="280" y="236"/>
                    <a:pt x="306" y="192"/>
                    <a:pt x="341" y="148"/>
                  </a:cubicBezTo>
                  <a:cubicBezTo>
                    <a:pt x="437" y="393"/>
                    <a:pt x="455" y="655"/>
                    <a:pt x="393" y="908"/>
                  </a:cubicBezTo>
                  <a:cubicBezTo>
                    <a:pt x="387" y="914"/>
                    <a:pt x="398" y="924"/>
                    <a:pt x="408" y="924"/>
                  </a:cubicBezTo>
                  <a:cubicBezTo>
                    <a:pt x="412" y="924"/>
                    <a:pt x="417" y="922"/>
                    <a:pt x="420" y="917"/>
                  </a:cubicBezTo>
                  <a:cubicBezTo>
                    <a:pt x="507" y="655"/>
                    <a:pt x="498" y="375"/>
                    <a:pt x="376" y="122"/>
                  </a:cubicBezTo>
                  <a:cubicBezTo>
                    <a:pt x="393" y="100"/>
                    <a:pt x="420" y="90"/>
                    <a:pt x="447" y="90"/>
                  </a:cubicBezTo>
                  <a:cubicBezTo>
                    <a:pt x="474" y="90"/>
                    <a:pt x="503" y="100"/>
                    <a:pt x="524" y="122"/>
                  </a:cubicBezTo>
                  <a:cubicBezTo>
                    <a:pt x="612" y="218"/>
                    <a:pt x="603" y="384"/>
                    <a:pt x="594" y="524"/>
                  </a:cubicBezTo>
                  <a:cubicBezTo>
                    <a:pt x="594" y="528"/>
                    <a:pt x="601" y="530"/>
                    <a:pt x="607" y="530"/>
                  </a:cubicBezTo>
                  <a:cubicBezTo>
                    <a:pt x="614" y="530"/>
                    <a:pt x="620" y="528"/>
                    <a:pt x="620" y="524"/>
                  </a:cubicBezTo>
                  <a:cubicBezTo>
                    <a:pt x="647" y="367"/>
                    <a:pt x="664" y="175"/>
                    <a:pt x="568" y="61"/>
                  </a:cubicBezTo>
                  <a:cubicBezTo>
                    <a:pt x="529" y="19"/>
                    <a:pt x="487" y="1"/>
                    <a:pt x="446" y="1"/>
                  </a:cubicBezTo>
                  <a:close/>
                </a:path>
              </a:pathLst>
            </a:custGeom>
            <a:solidFill>
              <a:srgbClr val="D531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72"/>
            <p:cNvSpPr/>
            <p:nvPr/>
          </p:nvSpPr>
          <p:spPr>
            <a:xfrm>
              <a:off x="6823360" y="2320985"/>
              <a:ext cx="309360" cy="327925"/>
            </a:xfrm>
            <a:custGeom>
              <a:avLst/>
              <a:gdLst/>
              <a:ahLst/>
              <a:cxnLst/>
              <a:rect l="l" t="t" r="r" b="b"/>
              <a:pathLst>
                <a:path w="2317" h="2456" extrusionOk="0">
                  <a:moveTo>
                    <a:pt x="1150" y="1"/>
                  </a:moveTo>
                  <a:cubicBezTo>
                    <a:pt x="1009" y="1"/>
                    <a:pt x="853" y="47"/>
                    <a:pt x="684" y="164"/>
                  </a:cubicBezTo>
                  <a:cubicBezTo>
                    <a:pt x="0" y="640"/>
                    <a:pt x="737" y="2456"/>
                    <a:pt x="1560" y="2456"/>
                  </a:cubicBezTo>
                  <a:cubicBezTo>
                    <a:pt x="1672" y="2456"/>
                    <a:pt x="1786" y="2422"/>
                    <a:pt x="1898" y="2347"/>
                  </a:cubicBezTo>
                  <a:cubicBezTo>
                    <a:pt x="2317" y="2067"/>
                    <a:pt x="2151" y="1028"/>
                    <a:pt x="1950" y="574"/>
                  </a:cubicBezTo>
                  <a:cubicBezTo>
                    <a:pt x="1950" y="574"/>
                    <a:pt x="1648" y="1"/>
                    <a:pt x="1150" y="1"/>
                  </a:cubicBezTo>
                  <a:close/>
                </a:path>
              </a:pathLst>
            </a:custGeom>
            <a:solidFill>
              <a:srgbClr val="F39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72"/>
            <p:cNvSpPr/>
            <p:nvPr/>
          </p:nvSpPr>
          <p:spPr>
            <a:xfrm>
              <a:off x="6915754" y="2394154"/>
              <a:ext cx="110953" cy="151679"/>
            </a:xfrm>
            <a:custGeom>
              <a:avLst/>
              <a:gdLst/>
              <a:ahLst/>
              <a:cxnLst/>
              <a:rect l="l" t="t" r="r" b="b"/>
              <a:pathLst>
                <a:path w="831" h="1136" extrusionOk="0">
                  <a:moveTo>
                    <a:pt x="277" y="1"/>
                  </a:moveTo>
                  <a:cubicBezTo>
                    <a:pt x="227" y="1"/>
                    <a:pt x="178" y="19"/>
                    <a:pt x="132" y="61"/>
                  </a:cubicBezTo>
                  <a:cubicBezTo>
                    <a:pt x="1" y="175"/>
                    <a:pt x="27" y="367"/>
                    <a:pt x="71" y="524"/>
                  </a:cubicBezTo>
                  <a:cubicBezTo>
                    <a:pt x="71" y="528"/>
                    <a:pt x="75" y="530"/>
                    <a:pt x="81" y="530"/>
                  </a:cubicBezTo>
                  <a:cubicBezTo>
                    <a:pt x="86" y="530"/>
                    <a:pt x="93" y="528"/>
                    <a:pt x="97" y="524"/>
                  </a:cubicBezTo>
                  <a:cubicBezTo>
                    <a:pt x="79" y="384"/>
                    <a:pt x="71" y="218"/>
                    <a:pt x="193" y="122"/>
                  </a:cubicBezTo>
                  <a:cubicBezTo>
                    <a:pt x="219" y="100"/>
                    <a:pt x="250" y="90"/>
                    <a:pt x="281" y="90"/>
                  </a:cubicBezTo>
                  <a:cubicBezTo>
                    <a:pt x="313" y="90"/>
                    <a:pt x="346" y="100"/>
                    <a:pt x="376" y="122"/>
                  </a:cubicBezTo>
                  <a:cubicBezTo>
                    <a:pt x="219" y="367"/>
                    <a:pt x="202" y="664"/>
                    <a:pt x="324" y="917"/>
                  </a:cubicBezTo>
                  <a:cubicBezTo>
                    <a:pt x="324" y="922"/>
                    <a:pt x="327" y="924"/>
                    <a:pt x="332" y="924"/>
                  </a:cubicBezTo>
                  <a:cubicBezTo>
                    <a:pt x="341" y="924"/>
                    <a:pt x="356" y="914"/>
                    <a:pt x="350" y="908"/>
                  </a:cubicBezTo>
                  <a:cubicBezTo>
                    <a:pt x="272" y="655"/>
                    <a:pt x="298" y="384"/>
                    <a:pt x="411" y="148"/>
                  </a:cubicBezTo>
                  <a:cubicBezTo>
                    <a:pt x="455" y="192"/>
                    <a:pt x="490" y="236"/>
                    <a:pt x="525" y="279"/>
                  </a:cubicBezTo>
                  <a:cubicBezTo>
                    <a:pt x="595" y="393"/>
                    <a:pt x="647" y="524"/>
                    <a:pt x="682" y="655"/>
                  </a:cubicBezTo>
                  <a:cubicBezTo>
                    <a:pt x="699" y="733"/>
                    <a:pt x="708" y="812"/>
                    <a:pt x="717" y="882"/>
                  </a:cubicBezTo>
                  <a:cubicBezTo>
                    <a:pt x="726" y="960"/>
                    <a:pt x="734" y="1039"/>
                    <a:pt x="760" y="1109"/>
                  </a:cubicBezTo>
                  <a:cubicBezTo>
                    <a:pt x="765" y="1126"/>
                    <a:pt x="778" y="1135"/>
                    <a:pt x="791" y="1135"/>
                  </a:cubicBezTo>
                  <a:cubicBezTo>
                    <a:pt x="804" y="1135"/>
                    <a:pt x="817" y="1126"/>
                    <a:pt x="822" y="1109"/>
                  </a:cubicBezTo>
                  <a:cubicBezTo>
                    <a:pt x="830" y="1013"/>
                    <a:pt x="830" y="917"/>
                    <a:pt x="813" y="821"/>
                  </a:cubicBezTo>
                  <a:cubicBezTo>
                    <a:pt x="795" y="725"/>
                    <a:pt x="778" y="629"/>
                    <a:pt x="752" y="541"/>
                  </a:cubicBezTo>
                  <a:cubicBezTo>
                    <a:pt x="708" y="384"/>
                    <a:pt x="630" y="236"/>
                    <a:pt x="516" y="122"/>
                  </a:cubicBezTo>
                  <a:cubicBezTo>
                    <a:pt x="445" y="51"/>
                    <a:pt x="360" y="1"/>
                    <a:pt x="277" y="1"/>
                  </a:cubicBezTo>
                  <a:close/>
                </a:path>
              </a:pathLst>
            </a:custGeom>
            <a:solidFill>
              <a:srgbClr val="D531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72"/>
            <p:cNvSpPr/>
            <p:nvPr/>
          </p:nvSpPr>
          <p:spPr>
            <a:xfrm>
              <a:off x="7000938" y="1814682"/>
              <a:ext cx="937426" cy="1241736"/>
            </a:xfrm>
            <a:custGeom>
              <a:avLst/>
              <a:gdLst/>
              <a:ahLst/>
              <a:cxnLst/>
              <a:rect l="l" t="t" r="r" b="b"/>
              <a:pathLst>
                <a:path w="7021" h="9300" extrusionOk="0">
                  <a:moveTo>
                    <a:pt x="3484" y="0"/>
                  </a:moveTo>
                  <a:cubicBezTo>
                    <a:pt x="1441" y="9"/>
                    <a:pt x="0" y="2463"/>
                    <a:pt x="0" y="4890"/>
                  </a:cubicBezTo>
                  <a:cubicBezTo>
                    <a:pt x="0" y="7326"/>
                    <a:pt x="1432" y="9300"/>
                    <a:pt x="3484" y="9300"/>
                  </a:cubicBezTo>
                  <a:cubicBezTo>
                    <a:pt x="5545" y="9300"/>
                    <a:pt x="7020" y="7326"/>
                    <a:pt x="7020" y="4890"/>
                  </a:cubicBezTo>
                  <a:cubicBezTo>
                    <a:pt x="7020" y="2454"/>
                    <a:pt x="6077" y="0"/>
                    <a:pt x="3484" y="0"/>
                  </a:cubicBezTo>
                  <a:close/>
                </a:path>
              </a:pathLst>
            </a:custGeom>
            <a:solidFill>
              <a:srgbClr val="F39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72"/>
            <p:cNvSpPr/>
            <p:nvPr/>
          </p:nvSpPr>
          <p:spPr>
            <a:xfrm>
              <a:off x="7341407" y="2699511"/>
              <a:ext cx="300815" cy="119100"/>
            </a:xfrm>
            <a:custGeom>
              <a:avLst/>
              <a:gdLst/>
              <a:ahLst/>
              <a:cxnLst/>
              <a:rect l="l" t="t" r="r" b="b"/>
              <a:pathLst>
                <a:path w="2253" h="892" extrusionOk="0">
                  <a:moveTo>
                    <a:pt x="283" y="1"/>
                  </a:moveTo>
                  <a:cubicBezTo>
                    <a:pt x="174" y="1"/>
                    <a:pt x="102" y="6"/>
                    <a:pt x="87" y="18"/>
                  </a:cubicBezTo>
                  <a:cubicBezTo>
                    <a:pt x="1" y="96"/>
                    <a:pt x="496" y="892"/>
                    <a:pt x="1115" y="892"/>
                  </a:cubicBezTo>
                  <a:cubicBezTo>
                    <a:pt x="1122" y="892"/>
                    <a:pt x="1128" y="892"/>
                    <a:pt x="1135" y="891"/>
                  </a:cubicBezTo>
                  <a:cubicBezTo>
                    <a:pt x="1755" y="874"/>
                    <a:pt x="2253" y="263"/>
                    <a:pt x="2139" y="114"/>
                  </a:cubicBezTo>
                  <a:cubicBezTo>
                    <a:pt x="2139" y="114"/>
                    <a:pt x="798" y="1"/>
                    <a:pt x="2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72"/>
            <p:cNvSpPr/>
            <p:nvPr/>
          </p:nvSpPr>
          <p:spPr>
            <a:xfrm>
              <a:off x="7377457" y="2744908"/>
              <a:ext cx="173840" cy="73703"/>
            </a:xfrm>
            <a:custGeom>
              <a:avLst/>
              <a:gdLst/>
              <a:ahLst/>
              <a:cxnLst/>
              <a:rect l="l" t="t" r="r" b="b"/>
              <a:pathLst>
                <a:path w="1302" h="552" extrusionOk="0">
                  <a:moveTo>
                    <a:pt x="343" y="1"/>
                  </a:moveTo>
                  <a:cubicBezTo>
                    <a:pt x="226" y="1"/>
                    <a:pt x="110" y="22"/>
                    <a:pt x="1" y="62"/>
                  </a:cubicBezTo>
                  <a:cubicBezTo>
                    <a:pt x="190" y="294"/>
                    <a:pt x="497" y="552"/>
                    <a:pt x="848" y="552"/>
                  </a:cubicBezTo>
                  <a:cubicBezTo>
                    <a:pt x="853" y="552"/>
                    <a:pt x="859" y="551"/>
                    <a:pt x="865" y="551"/>
                  </a:cubicBezTo>
                  <a:cubicBezTo>
                    <a:pt x="1013" y="543"/>
                    <a:pt x="1162" y="508"/>
                    <a:pt x="1302" y="438"/>
                  </a:cubicBezTo>
                  <a:cubicBezTo>
                    <a:pt x="1223" y="316"/>
                    <a:pt x="1109" y="228"/>
                    <a:pt x="978" y="176"/>
                  </a:cubicBezTo>
                  <a:cubicBezTo>
                    <a:pt x="830" y="106"/>
                    <a:pt x="682" y="54"/>
                    <a:pt x="524" y="19"/>
                  </a:cubicBezTo>
                  <a:cubicBezTo>
                    <a:pt x="465" y="7"/>
                    <a:pt x="404" y="1"/>
                    <a:pt x="3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72"/>
            <p:cNvSpPr/>
            <p:nvPr/>
          </p:nvSpPr>
          <p:spPr>
            <a:xfrm>
              <a:off x="6943793" y="1674353"/>
              <a:ext cx="1064535" cy="845849"/>
            </a:xfrm>
            <a:custGeom>
              <a:avLst/>
              <a:gdLst/>
              <a:ahLst/>
              <a:cxnLst/>
              <a:rect l="l" t="t" r="r" b="b"/>
              <a:pathLst>
                <a:path w="7973" h="6335" extrusionOk="0">
                  <a:moveTo>
                    <a:pt x="3851" y="1"/>
                  </a:moveTo>
                  <a:cubicBezTo>
                    <a:pt x="3200" y="1"/>
                    <a:pt x="2547" y="118"/>
                    <a:pt x="1974" y="379"/>
                  </a:cubicBezTo>
                  <a:cubicBezTo>
                    <a:pt x="1668" y="519"/>
                    <a:pt x="1380" y="711"/>
                    <a:pt x="1118" y="947"/>
                  </a:cubicBezTo>
                  <a:cubicBezTo>
                    <a:pt x="550" y="1471"/>
                    <a:pt x="245" y="2178"/>
                    <a:pt x="131" y="2920"/>
                  </a:cubicBezTo>
                  <a:cubicBezTo>
                    <a:pt x="0" y="3749"/>
                    <a:pt x="44" y="4492"/>
                    <a:pt x="376" y="5277"/>
                  </a:cubicBezTo>
                  <a:cubicBezTo>
                    <a:pt x="481" y="5522"/>
                    <a:pt x="498" y="5793"/>
                    <a:pt x="629" y="6037"/>
                  </a:cubicBezTo>
                  <a:cubicBezTo>
                    <a:pt x="652" y="6080"/>
                    <a:pt x="693" y="6100"/>
                    <a:pt x="733" y="6100"/>
                  </a:cubicBezTo>
                  <a:cubicBezTo>
                    <a:pt x="782" y="6100"/>
                    <a:pt x="829" y="6069"/>
                    <a:pt x="839" y="6011"/>
                  </a:cubicBezTo>
                  <a:cubicBezTo>
                    <a:pt x="865" y="5924"/>
                    <a:pt x="882" y="5828"/>
                    <a:pt x="891" y="5723"/>
                  </a:cubicBezTo>
                  <a:cubicBezTo>
                    <a:pt x="908" y="5723"/>
                    <a:pt x="926" y="5714"/>
                    <a:pt x="926" y="5697"/>
                  </a:cubicBezTo>
                  <a:cubicBezTo>
                    <a:pt x="900" y="5347"/>
                    <a:pt x="978" y="5007"/>
                    <a:pt x="1170" y="4710"/>
                  </a:cubicBezTo>
                  <a:cubicBezTo>
                    <a:pt x="1223" y="4631"/>
                    <a:pt x="1284" y="4562"/>
                    <a:pt x="1354" y="4500"/>
                  </a:cubicBezTo>
                  <a:cubicBezTo>
                    <a:pt x="1843" y="4204"/>
                    <a:pt x="2297" y="3863"/>
                    <a:pt x="2725" y="3488"/>
                  </a:cubicBezTo>
                  <a:cubicBezTo>
                    <a:pt x="2978" y="3252"/>
                    <a:pt x="3231" y="3016"/>
                    <a:pt x="3458" y="2754"/>
                  </a:cubicBezTo>
                  <a:cubicBezTo>
                    <a:pt x="3694" y="2501"/>
                    <a:pt x="3938" y="2239"/>
                    <a:pt x="4069" y="1925"/>
                  </a:cubicBezTo>
                  <a:cubicBezTo>
                    <a:pt x="4148" y="2003"/>
                    <a:pt x="4235" y="2082"/>
                    <a:pt x="4323" y="2152"/>
                  </a:cubicBezTo>
                  <a:cubicBezTo>
                    <a:pt x="4593" y="2352"/>
                    <a:pt x="4890" y="2527"/>
                    <a:pt x="5169" y="2719"/>
                  </a:cubicBezTo>
                  <a:cubicBezTo>
                    <a:pt x="5178" y="2719"/>
                    <a:pt x="5178" y="2728"/>
                    <a:pt x="5187" y="2728"/>
                  </a:cubicBezTo>
                  <a:cubicBezTo>
                    <a:pt x="5327" y="2859"/>
                    <a:pt x="5484" y="2972"/>
                    <a:pt x="5641" y="3068"/>
                  </a:cubicBezTo>
                  <a:cubicBezTo>
                    <a:pt x="6060" y="3383"/>
                    <a:pt x="6436" y="3758"/>
                    <a:pt x="6759" y="4177"/>
                  </a:cubicBezTo>
                  <a:cubicBezTo>
                    <a:pt x="6890" y="4343"/>
                    <a:pt x="7003" y="4527"/>
                    <a:pt x="7073" y="4727"/>
                  </a:cubicBezTo>
                  <a:cubicBezTo>
                    <a:pt x="7134" y="4920"/>
                    <a:pt x="7134" y="5129"/>
                    <a:pt x="7073" y="5321"/>
                  </a:cubicBezTo>
                  <a:cubicBezTo>
                    <a:pt x="7073" y="5339"/>
                    <a:pt x="7073" y="5356"/>
                    <a:pt x="7082" y="5365"/>
                  </a:cubicBezTo>
                  <a:cubicBezTo>
                    <a:pt x="7021" y="5644"/>
                    <a:pt x="7012" y="5924"/>
                    <a:pt x="7047" y="6212"/>
                  </a:cubicBezTo>
                  <a:cubicBezTo>
                    <a:pt x="7064" y="6264"/>
                    <a:pt x="7090" y="6334"/>
                    <a:pt x="7160" y="6334"/>
                  </a:cubicBezTo>
                  <a:cubicBezTo>
                    <a:pt x="7221" y="6325"/>
                    <a:pt x="7230" y="6273"/>
                    <a:pt x="7248" y="6221"/>
                  </a:cubicBezTo>
                  <a:cubicBezTo>
                    <a:pt x="7309" y="5993"/>
                    <a:pt x="7344" y="5766"/>
                    <a:pt x="7431" y="5548"/>
                  </a:cubicBezTo>
                  <a:cubicBezTo>
                    <a:pt x="7483" y="5417"/>
                    <a:pt x="7571" y="5295"/>
                    <a:pt x="7675" y="5190"/>
                  </a:cubicBezTo>
                  <a:cubicBezTo>
                    <a:pt x="7710" y="5094"/>
                    <a:pt x="7745" y="4989"/>
                    <a:pt x="7780" y="4885"/>
                  </a:cubicBezTo>
                  <a:cubicBezTo>
                    <a:pt x="7885" y="4588"/>
                    <a:pt x="7946" y="4273"/>
                    <a:pt x="7955" y="3968"/>
                  </a:cubicBezTo>
                  <a:cubicBezTo>
                    <a:pt x="7972" y="3357"/>
                    <a:pt x="7841" y="2754"/>
                    <a:pt x="7597" y="2204"/>
                  </a:cubicBezTo>
                  <a:cubicBezTo>
                    <a:pt x="7440" y="1846"/>
                    <a:pt x="7230" y="1523"/>
                    <a:pt x="6968" y="1226"/>
                  </a:cubicBezTo>
                  <a:cubicBezTo>
                    <a:pt x="6619" y="816"/>
                    <a:pt x="6174" y="501"/>
                    <a:pt x="5676" y="309"/>
                  </a:cubicBezTo>
                  <a:lnTo>
                    <a:pt x="5589" y="274"/>
                  </a:lnTo>
                  <a:cubicBezTo>
                    <a:pt x="5257" y="170"/>
                    <a:pt x="4916" y="91"/>
                    <a:pt x="4567" y="47"/>
                  </a:cubicBezTo>
                  <a:cubicBezTo>
                    <a:pt x="4331" y="17"/>
                    <a:pt x="4091" y="1"/>
                    <a:pt x="38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72"/>
            <p:cNvSpPr/>
            <p:nvPr/>
          </p:nvSpPr>
          <p:spPr>
            <a:xfrm>
              <a:off x="7598962" y="1678092"/>
              <a:ext cx="288131" cy="335269"/>
            </a:xfrm>
            <a:custGeom>
              <a:avLst/>
              <a:gdLst/>
              <a:ahLst/>
              <a:cxnLst/>
              <a:rect l="l" t="t" r="r" b="b"/>
              <a:pathLst>
                <a:path w="2158" h="2511" extrusionOk="0">
                  <a:moveTo>
                    <a:pt x="1067" y="0"/>
                  </a:moveTo>
                  <a:cubicBezTo>
                    <a:pt x="1046" y="0"/>
                    <a:pt x="1025" y="1"/>
                    <a:pt x="1005" y="2"/>
                  </a:cubicBezTo>
                  <a:cubicBezTo>
                    <a:pt x="961" y="2"/>
                    <a:pt x="917" y="11"/>
                    <a:pt x="874" y="11"/>
                  </a:cubicBezTo>
                  <a:cubicBezTo>
                    <a:pt x="830" y="89"/>
                    <a:pt x="804" y="185"/>
                    <a:pt x="769" y="272"/>
                  </a:cubicBezTo>
                  <a:cubicBezTo>
                    <a:pt x="725" y="421"/>
                    <a:pt x="673" y="552"/>
                    <a:pt x="603" y="692"/>
                  </a:cubicBezTo>
                  <a:cubicBezTo>
                    <a:pt x="463" y="945"/>
                    <a:pt x="297" y="1181"/>
                    <a:pt x="105" y="1399"/>
                  </a:cubicBezTo>
                  <a:cubicBezTo>
                    <a:pt x="44" y="1443"/>
                    <a:pt x="9" y="1512"/>
                    <a:pt x="1" y="1591"/>
                  </a:cubicBezTo>
                  <a:cubicBezTo>
                    <a:pt x="1" y="1635"/>
                    <a:pt x="18" y="1678"/>
                    <a:pt x="44" y="1722"/>
                  </a:cubicBezTo>
                  <a:cubicBezTo>
                    <a:pt x="149" y="1888"/>
                    <a:pt x="271" y="2045"/>
                    <a:pt x="402" y="2193"/>
                  </a:cubicBezTo>
                  <a:cubicBezTo>
                    <a:pt x="524" y="2342"/>
                    <a:pt x="690" y="2447"/>
                    <a:pt x="874" y="2499"/>
                  </a:cubicBezTo>
                  <a:cubicBezTo>
                    <a:pt x="907" y="2507"/>
                    <a:pt x="940" y="2510"/>
                    <a:pt x="973" y="2510"/>
                  </a:cubicBezTo>
                  <a:cubicBezTo>
                    <a:pt x="1131" y="2510"/>
                    <a:pt x="1282" y="2425"/>
                    <a:pt x="1354" y="2281"/>
                  </a:cubicBezTo>
                  <a:cubicBezTo>
                    <a:pt x="1380" y="2167"/>
                    <a:pt x="1389" y="2054"/>
                    <a:pt x="1371" y="1931"/>
                  </a:cubicBezTo>
                  <a:cubicBezTo>
                    <a:pt x="1363" y="1818"/>
                    <a:pt x="1433" y="1704"/>
                    <a:pt x="1537" y="1652"/>
                  </a:cubicBezTo>
                  <a:cubicBezTo>
                    <a:pt x="1558" y="1645"/>
                    <a:pt x="1580" y="1642"/>
                    <a:pt x="1602" y="1642"/>
                  </a:cubicBezTo>
                  <a:cubicBezTo>
                    <a:pt x="1658" y="1642"/>
                    <a:pt x="1718" y="1658"/>
                    <a:pt x="1774" y="1658"/>
                  </a:cubicBezTo>
                  <a:cubicBezTo>
                    <a:pt x="1801" y="1658"/>
                    <a:pt x="1827" y="1654"/>
                    <a:pt x="1852" y="1643"/>
                  </a:cubicBezTo>
                  <a:cubicBezTo>
                    <a:pt x="1921" y="1600"/>
                    <a:pt x="1965" y="1530"/>
                    <a:pt x="1983" y="1451"/>
                  </a:cubicBezTo>
                  <a:cubicBezTo>
                    <a:pt x="2018" y="1373"/>
                    <a:pt x="2044" y="1285"/>
                    <a:pt x="2061" y="1198"/>
                  </a:cubicBezTo>
                  <a:cubicBezTo>
                    <a:pt x="2079" y="1137"/>
                    <a:pt x="2096" y="1076"/>
                    <a:pt x="2114" y="1015"/>
                  </a:cubicBezTo>
                  <a:cubicBezTo>
                    <a:pt x="2149" y="892"/>
                    <a:pt x="2157" y="761"/>
                    <a:pt x="2140" y="630"/>
                  </a:cubicBezTo>
                  <a:cubicBezTo>
                    <a:pt x="2114" y="534"/>
                    <a:pt x="2079" y="447"/>
                    <a:pt x="2026" y="369"/>
                  </a:cubicBezTo>
                  <a:cubicBezTo>
                    <a:pt x="1895" y="272"/>
                    <a:pt x="1764" y="185"/>
                    <a:pt x="1616" y="115"/>
                  </a:cubicBezTo>
                  <a:cubicBezTo>
                    <a:pt x="1443" y="37"/>
                    <a:pt x="1256" y="0"/>
                    <a:pt x="10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72"/>
            <p:cNvSpPr/>
            <p:nvPr/>
          </p:nvSpPr>
          <p:spPr>
            <a:xfrm>
              <a:off x="7203751" y="1581424"/>
              <a:ext cx="389471" cy="442085"/>
            </a:xfrm>
            <a:custGeom>
              <a:avLst/>
              <a:gdLst/>
              <a:ahLst/>
              <a:cxnLst/>
              <a:rect l="l" t="t" r="r" b="b"/>
              <a:pathLst>
                <a:path w="2917" h="3311" extrusionOk="0">
                  <a:moveTo>
                    <a:pt x="1617" y="1"/>
                  </a:moveTo>
                  <a:cubicBezTo>
                    <a:pt x="1508" y="1"/>
                    <a:pt x="1400" y="7"/>
                    <a:pt x="1293" y="19"/>
                  </a:cubicBezTo>
                  <a:cubicBezTo>
                    <a:pt x="935" y="45"/>
                    <a:pt x="568" y="123"/>
                    <a:pt x="228" y="237"/>
                  </a:cubicBezTo>
                  <a:cubicBezTo>
                    <a:pt x="97" y="403"/>
                    <a:pt x="27" y="604"/>
                    <a:pt x="9" y="813"/>
                  </a:cubicBezTo>
                  <a:cubicBezTo>
                    <a:pt x="1" y="900"/>
                    <a:pt x="9" y="988"/>
                    <a:pt x="35" y="1075"/>
                  </a:cubicBezTo>
                  <a:cubicBezTo>
                    <a:pt x="44" y="1101"/>
                    <a:pt x="53" y="1127"/>
                    <a:pt x="62" y="1154"/>
                  </a:cubicBezTo>
                  <a:cubicBezTo>
                    <a:pt x="123" y="1267"/>
                    <a:pt x="219" y="1363"/>
                    <a:pt x="332" y="1424"/>
                  </a:cubicBezTo>
                  <a:cubicBezTo>
                    <a:pt x="245" y="1512"/>
                    <a:pt x="175" y="1625"/>
                    <a:pt x="149" y="1747"/>
                  </a:cubicBezTo>
                  <a:cubicBezTo>
                    <a:pt x="123" y="1878"/>
                    <a:pt x="166" y="2001"/>
                    <a:pt x="262" y="2088"/>
                  </a:cubicBezTo>
                  <a:cubicBezTo>
                    <a:pt x="393" y="2193"/>
                    <a:pt x="594" y="2158"/>
                    <a:pt x="734" y="2254"/>
                  </a:cubicBezTo>
                  <a:cubicBezTo>
                    <a:pt x="612" y="2385"/>
                    <a:pt x="524" y="2551"/>
                    <a:pt x="481" y="2734"/>
                  </a:cubicBezTo>
                  <a:cubicBezTo>
                    <a:pt x="437" y="2917"/>
                    <a:pt x="481" y="3110"/>
                    <a:pt x="603" y="3249"/>
                  </a:cubicBezTo>
                  <a:cubicBezTo>
                    <a:pt x="620" y="3284"/>
                    <a:pt x="655" y="3302"/>
                    <a:pt x="690" y="3310"/>
                  </a:cubicBezTo>
                  <a:cubicBezTo>
                    <a:pt x="725" y="3302"/>
                    <a:pt x="769" y="3293"/>
                    <a:pt x="795" y="3267"/>
                  </a:cubicBezTo>
                  <a:lnTo>
                    <a:pt x="1694" y="2664"/>
                  </a:lnTo>
                  <a:cubicBezTo>
                    <a:pt x="1756" y="2629"/>
                    <a:pt x="1808" y="2586"/>
                    <a:pt x="1852" y="2525"/>
                  </a:cubicBezTo>
                  <a:cubicBezTo>
                    <a:pt x="1887" y="2455"/>
                    <a:pt x="1913" y="2367"/>
                    <a:pt x="1913" y="2280"/>
                  </a:cubicBezTo>
                  <a:cubicBezTo>
                    <a:pt x="1991" y="1712"/>
                    <a:pt x="2271" y="1206"/>
                    <a:pt x="2620" y="743"/>
                  </a:cubicBezTo>
                  <a:cubicBezTo>
                    <a:pt x="2716" y="612"/>
                    <a:pt x="2812" y="499"/>
                    <a:pt x="2917" y="377"/>
                  </a:cubicBezTo>
                  <a:cubicBezTo>
                    <a:pt x="2777" y="272"/>
                    <a:pt x="2629" y="193"/>
                    <a:pt x="2463" y="132"/>
                  </a:cubicBezTo>
                  <a:cubicBezTo>
                    <a:pt x="2190" y="43"/>
                    <a:pt x="1904" y="1"/>
                    <a:pt x="16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72"/>
            <p:cNvSpPr/>
            <p:nvPr/>
          </p:nvSpPr>
          <p:spPr>
            <a:xfrm>
              <a:off x="7699234" y="2074376"/>
              <a:ext cx="2403" cy="1602"/>
            </a:xfrm>
            <a:custGeom>
              <a:avLst/>
              <a:gdLst/>
              <a:ahLst/>
              <a:cxnLst/>
              <a:rect l="l" t="t" r="r" b="b"/>
              <a:pathLst>
                <a:path w="18" h="12" extrusionOk="0">
                  <a:moveTo>
                    <a:pt x="5" y="0"/>
                  </a:moveTo>
                  <a:cubicBezTo>
                    <a:pt x="1" y="0"/>
                    <a:pt x="2" y="11"/>
                    <a:pt x="9" y="11"/>
                  </a:cubicBezTo>
                  <a:cubicBezTo>
                    <a:pt x="18" y="11"/>
                    <a:pt x="18" y="3"/>
                    <a:pt x="9" y="3"/>
                  </a:cubicBezTo>
                  <a:cubicBezTo>
                    <a:pt x="7" y="1"/>
                    <a:pt x="6" y="0"/>
                    <a:pt x="5" y="0"/>
                  </a:cubicBezTo>
                  <a:close/>
                </a:path>
              </a:pathLst>
            </a:custGeom>
            <a:solidFill>
              <a:srgbClr val="DF66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72"/>
            <p:cNvSpPr/>
            <p:nvPr/>
          </p:nvSpPr>
          <p:spPr>
            <a:xfrm>
              <a:off x="7663451" y="2403366"/>
              <a:ext cx="100005" cy="84652"/>
            </a:xfrm>
            <a:custGeom>
              <a:avLst/>
              <a:gdLst/>
              <a:ahLst/>
              <a:cxnLst/>
              <a:rect l="l" t="t" r="r" b="b"/>
              <a:pathLst>
                <a:path w="749" h="634" extrusionOk="0">
                  <a:moveTo>
                    <a:pt x="423" y="1"/>
                  </a:moveTo>
                  <a:cubicBezTo>
                    <a:pt x="151" y="1"/>
                    <a:pt x="0" y="318"/>
                    <a:pt x="181" y="525"/>
                  </a:cubicBezTo>
                  <a:cubicBezTo>
                    <a:pt x="247" y="600"/>
                    <a:pt x="333" y="633"/>
                    <a:pt x="419" y="633"/>
                  </a:cubicBezTo>
                  <a:cubicBezTo>
                    <a:pt x="573" y="633"/>
                    <a:pt x="723" y="524"/>
                    <a:pt x="740" y="350"/>
                  </a:cubicBezTo>
                  <a:cubicBezTo>
                    <a:pt x="749" y="167"/>
                    <a:pt x="618" y="10"/>
                    <a:pt x="434" y="1"/>
                  </a:cubicBezTo>
                  <a:cubicBezTo>
                    <a:pt x="431" y="1"/>
                    <a:pt x="427" y="1"/>
                    <a:pt x="4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72"/>
            <p:cNvSpPr/>
            <p:nvPr/>
          </p:nvSpPr>
          <p:spPr>
            <a:xfrm>
              <a:off x="7208691" y="2418588"/>
              <a:ext cx="100138" cy="85720"/>
            </a:xfrm>
            <a:custGeom>
              <a:avLst/>
              <a:gdLst/>
              <a:ahLst/>
              <a:cxnLst/>
              <a:rect l="l" t="t" r="r" b="b"/>
              <a:pathLst>
                <a:path w="750" h="642" extrusionOk="0">
                  <a:moveTo>
                    <a:pt x="424" y="0"/>
                  </a:moveTo>
                  <a:cubicBezTo>
                    <a:pt x="152" y="0"/>
                    <a:pt x="1" y="326"/>
                    <a:pt x="182" y="533"/>
                  </a:cubicBezTo>
                  <a:cubicBezTo>
                    <a:pt x="247" y="607"/>
                    <a:pt x="332" y="641"/>
                    <a:pt x="416" y="641"/>
                  </a:cubicBezTo>
                  <a:cubicBezTo>
                    <a:pt x="568" y="641"/>
                    <a:pt x="718" y="530"/>
                    <a:pt x="741" y="350"/>
                  </a:cubicBezTo>
                  <a:cubicBezTo>
                    <a:pt x="749" y="175"/>
                    <a:pt x="610" y="18"/>
                    <a:pt x="435" y="0"/>
                  </a:cubicBezTo>
                  <a:cubicBezTo>
                    <a:pt x="431" y="0"/>
                    <a:pt x="428" y="0"/>
                    <a:pt x="4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72"/>
            <p:cNvSpPr/>
            <p:nvPr/>
          </p:nvSpPr>
          <p:spPr>
            <a:xfrm>
              <a:off x="7665454" y="2252891"/>
              <a:ext cx="159820" cy="89592"/>
            </a:xfrm>
            <a:custGeom>
              <a:avLst/>
              <a:gdLst/>
              <a:ahLst/>
              <a:cxnLst/>
              <a:rect l="l" t="t" r="r" b="b"/>
              <a:pathLst>
                <a:path w="1197" h="671" extrusionOk="0">
                  <a:moveTo>
                    <a:pt x="483" y="1"/>
                  </a:moveTo>
                  <a:cubicBezTo>
                    <a:pt x="258" y="1"/>
                    <a:pt x="82" y="91"/>
                    <a:pt x="61" y="237"/>
                  </a:cubicBezTo>
                  <a:cubicBezTo>
                    <a:pt x="0" y="595"/>
                    <a:pt x="253" y="595"/>
                    <a:pt x="559" y="656"/>
                  </a:cubicBezTo>
                  <a:cubicBezTo>
                    <a:pt x="615" y="666"/>
                    <a:pt x="671" y="671"/>
                    <a:pt x="723" y="671"/>
                  </a:cubicBezTo>
                  <a:cubicBezTo>
                    <a:pt x="956" y="671"/>
                    <a:pt x="1140" y="580"/>
                    <a:pt x="1162" y="438"/>
                  </a:cubicBezTo>
                  <a:cubicBezTo>
                    <a:pt x="1196" y="263"/>
                    <a:pt x="969" y="71"/>
                    <a:pt x="664" y="19"/>
                  </a:cubicBezTo>
                  <a:cubicBezTo>
                    <a:pt x="602" y="6"/>
                    <a:pt x="541" y="1"/>
                    <a:pt x="4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72"/>
            <p:cNvSpPr/>
            <p:nvPr/>
          </p:nvSpPr>
          <p:spPr>
            <a:xfrm>
              <a:off x="7182789" y="2254226"/>
              <a:ext cx="142330" cy="86387"/>
            </a:xfrm>
            <a:custGeom>
              <a:avLst/>
              <a:gdLst/>
              <a:ahLst/>
              <a:cxnLst/>
              <a:rect l="l" t="t" r="r" b="b"/>
              <a:pathLst>
                <a:path w="1066" h="647" extrusionOk="0">
                  <a:moveTo>
                    <a:pt x="533" y="0"/>
                  </a:moveTo>
                  <a:cubicBezTo>
                    <a:pt x="236" y="0"/>
                    <a:pt x="0" y="149"/>
                    <a:pt x="0" y="323"/>
                  </a:cubicBezTo>
                  <a:cubicBezTo>
                    <a:pt x="0" y="498"/>
                    <a:pt x="236" y="646"/>
                    <a:pt x="533" y="646"/>
                  </a:cubicBezTo>
                  <a:cubicBezTo>
                    <a:pt x="821" y="646"/>
                    <a:pt x="1066" y="646"/>
                    <a:pt x="1066" y="323"/>
                  </a:cubicBezTo>
                  <a:cubicBezTo>
                    <a:pt x="1066" y="149"/>
                    <a:pt x="821" y="0"/>
                    <a:pt x="5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72"/>
            <p:cNvSpPr/>
            <p:nvPr/>
          </p:nvSpPr>
          <p:spPr>
            <a:xfrm>
              <a:off x="7435804" y="2344084"/>
              <a:ext cx="94397" cy="306829"/>
            </a:xfrm>
            <a:custGeom>
              <a:avLst/>
              <a:gdLst/>
              <a:ahLst/>
              <a:cxnLst/>
              <a:rect l="l" t="t" r="r" b="b"/>
              <a:pathLst>
                <a:path w="707" h="2298" extrusionOk="0">
                  <a:moveTo>
                    <a:pt x="572" y="0"/>
                  </a:moveTo>
                  <a:cubicBezTo>
                    <a:pt x="537" y="0"/>
                    <a:pt x="501" y="16"/>
                    <a:pt x="480" y="52"/>
                  </a:cubicBezTo>
                  <a:cubicBezTo>
                    <a:pt x="201" y="541"/>
                    <a:pt x="44" y="1100"/>
                    <a:pt x="26" y="1659"/>
                  </a:cubicBezTo>
                  <a:cubicBezTo>
                    <a:pt x="0" y="2148"/>
                    <a:pt x="9" y="2209"/>
                    <a:pt x="463" y="2296"/>
                  </a:cubicBezTo>
                  <a:cubicBezTo>
                    <a:pt x="468" y="2297"/>
                    <a:pt x="474" y="2298"/>
                    <a:pt x="479" y="2298"/>
                  </a:cubicBezTo>
                  <a:cubicBezTo>
                    <a:pt x="555" y="2298"/>
                    <a:pt x="588" y="2181"/>
                    <a:pt x="507" y="2156"/>
                  </a:cubicBezTo>
                  <a:cubicBezTo>
                    <a:pt x="253" y="2078"/>
                    <a:pt x="236" y="2078"/>
                    <a:pt x="227" y="1807"/>
                  </a:cubicBezTo>
                  <a:cubicBezTo>
                    <a:pt x="236" y="1597"/>
                    <a:pt x="262" y="1388"/>
                    <a:pt x="314" y="1187"/>
                  </a:cubicBezTo>
                  <a:cubicBezTo>
                    <a:pt x="402" y="820"/>
                    <a:pt x="524" y="471"/>
                    <a:pt x="672" y="131"/>
                  </a:cubicBezTo>
                  <a:cubicBezTo>
                    <a:pt x="707" y="56"/>
                    <a:pt x="640" y="0"/>
                    <a:pt x="5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72"/>
            <p:cNvSpPr/>
            <p:nvPr/>
          </p:nvSpPr>
          <p:spPr>
            <a:xfrm>
              <a:off x="6069388" y="3190327"/>
              <a:ext cx="393076" cy="1166831"/>
            </a:xfrm>
            <a:custGeom>
              <a:avLst/>
              <a:gdLst/>
              <a:ahLst/>
              <a:cxnLst/>
              <a:rect l="l" t="t" r="r" b="b"/>
              <a:pathLst>
                <a:path w="2944" h="8739" extrusionOk="0">
                  <a:moveTo>
                    <a:pt x="1066" y="1"/>
                  </a:moveTo>
                  <a:cubicBezTo>
                    <a:pt x="1031" y="97"/>
                    <a:pt x="1005" y="193"/>
                    <a:pt x="970" y="280"/>
                  </a:cubicBezTo>
                  <a:cubicBezTo>
                    <a:pt x="926" y="402"/>
                    <a:pt x="883" y="533"/>
                    <a:pt x="848" y="656"/>
                  </a:cubicBezTo>
                  <a:cubicBezTo>
                    <a:pt x="359" y="2201"/>
                    <a:pt x="27" y="4122"/>
                    <a:pt x="9" y="6619"/>
                  </a:cubicBezTo>
                  <a:cubicBezTo>
                    <a:pt x="1" y="6934"/>
                    <a:pt x="18" y="7257"/>
                    <a:pt x="79" y="7571"/>
                  </a:cubicBezTo>
                  <a:cubicBezTo>
                    <a:pt x="225" y="8285"/>
                    <a:pt x="676" y="8739"/>
                    <a:pt x="1132" y="8739"/>
                  </a:cubicBezTo>
                  <a:cubicBezTo>
                    <a:pt x="1279" y="8739"/>
                    <a:pt x="1426" y="8692"/>
                    <a:pt x="1564" y="8593"/>
                  </a:cubicBezTo>
                  <a:cubicBezTo>
                    <a:pt x="1616" y="8558"/>
                    <a:pt x="1668" y="8514"/>
                    <a:pt x="1721" y="8462"/>
                  </a:cubicBezTo>
                  <a:cubicBezTo>
                    <a:pt x="2070" y="8104"/>
                    <a:pt x="2245" y="7545"/>
                    <a:pt x="2384" y="7082"/>
                  </a:cubicBezTo>
                  <a:cubicBezTo>
                    <a:pt x="2777" y="5842"/>
                    <a:pt x="2891" y="5039"/>
                    <a:pt x="2935" y="3170"/>
                  </a:cubicBezTo>
                  <a:cubicBezTo>
                    <a:pt x="2943" y="2917"/>
                    <a:pt x="2935" y="254"/>
                    <a:pt x="2917" y="254"/>
                  </a:cubicBezTo>
                  <a:cubicBezTo>
                    <a:pt x="2629" y="245"/>
                    <a:pt x="2349" y="210"/>
                    <a:pt x="2061" y="175"/>
                  </a:cubicBezTo>
                  <a:cubicBezTo>
                    <a:pt x="1730" y="132"/>
                    <a:pt x="1398" y="79"/>
                    <a:pt x="1066" y="1"/>
                  </a:cubicBezTo>
                  <a:close/>
                </a:path>
              </a:pathLst>
            </a:custGeom>
            <a:solidFill>
              <a:srgbClr val="F39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72"/>
            <p:cNvSpPr/>
            <p:nvPr/>
          </p:nvSpPr>
          <p:spPr>
            <a:xfrm>
              <a:off x="6168458" y="2647706"/>
              <a:ext cx="459567" cy="734093"/>
            </a:xfrm>
            <a:custGeom>
              <a:avLst/>
              <a:gdLst/>
              <a:ahLst/>
              <a:cxnLst/>
              <a:rect l="l" t="t" r="r" b="b"/>
              <a:pathLst>
                <a:path w="3442" h="5498" extrusionOk="0">
                  <a:moveTo>
                    <a:pt x="1718" y="1"/>
                  </a:moveTo>
                  <a:cubicBezTo>
                    <a:pt x="1707" y="1"/>
                    <a:pt x="1697" y="4"/>
                    <a:pt x="1686" y="13"/>
                  </a:cubicBezTo>
                  <a:cubicBezTo>
                    <a:pt x="1660" y="31"/>
                    <a:pt x="1651" y="48"/>
                    <a:pt x="1642" y="74"/>
                  </a:cubicBezTo>
                  <a:cubicBezTo>
                    <a:pt x="1546" y="284"/>
                    <a:pt x="1485" y="511"/>
                    <a:pt x="1450" y="738"/>
                  </a:cubicBezTo>
                  <a:cubicBezTo>
                    <a:pt x="1354" y="1262"/>
                    <a:pt x="1276" y="1716"/>
                    <a:pt x="1206" y="2240"/>
                  </a:cubicBezTo>
                  <a:cubicBezTo>
                    <a:pt x="1188" y="1873"/>
                    <a:pt x="1101" y="1244"/>
                    <a:pt x="1075" y="869"/>
                  </a:cubicBezTo>
                  <a:cubicBezTo>
                    <a:pt x="1075" y="764"/>
                    <a:pt x="1066" y="659"/>
                    <a:pt x="1040" y="563"/>
                  </a:cubicBezTo>
                  <a:cubicBezTo>
                    <a:pt x="1031" y="515"/>
                    <a:pt x="992" y="491"/>
                    <a:pt x="953" y="491"/>
                  </a:cubicBezTo>
                  <a:cubicBezTo>
                    <a:pt x="913" y="491"/>
                    <a:pt x="874" y="515"/>
                    <a:pt x="865" y="563"/>
                  </a:cubicBezTo>
                  <a:cubicBezTo>
                    <a:pt x="726" y="1140"/>
                    <a:pt x="726" y="2065"/>
                    <a:pt x="717" y="2650"/>
                  </a:cubicBezTo>
                  <a:cubicBezTo>
                    <a:pt x="656" y="2214"/>
                    <a:pt x="568" y="1786"/>
                    <a:pt x="455" y="1358"/>
                  </a:cubicBezTo>
                  <a:cubicBezTo>
                    <a:pt x="455" y="1332"/>
                    <a:pt x="437" y="1314"/>
                    <a:pt x="420" y="1288"/>
                  </a:cubicBezTo>
                  <a:cubicBezTo>
                    <a:pt x="407" y="1278"/>
                    <a:pt x="391" y="1273"/>
                    <a:pt x="376" y="1273"/>
                  </a:cubicBezTo>
                  <a:cubicBezTo>
                    <a:pt x="349" y="1273"/>
                    <a:pt x="323" y="1287"/>
                    <a:pt x="306" y="1314"/>
                  </a:cubicBezTo>
                  <a:cubicBezTo>
                    <a:pt x="272" y="1358"/>
                    <a:pt x="254" y="1402"/>
                    <a:pt x="237" y="1454"/>
                  </a:cubicBezTo>
                  <a:cubicBezTo>
                    <a:pt x="1" y="2353"/>
                    <a:pt x="324" y="3637"/>
                    <a:pt x="237" y="4554"/>
                  </a:cubicBezTo>
                  <a:cubicBezTo>
                    <a:pt x="219" y="4737"/>
                    <a:pt x="499" y="5156"/>
                    <a:pt x="717" y="5261"/>
                  </a:cubicBezTo>
                  <a:cubicBezTo>
                    <a:pt x="892" y="5357"/>
                    <a:pt x="1075" y="5427"/>
                    <a:pt x="1258" y="5470"/>
                  </a:cubicBezTo>
                  <a:cubicBezTo>
                    <a:pt x="1333" y="5489"/>
                    <a:pt x="1410" y="5498"/>
                    <a:pt x="1488" y="5498"/>
                  </a:cubicBezTo>
                  <a:cubicBezTo>
                    <a:pt x="1555" y="5498"/>
                    <a:pt x="1621" y="5491"/>
                    <a:pt x="1686" y="5479"/>
                  </a:cubicBezTo>
                  <a:cubicBezTo>
                    <a:pt x="2227" y="5322"/>
                    <a:pt x="2297" y="4658"/>
                    <a:pt x="2489" y="4169"/>
                  </a:cubicBezTo>
                  <a:cubicBezTo>
                    <a:pt x="2769" y="3471"/>
                    <a:pt x="3441" y="2545"/>
                    <a:pt x="3249" y="2310"/>
                  </a:cubicBezTo>
                  <a:cubicBezTo>
                    <a:pt x="3229" y="2287"/>
                    <a:pt x="3206" y="2276"/>
                    <a:pt x="3180" y="2276"/>
                  </a:cubicBezTo>
                  <a:cubicBezTo>
                    <a:pt x="2941" y="2276"/>
                    <a:pt x="2472" y="3165"/>
                    <a:pt x="2472" y="3165"/>
                  </a:cubicBezTo>
                  <a:cubicBezTo>
                    <a:pt x="2594" y="2388"/>
                    <a:pt x="2725" y="1244"/>
                    <a:pt x="2603" y="502"/>
                  </a:cubicBezTo>
                  <a:cubicBezTo>
                    <a:pt x="2594" y="446"/>
                    <a:pt x="2547" y="418"/>
                    <a:pt x="2502" y="418"/>
                  </a:cubicBezTo>
                  <a:cubicBezTo>
                    <a:pt x="2462" y="418"/>
                    <a:pt x="2423" y="440"/>
                    <a:pt x="2411" y="485"/>
                  </a:cubicBezTo>
                  <a:cubicBezTo>
                    <a:pt x="2227" y="1113"/>
                    <a:pt x="2114" y="1733"/>
                    <a:pt x="1852" y="2380"/>
                  </a:cubicBezTo>
                  <a:cubicBezTo>
                    <a:pt x="1878" y="1611"/>
                    <a:pt x="2070" y="799"/>
                    <a:pt x="1817" y="109"/>
                  </a:cubicBezTo>
                  <a:cubicBezTo>
                    <a:pt x="1796" y="60"/>
                    <a:pt x="1759" y="1"/>
                    <a:pt x="1718" y="1"/>
                  </a:cubicBezTo>
                  <a:close/>
                </a:path>
              </a:pathLst>
            </a:custGeom>
            <a:solidFill>
              <a:srgbClr val="F39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7" name="Google Shape;1187;p72"/>
          <p:cNvSpPr/>
          <p:nvPr/>
        </p:nvSpPr>
        <p:spPr>
          <a:xfrm>
            <a:off x="0" y="5750"/>
            <a:ext cx="1038798" cy="1038798"/>
          </a:xfrm>
          <a:prstGeom prst="lightningBol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16;p67"/>
          <p:cNvSpPr txBox="1">
            <a:spLocks/>
          </p:cNvSpPr>
          <p:nvPr/>
        </p:nvSpPr>
        <p:spPr>
          <a:xfrm>
            <a:off x="395536" y="1441210"/>
            <a:ext cx="4176464" cy="293074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600"/>
              </a:spcBef>
              <a:spcAft>
                <a:spcPts val="1600"/>
              </a:spcAft>
            </a:pPr>
            <a:r>
              <a:rPr lang="en-ID" b="1"/>
              <a:t>Risiko usaha </a:t>
            </a:r>
            <a:r>
              <a:rPr lang="en-ID"/>
              <a:t>merupakan infromasi, kejadian, kerugian atau pekerjaan yang terjadi sebagai akibat dari keputusan yang diambil dalam kehidupan sehari-hari. Risiko dapat berifat pasti maupun tidak pasti. Risiko dan peluang usaha selalu berjalan beriringan. Seperti halnya jeli dalam melihat peluang usaha, berani mengambil risiko adalah hal yang prinsip dan wajar dalam merealisasikan potensi sendiri sebagai wirausaha. Para wirausaha pada umumnya menyukai pengambila risiko usaha karena ingin berhasil didalam mengelola usaha atau bisnisnya. </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76"/>
          <p:cNvSpPr txBox="1">
            <a:spLocks noGrp="1"/>
          </p:cNvSpPr>
          <p:nvPr>
            <p:ph type="title"/>
          </p:nvPr>
        </p:nvSpPr>
        <p:spPr>
          <a:xfrm>
            <a:off x="353810" y="339502"/>
            <a:ext cx="565835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Jenis-Jenis Risiko Usaha</a:t>
            </a:r>
            <a:endParaRPr/>
          </a:p>
        </p:txBody>
      </p:sp>
      <p:sp>
        <p:nvSpPr>
          <p:cNvPr id="1251" name="Google Shape;1251;p76"/>
          <p:cNvSpPr txBox="1">
            <a:spLocks noGrp="1"/>
          </p:cNvSpPr>
          <p:nvPr>
            <p:ph type="body" idx="2"/>
          </p:nvPr>
        </p:nvSpPr>
        <p:spPr>
          <a:xfrm flipH="1">
            <a:off x="2915816" y="1161418"/>
            <a:ext cx="4968552" cy="3642580"/>
          </a:xfrm>
          <a:prstGeom prst="rect">
            <a:avLst/>
          </a:prstGeom>
        </p:spPr>
        <p:txBody>
          <a:bodyPr spcFirstLastPara="1" wrap="square" lIns="91425" tIns="91425" rIns="91425" bIns="91425" anchor="ctr" anchorCtr="0">
            <a:noAutofit/>
          </a:bodyPr>
          <a:lstStyle/>
          <a:p>
            <a:pPr marL="1257300" lvl="2" indent="-342900" algn="l">
              <a:spcBef>
                <a:spcPts val="0"/>
              </a:spcBef>
              <a:spcAft>
                <a:spcPts val="1200"/>
              </a:spcAft>
              <a:buAutoNum type="arabicPeriod"/>
            </a:pPr>
            <a:r>
              <a:rPr lang="en-ID" b="1"/>
              <a:t>Risiko Teknis (Kerugian)</a:t>
            </a:r>
          </a:p>
          <a:p>
            <a:pPr marL="0" lvl="0" indent="0" algn="just" rtl="0">
              <a:spcBef>
                <a:spcPts val="0"/>
              </a:spcBef>
              <a:buNone/>
            </a:pPr>
            <a:r>
              <a:rPr lang="en-ID" sz="1400"/>
              <a:t>Risiko yang terjadi akibat kurang mempunyai manajer atau dikarenakan beberapa hal, yaitu:</a:t>
            </a:r>
          </a:p>
          <a:p>
            <a:pPr marL="342900" lvl="0" indent="-342900" algn="just" rtl="0">
              <a:spcBef>
                <a:spcPts val="0"/>
              </a:spcBef>
              <a:buAutoNum type="alphaLcParenR"/>
            </a:pPr>
            <a:r>
              <a:rPr lang="en-ID" sz="1400"/>
              <a:t>Biaya produksi tinggi (inefisien)</a:t>
            </a:r>
          </a:p>
          <a:p>
            <a:pPr marL="342900" lvl="0" indent="-342900" algn="just" rtl="0">
              <a:spcBef>
                <a:spcPts val="0"/>
              </a:spcBef>
              <a:buAutoNum type="alphaLcParenR"/>
            </a:pPr>
            <a:r>
              <a:rPr lang="en-ID" sz="1400"/>
              <a:t>Pemogokan karyawan akhibat kesejahteraan kurang diperhatikan</a:t>
            </a:r>
          </a:p>
          <a:p>
            <a:pPr marL="342900" lvl="0" indent="-342900" algn="just" rtl="0">
              <a:spcBef>
                <a:spcPts val="0"/>
              </a:spcBef>
              <a:buAutoNum type="alphaLcParenR"/>
            </a:pPr>
            <a:r>
              <a:rPr lang="en-ID" sz="1400"/>
              <a:t>Pemakaian sumber daya yang tidak seimbang (tenaga kerja yang banyak)</a:t>
            </a:r>
          </a:p>
          <a:p>
            <a:pPr marL="342900" lvl="0" indent="-342900" algn="just" rtl="0">
              <a:spcBef>
                <a:spcPts val="0"/>
              </a:spcBef>
              <a:buAutoNum type="alphaLcParenR"/>
            </a:pPr>
            <a:r>
              <a:rPr lang="en-ID" sz="1400"/>
              <a:t>Terjadi pencurian atau penipuan karena pengawasan yang kurang baik</a:t>
            </a:r>
          </a:p>
          <a:p>
            <a:pPr marL="342900" lvl="0" indent="-342900" algn="just" rtl="0">
              <a:spcBef>
                <a:spcPts val="0"/>
              </a:spcBef>
              <a:buAutoNum type="alphaLcParenR"/>
            </a:pPr>
            <a:r>
              <a:rPr lang="en-ID" sz="1400"/>
              <a:t>Risiko tidak dipercaya oleh perbankan akibat terjadi kredit macet di dalam perusahaan</a:t>
            </a:r>
          </a:p>
          <a:p>
            <a:pPr marL="342900" lvl="0" indent="-342900" algn="just" rtl="0">
              <a:spcBef>
                <a:spcPts val="0"/>
              </a:spcBef>
              <a:buAutoNum type="alphaLcParenR"/>
            </a:pPr>
            <a:r>
              <a:rPr lang="en-ID" sz="1400"/>
              <a:t>Penempatan tenaga kerja yang kurang tepat sehingga produktivitas menurun</a:t>
            </a:r>
          </a:p>
          <a:p>
            <a:pPr marL="342900" lvl="0" indent="-342900" algn="just" rtl="0">
              <a:spcBef>
                <a:spcPts val="0"/>
              </a:spcBef>
              <a:buAutoNum type="alphaLcParenR"/>
            </a:pPr>
            <a:r>
              <a:rPr lang="en-ID" sz="1400"/>
              <a:t>Terus menerus mengalami kerugian karena biaya yang terus membengkak serta harga jual tidak berubah</a:t>
            </a:r>
          </a:p>
        </p:txBody>
      </p:sp>
      <p:grpSp>
        <p:nvGrpSpPr>
          <p:cNvPr id="1252" name="Google Shape;1252;p76"/>
          <p:cNvGrpSpPr/>
          <p:nvPr/>
        </p:nvGrpSpPr>
        <p:grpSpPr>
          <a:xfrm>
            <a:off x="611560" y="1555727"/>
            <a:ext cx="2007300" cy="3275673"/>
            <a:chOff x="1268388" y="1555727"/>
            <a:chExt cx="2007300" cy="3275673"/>
          </a:xfrm>
        </p:grpSpPr>
        <p:sp>
          <p:nvSpPr>
            <p:cNvPr id="1253" name="Google Shape;1253;p76"/>
            <p:cNvSpPr/>
            <p:nvPr/>
          </p:nvSpPr>
          <p:spPr>
            <a:xfrm>
              <a:off x="1268388" y="4697600"/>
              <a:ext cx="2007300" cy="1338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76"/>
            <p:cNvSpPr/>
            <p:nvPr/>
          </p:nvSpPr>
          <p:spPr>
            <a:xfrm>
              <a:off x="1811222" y="2449204"/>
              <a:ext cx="862020" cy="2210957"/>
            </a:xfrm>
            <a:custGeom>
              <a:avLst/>
              <a:gdLst/>
              <a:ahLst/>
              <a:cxnLst/>
              <a:rect l="l" t="t" r="r" b="b"/>
              <a:pathLst>
                <a:path w="10932" h="28039" extrusionOk="0">
                  <a:moveTo>
                    <a:pt x="4093" y="1"/>
                  </a:moveTo>
                  <a:cubicBezTo>
                    <a:pt x="3104" y="211"/>
                    <a:pt x="2270" y="691"/>
                    <a:pt x="1733" y="1351"/>
                  </a:cubicBezTo>
                  <a:cubicBezTo>
                    <a:pt x="1596" y="1450"/>
                    <a:pt x="1494" y="1593"/>
                    <a:pt x="1450" y="1763"/>
                  </a:cubicBezTo>
                  <a:cubicBezTo>
                    <a:pt x="1174" y="2243"/>
                    <a:pt x="1039" y="2794"/>
                    <a:pt x="1086" y="3393"/>
                  </a:cubicBezTo>
                  <a:cubicBezTo>
                    <a:pt x="1093" y="3468"/>
                    <a:pt x="1103" y="3545"/>
                    <a:pt x="1117" y="3627"/>
                  </a:cubicBezTo>
                  <a:cubicBezTo>
                    <a:pt x="909" y="4355"/>
                    <a:pt x="566" y="5213"/>
                    <a:pt x="1" y="5979"/>
                  </a:cubicBezTo>
                  <a:lnTo>
                    <a:pt x="1314" y="6662"/>
                  </a:lnTo>
                  <a:cubicBezTo>
                    <a:pt x="1491" y="6403"/>
                    <a:pt x="1658" y="6128"/>
                    <a:pt x="1811" y="5832"/>
                  </a:cubicBezTo>
                  <a:cubicBezTo>
                    <a:pt x="2100" y="6594"/>
                    <a:pt x="2366" y="7278"/>
                    <a:pt x="2375" y="7598"/>
                  </a:cubicBezTo>
                  <a:cubicBezTo>
                    <a:pt x="2413" y="8663"/>
                    <a:pt x="2250" y="9517"/>
                    <a:pt x="2219" y="10269"/>
                  </a:cubicBezTo>
                  <a:cubicBezTo>
                    <a:pt x="2199" y="10768"/>
                    <a:pt x="2314" y="11296"/>
                    <a:pt x="2651" y="11731"/>
                  </a:cubicBezTo>
                  <a:lnTo>
                    <a:pt x="2651" y="27161"/>
                  </a:lnTo>
                  <a:cubicBezTo>
                    <a:pt x="2651" y="27644"/>
                    <a:pt x="3046" y="28039"/>
                    <a:pt x="3529" y="28039"/>
                  </a:cubicBezTo>
                  <a:cubicBezTo>
                    <a:pt x="4016" y="28039"/>
                    <a:pt x="4407" y="27644"/>
                    <a:pt x="4407" y="27161"/>
                  </a:cubicBezTo>
                  <a:lnTo>
                    <a:pt x="4407" y="12637"/>
                  </a:lnTo>
                  <a:cubicBezTo>
                    <a:pt x="4658" y="12674"/>
                    <a:pt x="4938" y="12695"/>
                    <a:pt x="5247" y="12695"/>
                  </a:cubicBezTo>
                  <a:lnTo>
                    <a:pt x="5635" y="12695"/>
                  </a:lnTo>
                  <a:cubicBezTo>
                    <a:pt x="5869" y="12695"/>
                    <a:pt x="6087" y="12684"/>
                    <a:pt x="6292" y="12660"/>
                  </a:cubicBezTo>
                  <a:lnTo>
                    <a:pt x="6292" y="27161"/>
                  </a:lnTo>
                  <a:cubicBezTo>
                    <a:pt x="6292" y="27644"/>
                    <a:pt x="6683" y="28039"/>
                    <a:pt x="7169" y="28039"/>
                  </a:cubicBezTo>
                  <a:cubicBezTo>
                    <a:pt x="7653" y="28039"/>
                    <a:pt x="8047" y="27644"/>
                    <a:pt x="8047" y="27161"/>
                  </a:cubicBezTo>
                  <a:lnTo>
                    <a:pt x="8047" y="11935"/>
                  </a:lnTo>
                  <a:cubicBezTo>
                    <a:pt x="8527" y="11470"/>
                    <a:pt x="8686" y="10850"/>
                    <a:pt x="8663" y="10269"/>
                  </a:cubicBezTo>
                  <a:cubicBezTo>
                    <a:pt x="8633" y="9517"/>
                    <a:pt x="8537" y="8918"/>
                    <a:pt x="8537" y="7598"/>
                  </a:cubicBezTo>
                  <a:cubicBezTo>
                    <a:pt x="8537" y="6951"/>
                    <a:pt x="8908" y="6077"/>
                    <a:pt x="9248" y="5219"/>
                  </a:cubicBezTo>
                  <a:cubicBezTo>
                    <a:pt x="9391" y="5451"/>
                    <a:pt x="9544" y="5676"/>
                    <a:pt x="9714" y="5886"/>
                  </a:cubicBezTo>
                  <a:lnTo>
                    <a:pt x="10932" y="5046"/>
                  </a:lnTo>
                  <a:cubicBezTo>
                    <a:pt x="10446" y="4454"/>
                    <a:pt x="10058" y="3634"/>
                    <a:pt x="9796" y="2930"/>
                  </a:cubicBezTo>
                  <a:cubicBezTo>
                    <a:pt x="9762" y="2508"/>
                    <a:pt x="9633" y="2113"/>
                    <a:pt x="9429" y="1756"/>
                  </a:cubicBezTo>
                  <a:cubicBezTo>
                    <a:pt x="9385" y="1590"/>
                    <a:pt x="9283" y="1447"/>
                    <a:pt x="9149" y="1351"/>
                  </a:cubicBezTo>
                  <a:cubicBezTo>
                    <a:pt x="8633" y="715"/>
                    <a:pt x="7840" y="249"/>
                    <a:pt x="6901" y="28"/>
                  </a:cubicBezTo>
                  <a:cubicBezTo>
                    <a:pt x="6625" y="630"/>
                    <a:pt x="6105" y="1038"/>
                    <a:pt x="5506" y="1038"/>
                  </a:cubicBezTo>
                  <a:cubicBezTo>
                    <a:pt x="4897" y="1038"/>
                    <a:pt x="4369" y="620"/>
                    <a:pt x="40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76"/>
            <p:cNvSpPr/>
            <p:nvPr/>
          </p:nvSpPr>
          <p:spPr>
            <a:xfrm>
              <a:off x="1358372" y="2920584"/>
              <a:ext cx="556465" cy="334731"/>
            </a:xfrm>
            <a:custGeom>
              <a:avLst/>
              <a:gdLst/>
              <a:ahLst/>
              <a:cxnLst/>
              <a:rect l="l" t="t" r="r" b="b"/>
              <a:pathLst>
                <a:path w="7057" h="4245" extrusionOk="0">
                  <a:moveTo>
                    <a:pt x="5744" y="1"/>
                  </a:moveTo>
                  <a:cubicBezTo>
                    <a:pt x="4962" y="1065"/>
                    <a:pt x="3750" y="1956"/>
                    <a:pt x="1879" y="2089"/>
                  </a:cubicBezTo>
                  <a:cubicBezTo>
                    <a:pt x="1732" y="2099"/>
                    <a:pt x="1603" y="2151"/>
                    <a:pt x="1494" y="2232"/>
                  </a:cubicBezTo>
                  <a:cubicBezTo>
                    <a:pt x="1454" y="2229"/>
                    <a:pt x="1414" y="2227"/>
                    <a:pt x="1373" y="2227"/>
                  </a:cubicBezTo>
                  <a:cubicBezTo>
                    <a:pt x="1179" y="2227"/>
                    <a:pt x="982" y="2266"/>
                    <a:pt x="810" y="2328"/>
                  </a:cubicBezTo>
                  <a:cubicBezTo>
                    <a:pt x="497" y="2440"/>
                    <a:pt x="1" y="2760"/>
                    <a:pt x="48" y="3151"/>
                  </a:cubicBezTo>
                  <a:cubicBezTo>
                    <a:pt x="63" y="3264"/>
                    <a:pt x="143" y="3363"/>
                    <a:pt x="259" y="3363"/>
                  </a:cubicBezTo>
                  <a:cubicBezTo>
                    <a:pt x="279" y="3363"/>
                    <a:pt x="299" y="3361"/>
                    <a:pt x="320" y="3355"/>
                  </a:cubicBezTo>
                  <a:cubicBezTo>
                    <a:pt x="378" y="3338"/>
                    <a:pt x="433" y="3311"/>
                    <a:pt x="484" y="3280"/>
                  </a:cubicBezTo>
                  <a:lnTo>
                    <a:pt x="484" y="3280"/>
                  </a:lnTo>
                  <a:cubicBezTo>
                    <a:pt x="361" y="3464"/>
                    <a:pt x="293" y="3675"/>
                    <a:pt x="361" y="3882"/>
                  </a:cubicBezTo>
                  <a:cubicBezTo>
                    <a:pt x="388" y="3966"/>
                    <a:pt x="466" y="4025"/>
                    <a:pt x="548" y="4025"/>
                  </a:cubicBezTo>
                  <a:cubicBezTo>
                    <a:pt x="579" y="4025"/>
                    <a:pt x="610" y="4016"/>
                    <a:pt x="640" y="3998"/>
                  </a:cubicBezTo>
                  <a:cubicBezTo>
                    <a:pt x="746" y="3933"/>
                    <a:pt x="827" y="3845"/>
                    <a:pt x="906" y="3753"/>
                  </a:cubicBezTo>
                  <a:lnTo>
                    <a:pt x="906" y="3753"/>
                  </a:lnTo>
                  <a:cubicBezTo>
                    <a:pt x="882" y="3862"/>
                    <a:pt x="879" y="3974"/>
                    <a:pt x="909" y="4093"/>
                  </a:cubicBezTo>
                  <a:cubicBezTo>
                    <a:pt x="934" y="4198"/>
                    <a:pt x="1013" y="4244"/>
                    <a:pt x="1097" y="4244"/>
                  </a:cubicBezTo>
                  <a:cubicBezTo>
                    <a:pt x="1171" y="4244"/>
                    <a:pt x="1249" y="4208"/>
                    <a:pt x="1297" y="4145"/>
                  </a:cubicBezTo>
                  <a:cubicBezTo>
                    <a:pt x="1498" y="3882"/>
                    <a:pt x="1722" y="3705"/>
                    <a:pt x="1977" y="3559"/>
                  </a:cubicBezTo>
                  <a:lnTo>
                    <a:pt x="1981" y="3559"/>
                  </a:lnTo>
                  <a:cubicBezTo>
                    <a:pt x="2011" y="3559"/>
                    <a:pt x="2038" y="3556"/>
                    <a:pt x="2066" y="3553"/>
                  </a:cubicBezTo>
                  <a:lnTo>
                    <a:pt x="2066" y="3553"/>
                  </a:lnTo>
                  <a:cubicBezTo>
                    <a:pt x="2032" y="3603"/>
                    <a:pt x="2002" y="3658"/>
                    <a:pt x="1967" y="3709"/>
                  </a:cubicBezTo>
                  <a:cubicBezTo>
                    <a:pt x="1842" y="3890"/>
                    <a:pt x="2029" y="4107"/>
                    <a:pt x="2211" y="4107"/>
                  </a:cubicBezTo>
                  <a:cubicBezTo>
                    <a:pt x="2271" y="4107"/>
                    <a:pt x="2331" y="4083"/>
                    <a:pt x="2379" y="4025"/>
                  </a:cubicBezTo>
                  <a:cubicBezTo>
                    <a:pt x="2495" y="3886"/>
                    <a:pt x="2607" y="3740"/>
                    <a:pt x="2705" y="3586"/>
                  </a:cubicBezTo>
                  <a:cubicBezTo>
                    <a:pt x="2732" y="3545"/>
                    <a:pt x="2760" y="3501"/>
                    <a:pt x="2787" y="3460"/>
                  </a:cubicBezTo>
                  <a:cubicBezTo>
                    <a:pt x="4574" y="3140"/>
                    <a:pt x="6023" y="2195"/>
                    <a:pt x="7057" y="684"/>
                  </a:cubicBezTo>
                  <a:lnTo>
                    <a:pt x="5744" y="1"/>
                  </a:ln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76"/>
            <p:cNvSpPr/>
            <p:nvPr/>
          </p:nvSpPr>
          <p:spPr>
            <a:xfrm>
              <a:off x="2577197" y="2734177"/>
              <a:ext cx="608508" cy="293727"/>
            </a:xfrm>
            <a:custGeom>
              <a:avLst/>
              <a:gdLst/>
              <a:ahLst/>
              <a:cxnLst/>
              <a:rect l="l" t="t" r="r" b="b"/>
              <a:pathLst>
                <a:path w="7717" h="3725" extrusionOk="0">
                  <a:moveTo>
                    <a:pt x="6326" y="1"/>
                  </a:moveTo>
                  <a:cubicBezTo>
                    <a:pt x="6119" y="1"/>
                    <a:pt x="5916" y="29"/>
                    <a:pt x="5754" y="85"/>
                  </a:cubicBezTo>
                  <a:cubicBezTo>
                    <a:pt x="5709" y="102"/>
                    <a:pt x="5668" y="122"/>
                    <a:pt x="5638" y="149"/>
                  </a:cubicBezTo>
                  <a:cubicBezTo>
                    <a:pt x="5489" y="187"/>
                    <a:pt x="5349" y="268"/>
                    <a:pt x="5247" y="397"/>
                  </a:cubicBezTo>
                  <a:cubicBezTo>
                    <a:pt x="4540" y="1268"/>
                    <a:pt x="3535" y="2249"/>
                    <a:pt x="2600" y="2249"/>
                  </a:cubicBezTo>
                  <a:cubicBezTo>
                    <a:pt x="2505" y="2249"/>
                    <a:pt x="2410" y="2239"/>
                    <a:pt x="2317" y="2218"/>
                  </a:cubicBezTo>
                  <a:cubicBezTo>
                    <a:pt x="1909" y="2123"/>
                    <a:pt x="1541" y="1826"/>
                    <a:pt x="1218" y="1432"/>
                  </a:cubicBezTo>
                  <a:lnTo>
                    <a:pt x="0" y="2272"/>
                  </a:lnTo>
                  <a:cubicBezTo>
                    <a:pt x="521" y="2932"/>
                    <a:pt x="1174" y="3463"/>
                    <a:pt x="1984" y="3651"/>
                  </a:cubicBezTo>
                  <a:cubicBezTo>
                    <a:pt x="2191" y="3701"/>
                    <a:pt x="2399" y="3725"/>
                    <a:pt x="2610" y="3725"/>
                  </a:cubicBezTo>
                  <a:cubicBezTo>
                    <a:pt x="3749" y="3725"/>
                    <a:pt x="4933" y="3018"/>
                    <a:pt x="6145" y="1619"/>
                  </a:cubicBezTo>
                  <a:cubicBezTo>
                    <a:pt x="6210" y="1666"/>
                    <a:pt x="6271" y="1718"/>
                    <a:pt x="6325" y="1776"/>
                  </a:cubicBezTo>
                  <a:cubicBezTo>
                    <a:pt x="6358" y="1809"/>
                    <a:pt x="6400" y="1824"/>
                    <a:pt x="6443" y="1824"/>
                  </a:cubicBezTo>
                  <a:cubicBezTo>
                    <a:pt x="6534" y="1824"/>
                    <a:pt x="6626" y="1755"/>
                    <a:pt x="6621" y="1653"/>
                  </a:cubicBezTo>
                  <a:cubicBezTo>
                    <a:pt x="6615" y="1476"/>
                    <a:pt x="6574" y="1306"/>
                    <a:pt x="6492" y="1156"/>
                  </a:cubicBezTo>
                  <a:cubicBezTo>
                    <a:pt x="6505" y="1129"/>
                    <a:pt x="6512" y="1105"/>
                    <a:pt x="6522" y="1078"/>
                  </a:cubicBezTo>
                  <a:cubicBezTo>
                    <a:pt x="6652" y="1126"/>
                    <a:pt x="6771" y="1201"/>
                    <a:pt x="6866" y="1303"/>
                  </a:cubicBezTo>
                  <a:cubicBezTo>
                    <a:pt x="6903" y="1343"/>
                    <a:pt x="6945" y="1360"/>
                    <a:pt x="6986" y="1360"/>
                  </a:cubicBezTo>
                  <a:cubicBezTo>
                    <a:pt x="7091" y="1360"/>
                    <a:pt x="7188" y="1247"/>
                    <a:pt x="7166" y="1129"/>
                  </a:cubicBezTo>
                  <a:cubicBezTo>
                    <a:pt x="7142" y="997"/>
                    <a:pt x="7094" y="881"/>
                    <a:pt x="7026" y="779"/>
                  </a:cubicBezTo>
                  <a:lnTo>
                    <a:pt x="7026" y="779"/>
                  </a:lnTo>
                  <a:cubicBezTo>
                    <a:pt x="7125" y="845"/>
                    <a:pt x="7247" y="1001"/>
                    <a:pt x="7362" y="1001"/>
                  </a:cubicBezTo>
                  <a:cubicBezTo>
                    <a:pt x="7389" y="1001"/>
                    <a:pt x="7415" y="992"/>
                    <a:pt x="7441" y="972"/>
                  </a:cubicBezTo>
                  <a:cubicBezTo>
                    <a:pt x="7717" y="752"/>
                    <a:pt x="7373" y="323"/>
                    <a:pt x="7166" y="197"/>
                  </a:cubicBezTo>
                  <a:cubicBezTo>
                    <a:pt x="6947" y="63"/>
                    <a:pt x="6631" y="1"/>
                    <a:pt x="6326" y="1"/>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76"/>
            <p:cNvSpPr/>
            <p:nvPr/>
          </p:nvSpPr>
          <p:spPr>
            <a:xfrm>
              <a:off x="2303578" y="4155492"/>
              <a:ext cx="145720" cy="437870"/>
            </a:xfrm>
            <a:custGeom>
              <a:avLst/>
              <a:gdLst/>
              <a:ahLst/>
              <a:cxnLst/>
              <a:rect l="l" t="t" r="r" b="b"/>
              <a:pathLst>
                <a:path w="1848" h="5553" extrusionOk="0">
                  <a:moveTo>
                    <a:pt x="0" y="0"/>
                  </a:moveTo>
                  <a:lnTo>
                    <a:pt x="0" y="5553"/>
                  </a:lnTo>
                  <a:lnTo>
                    <a:pt x="1847" y="5553"/>
                  </a:lnTo>
                  <a:lnTo>
                    <a:pt x="1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76"/>
            <p:cNvSpPr/>
            <p:nvPr/>
          </p:nvSpPr>
          <p:spPr>
            <a:xfrm>
              <a:off x="2249880" y="4560242"/>
              <a:ext cx="483526" cy="213928"/>
            </a:xfrm>
            <a:custGeom>
              <a:avLst/>
              <a:gdLst/>
              <a:ahLst/>
              <a:cxnLst/>
              <a:rect l="l" t="t" r="r" b="b"/>
              <a:pathLst>
                <a:path w="6132" h="2713" extrusionOk="0">
                  <a:moveTo>
                    <a:pt x="599" y="1"/>
                  </a:moveTo>
                  <a:cubicBezTo>
                    <a:pt x="0" y="1396"/>
                    <a:pt x="599" y="2713"/>
                    <a:pt x="599" y="2713"/>
                  </a:cubicBezTo>
                  <a:lnTo>
                    <a:pt x="4917" y="2713"/>
                  </a:lnTo>
                  <a:cubicBezTo>
                    <a:pt x="4917" y="2713"/>
                    <a:pt x="6132" y="2376"/>
                    <a:pt x="2607" y="32"/>
                  </a:cubicBezTo>
                  <a:lnTo>
                    <a:pt x="5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76"/>
            <p:cNvSpPr/>
            <p:nvPr/>
          </p:nvSpPr>
          <p:spPr>
            <a:xfrm>
              <a:off x="2278819" y="4738922"/>
              <a:ext cx="386379" cy="36903"/>
            </a:xfrm>
            <a:custGeom>
              <a:avLst/>
              <a:gdLst/>
              <a:ahLst/>
              <a:cxnLst/>
              <a:rect l="l" t="t" r="r" b="b"/>
              <a:pathLst>
                <a:path w="4900" h="468" extrusionOk="0">
                  <a:moveTo>
                    <a:pt x="1" y="1"/>
                  </a:moveTo>
                  <a:lnTo>
                    <a:pt x="127" y="467"/>
                  </a:lnTo>
                  <a:lnTo>
                    <a:pt x="4577" y="467"/>
                  </a:lnTo>
                  <a:cubicBezTo>
                    <a:pt x="4900" y="362"/>
                    <a:pt x="4757" y="1"/>
                    <a:pt x="4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76"/>
            <p:cNvSpPr/>
            <p:nvPr/>
          </p:nvSpPr>
          <p:spPr>
            <a:xfrm>
              <a:off x="2489434" y="4645718"/>
              <a:ext cx="164487" cy="93283"/>
            </a:xfrm>
            <a:custGeom>
              <a:avLst/>
              <a:gdLst/>
              <a:ahLst/>
              <a:cxnLst/>
              <a:rect l="l" t="t" r="r" b="b"/>
              <a:pathLst>
                <a:path w="2086" h="1183" extrusionOk="0">
                  <a:moveTo>
                    <a:pt x="903" y="0"/>
                  </a:moveTo>
                  <a:cubicBezTo>
                    <a:pt x="660" y="0"/>
                    <a:pt x="28" y="104"/>
                    <a:pt x="1" y="1183"/>
                  </a:cubicBezTo>
                  <a:lnTo>
                    <a:pt x="2086" y="1183"/>
                  </a:lnTo>
                  <a:cubicBezTo>
                    <a:pt x="2086" y="1183"/>
                    <a:pt x="2049" y="788"/>
                    <a:pt x="998" y="6"/>
                  </a:cubicBezTo>
                  <a:cubicBezTo>
                    <a:pt x="998" y="6"/>
                    <a:pt x="962" y="0"/>
                    <a:pt x="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76"/>
            <p:cNvSpPr/>
            <p:nvPr/>
          </p:nvSpPr>
          <p:spPr>
            <a:xfrm>
              <a:off x="2321478" y="4637044"/>
              <a:ext cx="67735" cy="59376"/>
            </a:xfrm>
            <a:custGeom>
              <a:avLst/>
              <a:gdLst/>
              <a:ahLst/>
              <a:cxnLst/>
              <a:rect l="l" t="t" r="r" b="b"/>
              <a:pathLst>
                <a:path w="859" h="753" extrusionOk="0">
                  <a:moveTo>
                    <a:pt x="430" y="0"/>
                  </a:moveTo>
                  <a:cubicBezTo>
                    <a:pt x="191" y="0"/>
                    <a:pt x="1" y="167"/>
                    <a:pt x="1" y="374"/>
                  </a:cubicBezTo>
                  <a:cubicBezTo>
                    <a:pt x="1" y="582"/>
                    <a:pt x="191" y="752"/>
                    <a:pt x="430" y="752"/>
                  </a:cubicBezTo>
                  <a:cubicBezTo>
                    <a:pt x="664" y="752"/>
                    <a:pt x="858" y="582"/>
                    <a:pt x="858" y="374"/>
                  </a:cubicBezTo>
                  <a:cubicBezTo>
                    <a:pt x="858" y="167"/>
                    <a:pt x="664"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76"/>
            <p:cNvSpPr/>
            <p:nvPr/>
          </p:nvSpPr>
          <p:spPr>
            <a:xfrm>
              <a:off x="2016791" y="4155492"/>
              <a:ext cx="145720" cy="437870"/>
            </a:xfrm>
            <a:custGeom>
              <a:avLst/>
              <a:gdLst/>
              <a:ahLst/>
              <a:cxnLst/>
              <a:rect l="l" t="t" r="r" b="b"/>
              <a:pathLst>
                <a:path w="1848" h="5553" extrusionOk="0">
                  <a:moveTo>
                    <a:pt x="0" y="0"/>
                  </a:moveTo>
                  <a:lnTo>
                    <a:pt x="0" y="5553"/>
                  </a:lnTo>
                  <a:lnTo>
                    <a:pt x="1847" y="5553"/>
                  </a:lnTo>
                  <a:lnTo>
                    <a:pt x="1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76"/>
            <p:cNvSpPr/>
            <p:nvPr/>
          </p:nvSpPr>
          <p:spPr>
            <a:xfrm>
              <a:off x="1734499" y="4562686"/>
              <a:ext cx="479268" cy="213928"/>
            </a:xfrm>
            <a:custGeom>
              <a:avLst/>
              <a:gdLst/>
              <a:ahLst/>
              <a:cxnLst/>
              <a:rect l="l" t="t" r="r" b="b"/>
              <a:pathLst>
                <a:path w="6078" h="2713" extrusionOk="0">
                  <a:moveTo>
                    <a:pt x="3522" y="1"/>
                  </a:moveTo>
                  <a:cubicBezTo>
                    <a:pt x="0" y="2345"/>
                    <a:pt x="1126" y="2713"/>
                    <a:pt x="1126" y="2713"/>
                  </a:cubicBezTo>
                  <a:lnTo>
                    <a:pt x="5475" y="2713"/>
                  </a:lnTo>
                  <a:cubicBezTo>
                    <a:pt x="5475" y="2713"/>
                    <a:pt x="6077" y="1396"/>
                    <a:pt x="5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76"/>
            <p:cNvSpPr/>
            <p:nvPr/>
          </p:nvSpPr>
          <p:spPr>
            <a:xfrm>
              <a:off x="1797817" y="4741366"/>
              <a:ext cx="385591" cy="37140"/>
            </a:xfrm>
            <a:custGeom>
              <a:avLst/>
              <a:gdLst/>
              <a:ahLst/>
              <a:cxnLst/>
              <a:rect l="l" t="t" r="r" b="b"/>
              <a:pathLst>
                <a:path w="4890" h="471" extrusionOk="0">
                  <a:moveTo>
                    <a:pt x="215" y="1"/>
                  </a:moveTo>
                  <a:cubicBezTo>
                    <a:pt x="215" y="1"/>
                    <a:pt x="1" y="283"/>
                    <a:pt x="314" y="470"/>
                  </a:cubicBezTo>
                  <a:lnTo>
                    <a:pt x="4764" y="470"/>
                  </a:lnTo>
                  <a:lnTo>
                    <a:pt x="48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76"/>
            <p:cNvSpPr/>
            <p:nvPr/>
          </p:nvSpPr>
          <p:spPr>
            <a:xfrm>
              <a:off x="1809093" y="4652105"/>
              <a:ext cx="171742" cy="89340"/>
            </a:xfrm>
            <a:custGeom>
              <a:avLst/>
              <a:gdLst/>
              <a:ahLst/>
              <a:cxnLst/>
              <a:rect l="l" t="t" r="r" b="b"/>
              <a:pathLst>
                <a:path w="2178" h="1133" extrusionOk="0">
                  <a:moveTo>
                    <a:pt x="1218" y="0"/>
                  </a:moveTo>
                  <a:cubicBezTo>
                    <a:pt x="1118" y="0"/>
                    <a:pt x="1052" y="13"/>
                    <a:pt x="1052" y="13"/>
                  </a:cubicBezTo>
                  <a:cubicBezTo>
                    <a:pt x="1" y="792"/>
                    <a:pt x="14" y="1133"/>
                    <a:pt x="14" y="1133"/>
                  </a:cubicBezTo>
                  <a:lnTo>
                    <a:pt x="2178" y="1133"/>
                  </a:lnTo>
                  <a:cubicBezTo>
                    <a:pt x="2153" y="124"/>
                    <a:pt x="1525" y="0"/>
                    <a:pt x="1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76"/>
            <p:cNvSpPr/>
            <p:nvPr/>
          </p:nvSpPr>
          <p:spPr>
            <a:xfrm>
              <a:off x="2073329" y="4639410"/>
              <a:ext cx="67498" cy="59376"/>
            </a:xfrm>
            <a:custGeom>
              <a:avLst/>
              <a:gdLst/>
              <a:ahLst/>
              <a:cxnLst/>
              <a:rect l="l" t="t" r="r" b="b"/>
              <a:pathLst>
                <a:path w="856" h="753" extrusionOk="0">
                  <a:moveTo>
                    <a:pt x="426" y="0"/>
                  </a:moveTo>
                  <a:cubicBezTo>
                    <a:pt x="191" y="0"/>
                    <a:pt x="1" y="168"/>
                    <a:pt x="1" y="375"/>
                  </a:cubicBezTo>
                  <a:cubicBezTo>
                    <a:pt x="1" y="583"/>
                    <a:pt x="191" y="753"/>
                    <a:pt x="426" y="753"/>
                  </a:cubicBezTo>
                  <a:cubicBezTo>
                    <a:pt x="664" y="753"/>
                    <a:pt x="855" y="583"/>
                    <a:pt x="855" y="375"/>
                  </a:cubicBezTo>
                  <a:cubicBezTo>
                    <a:pt x="855" y="168"/>
                    <a:pt x="664"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76"/>
            <p:cNvSpPr/>
            <p:nvPr/>
          </p:nvSpPr>
          <p:spPr>
            <a:xfrm>
              <a:off x="1778814" y="2436588"/>
              <a:ext cx="935274" cy="623569"/>
            </a:xfrm>
            <a:custGeom>
              <a:avLst/>
              <a:gdLst/>
              <a:ahLst/>
              <a:cxnLst/>
              <a:rect l="l" t="t" r="r" b="b"/>
              <a:pathLst>
                <a:path w="11861" h="7908" extrusionOk="0">
                  <a:moveTo>
                    <a:pt x="7213" y="1"/>
                  </a:moveTo>
                  <a:lnTo>
                    <a:pt x="7148" y="109"/>
                  </a:lnTo>
                  <a:cubicBezTo>
                    <a:pt x="7063" y="395"/>
                    <a:pt x="6815" y="616"/>
                    <a:pt x="6536" y="718"/>
                  </a:cubicBezTo>
                  <a:cubicBezTo>
                    <a:pt x="6371" y="780"/>
                    <a:pt x="6196" y="806"/>
                    <a:pt x="6019" y="806"/>
                  </a:cubicBezTo>
                  <a:cubicBezTo>
                    <a:pt x="5896" y="806"/>
                    <a:pt x="5773" y="794"/>
                    <a:pt x="5652" y="773"/>
                  </a:cubicBezTo>
                  <a:cubicBezTo>
                    <a:pt x="5505" y="749"/>
                    <a:pt x="5358" y="715"/>
                    <a:pt x="5229" y="640"/>
                  </a:cubicBezTo>
                  <a:cubicBezTo>
                    <a:pt x="5019" y="514"/>
                    <a:pt x="4876" y="300"/>
                    <a:pt x="4757" y="85"/>
                  </a:cubicBezTo>
                  <a:lnTo>
                    <a:pt x="4774" y="51"/>
                  </a:lnTo>
                  <a:cubicBezTo>
                    <a:pt x="4701" y="44"/>
                    <a:pt x="4628" y="40"/>
                    <a:pt x="4556" y="40"/>
                  </a:cubicBezTo>
                  <a:cubicBezTo>
                    <a:pt x="3677" y="40"/>
                    <a:pt x="2839" y="557"/>
                    <a:pt x="2279" y="1246"/>
                  </a:cubicBezTo>
                  <a:cubicBezTo>
                    <a:pt x="1671" y="1995"/>
                    <a:pt x="1337" y="2920"/>
                    <a:pt x="1048" y="3835"/>
                  </a:cubicBezTo>
                  <a:cubicBezTo>
                    <a:pt x="759" y="4754"/>
                    <a:pt x="0" y="6189"/>
                    <a:pt x="0" y="6516"/>
                  </a:cubicBezTo>
                  <a:cubicBezTo>
                    <a:pt x="493" y="6890"/>
                    <a:pt x="1103" y="7114"/>
                    <a:pt x="1722" y="7142"/>
                  </a:cubicBezTo>
                  <a:cubicBezTo>
                    <a:pt x="1899" y="6860"/>
                    <a:pt x="2079" y="6577"/>
                    <a:pt x="2256" y="6295"/>
                  </a:cubicBezTo>
                  <a:lnTo>
                    <a:pt x="2296" y="6295"/>
                  </a:lnTo>
                  <a:cubicBezTo>
                    <a:pt x="2508" y="6761"/>
                    <a:pt x="2436" y="7111"/>
                    <a:pt x="2777" y="7359"/>
                  </a:cubicBezTo>
                  <a:cubicBezTo>
                    <a:pt x="3086" y="7588"/>
                    <a:pt x="3450" y="7747"/>
                    <a:pt x="3827" y="7826"/>
                  </a:cubicBezTo>
                  <a:cubicBezTo>
                    <a:pt x="4182" y="7897"/>
                    <a:pt x="4545" y="7901"/>
                    <a:pt x="4906" y="7901"/>
                  </a:cubicBezTo>
                  <a:cubicBezTo>
                    <a:pt x="5434" y="7904"/>
                    <a:pt x="5958" y="7907"/>
                    <a:pt x="6481" y="7907"/>
                  </a:cubicBezTo>
                  <a:cubicBezTo>
                    <a:pt x="6552" y="7908"/>
                    <a:pt x="6623" y="7908"/>
                    <a:pt x="6694" y="7908"/>
                  </a:cubicBezTo>
                  <a:cubicBezTo>
                    <a:pt x="7330" y="7908"/>
                    <a:pt x="7972" y="7884"/>
                    <a:pt x="8557" y="7649"/>
                  </a:cubicBezTo>
                  <a:cubicBezTo>
                    <a:pt x="9210" y="7390"/>
                    <a:pt x="9408" y="6638"/>
                    <a:pt x="9530" y="5842"/>
                  </a:cubicBezTo>
                  <a:lnTo>
                    <a:pt x="9771" y="5930"/>
                  </a:lnTo>
                  <a:cubicBezTo>
                    <a:pt x="9945" y="6134"/>
                    <a:pt x="10122" y="6339"/>
                    <a:pt x="10295" y="6543"/>
                  </a:cubicBezTo>
                  <a:cubicBezTo>
                    <a:pt x="10326" y="6577"/>
                    <a:pt x="10360" y="6615"/>
                    <a:pt x="10404" y="6624"/>
                  </a:cubicBezTo>
                  <a:cubicBezTo>
                    <a:pt x="10413" y="6626"/>
                    <a:pt x="10421" y="6627"/>
                    <a:pt x="10430" y="6627"/>
                  </a:cubicBezTo>
                  <a:cubicBezTo>
                    <a:pt x="10472" y="6627"/>
                    <a:pt x="10514" y="6607"/>
                    <a:pt x="10551" y="6584"/>
                  </a:cubicBezTo>
                  <a:cubicBezTo>
                    <a:pt x="10962" y="6346"/>
                    <a:pt x="11350" y="6070"/>
                    <a:pt x="11714" y="5767"/>
                  </a:cubicBezTo>
                  <a:cubicBezTo>
                    <a:pt x="11786" y="5710"/>
                    <a:pt x="11861" y="5635"/>
                    <a:pt x="11847" y="5542"/>
                  </a:cubicBezTo>
                  <a:cubicBezTo>
                    <a:pt x="11840" y="5485"/>
                    <a:pt x="11799" y="5437"/>
                    <a:pt x="11759" y="5396"/>
                  </a:cubicBezTo>
                  <a:cubicBezTo>
                    <a:pt x="11207" y="4804"/>
                    <a:pt x="10792" y="4087"/>
                    <a:pt x="10554" y="3317"/>
                  </a:cubicBezTo>
                  <a:cubicBezTo>
                    <a:pt x="10479" y="3072"/>
                    <a:pt x="10421" y="2827"/>
                    <a:pt x="10330" y="2590"/>
                  </a:cubicBezTo>
                  <a:cubicBezTo>
                    <a:pt x="10077" y="1943"/>
                    <a:pt x="9526" y="1280"/>
                    <a:pt x="8968" y="868"/>
                  </a:cubicBezTo>
                  <a:cubicBezTo>
                    <a:pt x="8411" y="459"/>
                    <a:pt x="7951" y="290"/>
                    <a:pt x="72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76"/>
            <p:cNvSpPr/>
            <p:nvPr/>
          </p:nvSpPr>
          <p:spPr>
            <a:xfrm>
              <a:off x="1984225" y="2441713"/>
              <a:ext cx="128451" cy="602988"/>
            </a:xfrm>
            <a:custGeom>
              <a:avLst/>
              <a:gdLst/>
              <a:ahLst/>
              <a:cxnLst/>
              <a:rect l="l" t="t" r="r" b="b"/>
              <a:pathLst>
                <a:path w="1629" h="7647" extrusionOk="0">
                  <a:moveTo>
                    <a:pt x="1169" y="0"/>
                  </a:moveTo>
                  <a:cubicBezTo>
                    <a:pt x="1068" y="0"/>
                    <a:pt x="966" y="45"/>
                    <a:pt x="896" y="154"/>
                  </a:cubicBezTo>
                  <a:cubicBezTo>
                    <a:pt x="256" y="1146"/>
                    <a:pt x="49" y="2304"/>
                    <a:pt x="18" y="3470"/>
                  </a:cubicBezTo>
                  <a:cubicBezTo>
                    <a:pt x="1" y="4124"/>
                    <a:pt x="21" y="4777"/>
                    <a:pt x="46" y="5430"/>
                  </a:cubicBezTo>
                  <a:cubicBezTo>
                    <a:pt x="73" y="6124"/>
                    <a:pt x="49" y="6924"/>
                    <a:pt x="307" y="7574"/>
                  </a:cubicBezTo>
                  <a:cubicBezTo>
                    <a:pt x="325" y="7620"/>
                    <a:pt x="370" y="7646"/>
                    <a:pt x="412" y="7646"/>
                  </a:cubicBezTo>
                  <a:cubicBezTo>
                    <a:pt x="451" y="7646"/>
                    <a:pt x="489" y="7624"/>
                    <a:pt x="501" y="7574"/>
                  </a:cubicBezTo>
                  <a:cubicBezTo>
                    <a:pt x="651" y="7005"/>
                    <a:pt x="593" y="6369"/>
                    <a:pt x="590" y="5784"/>
                  </a:cubicBezTo>
                  <a:cubicBezTo>
                    <a:pt x="586" y="5144"/>
                    <a:pt x="590" y="4502"/>
                    <a:pt x="617" y="3862"/>
                  </a:cubicBezTo>
                  <a:cubicBezTo>
                    <a:pt x="668" y="2685"/>
                    <a:pt x="811" y="1497"/>
                    <a:pt x="1467" y="487"/>
                  </a:cubicBezTo>
                  <a:cubicBezTo>
                    <a:pt x="1629" y="237"/>
                    <a:pt x="1400" y="0"/>
                    <a:pt x="1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76"/>
            <p:cNvSpPr/>
            <p:nvPr/>
          </p:nvSpPr>
          <p:spPr>
            <a:xfrm>
              <a:off x="2364531" y="2443527"/>
              <a:ext cx="137835" cy="599519"/>
            </a:xfrm>
            <a:custGeom>
              <a:avLst/>
              <a:gdLst/>
              <a:ahLst/>
              <a:cxnLst/>
              <a:rect l="l" t="t" r="r" b="b"/>
              <a:pathLst>
                <a:path w="1748" h="7603" extrusionOk="0">
                  <a:moveTo>
                    <a:pt x="246" y="0"/>
                  </a:moveTo>
                  <a:cubicBezTo>
                    <a:pt x="121" y="0"/>
                    <a:pt x="0" y="117"/>
                    <a:pt x="44" y="253"/>
                  </a:cubicBezTo>
                  <a:cubicBezTo>
                    <a:pt x="207" y="773"/>
                    <a:pt x="493" y="1229"/>
                    <a:pt x="628" y="1767"/>
                  </a:cubicBezTo>
                  <a:cubicBezTo>
                    <a:pt x="799" y="2427"/>
                    <a:pt x="884" y="3104"/>
                    <a:pt x="952" y="3781"/>
                  </a:cubicBezTo>
                  <a:cubicBezTo>
                    <a:pt x="1016" y="4410"/>
                    <a:pt x="1033" y="5043"/>
                    <a:pt x="1057" y="5676"/>
                  </a:cubicBezTo>
                  <a:cubicBezTo>
                    <a:pt x="1082" y="6278"/>
                    <a:pt x="1057" y="6928"/>
                    <a:pt x="1248" y="7503"/>
                  </a:cubicBezTo>
                  <a:cubicBezTo>
                    <a:pt x="1270" y="7570"/>
                    <a:pt x="1324" y="7602"/>
                    <a:pt x="1379" y="7602"/>
                  </a:cubicBezTo>
                  <a:cubicBezTo>
                    <a:pt x="1436" y="7602"/>
                    <a:pt x="1493" y="7569"/>
                    <a:pt x="1517" y="7503"/>
                  </a:cubicBezTo>
                  <a:cubicBezTo>
                    <a:pt x="1748" y="6870"/>
                    <a:pt x="1735" y="6118"/>
                    <a:pt x="1735" y="5451"/>
                  </a:cubicBezTo>
                  <a:cubicBezTo>
                    <a:pt x="1735" y="4710"/>
                    <a:pt x="1710" y="3964"/>
                    <a:pt x="1625" y="3226"/>
                  </a:cubicBezTo>
                  <a:cubicBezTo>
                    <a:pt x="1513" y="2236"/>
                    <a:pt x="1319" y="576"/>
                    <a:pt x="339" y="24"/>
                  </a:cubicBezTo>
                  <a:cubicBezTo>
                    <a:pt x="310" y="8"/>
                    <a:pt x="278" y="0"/>
                    <a:pt x="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76"/>
            <p:cNvSpPr/>
            <p:nvPr/>
          </p:nvSpPr>
          <p:spPr>
            <a:xfrm>
              <a:off x="1707373" y="2035781"/>
              <a:ext cx="348136" cy="360358"/>
            </a:xfrm>
            <a:custGeom>
              <a:avLst/>
              <a:gdLst/>
              <a:ahLst/>
              <a:cxnLst/>
              <a:rect l="l" t="t" r="r" b="b"/>
              <a:pathLst>
                <a:path w="4415" h="4570" extrusionOk="0">
                  <a:moveTo>
                    <a:pt x="3625" y="0"/>
                  </a:moveTo>
                  <a:lnTo>
                    <a:pt x="3625" y="0"/>
                  </a:lnTo>
                  <a:cubicBezTo>
                    <a:pt x="3148" y="79"/>
                    <a:pt x="2686" y="232"/>
                    <a:pt x="2257" y="456"/>
                  </a:cubicBezTo>
                  <a:cubicBezTo>
                    <a:pt x="2042" y="569"/>
                    <a:pt x="1835" y="701"/>
                    <a:pt x="1634" y="841"/>
                  </a:cubicBezTo>
                  <a:cubicBezTo>
                    <a:pt x="1049" y="1252"/>
                    <a:pt x="525" y="1745"/>
                    <a:pt x="79" y="2304"/>
                  </a:cubicBezTo>
                  <a:cubicBezTo>
                    <a:pt x="46" y="2345"/>
                    <a:pt x="11" y="2392"/>
                    <a:pt x="8" y="2447"/>
                  </a:cubicBezTo>
                  <a:cubicBezTo>
                    <a:pt x="1" y="2518"/>
                    <a:pt x="49" y="2582"/>
                    <a:pt x="93" y="2637"/>
                  </a:cubicBezTo>
                  <a:cubicBezTo>
                    <a:pt x="682" y="3355"/>
                    <a:pt x="1382" y="3978"/>
                    <a:pt x="2161" y="4481"/>
                  </a:cubicBezTo>
                  <a:cubicBezTo>
                    <a:pt x="2230" y="4526"/>
                    <a:pt x="2304" y="4570"/>
                    <a:pt x="2386" y="4570"/>
                  </a:cubicBezTo>
                  <a:cubicBezTo>
                    <a:pt x="2458" y="4570"/>
                    <a:pt x="2522" y="4536"/>
                    <a:pt x="2583" y="4498"/>
                  </a:cubicBezTo>
                  <a:cubicBezTo>
                    <a:pt x="2736" y="4396"/>
                    <a:pt x="2859" y="4260"/>
                    <a:pt x="2978" y="4121"/>
                  </a:cubicBezTo>
                  <a:cubicBezTo>
                    <a:pt x="3447" y="3562"/>
                    <a:pt x="3832" y="2934"/>
                    <a:pt x="4111" y="2263"/>
                  </a:cubicBezTo>
                  <a:cubicBezTo>
                    <a:pt x="4281" y="1858"/>
                    <a:pt x="4414" y="1419"/>
                    <a:pt x="4346" y="987"/>
                  </a:cubicBezTo>
                  <a:cubicBezTo>
                    <a:pt x="4281" y="555"/>
                    <a:pt x="3968" y="133"/>
                    <a:pt x="3536" y="65"/>
                  </a:cubicBezTo>
                  <a:lnTo>
                    <a:pt x="36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76"/>
            <p:cNvSpPr/>
            <p:nvPr/>
          </p:nvSpPr>
          <p:spPr>
            <a:xfrm>
              <a:off x="2411922" y="2035781"/>
              <a:ext cx="347741" cy="360358"/>
            </a:xfrm>
            <a:custGeom>
              <a:avLst/>
              <a:gdLst/>
              <a:ahLst/>
              <a:cxnLst/>
              <a:rect l="l" t="t" r="r" b="b"/>
              <a:pathLst>
                <a:path w="4410" h="4570" extrusionOk="0">
                  <a:moveTo>
                    <a:pt x="787" y="0"/>
                  </a:moveTo>
                  <a:lnTo>
                    <a:pt x="875" y="65"/>
                  </a:lnTo>
                  <a:cubicBezTo>
                    <a:pt x="443" y="133"/>
                    <a:pt x="129" y="555"/>
                    <a:pt x="65" y="987"/>
                  </a:cubicBezTo>
                  <a:cubicBezTo>
                    <a:pt x="0" y="1419"/>
                    <a:pt x="129" y="1858"/>
                    <a:pt x="300" y="2263"/>
                  </a:cubicBezTo>
                  <a:cubicBezTo>
                    <a:pt x="579" y="2934"/>
                    <a:pt x="963" y="3562"/>
                    <a:pt x="1433" y="4121"/>
                  </a:cubicBezTo>
                  <a:cubicBezTo>
                    <a:pt x="1552" y="4260"/>
                    <a:pt x="1678" y="4396"/>
                    <a:pt x="1828" y="4498"/>
                  </a:cubicBezTo>
                  <a:cubicBezTo>
                    <a:pt x="1889" y="4536"/>
                    <a:pt x="1954" y="4570"/>
                    <a:pt x="2025" y="4570"/>
                  </a:cubicBezTo>
                  <a:cubicBezTo>
                    <a:pt x="2106" y="4570"/>
                    <a:pt x="2181" y="4526"/>
                    <a:pt x="2249" y="4481"/>
                  </a:cubicBezTo>
                  <a:cubicBezTo>
                    <a:pt x="3028" y="3978"/>
                    <a:pt x="3730" y="3355"/>
                    <a:pt x="4318" y="2637"/>
                  </a:cubicBezTo>
                  <a:cubicBezTo>
                    <a:pt x="4362" y="2582"/>
                    <a:pt x="4410" y="2518"/>
                    <a:pt x="4403" y="2447"/>
                  </a:cubicBezTo>
                  <a:cubicBezTo>
                    <a:pt x="4400" y="2392"/>
                    <a:pt x="4366" y="2345"/>
                    <a:pt x="4331" y="2304"/>
                  </a:cubicBezTo>
                  <a:cubicBezTo>
                    <a:pt x="3886" y="1745"/>
                    <a:pt x="3362" y="1252"/>
                    <a:pt x="2777" y="841"/>
                  </a:cubicBezTo>
                  <a:cubicBezTo>
                    <a:pt x="2576" y="701"/>
                    <a:pt x="2372" y="569"/>
                    <a:pt x="2154" y="456"/>
                  </a:cubicBezTo>
                  <a:cubicBezTo>
                    <a:pt x="1726" y="232"/>
                    <a:pt x="1263" y="79"/>
                    <a:pt x="7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76"/>
            <p:cNvSpPr/>
            <p:nvPr/>
          </p:nvSpPr>
          <p:spPr>
            <a:xfrm>
              <a:off x="1898907" y="2055652"/>
              <a:ext cx="164881" cy="154315"/>
            </a:xfrm>
            <a:custGeom>
              <a:avLst/>
              <a:gdLst/>
              <a:ahLst/>
              <a:cxnLst/>
              <a:rect l="l" t="t" r="r" b="b"/>
              <a:pathLst>
                <a:path w="2091" h="1957" extrusionOk="0">
                  <a:moveTo>
                    <a:pt x="1044" y="1"/>
                  </a:moveTo>
                  <a:cubicBezTo>
                    <a:pt x="565" y="1"/>
                    <a:pt x="145" y="352"/>
                    <a:pt x="76" y="840"/>
                  </a:cubicBezTo>
                  <a:cubicBezTo>
                    <a:pt x="1" y="1378"/>
                    <a:pt x="372" y="1872"/>
                    <a:pt x="910" y="1947"/>
                  </a:cubicBezTo>
                  <a:cubicBezTo>
                    <a:pt x="957" y="1953"/>
                    <a:pt x="1004" y="1957"/>
                    <a:pt x="1050" y="1957"/>
                  </a:cubicBezTo>
                  <a:cubicBezTo>
                    <a:pt x="1528" y="1957"/>
                    <a:pt x="1947" y="1603"/>
                    <a:pt x="2015" y="1116"/>
                  </a:cubicBezTo>
                  <a:cubicBezTo>
                    <a:pt x="2090" y="579"/>
                    <a:pt x="1716" y="85"/>
                    <a:pt x="1182" y="11"/>
                  </a:cubicBezTo>
                  <a:cubicBezTo>
                    <a:pt x="1135" y="4"/>
                    <a:pt x="1089" y="1"/>
                    <a:pt x="1044" y="1"/>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76"/>
            <p:cNvSpPr/>
            <p:nvPr/>
          </p:nvSpPr>
          <p:spPr>
            <a:xfrm>
              <a:off x="2412789" y="2054311"/>
              <a:ext cx="164724" cy="154236"/>
            </a:xfrm>
            <a:custGeom>
              <a:avLst/>
              <a:gdLst/>
              <a:ahLst/>
              <a:cxnLst/>
              <a:rect l="l" t="t" r="r" b="b"/>
              <a:pathLst>
                <a:path w="2089" h="1956" extrusionOk="0">
                  <a:moveTo>
                    <a:pt x="1038" y="0"/>
                  </a:moveTo>
                  <a:cubicBezTo>
                    <a:pt x="561" y="0"/>
                    <a:pt x="143" y="354"/>
                    <a:pt x="74" y="841"/>
                  </a:cubicBezTo>
                  <a:cubicBezTo>
                    <a:pt x="0" y="1378"/>
                    <a:pt x="371" y="1871"/>
                    <a:pt x="908" y="1946"/>
                  </a:cubicBezTo>
                  <a:cubicBezTo>
                    <a:pt x="954" y="1953"/>
                    <a:pt x="999" y="1956"/>
                    <a:pt x="1044" y="1956"/>
                  </a:cubicBezTo>
                  <a:cubicBezTo>
                    <a:pt x="1524" y="1956"/>
                    <a:pt x="1942" y="1604"/>
                    <a:pt x="2014" y="1116"/>
                  </a:cubicBezTo>
                  <a:cubicBezTo>
                    <a:pt x="2089" y="579"/>
                    <a:pt x="1715" y="86"/>
                    <a:pt x="1180" y="10"/>
                  </a:cubicBezTo>
                  <a:cubicBezTo>
                    <a:pt x="1132" y="3"/>
                    <a:pt x="1085" y="0"/>
                    <a:pt x="1038" y="0"/>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76"/>
            <p:cNvSpPr/>
            <p:nvPr/>
          </p:nvSpPr>
          <p:spPr>
            <a:xfrm>
              <a:off x="1954025" y="1563218"/>
              <a:ext cx="559619" cy="752257"/>
            </a:xfrm>
            <a:custGeom>
              <a:avLst/>
              <a:gdLst/>
              <a:ahLst/>
              <a:cxnLst/>
              <a:rect l="l" t="t" r="r" b="b"/>
              <a:pathLst>
                <a:path w="7097" h="9540" extrusionOk="0">
                  <a:moveTo>
                    <a:pt x="3514" y="1"/>
                  </a:moveTo>
                  <a:cubicBezTo>
                    <a:pt x="3489" y="1"/>
                    <a:pt x="3464" y="1"/>
                    <a:pt x="3439" y="2"/>
                  </a:cubicBezTo>
                  <a:cubicBezTo>
                    <a:pt x="1527" y="46"/>
                    <a:pt x="0" y="1645"/>
                    <a:pt x="44" y="3558"/>
                  </a:cubicBezTo>
                  <a:lnTo>
                    <a:pt x="102" y="6140"/>
                  </a:lnTo>
                  <a:cubicBezTo>
                    <a:pt x="146" y="8027"/>
                    <a:pt x="1703" y="9540"/>
                    <a:pt x="3583" y="9540"/>
                  </a:cubicBezTo>
                  <a:cubicBezTo>
                    <a:pt x="3607" y="9540"/>
                    <a:pt x="3632" y="9539"/>
                    <a:pt x="3657" y="9539"/>
                  </a:cubicBezTo>
                  <a:cubicBezTo>
                    <a:pt x="5569" y="9494"/>
                    <a:pt x="7097" y="7895"/>
                    <a:pt x="7053" y="5983"/>
                  </a:cubicBezTo>
                  <a:lnTo>
                    <a:pt x="6995" y="3401"/>
                  </a:lnTo>
                  <a:cubicBezTo>
                    <a:pt x="6951" y="1514"/>
                    <a:pt x="5393" y="1"/>
                    <a:pt x="3514" y="1"/>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76"/>
            <p:cNvSpPr/>
            <p:nvPr/>
          </p:nvSpPr>
          <p:spPr>
            <a:xfrm>
              <a:off x="2481628" y="2113056"/>
              <a:ext cx="49520" cy="69154"/>
            </a:xfrm>
            <a:custGeom>
              <a:avLst/>
              <a:gdLst/>
              <a:ahLst/>
              <a:cxnLst/>
              <a:rect l="l" t="t" r="r" b="b"/>
              <a:pathLst>
                <a:path w="628" h="877" extrusionOk="0">
                  <a:moveTo>
                    <a:pt x="613" y="0"/>
                  </a:moveTo>
                  <a:cubicBezTo>
                    <a:pt x="236" y="68"/>
                    <a:pt x="1" y="470"/>
                    <a:pt x="69" y="837"/>
                  </a:cubicBezTo>
                  <a:cubicBezTo>
                    <a:pt x="75" y="865"/>
                    <a:pt x="93" y="876"/>
                    <a:pt x="114" y="876"/>
                  </a:cubicBezTo>
                  <a:cubicBezTo>
                    <a:pt x="141" y="876"/>
                    <a:pt x="171" y="855"/>
                    <a:pt x="175" y="823"/>
                  </a:cubicBezTo>
                  <a:cubicBezTo>
                    <a:pt x="215" y="494"/>
                    <a:pt x="376" y="228"/>
                    <a:pt x="620" y="14"/>
                  </a:cubicBezTo>
                  <a:cubicBezTo>
                    <a:pt x="627" y="7"/>
                    <a:pt x="620" y="0"/>
                    <a:pt x="6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76"/>
            <p:cNvSpPr/>
            <p:nvPr/>
          </p:nvSpPr>
          <p:spPr>
            <a:xfrm>
              <a:off x="2083501" y="1986656"/>
              <a:ext cx="58351" cy="60244"/>
            </a:xfrm>
            <a:custGeom>
              <a:avLst/>
              <a:gdLst/>
              <a:ahLst/>
              <a:cxnLst/>
              <a:rect l="l" t="t" r="r" b="b"/>
              <a:pathLst>
                <a:path w="740" h="764" extrusionOk="0">
                  <a:moveTo>
                    <a:pt x="366" y="0"/>
                  </a:moveTo>
                  <a:cubicBezTo>
                    <a:pt x="362" y="0"/>
                    <a:pt x="358" y="0"/>
                    <a:pt x="355" y="0"/>
                  </a:cubicBezTo>
                  <a:cubicBezTo>
                    <a:pt x="154" y="11"/>
                    <a:pt x="1" y="188"/>
                    <a:pt x="12" y="399"/>
                  </a:cubicBezTo>
                  <a:cubicBezTo>
                    <a:pt x="21" y="605"/>
                    <a:pt x="185" y="763"/>
                    <a:pt x="377" y="763"/>
                  </a:cubicBezTo>
                  <a:cubicBezTo>
                    <a:pt x="381" y="763"/>
                    <a:pt x="385" y="763"/>
                    <a:pt x="389" y="763"/>
                  </a:cubicBezTo>
                  <a:cubicBezTo>
                    <a:pt x="586" y="752"/>
                    <a:pt x="739" y="576"/>
                    <a:pt x="733" y="365"/>
                  </a:cubicBezTo>
                  <a:cubicBezTo>
                    <a:pt x="722" y="161"/>
                    <a:pt x="559"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76"/>
            <p:cNvSpPr/>
            <p:nvPr/>
          </p:nvSpPr>
          <p:spPr>
            <a:xfrm>
              <a:off x="2312094" y="1985867"/>
              <a:ext cx="58272" cy="60165"/>
            </a:xfrm>
            <a:custGeom>
              <a:avLst/>
              <a:gdLst/>
              <a:ahLst/>
              <a:cxnLst/>
              <a:rect l="l" t="t" r="r" b="b"/>
              <a:pathLst>
                <a:path w="739" h="763" extrusionOk="0">
                  <a:moveTo>
                    <a:pt x="363" y="0"/>
                  </a:moveTo>
                  <a:cubicBezTo>
                    <a:pt x="359" y="0"/>
                    <a:pt x="355" y="1"/>
                    <a:pt x="351" y="1"/>
                  </a:cubicBezTo>
                  <a:cubicBezTo>
                    <a:pt x="154" y="10"/>
                    <a:pt x="1" y="188"/>
                    <a:pt x="11" y="398"/>
                  </a:cubicBezTo>
                  <a:cubicBezTo>
                    <a:pt x="18" y="605"/>
                    <a:pt x="180" y="763"/>
                    <a:pt x="372" y="763"/>
                  </a:cubicBezTo>
                  <a:cubicBezTo>
                    <a:pt x="377" y="763"/>
                    <a:pt x="381" y="763"/>
                    <a:pt x="385" y="762"/>
                  </a:cubicBezTo>
                  <a:cubicBezTo>
                    <a:pt x="586" y="753"/>
                    <a:pt x="739" y="575"/>
                    <a:pt x="729" y="365"/>
                  </a:cubicBezTo>
                  <a:cubicBezTo>
                    <a:pt x="719" y="161"/>
                    <a:pt x="558"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76"/>
            <p:cNvSpPr/>
            <p:nvPr/>
          </p:nvSpPr>
          <p:spPr>
            <a:xfrm>
              <a:off x="2185772" y="2093816"/>
              <a:ext cx="91548" cy="43685"/>
            </a:xfrm>
            <a:custGeom>
              <a:avLst/>
              <a:gdLst/>
              <a:ahLst/>
              <a:cxnLst/>
              <a:rect l="l" t="t" r="r" b="b"/>
              <a:pathLst>
                <a:path w="1161" h="554" extrusionOk="0">
                  <a:moveTo>
                    <a:pt x="72" y="1"/>
                  </a:moveTo>
                  <a:cubicBezTo>
                    <a:pt x="64" y="1"/>
                    <a:pt x="56" y="3"/>
                    <a:pt x="48" y="6"/>
                  </a:cubicBezTo>
                  <a:cubicBezTo>
                    <a:pt x="17" y="20"/>
                    <a:pt x="1" y="54"/>
                    <a:pt x="14" y="84"/>
                  </a:cubicBezTo>
                  <a:cubicBezTo>
                    <a:pt x="153" y="417"/>
                    <a:pt x="375" y="554"/>
                    <a:pt x="548" y="554"/>
                  </a:cubicBezTo>
                  <a:cubicBezTo>
                    <a:pt x="568" y="554"/>
                    <a:pt x="589" y="554"/>
                    <a:pt x="606" y="551"/>
                  </a:cubicBezTo>
                  <a:cubicBezTo>
                    <a:pt x="626" y="547"/>
                    <a:pt x="643" y="544"/>
                    <a:pt x="660" y="540"/>
                  </a:cubicBezTo>
                  <a:cubicBezTo>
                    <a:pt x="807" y="516"/>
                    <a:pt x="970" y="493"/>
                    <a:pt x="1147" y="122"/>
                  </a:cubicBezTo>
                  <a:cubicBezTo>
                    <a:pt x="1160" y="95"/>
                    <a:pt x="1147" y="57"/>
                    <a:pt x="1116" y="43"/>
                  </a:cubicBezTo>
                  <a:cubicBezTo>
                    <a:pt x="1107" y="38"/>
                    <a:pt x="1098" y="36"/>
                    <a:pt x="1089" y="36"/>
                  </a:cubicBezTo>
                  <a:cubicBezTo>
                    <a:pt x="1067" y="36"/>
                    <a:pt x="1046" y="49"/>
                    <a:pt x="1034" y="70"/>
                  </a:cubicBezTo>
                  <a:cubicBezTo>
                    <a:pt x="888" y="381"/>
                    <a:pt x="769" y="401"/>
                    <a:pt x="640" y="422"/>
                  </a:cubicBezTo>
                  <a:cubicBezTo>
                    <a:pt x="623" y="425"/>
                    <a:pt x="602" y="425"/>
                    <a:pt x="582" y="431"/>
                  </a:cubicBezTo>
                  <a:cubicBezTo>
                    <a:pt x="572" y="433"/>
                    <a:pt x="561" y="434"/>
                    <a:pt x="550" y="434"/>
                  </a:cubicBezTo>
                  <a:cubicBezTo>
                    <a:pt x="435" y="434"/>
                    <a:pt x="250" y="337"/>
                    <a:pt x="126" y="40"/>
                  </a:cubicBezTo>
                  <a:cubicBezTo>
                    <a:pt x="116" y="15"/>
                    <a:pt x="94" y="1"/>
                    <a:pt x="72" y="1"/>
                  </a:cubicBezTo>
                  <a:close/>
                </a:path>
              </a:pathLst>
            </a:custGeom>
            <a:solidFill>
              <a:srgbClr val="282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76"/>
            <p:cNvSpPr/>
            <p:nvPr/>
          </p:nvSpPr>
          <p:spPr>
            <a:xfrm>
              <a:off x="2181988" y="2089085"/>
              <a:ext cx="98882" cy="51254"/>
            </a:xfrm>
            <a:custGeom>
              <a:avLst/>
              <a:gdLst/>
              <a:ahLst/>
              <a:cxnLst/>
              <a:rect l="l" t="t" r="r" b="b"/>
              <a:pathLst>
                <a:path w="1254" h="650" extrusionOk="0">
                  <a:moveTo>
                    <a:pt x="289" y="1"/>
                  </a:moveTo>
                  <a:cubicBezTo>
                    <a:pt x="126" y="1"/>
                    <a:pt x="20" y="95"/>
                    <a:pt x="11" y="260"/>
                  </a:cubicBezTo>
                  <a:cubicBezTo>
                    <a:pt x="0" y="406"/>
                    <a:pt x="140" y="498"/>
                    <a:pt x="228" y="549"/>
                  </a:cubicBezTo>
                  <a:cubicBezTo>
                    <a:pt x="354" y="622"/>
                    <a:pt x="539" y="649"/>
                    <a:pt x="686" y="649"/>
                  </a:cubicBezTo>
                  <a:cubicBezTo>
                    <a:pt x="759" y="649"/>
                    <a:pt x="823" y="642"/>
                    <a:pt x="865" y="631"/>
                  </a:cubicBezTo>
                  <a:cubicBezTo>
                    <a:pt x="1021" y="587"/>
                    <a:pt x="1253" y="529"/>
                    <a:pt x="1246" y="267"/>
                  </a:cubicBezTo>
                  <a:cubicBezTo>
                    <a:pt x="1243" y="83"/>
                    <a:pt x="1109" y="26"/>
                    <a:pt x="994" y="26"/>
                  </a:cubicBezTo>
                  <a:cubicBezTo>
                    <a:pt x="970" y="26"/>
                    <a:pt x="947" y="28"/>
                    <a:pt x="926" y="32"/>
                  </a:cubicBezTo>
                  <a:cubicBezTo>
                    <a:pt x="832" y="49"/>
                    <a:pt x="761" y="56"/>
                    <a:pt x="703" y="56"/>
                  </a:cubicBezTo>
                  <a:cubicBezTo>
                    <a:pt x="550" y="56"/>
                    <a:pt x="486" y="11"/>
                    <a:pt x="314" y="1"/>
                  </a:cubicBezTo>
                  <a:cubicBezTo>
                    <a:pt x="306" y="1"/>
                    <a:pt x="297" y="1"/>
                    <a:pt x="2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76"/>
            <p:cNvSpPr/>
            <p:nvPr/>
          </p:nvSpPr>
          <p:spPr>
            <a:xfrm>
              <a:off x="2195708" y="2112741"/>
              <a:ext cx="71677" cy="27756"/>
            </a:xfrm>
            <a:custGeom>
              <a:avLst/>
              <a:gdLst/>
              <a:ahLst/>
              <a:cxnLst/>
              <a:rect l="l" t="t" r="r" b="b"/>
              <a:pathLst>
                <a:path w="909" h="352" extrusionOk="0">
                  <a:moveTo>
                    <a:pt x="427" y="1"/>
                  </a:moveTo>
                  <a:cubicBezTo>
                    <a:pt x="101" y="1"/>
                    <a:pt x="0" y="229"/>
                    <a:pt x="0" y="229"/>
                  </a:cubicBezTo>
                  <a:cubicBezTo>
                    <a:pt x="179" y="322"/>
                    <a:pt x="347" y="351"/>
                    <a:pt x="488" y="351"/>
                  </a:cubicBezTo>
                  <a:cubicBezTo>
                    <a:pt x="740" y="351"/>
                    <a:pt x="908" y="256"/>
                    <a:pt x="908" y="256"/>
                  </a:cubicBezTo>
                  <a:cubicBezTo>
                    <a:pt x="908" y="256"/>
                    <a:pt x="793" y="11"/>
                    <a:pt x="450" y="1"/>
                  </a:cubicBezTo>
                  <a:cubicBezTo>
                    <a:pt x="442" y="1"/>
                    <a:pt x="435" y="1"/>
                    <a:pt x="4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76"/>
            <p:cNvSpPr/>
            <p:nvPr/>
          </p:nvSpPr>
          <p:spPr>
            <a:xfrm>
              <a:off x="2301922" y="1899760"/>
              <a:ext cx="81613" cy="24760"/>
            </a:xfrm>
            <a:custGeom>
              <a:avLst/>
              <a:gdLst/>
              <a:ahLst/>
              <a:cxnLst/>
              <a:rect l="l" t="t" r="r" b="b"/>
              <a:pathLst>
                <a:path w="1035" h="314" extrusionOk="0">
                  <a:moveTo>
                    <a:pt x="504" y="0"/>
                  </a:moveTo>
                  <a:cubicBezTo>
                    <a:pt x="242" y="0"/>
                    <a:pt x="48" y="160"/>
                    <a:pt x="42" y="167"/>
                  </a:cubicBezTo>
                  <a:cubicBezTo>
                    <a:pt x="7" y="194"/>
                    <a:pt x="1" y="249"/>
                    <a:pt x="31" y="283"/>
                  </a:cubicBezTo>
                  <a:cubicBezTo>
                    <a:pt x="47" y="302"/>
                    <a:pt x="70" y="313"/>
                    <a:pt x="94" y="313"/>
                  </a:cubicBezTo>
                  <a:cubicBezTo>
                    <a:pt x="112" y="313"/>
                    <a:pt x="131" y="306"/>
                    <a:pt x="147" y="293"/>
                  </a:cubicBezTo>
                  <a:cubicBezTo>
                    <a:pt x="147" y="293"/>
                    <a:pt x="304" y="167"/>
                    <a:pt x="504" y="167"/>
                  </a:cubicBezTo>
                  <a:cubicBezTo>
                    <a:pt x="708" y="167"/>
                    <a:pt x="892" y="296"/>
                    <a:pt x="892" y="300"/>
                  </a:cubicBezTo>
                  <a:cubicBezTo>
                    <a:pt x="909" y="310"/>
                    <a:pt x="926" y="314"/>
                    <a:pt x="943" y="314"/>
                  </a:cubicBezTo>
                  <a:cubicBezTo>
                    <a:pt x="967" y="314"/>
                    <a:pt x="990" y="303"/>
                    <a:pt x="1008" y="279"/>
                  </a:cubicBezTo>
                  <a:cubicBezTo>
                    <a:pt x="1034" y="245"/>
                    <a:pt x="1028" y="194"/>
                    <a:pt x="990" y="167"/>
                  </a:cubicBezTo>
                  <a:cubicBezTo>
                    <a:pt x="981" y="160"/>
                    <a:pt x="763" y="0"/>
                    <a:pt x="5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76"/>
            <p:cNvSpPr/>
            <p:nvPr/>
          </p:nvSpPr>
          <p:spPr>
            <a:xfrm>
              <a:off x="2067415" y="1906384"/>
              <a:ext cx="81455" cy="30753"/>
            </a:xfrm>
            <a:custGeom>
              <a:avLst/>
              <a:gdLst/>
              <a:ahLst/>
              <a:cxnLst/>
              <a:rect l="l" t="t" r="r" b="b"/>
              <a:pathLst>
                <a:path w="1033" h="390" extrusionOk="0">
                  <a:moveTo>
                    <a:pt x="521" y="1"/>
                  </a:moveTo>
                  <a:cubicBezTo>
                    <a:pt x="510" y="1"/>
                    <a:pt x="499" y="1"/>
                    <a:pt x="488" y="2"/>
                  </a:cubicBezTo>
                  <a:cubicBezTo>
                    <a:pt x="222" y="22"/>
                    <a:pt x="38" y="243"/>
                    <a:pt x="28" y="253"/>
                  </a:cubicBezTo>
                  <a:cubicBezTo>
                    <a:pt x="1" y="288"/>
                    <a:pt x="4" y="342"/>
                    <a:pt x="42" y="369"/>
                  </a:cubicBezTo>
                  <a:cubicBezTo>
                    <a:pt x="56" y="382"/>
                    <a:pt x="76" y="390"/>
                    <a:pt x="93" y="390"/>
                  </a:cubicBezTo>
                  <a:cubicBezTo>
                    <a:pt x="117" y="390"/>
                    <a:pt x="140" y="379"/>
                    <a:pt x="158" y="359"/>
                  </a:cubicBezTo>
                  <a:cubicBezTo>
                    <a:pt x="158" y="355"/>
                    <a:pt x="304" y="181"/>
                    <a:pt x="497" y="168"/>
                  </a:cubicBezTo>
                  <a:cubicBezTo>
                    <a:pt x="507" y="168"/>
                    <a:pt x="517" y="167"/>
                    <a:pt x="527" y="167"/>
                  </a:cubicBezTo>
                  <a:cubicBezTo>
                    <a:pt x="711" y="167"/>
                    <a:pt x="885" y="308"/>
                    <a:pt x="885" y="311"/>
                  </a:cubicBezTo>
                  <a:cubicBezTo>
                    <a:pt x="902" y="323"/>
                    <a:pt x="921" y="329"/>
                    <a:pt x="940" y="329"/>
                  </a:cubicBezTo>
                  <a:cubicBezTo>
                    <a:pt x="964" y="329"/>
                    <a:pt x="986" y="320"/>
                    <a:pt x="1001" y="301"/>
                  </a:cubicBezTo>
                  <a:cubicBezTo>
                    <a:pt x="1032" y="263"/>
                    <a:pt x="1028" y="212"/>
                    <a:pt x="991" y="181"/>
                  </a:cubicBezTo>
                  <a:cubicBezTo>
                    <a:pt x="981" y="175"/>
                    <a:pt x="769" y="1"/>
                    <a:pt x="5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76"/>
            <p:cNvSpPr/>
            <p:nvPr/>
          </p:nvSpPr>
          <p:spPr>
            <a:xfrm>
              <a:off x="2198073" y="1914190"/>
              <a:ext cx="31778" cy="152028"/>
            </a:xfrm>
            <a:custGeom>
              <a:avLst/>
              <a:gdLst/>
              <a:ahLst/>
              <a:cxnLst/>
              <a:rect l="l" t="t" r="r" b="b"/>
              <a:pathLst>
                <a:path w="403" h="1928" extrusionOk="0">
                  <a:moveTo>
                    <a:pt x="277" y="1"/>
                  </a:moveTo>
                  <a:cubicBezTo>
                    <a:pt x="236" y="1"/>
                    <a:pt x="201" y="34"/>
                    <a:pt x="198" y="76"/>
                  </a:cubicBezTo>
                  <a:cubicBezTo>
                    <a:pt x="184" y="233"/>
                    <a:pt x="161" y="396"/>
                    <a:pt x="140" y="556"/>
                  </a:cubicBezTo>
                  <a:cubicBezTo>
                    <a:pt x="69" y="1103"/>
                    <a:pt x="1" y="1618"/>
                    <a:pt x="253" y="1899"/>
                  </a:cubicBezTo>
                  <a:cubicBezTo>
                    <a:pt x="269" y="1916"/>
                    <a:pt x="290" y="1927"/>
                    <a:pt x="314" y="1927"/>
                  </a:cubicBezTo>
                  <a:cubicBezTo>
                    <a:pt x="331" y="1927"/>
                    <a:pt x="351" y="1916"/>
                    <a:pt x="368" y="1903"/>
                  </a:cubicBezTo>
                  <a:cubicBezTo>
                    <a:pt x="399" y="1876"/>
                    <a:pt x="402" y="1825"/>
                    <a:pt x="371" y="1791"/>
                  </a:cubicBezTo>
                  <a:cubicBezTo>
                    <a:pt x="167" y="1566"/>
                    <a:pt x="233" y="1087"/>
                    <a:pt x="300" y="576"/>
                  </a:cubicBezTo>
                  <a:cubicBezTo>
                    <a:pt x="321" y="416"/>
                    <a:pt x="344" y="250"/>
                    <a:pt x="358" y="90"/>
                  </a:cubicBezTo>
                  <a:cubicBezTo>
                    <a:pt x="362" y="46"/>
                    <a:pt x="327" y="5"/>
                    <a:pt x="283" y="1"/>
                  </a:cubicBezTo>
                  <a:cubicBezTo>
                    <a:pt x="281" y="1"/>
                    <a:pt x="279" y="1"/>
                    <a:pt x="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76"/>
            <p:cNvSpPr/>
            <p:nvPr/>
          </p:nvSpPr>
          <p:spPr>
            <a:xfrm>
              <a:off x="1938648" y="1555727"/>
              <a:ext cx="599124" cy="605669"/>
            </a:xfrm>
            <a:custGeom>
              <a:avLst/>
              <a:gdLst/>
              <a:ahLst/>
              <a:cxnLst/>
              <a:rect l="l" t="t" r="r" b="b"/>
              <a:pathLst>
                <a:path w="7598" h="7681" extrusionOk="0">
                  <a:moveTo>
                    <a:pt x="3962" y="0"/>
                  </a:moveTo>
                  <a:cubicBezTo>
                    <a:pt x="3666" y="0"/>
                    <a:pt x="3353" y="40"/>
                    <a:pt x="3090" y="60"/>
                  </a:cubicBezTo>
                  <a:cubicBezTo>
                    <a:pt x="2573" y="97"/>
                    <a:pt x="2063" y="203"/>
                    <a:pt x="1573" y="362"/>
                  </a:cubicBezTo>
                  <a:cubicBezTo>
                    <a:pt x="1110" y="515"/>
                    <a:pt x="800" y="760"/>
                    <a:pt x="542" y="1169"/>
                  </a:cubicBezTo>
                  <a:cubicBezTo>
                    <a:pt x="354" y="1464"/>
                    <a:pt x="140" y="1802"/>
                    <a:pt x="100" y="2152"/>
                  </a:cubicBezTo>
                  <a:cubicBezTo>
                    <a:pt x="42" y="2645"/>
                    <a:pt x="1" y="3146"/>
                    <a:pt x="1" y="3642"/>
                  </a:cubicBezTo>
                  <a:cubicBezTo>
                    <a:pt x="4" y="4067"/>
                    <a:pt x="35" y="4493"/>
                    <a:pt x="65" y="4914"/>
                  </a:cubicBezTo>
                  <a:cubicBezTo>
                    <a:pt x="134" y="5820"/>
                    <a:pt x="263" y="6847"/>
                    <a:pt x="1001" y="7375"/>
                  </a:cubicBezTo>
                  <a:cubicBezTo>
                    <a:pt x="889" y="6194"/>
                    <a:pt x="732" y="5016"/>
                    <a:pt x="532" y="3846"/>
                  </a:cubicBezTo>
                  <a:lnTo>
                    <a:pt x="484" y="3697"/>
                  </a:lnTo>
                  <a:cubicBezTo>
                    <a:pt x="773" y="3691"/>
                    <a:pt x="1063" y="3688"/>
                    <a:pt x="1352" y="3688"/>
                  </a:cubicBezTo>
                  <a:cubicBezTo>
                    <a:pt x="3136" y="3688"/>
                    <a:pt x="4922" y="3796"/>
                    <a:pt x="6693" y="4013"/>
                  </a:cubicBezTo>
                  <a:lnTo>
                    <a:pt x="6710" y="3979"/>
                  </a:lnTo>
                  <a:lnTo>
                    <a:pt x="6710" y="3979"/>
                  </a:lnTo>
                  <a:cubicBezTo>
                    <a:pt x="6670" y="5214"/>
                    <a:pt x="6629" y="6445"/>
                    <a:pt x="6588" y="7681"/>
                  </a:cubicBezTo>
                  <a:cubicBezTo>
                    <a:pt x="7111" y="6891"/>
                    <a:pt x="7438" y="5976"/>
                    <a:pt x="7533" y="5033"/>
                  </a:cubicBezTo>
                  <a:cubicBezTo>
                    <a:pt x="7598" y="4424"/>
                    <a:pt x="7564" y="3812"/>
                    <a:pt x="7516" y="3204"/>
                  </a:cubicBezTo>
                  <a:cubicBezTo>
                    <a:pt x="7469" y="2567"/>
                    <a:pt x="7387" y="1886"/>
                    <a:pt x="6965" y="1407"/>
                  </a:cubicBezTo>
                  <a:cubicBezTo>
                    <a:pt x="6687" y="1087"/>
                    <a:pt x="6329" y="729"/>
                    <a:pt x="5958" y="522"/>
                  </a:cubicBezTo>
                  <a:cubicBezTo>
                    <a:pt x="5618" y="332"/>
                    <a:pt x="5373" y="264"/>
                    <a:pt x="4424" y="46"/>
                  </a:cubicBezTo>
                  <a:cubicBezTo>
                    <a:pt x="4283" y="12"/>
                    <a:pt x="4125" y="0"/>
                    <a:pt x="39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76"/>
            <p:cNvSpPr/>
            <p:nvPr/>
          </p:nvSpPr>
          <p:spPr>
            <a:xfrm>
              <a:off x="2348051" y="4251771"/>
              <a:ext cx="18609" cy="273304"/>
            </a:xfrm>
            <a:custGeom>
              <a:avLst/>
              <a:gdLst/>
              <a:ahLst/>
              <a:cxnLst/>
              <a:rect l="l" t="t" r="r" b="b"/>
              <a:pathLst>
                <a:path w="236" h="3466" extrusionOk="0">
                  <a:moveTo>
                    <a:pt x="89" y="0"/>
                  </a:moveTo>
                  <a:cubicBezTo>
                    <a:pt x="56" y="0"/>
                    <a:pt x="25" y="21"/>
                    <a:pt x="25" y="65"/>
                  </a:cubicBezTo>
                  <a:cubicBezTo>
                    <a:pt x="0" y="1185"/>
                    <a:pt x="62" y="2331"/>
                    <a:pt x="154" y="3447"/>
                  </a:cubicBezTo>
                  <a:cubicBezTo>
                    <a:pt x="156" y="3459"/>
                    <a:pt x="164" y="3465"/>
                    <a:pt x="172" y="3465"/>
                  </a:cubicBezTo>
                  <a:cubicBezTo>
                    <a:pt x="180" y="3465"/>
                    <a:pt x="188" y="3459"/>
                    <a:pt x="188" y="3447"/>
                  </a:cubicBezTo>
                  <a:cubicBezTo>
                    <a:pt x="229" y="2328"/>
                    <a:pt x="236" y="1181"/>
                    <a:pt x="157" y="65"/>
                  </a:cubicBezTo>
                  <a:cubicBezTo>
                    <a:pt x="156" y="22"/>
                    <a:pt x="122" y="0"/>
                    <a:pt x="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76"/>
            <p:cNvSpPr/>
            <p:nvPr/>
          </p:nvSpPr>
          <p:spPr>
            <a:xfrm>
              <a:off x="2407191" y="4252560"/>
              <a:ext cx="14745" cy="167010"/>
            </a:xfrm>
            <a:custGeom>
              <a:avLst/>
              <a:gdLst/>
              <a:ahLst/>
              <a:cxnLst/>
              <a:rect l="l" t="t" r="r" b="b"/>
              <a:pathLst>
                <a:path w="187" h="2118" extrusionOk="0">
                  <a:moveTo>
                    <a:pt x="53" y="0"/>
                  </a:moveTo>
                  <a:cubicBezTo>
                    <a:pt x="27" y="0"/>
                    <a:pt x="1" y="18"/>
                    <a:pt x="2" y="55"/>
                  </a:cubicBezTo>
                  <a:cubicBezTo>
                    <a:pt x="23" y="736"/>
                    <a:pt x="71" y="1409"/>
                    <a:pt x="128" y="2089"/>
                  </a:cubicBezTo>
                  <a:cubicBezTo>
                    <a:pt x="130" y="2108"/>
                    <a:pt x="145" y="2118"/>
                    <a:pt x="159" y="2118"/>
                  </a:cubicBezTo>
                  <a:cubicBezTo>
                    <a:pt x="173" y="2118"/>
                    <a:pt x="186" y="2108"/>
                    <a:pt x="186" y="2089"/>
                  </a:cubicBezTo>
                  <a:cubicBezTo>
                    <a:pt x="180" y="1409"/>
                    <a:pt x="159" y="736"/>
                    <a:pt x="112" y="55"/>
                  </a:cubicBezTo>
                  <a:cubicBezTo>
                    <a:pt x="110" y="19"/>
                    <a:pt x="81" y="0"/>
                    <a:pt x="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76"/>
            <p:cNvSpPr/>
            <p:nvPr/>
          </p:nvSpPr>
          <p:spPr>
            <a:xfrm>
              <a:off x="2069071" y="4269276"/>
              <a:ext cx="9226" cy="221734"/>
            </a:xfrm>
            <a:custGeom>
              <a:avLst/>
              <a:gdLst/>
              <a:ahLst/>
              <a:cxnLst/>
              <a:rect l="l" t="t" r="r" b="b"/>
              <a:pathLst>
                <a:path w="117" h="2812" extrusionOk="0">
                  <a:moveTo>
                    <a:pt x="71" y="1"/>
                  </a:moveTo>
                  <a:cubicBezTo>
                    <a:pt x="49" y="1"/>
                    <a:pt x="26" y="15"/>
                    <a:pt x="24" y="44"/>
                  </a:cubicBezTo>
                  <a:cubicBezTo>
                    <a:pt x="0" y="963"/>
                    <a:pt x="21" y="1877"/>
                    <a:pt x="75" y="2796"/>
                  </a:cubicBezTo>
                  <a:cubicBezTo>
                    <a:pt x="75" y="2806"/>
                    <a:pt x="84" y="2811"/>
                    <a:pt x="92" y="2811"/>
                  </a:cubicBezTo>
                  <a:cubicBezTo>
                    <a:pt x="100" y="2811"/>
                    <a:pt x="109" y="2806"/>
                    <a:pt x="109" y="2796"/>
                  </a:cubicBezTo>
                  <a:cubicBezTo>
                    <a:pt x="99" y="1877"/>
                    <a:pt x="109" y="959"/>
                    <a:pt x="116" y="44"/>
                  </a:cubicBezTo>
                  <a:cubicBezTo>
                    <a:pt x="116" y="15"/>
                    <a:pt x="94" y="1"/>
                    <a:pt x="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76"/>
            <p:cNvSpPr/>
            <p:nvPr/>
          </p:nvSpPr>
          <p:spPr>
            <a:xfrm>
              <a:off x="2115436" y="4265097"/>
              <a:ext cx="17348" cy="171505"/>
            </a:xfrm>
            <a:custGeom>
              <a:avLst/>
              <a:gdLst/>
              <a:ahLst/>
              <a:cxnLst/>
              <a:rect l="l" t="t" r="r" b="b"/>
              <a:pathLst>
                <a:path w="220" h="2175" extrusionOk="0">
                  <a:moveTo>
                    <a:pt x="109" y="1"/>
                  </a:moveTo>
                  <a:cubicBezTo>
                    <a:pt x="91" y="1"/>
                    <a:pt x="72" y="14"/>
                    <a:pt x="69" y="39"/>
                  </a:cubicBezTo>
                  <a:cubicBezTo>
                    <a:pt x="1" y="726"/>
                    <a:pt x="62" y="1440"/>
                    <a:pt x="66" y="2131"/>
                  </a:cubicBezTo>
                  <a:cubicBezTo>
                    <a:pt x="66" y="2160"/>
                    <a:pt x="88" y="2175"/>
                    <a:pt x="110" y="2175"/>
                  </a:cubicBezTo>
                  <a:cubicBezTo>
                    <a:pt x="132" y="2175"/>
                    <a:pt x="154" y="2160"/>
                    <a:pt x="154" y="2131"/>
                  </a:cubicBezTo>
                  <a:cubicBezTo>
                    <a:pt x="158" y="1440"/>
                    <a:pt x="219" y="723"/>
                    <a:pt x="147" y="39"/>
                  </a:cubicBezTo>
                  <a:cubicBezTo>
                    <a:pt x="146" y="14"/>
                    <a:pt x="128" y="1"/>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76"/>
            <p:cNvSpPr/>
            <p:nvPr/>
          </p:nvSpPr>
          <p:spPr>
            <a:xfrm>
              <a:off x="2133966" y="2216038"/>
              <a:ext cx="221419" cy="315096"/>
            </a:xfrm>
            <a:custGeom>
              <a:avLst/>
              <a:gdLst/>
              <a:ahLst/>
              <a:cxnLst/>
              <a:rect l="l" t="t" r="r" b="b"/>
              <a:pathLst>
                <a:path w="2808" h="3996" extrusionOk="0">
                  <a:moveTo>
                    <a:pt x="1385" y="1"/>
                  </a:moveTo>
                  <a:cubicBezTo>
                    <a:pt x="1290" y="4"/>
                    <a:pt x="1195" y="15"/>
                    <a:pt x="1103" y="38"/>
                  </a:cubicBezTo>
                  <a:cubicBezTo>
                    <a:pt x="912" y="92"/>
                    <a:pt x="746" y="205"/>
                    <a:pt x="627" y="358"/>
                  </a:cubicBezTo>
                  <a:lnTo>
                    <a:pt x="494" y="358"/>
                  </a:lnTo>
                  <a:cubicBezTo>
                    <a:pt x="474" y="378"/>
                    <a:pt x="449" y="398"/>
                    <a:pt x="429" y="419"/>
                  </a:cubicBezTo>
                  <a:lnTo>
                    <a:pt x="429" y="929"/>
                  </a:lnTo>
                  <a:lnTo>
                    <a:pt x="429" y="1909"/>
                  </a:lnTo>
                  <a:lnTo>
                    <a:pt x="429" y="2886"/>
                  </a:lnTo>
                  <a:cubicBezTo>
                    <a:pt x="283" y="2903"/>
                    <a:pt x="140" y="2927"/>
                    <a:pt x="0" y="2958"/>
                  </a:cubicBezTo>
                  <a:cubicBezTo>
                    <a:pt x="276" y="3577"/>
                    <a:pt x="804" y="3995"/>
                    <a:pt x="1413" y="3995"/>
                  </a:cubicBezTo>
                  <a:cubicBezTo>
                    <a:pt x="2012" y="3995"/>
                    <a:pt x="2532" y="3587"/>
                    <a:pt x="2808" y="2985"/>
                  </a:cubicBezTo>
                  <a:cubicBezTo>
                    <a:pt x="2641" y="2944"/>
                    <a:pt x="2467" y="2909"/>
                    <a:pt x="2287" y="2886"/>
                  </a:cubicBezTo>
                  <a:lnTo>
                    <a:pt x="2287" y="1909"/>
                  </a:lnTo>
                  <a:lnTo>
                    <a:pt x="2287" y="929"/>
                  </a:lnTo>
                  <a:lnTo>
                    <a:pt x="2287" y="358"/>
                  </a:lnTo>
                  <a:lnTo>
                    <a:pt x="2090" y="358"/>
                  </a:lnTo>
                  <a:cubicBezTo>
                    <a:pt x="1923" y="147"/>
                    <a:pt x="1671" y="11"/>
                    <a:pt x="1385" y="1"/>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76"/>
          <p:cNvSpPr txBox="1">
            <a:spLocks noGrp="1"/>
          </p:cNvSpPr>
          <p:nvPr>
            <p:ph type="title"/>
          </p:nvPr>
        </p:nvSpPr>
        <p:spPr>
          <a:xfrm>
            <a:off x="353810" y="339502"/>
            <a:ext cx="565835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Jenis-Jenis Risiko Usaha</a:t>
            </a:r>
            <a:endParaRPr/>
          </a:p>
        </p:txBody>
      </p:sp>
      <p:sp>
        <p:nvSpPr>
          <p:cNvPr id="1251" name="Google Shape;1251;p76"/>
          <p:cNvSpPr txBox="1">
            <a:spLocks noGrp="1"/>
          </p:cNvSpPr>
          <p:nvPr>
            <p:ph type="body" idx="2"/>
          </p:nvPr>
        </p:nvSpPr>
        <p:spPr>
          <a:xfrm flipH="1">
            <a:off x="3059832" y="1131590"/>
            <a:ext cx="4968552" cy="3642580"/>
          </a:xfrm>
          <a:prstGeom prst="rect">
            <a:avLst/>
          </a:prstGeom>
        </p:spPr>
        <p:txBody>
          <a:bodyPr spcFirstLastPara="1" wrap="square" lIns="91425" tIns="91425" rIns="91425" bIns="91425" anchor="t" anchorCtr="0">
            <a:noAutofit/>
          </a:bodyPr>
          <a:lstStyle/>
          <a:p>
            <a:pPr marL="1714500" lvl="3" indent="-342900" algn="l">
              <a:spcBef>
                <a:spcPts val="0"/>
              </a:spcBef>
              <a:spcAft>
                <a:spcPts val="1200"/>
              </a:spcAft>
              <a:buFont typeface="+mj-lt"/>
              <a:buAutoNum type="arabicPeriod" startAt="2"/>
            </a:pPr>
            <a:r>
              <a:rPr lang="en-ID" b="1"/>
              <a:t>Risiko Pasar</a:t>
            </a:r>
          </a:p>
          <a:p>
            <a:pPr marL="0" lvl="0" indent="0" algn="just" rtl="0">
              <a:spcBef>
                <a:spcPts val="0"/>
              </a:spcBef>
              <a:buNone/>
            </a:pPr>
            <a:r>
              <a:rPr lang="en-ID" sz="1400"/>
              <a:t>Risiko yang terjadi akibat produk yang dihasilkan kurang laku atau tidak laku di pasar. Produk telah menjadi kuno (</a:t>
            </a:r>
            <a:r>
              <a:rPr lang="en-ID" sz="1400" i="1"/>
              <a:t>absolensence</a:t>
            </a:r>
            <a:r>
              <a:rPr lang="en-ID" sz="1400"/>
              <a:t>) akibat penerimaan (</a:t>
            </a:r>
            <a:r>
              <a:rPr lang="en-ID" sz="1400" i="1"/>
              <a:t>revenue</a:t>
            </a:r>
            <a:r>
              <a:rPr lang="en-ID" sz="1400"/>
              <a:t>) yang diperoleh terus menurun dan terjadi kerugian. Risiko pasar yang lain yaitu persaingan dengan perusahaan/wirausaha lain.</a:t>
            </a:r>
          </a:p>
          <a:p>
            <a:pPr marL="0" lvl="0" indent="0" algn="just" rtl="0">
              <a:spcBef>
                <a:spcPts val="0"/>
              </a:spcBef>
              <a:buNone/>
            </a:pPr>
            <a:r>
              <a:rPr lang="en-ID" sz="1400"/>
              <a:t>Berikut ini adalah upaya yang ditempuh untuk mengantisipasi risiko ini adalah sebagi berikut:</a:t>
            </a:r>
          </a:p>
          <a:p>
            <a:pPr marL="342900" lvl="0" indent="-342900" algn="just" rtl="0">
              <a:spcBef>
                <a:spcPts val="0"/>
              </a:spcBef>
              <a:buAutoNum type="alphaLcParenR"/>
            </a:pPr>
            <a:r>
              <a:rPr lang="en-ID" sz="1400"/>
              <a:t>Mengadakan inovasi (</a:t>
            </a:r>
            <a:r>
              <a:rPr lang="en-ID" sz="1400" i="1"/>
              <a:t>product innovation</a:t>
            </a:r>
            <a:r>
              <a:rPr lang="en-ID" sz="1400"/>
              <a:t>), yaitu membuat desain baru produk yang disenangi calon pembeli</a:t>
            </a:r>
          </a:p>
          <a:p>
            <a:pPr marL="342900" lvl="0" indent="-342900" algn="just" rtl="0">
              <a:spcBef>
                <a:spcPts val="0"/>
              </a:spcBef>
              <a:buAutoNum type="alphaLcParenR"/>
            </a:pPr>
            <a:r>
              <a:rPr lang="en-ID" sz="1400"/>
              <a:t>Mengadakan penelitian pasar (</a:t>
            </a:r>
            <a:r>
              <a:rPr lang="en-ID" sz="1400" i="1"/>
              <a:t>market research</a:t>
            </a:r>
            <a:r>
              <a:rPr lang="en-ID" sz="1400"/>
              <a:t>) dan memperoleh informasi pasar secara berkesinambungan. Biasanya cara ini memerlukan dana yang besar dan hanya layak untuk perusahaan besar.</a:t>
            </a:r>
          </a:p>
        </p:txBody>
      </p:sp>
      <p:grpSp>
        <p:nvGrpSpPr>
          <p:cNvPr id="42" name="Google Shape;697;p59"/>
          <p:cNvGrpSpPr/>
          <p:nvPr/>
        </p:nvGrpSpPr>
        <p:grpSpPr>
          <a:xfrm>
            <a:off x="492832" y="1635646"/>
            <a:ext cx="2350976" cy="3168352"/>
            <a:chOff x="350475" y="2036225"/>
            <a:chExt cx="2007300" cy="2795175"/>
          </a:xfrm>
        </p:grpSpPr>
        <p:sp>
          <p:nvSpPr>
            <p:cNvPr id="43" name="Google Shape;698;p59"/>
            <p:cNvSpPr/>
            <p:nvPr/>
          </p:nvSpPr>
          <p:spPr>
            <a:xfrm>
              <a:off x="350475" y="4697600"/>
              <a:ext cx="2007300" cy="1338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99;p59"/>
            <p:cNvSpPr/>
            <p:nvPr/>
          </p:nvSpPr>
          <p:spPr>
            <a:xfrm>
              <a:off x="1364690" y="3474904"/>
              <a:ext cx="113085" cy="1167922"/>
            </a:xfrm>
            <a:custGeom>
              <a:avLst/>
              <a:gdLst/>
              <a:ahLst/>
              <a:cxnLst/>
              <a:rect l="l" t="t" r="r" b="b"/>
              <a:pathLst>
                <a:path w="1757" h="18146" extrusionOk="0">
                  <a:moveTo>
                    <a:pt x="878" y="1"/>
                  </a:moveTo>
                  <a:cubicBezTo>
                    <a:pt x="392" y="1"/>
                    <a:pt x="0" y="395"/>
                    <a:pt x="0" y="879"/>
                  </a:cubicBezTo>
                  <a:lnTo>
                    <a:pt x="0" y="17268"/>
                  </a:lnTo>
                  <a:cubicBezTo>
                    <a:pt x="0" y="17750"/>
                    <a:pt x="392" y="18146"/>
                    <a:pt x="878" y="18146"/>
                  </a:cubicBezTo>
                  <a:cubicBezTo>
                    <a:pt x="1362" y="18146"/>
                    <a:pt x="1756" y="17750"/>
                    <a:pt x="1756" y="17268"/>
                  </a:cubicBezTo>
                  <a:lnTo>
                    <a:pt x="1756" y="879"/>
                  </a:lnTo>
                  <a:cubicBezTo>
                    <a:pt x="1756" y="395"/>
                    <a:pt x="1362" y="1"/>
                    <a:pt x="878"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00;p59"/>
            <p:cNvSpPr/>
            <p:nvPr/>
          </p:nvSpPr>
          <p:spPr>
            <a:xfrm>
              <a:off x="1317835" y="4561267"/>
              <a:ext cx="394671" cy="174615"/>
            </a:xfrm>
            <a:custGeom>
              <a:avLst/>
              <a:gdLst/>
              <a:ahLst/>
              <a:cxnLst/>
              <a:rect l="l" t="t" r="r" b="b"/>
              <a:pathLst>
                <a:path w="6132" h="2713" extrusionOk="0">
                  <a:moveTo>
                    <a:pt x="599" y="1"/>
                  </a:moveTo>
                  <a:cubicBezTo>
                    <a:pt x="1" y="1396"/>
                    <a:pt x="599" y="2713"/>
                    <a:pt x="599" y="2713"/>
                  </a:cubicBezTo>
                  <a:lnTo>
                    <a:pt x="4917" y="2713"/>
                  </a:lnTo>
                  <a:cubicBezTo>
                    <a:pt x="4917" y="2713"/>
                    <a:pt x="6132" y="2376"/>
                    <a:pt x="2607" y="31"/>
                  </a:cubicBezTo>
                  <a:lnTo>
                    <a:pt x="5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01;p59"/>
            <p:cNvSpPr/>
            <p:nvPr/>
          </p:nvSpPr>
          <p:spPr>
            <a:xfrm>
              <a:off x="1341520" y="4707111"/>
              <a:ext cx="315376" cy="30315"/>
            </a:xfrm>
            <a:custGeom>
              <a:avLst/>
              <a:gdLst/>
              <a:ahLst/>
              <a:cxnLst/>
              <a:rect l="l" t="t" r="r" b="b"/>
              <a:pathLst>
                <a:path w="4900" h="471" extrusionOk="0">
                  <a:moveTo>
                    <a:pt x="0" y="1"/>
                  </a:moveTo>
                  <a:lnTo>
                    <a:pt x="126" y="470"/>
                  </a:lnTo>
                  <a:lnTo>
                    <a:pt x="4576" y="470"/>
                  </a:lnTo>
                  <a:cubicBezTo>
                    <a:pt x="4900" y="361"/>
                    <a:pt x="4757" y="1"/>
                    <a:pt x="4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02;p59"/>
            <p:cNvSpPr/>
            <p:nvPr/>
          </p:nvSpPr>
          <p:spPr>
            <a:xfrm>
              <a:off x="1513623" y="4630971"/>
              <a:ext cx="134067" cy="76205"/>
            </a:xfrm>
            <a:custGeom>
              <a:avLst/>
              <a:gdLst/>
              <a:ahLst/>
              <a:cxnLst/>
              <a:rect l="l" t="t" r="r" b="b"/>
              <a:pathLst>
                <a:path w="2083" h="1184" extrusionOk="0">
                  <a:moveTo>
                    <a:pt x="899" y="0"/>
                  </a:moveTo>
                  <a:cubicBezTo>
                    <a:pt x="656" y="0"/>
                    <a:pt x="25" y="105"/>
                    <a:pt x="1" y="1184"/>
                  </a:cubicBezTo>
                  <a:lnTo>
                    <a:pt x="2083" y="1184"/>
                  </a:lnTo>
                  <a:cubicBezTo>
                    <a:pt x="2083" y="1184"/>
                    <a:pt x="2045" y="789"/>
                    <a:pt x="993" y="6"/>
                  </a:cubicBezTo>
                  <a:cubicBezTo>
                    <a:pt x="993" y="6"/>
                    <a:pt x="958"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03;p59"/>
            <p:cNvSpPr/>
            <p:nvPr/>
          </p:nvSpPr>
          <p:spPr>
            <a:xfrm>
              <a:off x="1376275" y="4623891"/>
              <a:ext cx="55287" cy="48465"/>
            </a:xfrm>
            <a:custGeom>
              <a:avLst/>
              <a:gdLst/>
              <a:ahLst/>
              <a:cxnLst/>
              <a:rect l="l" t="t" r="r" b="b"/>
              <a:pathLst>
                <a:path w="859" h="753" extrusionOk="0">
                  <a:moveTo>
                    <a:pt x="430" y="0"/>
                  </a:moveTo>
                  <a:cubicBezTo>
                    <a:pt x="192" y="0"/>
                    <a:pt x="1" y="168"/>
                    <a:pt x="1" y="375"/>
                  </a:cubicBezTo>
                  <a:cubicBezTo>
                    <a:pt x="1" y="583"/>
                    <a:pt x="192" y="753"/>
                    <a:pt x="430" y="753"/>
                  </a:cubicBezTo>
                  <a:cubicBezTo>
                    <a:pt x="665" y="753"/>
                    <a:pt x="858" y="583"/>
                    <a:pt x="858" y="375"/>
                  </a:cubicBezTo>
                  <a:cubicBezTo>
                    <a:pt x="858" y="168"/>
                    <a:pt x="665"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04;p59"/>
            <p:cNvSpPr/>
            <p:nvPr/>
          </p:nvSpPr>
          <p:spPr>
            <a:xfrm>
              <a:off x="1130156" y="3474904"/>
              <a:ext cx="121388" cy="1133295"/>
            </a:xfrm>
            <a:custGeom>
              <a:avLst/>
              <a:gdLst/>
              <a:ahLst/>
              <a:cxnLst/>
              <a:rect l="l" t="t" r="r" b="b"/>
              <a:pathLst>
                <a:path w="1886" h="17608" extrusionOk="0">
                  <a:moveTo>
                    <a:pt x="876" y="1"/>
                  </a:moveTo>
                  <a:cubicBezTo>
                    <a:pt x="392" y="4"/>
                    <a:pt x="1" y="403"/>
                    <a:pt x="4" y="885"/>
                  </a:cubicBezTo>
                  <a:lnTo>
                    <a:pt x="127" y="16737"/>
                  </a:lnTo>
                  <a:cubicBezTo>
                    <a:pt x="130" y="17220"/>
                    <a:pt x="521" y="17608"/>
                    <a:pt x="1005" y="17608"/>
                  </a:cubicBezTo>
                  <a:lnTo>
                    <a:pt x="1011" y="17608"/>
                  </a:lnTo>
                  <a:cubicBezTo>
                    <a:pt x="1494" y="17604"/>
                    <a:pt x="1886" y="17207"/>
                    <a:pt x="1882" y="16723"/>
                  </a:cubicBezTo>
                  <a:lnTo>
                    <a:pt x="1760" y="872"/>
                  </a:lnTo>
                  <a:cubicBezTo>
                    <a:pt x="1757" y="392"/>
                    <a:pt x="1365" y="1"/>
                    <a:pt x="882"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05;p59"/>
            <p:cNvSpPr/>
            <p:nvPr/>
          </p:nvSpPr>
          <p:spPr>
            <a:xfrm>
              <a:off x="1097139" y="4561074"/>
              <a:ext cx="391131" cy="174809"/>
            </a:xfrm>
            <a:custGeom>
              <a:avLst/>
              <a:gdLst/>
              <a:ahLst/>
              <a:cxnLst/>
              <a:rect l="l" t="t" r="r" b="b"/>
              <a:pathLst>
                <a:path w="6077" h="2716" extrusionOk="0">
                  <a:moveTo>
                    <a:pt x="2552" y="1"/>
                  </a:moveTo>
                  <a:lnTo>
                    <a:pt x="596" y="4"/>
                  </a:lnTo>
                  <a:cubicBezTo>
                    <a:pt x="0" y="1399"/>
                    <a:pt x="602" y="2716"/>
                    <a:pt x="602" y="2716"/>
                  </a:cubicBezTo>
                  <a:lnTo>
                    <a:pt x="4954" y="2705"/>
                  </a:lnTo>
                  <a:cubicBezTo>
                    <a:pt x="4954" y="2705"/>
                    <a:pt x="6076" y="2334"/>
                    <a:pt x="2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06;p59"/>
            <p:cNvSpPr/>
            <p:nvPr/>
          </p:nvSpPr>
          <p:spPr>
            <a:xfrm>
              <a:off x="1121853" y="4706467"/>
              <a:ext cx="314733" cy="30958"/>
            </a:xfrm>
            <a:custGeom>
              <a:avLst/>
              <a:gdLst/>
              <a:ahLst/>
              <a:cxnLst/>
              <a:rect l="l" t="t" r="r" b="b"/>
              <a:pathLst>
                <a:path w="4890" h="481" extrusionOk="0">
                  <a:moveTo>
                    <a:pt x="4676" y="0"/>
                  </a:moveTo>
                  <a:lnTo>
                    <a:pt x="1" y="11"/>
                  </a:lnTo>
                  <a:lnTo>
                    <a:pt x="127" y="480"/>
                  </a:lnTo>
                  <a:lnTo>
                    <a:pt x="4577" y="470"/>
                  </a:lnTo>
                  <a:cubicBezTo>
                    <a:pt x="4890" y="283"/>
                    <a:pt x="4676" y="0"/>
                    <a:pt x="46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07;p59"/>
            <p:cNvSpPr/>
            <p:nvPr/>
          </p:nvSpPr>
          <p:spPr>
            <a:xfrm>
              <a:off x="1287198" y="4633609"/>
              <a:ext cx="140182" cy="73373"/>
            </a:xfrm>
            <a:custGeom>
              <a:avLst/>
              <a:gdLst/>
              <a:ahLst/>
              <a:cxnLst/>
              <a:rect l="l" t="t" r="r" b="b"/>
              <a:pathLst>
                <a:path w="2178" h="1140" extrusionOk="0">
                  <a:moveTo>
                    <a:pt x="965" y="0"/>
                  </a:moveTo>
                  <a:cubicBezTo>
                    <a:pt x="659" y="0"/>
                    <a:pt x="24" y="123"/>
                    <a:pt x="0" y="1140"/>
                  </a:cubicBezTo>
                  <a:lnTo>
                    <a:pt x="2164" y="1132"/>
                  </a:lnTo>
                  <a:cubicBezTo>
                    <a:pt x="2164" y="1132"/>
                    <a:pt x="2178" y="793"/>
                    <a:pt x="1127" y="13"/>
                  </a:cubicBezTo>
                  <a:cubicBezTo>
                    <a:pt x="1127" y="13"/>
                    <a:pt x="1063" y="0"/>
                    <a:pt x="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08;p59"/>
            <p:cNvSpPr/>
            <p:nvPr/>
          </p:nvSpPr>
          <p:spPr>
            <a:xfrm>
              <a:off x="1156480" y="4623698"/>
              <a:ext cx="55223" cy="48465"/>
            </a:xfrm>
            <a:custGeom>
              <a:avLst/>
              <a:gdLst/>
              <a:ahLst/>
              <a:cxnLst/>
              <a:rect l="l" t="t" r="r" b="b"/>
              <a:pathLst>
                <a:path w="858" h="753" extrusionOk="0">
                  <a:moveTo>
                    <a:pt x="429" y="0"/>
                  </a:moveTo>
                  <a:cubicBezTo>
                    <a:pt x="191" y="0"/>
                    <a:pt x="0" y="171"/>
                    <a:pt x="0" y="378"/>
                  </a:cubicBezTo>
                  <a:cubicBezTo>
                    <a:pt x="0" y="586"/>
                    <a:pt x="194" y="752"/>
                    <a:pt x="429" y="752"/>
                  </a:cubicBezTo>
                  <a:cubicBezTo>
                    <a:pt x="667" y="752"/>
                    <a:pt x="858" y="582"/>
                    <a:pt x="858" y="375"/>
                  </a:cubicBezTo>
                  <a:cubicBezTo>
                    <a:pt x="858" y="167"/>
                    <a:pt x="663"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09;p59"/>
            <p:cNvSpPr/>
            <p:nvPr/>
          </p:nvSpPr>
          <p:spPr>
            <a:xfrm flipH="1">
              <a:off x="1249550" y="2647855"/>
              <a:ext cx="119843" cy="249019"/>
            </a:xfrm>
            <a:custGeom>
              <a:avLst/>
              <a:gdLst/>
              <a:ahLst/>
              <a:cxnLst/>
              <a:rect l="l" t="t" r="r" b="b"/>
              <a:pathLst>
                <a:path w="1862" h="3869" extrusionOk="0">
                  <a:moveTo>
                    <a:pt x="929" y="0"/>
                  </a:moveTo>
                  <a:cubicBezTo>
                    <a:pt x="419" y="0"/>
                    <a:pt x="1" y="419"/>
                    <a:pt x="1" y="929"/>
                  </a:cubicBezTo>
                  <a:lnTo>
                    <a:pt x="1" y="2940"/>
                  </a:lnTo>
                  <a:cubicBezTo>
                    <a:pt x="1" y="3450"/>
                    <a:pt x="419" y="3869"/>
                    <a:pt x="929" y="3869"/>
                  </a:cubicBezTo>
                  <a:cubicBezTo>
                    <a:pt x="1443" y="3869"/>
                    <a:pt x="1862" y="3450"/>
                    <a:pt x="1862" y="2940"/>
                  </a:cubicBezTo>
                  <a:lnTo>
                    <a:pt x="1862" y="929"/>
                  </a:lnTo>
                  <a:cubicBezTo>
                    <a:pt x="1862" y="419"/>
                    <a:pt x="1443" y="0"/>
                    <a:pt x="929"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10;p59"/>
            <p:cNvSpPr/>
            <p:nvPr/>
          </p:nvSpPr>
          <p:spPr>
            <a:xfrm>
              <a:off x="1250834" y="2670832"/>
              <a:ext cx="119843" cy="112377"/>
            </a:xfrm>
            <a:custGeom>
              <a:avLst/>
              <a:gdLst/>
              <a:ahLst/>
              <a:cxnLst/>
              <a:rect l="l" t="t" r="r" b="b"/>
              <a:pathLst>
                <a:path w="1862" h="1746" extrusionOk="0">
                  <a:moveTo>
                    <a:pt x="1" y="1"/>
                  </a:moveTo>
                  <a:lnTo>
                    <a:pt x="1" y="1552"/>
                  </a:lnTo>
                  <a:cubicBezTo>
                    <a:pt x="1" y="1552"/>
                    <a:pt x="462" y="1746"/>
                    <a:pt x="1013" y="1746"/>
                  </a:cubicBezTo>
                  <a:cubicBezTo>
                    <a:pt x="1289" y="1746"/>
                    <a:pt x="1587" y="1697"/>
                    <a:pt x="1862" y="1552"/>
                  </a:cubicBezTo>
                  <a:lnTo>
                    <a:pt x="18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11;p59"/>
            <p:cNvSpPr/>
            <p:nvPr/>
          </p:nvSpPr>
          <p:spPr>
            <a:xfrm>
              <a:off x="1019583" y="2830450"/>
              <a:ext cx="581065" cy="824741"/>
            </a:xfrm>
            <a:custGeom>
              <a:avLst/>
              <a:gdLst/>
              <a:ahLst/>
              <a:cxnLst/>
              <a:rect l="l" t="t" r="r" b="b"/>
              <a:pathLst>
                <a:path w="9028" h="12814" extrusionOk="0">
                  <a:moveTo>
                    <a:pt x="4318" y="1"/>
                  </a:moveTo>
                  <a:cubicBezTo>
                    <a:pt x="1906" y="1"/>
                    <a:pt x="1" y="1491"/>
                    <a:pt x="157" y="3512"/>
                  </a:cubicBezTo>
                  <a:cubicBezTo>
                    <a:pt x="252" y="4716"/>
                    <a:pt x="1423" y="7037"/>
                    <a:pt x="1447" y="7721"/>
                  </a:cubicBezTo>
                  <a:cubicBezTo>
                    <a:pt x="1484" y="8783"/>
                    <a:pt x="1321" y="9636"/>
                    <a:pt x="1290" y="10388"/>
                  </a:cubicBezTo>
                  <a:cubicBezTo>
                    <a:pt x="1243" y="11534"/>
                    <a:pt x="1906" y="12814"/>
                    <a:pt x="4318" y="12814"/>
                  </a:cubicBezTo>
                  <a:lnTo>
                    <a:pt x="4706" y="12814"/>
                  </a:lnTo>
                  <a:cubicBezTo>
                    <a:pt x="7122" y="12814"/>
                    <a:pt x="7782" y="11534"/>
                    <a:pt x="7735" y="10388"/>
                  </a:cubicBezTo>
                  <a:cubicBezTo>
                    <a:pt x="7703" y="9636"/>
                    <a:pt x="7608" y="9037"/>
                    <a:pt x="7608" y="7721"/>
                  </a:cubicBezTo>
                  <a:cubicBezTo>
                    <a:pt x="7608" y="6571"/>
                    <a:pt x="8772" y="4716"/>
                    <a:pt x="8867" y="3512"/>
                  </a:cubicBezTo>
                  <a:cubicBezTo>
                    <a:pt x="9027" y="1491"/>
                    <a:pt x="7122" y="1"/>
                    <a:pt x="4706"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12;p59"/>
            <p:cNvSpPr/>
            <p:nvPr/>
          </p:nvSpPr>
          <p:spPr>
            <a:xfrm>
              <a:off x="1095143" y="3552203"/>
              <a:ext cx="414366" cy="484263"/>
            </a:xfrm>
            <a:custGeom>
              <a:avLst/>
              <a:gdLst/>
              <a:ahLst/>
              <a:cxnLst/>
              <a:rect l="l" t="t" r="r" b="b"/>
              <a:pathLst>
                <a:path w="6438" h="7524" extrusionOk="0">
                  <a:moveTo>
                    <a:pt x="6124" y="7384"/>
                  </a:moveTo>
                  <a:lnTo>
                    <a:pt x="6124" y="7384"/>
                  </a:lnTo>
                  <a:cubicBezTo>
                    <a:pt x="6123" y="7393"/>
                    <a:pt x="6122" y="7402"/>
                    <a:pt x="6121" y="7411"/>
                  </a:cubicBezTo>
                  <a:lnTo>
                    <a:pt x="6138" y="7384"/>
                  </a:lnTo>
                  <a:cubicBezTo>
                    <a:pt x="6134" y="7384"/>
                    <a:pt x="6129" y="7384"/>
                    <a:pt x="6124" y="7384"/>
                  </a:cubicBezTo>
                  <a:close/>
                  <a:moveTo>
                    <a:pt x="5768" y="0"/>
                  </a:moveTo>
                  <a:cubicBezTo>
                    <a:pt x="5220" y="0"/>
                    <a:pt x="4669" y="118"/>
                    <a:pt x="4121" y="191"/>
                  </a:cubicBezTo>
                  <a:cubicBezTo>
                    <a:pt x="3702" y="248"/>
                    <a:pt x="3280" y="276"/>
                    <a:pt x="2858" y="276"/>
                  </a:cubicBezTo>
                  <a:cubicBezTo>
                    <a:pt x="2465" y="276"/>
                    <a:pt x="2072" y="251"/>
                    <a:pt x="1682" y="202"/>
                  </a:cubicBezTo>
                  <a:cubicBezTo>
                    <a:pt x="1329" y="159"/>
                    <a:pt x="976" y="96"/>
                    <a:pt x="623" y="96"/>
                  </a:cubicBezTo>
                  <a:cubicBezTo>
                    <a:pt x="557" y="96"/>
                    <a:pt x="492" y="98"/>
                    <a:pt x="426" y="103"/>
                  </a:cubicBezTo>
                  <a:lnTo>
                    <a:pt x="382" y="86"/>
                  </a:lnTo>
                  <a:cubicBezTo>
                    <a:pt x="75" y="2553"/>
                    <a:pt x="0" y="5047"/>
                    <a:pt x="157" y="7523"/>
                  </a:cubicBezTo>
                  <a:lnTo>
                    <a:pt x="225" y="7449"/>
                  </a:lnTo>
                  <a:cubicBezTo>
                    <a:pt x="1011" y="7435"/>
                    <a:pt x="1800" y="7424"/>
                    <a:pt x="2590" y="7411"/>
                  </a:cubicBezTo>
                  <a:cubicBezTo>
                    <a:pt x="2668" y="7411"/>
                    <a:pt x="2746" y="7411"/>
                    <a:pt x="2825" y="7408"/>
                  </a:cubicBezTo>
                  <a:lnTo>
                    <a:pt x="2845" y="7347"/>
                  </a:lnTo>
                  <a:cubicBezTo>
                    <a:pt x="2746" y="5485"/>
                    <a:pt x="2709" y="3618"/>
                    <a:pt x="2729" y="1753"/>
                  </a:cubicBezTo>
                  <a:cubicBezTo>
                    <a:pt x="2729" y="1682"/>
                    <a:pt x="2736" y="1603"/>
                    <a:pt x="2784" y="1556"/>
                  </a:cubicBezTo>
                  <a:cubicBezTo>
                    <a:pt x="2825" y="1515"/>
                    <a:pt x="2889" y="1504"/>
                    <a:pt x="2943" y="1501"/>
                  </a:cubicBezTo>
                  <a:cubicBezTo>
                    <a:pt x="2995" y="1497"/>
                    <a:pt x="3047" y="1495"/>
                    <a:pt x="3099" y="1495"/>
                  </a:cubicBezTo>
                  <a:cubicBezTo>
                    <a:pt x="3384" y="1495"/>
                    <a:pt x="3667" y="1557"/>
                    <a:pt x="3923" y="1678"/>
                  </a:cubicBezTo>
                  <a:lnTo>
                    <a:pt x="3992" y="1780"/>
                  </a:lnTo>
                  <a:cubicBezTo>
                    <a:pt x="3971" y="2233"/>
                    <a:pt x="3951" y="2685"/>
                    <a:pt x="3927" y="3138"/>
                  </a:cubicBezTo>
                  <a:cubicBezTo>
                    <a:pt x="3859" y="4553"/>
                    <a:pt x="3791" y="5969"/>
                    <a:pt x="3907" y="7377"/>
                  </a:cubicBezTo>
                  <a:cubicBezTo>
                    <a:pt x="4643" y="7380"/>
                    <a:pt x="5383" y="7380"/>
                    <a:pt x="6124" y="7384"/>
                  </a:cubicBezTo>
                  <a:lnTo>
                    <a:pt x="6124" y="7384"/>
                  </a:lnTo>
                  <a:cubicBezTo>
                    <a:pt x="6387" y="4946"/>
                    <a:pt x="6437" y="2486"/>
                    <a:pt x="6275" y="39"/>
                  </a:cubicBezTo>
                  <a:cubicBezTo>
                    <a:pt x="6106" y="11"/>
                    <a:pt x="5937" y="0"/>
                    <a:pt x="5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13;p59"/>
            <p:cNvSpPr/>
            <p:nvPr/>
          </p:nvSpPr>
          <p:spPr>
            <a:xfrm>
              <a:off x="1089673" y="4002671"/>
              <a:ext cx="199331" cy="56317"/>
            </a:xfrm>
            <a:custGeom>
              <a:avLst/>
              <a:gdLst/>
              <a:ahLst/>
              <a:cxnLst/>
              <a:rect l="l" t="t" r="r" b="b"/>
              <a:pathLst>
                <a:path w="3097" h="875" extrusionOk="0">
                  <a:moveTo>
                    <a:pt x="27" y="1"/>
                  </a:moveTo>
                  <a:cubicBezTo>
                    <a:pt x="11" y="1"/>
                    <a:pt x="0" y="14"/>
                    <a:pt x="0" y="28"/>
                  </a:cubicBezTo>
                  <a:lnTo>
                    <a:pt x="0" y="848"/>
                  </a:lnTo>
                  <a:cubicBezTo>
                    <a:pt x="0" y="861"/>
                    <a:pt x="11" y="875"/>
                    <a:pt x="27" y="875"/>
                  </a:cubicBezTo>
                  <a:lnTo>
                    <a:pt x="3069" y="875"/>
                  </a:lnTo>
                  <a:cubicBezTo>
                    <a:pt x="3086" y="875"/>
                    <a:pt x="3097" y="861"/>
                    <a:pt x="3097" y="848"/>
                  </a:cubicBezTo>
                  <a:lnTo>
                    <a:pt x="3097" y="28"/>
                  </a:lnTo>
                  <a:cubicBezTo>
                    <a:pt x="3097" y="14"/>
                    <a:pt x="3086" y="1"/>
                    <a:pt x="3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14;p59"/>
            <p:cNvSpPr/>
            <p:nvPr/>
          </p:nvSpPr>
          <p:spPr>
            <a:xfrm>
              <a:off x="1321825" y="4002671"/>
              <a:ext cx="195147" cy="56317"/>
            </a:xfrm>
            <a:custGeom>
              <a:avLst/>
              <a:gdLst/>
              <a:ahLst/>
              <a:cxnLst/>
              <a:rect l="l" t="t" r="r" b="b"/>
              <a:pathLst>
                <a:path w="3032" h="875" extrusionOk="0">
                  <a:moveTo>
                    <a:pt x="27" y="1"/>
                  </a:moveTo>
                  <a:cubicBezTo>
                    <a:pt x="10" y="1"/>
                    <a:pt x="0" y="14"/>
                    <a:pt x="0" y="28"/>
                  </a:cubicBezTo>
                  <a:lnTo>
                    <a:pt x="0" y="848"/>
                  </a:lnTo>
                  <a:cubicBezTo>
                    <a:pt x="0" y="861"/>
                    <a:pt x="10" y="875"/>
                    <a:pt x="27" y="875"/>
                  </a:cubicBezTo>
                  <a:lnTo>
                    <a:pt x="3004" y="875"/>
                  </a:lnTo>
                  <a:cubicBezTo>
                    <a:pt x="3018" y="875"/>
                    <a:pt x="3031" y="861"/>
                    <a:pt x="3031" y="848"/>
                  </a:cubicBezTo>
                  <a:lnTo>
                    <a:pt x="3031" y="28"/>
                  </a:lnTo>
                  <a:cubicBezTo>
                    <a:pt x="3031" y="14"/>
                    <a:pt x="3018" y="1"/>
                    <a:pt x="3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15;p59"/>
            <p:cNvSpPr/>
            <p:nvPr/>
          </p:nvSpPr>
          <p:spPr>
            <a:xfrm>
              <a:off x="1017008" y="2830450"/>
              <a:ext cx="582288" cy="842248"/>
            </a:xfrm>
            <a:custGeom>
              <a:avLst/>
              <a:gdLst/>
              <a:ahLst/>
              <a:cxnLst/>
              <a:rect l="l" t="t" r="r" b="b"/>
              <a:pathLst>
                <a:path w="9047" h="13086" extrusionOk="0">
                  <a:moveTo>
                    <a:pt x="3368" y="1"/>
                  </a:moveTo>
                  <a:cubicBezTo>
                    <a:pt x="2460" y="188"/>
                    <a:pt x="1810" y="504"/>
                    <a:pt x="1150" y="1032"/>
                  </a:cubicBezTo>
                  <a:cubicBezTo>
                    <a:pt x="803" y="1311"/>
                    <a:pt x="551" y="1957"/>
                    <a:pt x="354" y="2359"/>
                  </a:cubicBezTo>
                  <a:cubicBezTo>
                    <a:pt x="0" y="3080"/>
                    <a:pt x="418" y="4353"/>
                    <a:pt x="619" y="5129"/>
                  </a:cubicBezTo>
                  <a:cubicBezTo>
                    <a:pt x="1269" y="7676"/>
                    <a:pt x="721" y="9694"/>
                    <a:pt x="844" y="12321"/>
                  </a:cubicBezTo>
                  <a:cubicBezTo>
                    <a:pt x="854" y="12531"/>
                    <a:pt x="1147" y="12729"/>
                    <a:pt x="1337" y="12814"/>
                  </a:cubicBezTo>
                  <a:cubicBezTo>
                    <a:pt x="1409" y="12848"/>
                    <a:pt x="1745" y="12872"/>
                    <a:pt x="1823" y="12875"/>
                  </a:cubicBezTo>
                  <a:cubicBezTo>
                    <a:pt x="2550" y="12917"/>
                    <a:pt x="3306" y="13086"/>
                    <a:pt x="4040" y="13086"/>
                  </a:cubicBezTo>
                  <a:cubicBezTo>
                    <a:pt x="4217" y="13086"/>
                    <a:pt x="4392" y="13076"/>
                    <a:pt x="4565" y="13052"/>
                  </a:cubicBezTo>
                  <a:cubicBezTo>
                    <a:pt x="5835" y="12882"/>
                    <a:pt x="6165" y="12998"/>
                    <a:pt x="7492" y="12858"/>
                  </a:cubicBezTo>
                  <a:lnTo>
                    <a:pt x="8342" y="12657"/>
                  </a:lnTo>
                  <a:cubicBezTo>
                    <a:pt x="8621" y="12525"/>
                    <a:pt x="8499" y="11191"/>
                    <a:pt x="8482" y="10885"/>
                  </a:cubicBezTo>
                  <a:cubicBezTo>
                    <a:pt x="8353" y="8527"/>
                    <a:pt x="8216" y="6891"/>
                    <a:pt x="8747" y="4590"/>
                  </a:cubicBezTo>
                  <a:cubicBezTo>
                    <a:pt x="8877" y="4043"/>
                    <a:pt x="9047" y="3482"/>
                    <a:pt x="8962" y="2927"/>
                  </a:cubicBezTo>
                  <a:cubicBezTo>
                    <a:pt x="8901" y="2529"/>
                    <a:pt x="8709" y="2164"/>
                    <a:pt x="8492" y="1828"/>
                  </a:cubicBezTo>
                  <a:cubicBezTo>
                    <a:pt x="7904" y="916"/>
                    <a:pt x="7005" y="113"/>
                    <a:pt x="5923" y="1"/>
                  </a:cubicBezTo>
                  <a:lnTo>
                    <a:pt x="5889" y="62"/>
                  </a:lnTo>
                  <a:cubicBezTo>
                    <a:pt x="5892" y="344"/>
                    <a:pt x="5705" y="613"/>
                    <a:pt x="5447" y="712"/>
                  </a:cubicBezTo>
                  <a:cubicBezTo>
                    <a:pt x="5358" y="746"/>
                    <a:pt x="5267" y="760"/>
                    <a:pt x="5175" y="770"/>
                  </a:cubicBezTo>
                  <a:cubicBezTo>
                    <a:pt x="5113" y="775"/>
                    <a:pt x="5052" y="778"/>
                    <a:pt x="4990" y="778"/>
                  </a:cubicBezTo>
                  <a:cubicBezTo>
                    <a:pt x="4629" y="778"/>
                    <a:pt x="4267" y="684"/>
                    <a:pt x="3953" y="501"/>
                  </a:cubicBezTo>
                  <a:cubicBezTo>
                    <a:pt x="3753" y="385"/>
                    <a:pt x="3562" y="222"/>
                    <a:pt x="3484" y="5"/>
                  </a:cubicBezTo>
                  <a:lnTo>
                    <a:pt x="33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16;p59"/>
            <p:cNvSpPr/>
            <p:nvPr/>
          </p:nvSpPr>
          <p:spPr>
            <a:xfrm>
              <a:off x="1132795" y="2916115"/>
              <a:ext cx="565682" cy="489026"/>
            </a:xfrm>
            <a:custGeom>
              <a:avLst/>
              <a:gdLst/>
              <a:ahLst/>
              <a:cxnLst/>
              <a:rect l="l" t="t" r="r" b="b"/>
              <a:pathLst>
                <a:path w="8789" h="7598" extrusionOk="0">
                  <a:moveTo>
                    <a:pt x="6031" y="1"/>
                  </a:moveTo>
                  <a:cubicBezTo>
                    <a:pt x="5885" y="1"/>
                    <a:pt x="5737" y="45"/>
                    <a:pt x="5608" y="136"/>
                  </a:cubicBezTo>
                  <a:cubicBezTo>
                    <a:pt x="5274" y="371"/>
                    <a:pt x="5196" y="830"/>
                    <a:pt x="5431" y="1160"/>
                  </a:cubicBezTo>
                  <a:cubicBezTo>
                    <a:pt x="6394" y="2528"/>
                    <a:pt x="7540" y="4920"/>
                    <a:pt x="6935" y="5720"/>
                  </a:cubicBezTo>
                  <a:cubicBezTo>
                    <a:pt x="6830" y="5856"/>
                    <a:pt x="6509" y="6119"/>
                    <a:pt x="5594" y="6119"/>
                  </a:cubicBezTo>
                  <a:cubicBezTo>
                    <a:pt x="4728" y="6119"/>
                    <a:pt x="3330" y="5884"/>
                    <a:pt x="1079" y="5084"/>
                  </a:cubicBezTo>
                  <a:cubicBezTo>
                    <a:pt x="998" y="5055"/>
                    <a:pt x="914" y="5041"/>
                    <a:pt x="832" y="5041"/>
                  </a:cubicBezTo>
                  <a:cubicBezTo>
                    <a:pt x="528" y="5041"/>
                    <a:pt x="244" y="5229"/>
                    <a:pt x="137" y="5529"/>
                  </a:cubicBezTo>
                  <a:cubicBezTo>
                    <a:pt x="1" y="5913"/>
                    <a:pt x="202" y="6335"/>
                    <a:pt x="586" y="6472"/>
                  </a:cubicBezTo>
                  <a:cubicBezTo>
                    <a:pt x="2702" y="7223"/>
                    <a:pt x="4363" y="7598"/>
                    <a:pt x="5615" y="7598"/>
                  </a:cubicBezTo>
                  <a:cubicBezTo>
                    <a:pt x="6792" y="7598"/>
                    <a:pt x="7609" y="7268"/>
                    <a:pt x="8108" y="6607"/>
                  </a:cubicBezTo>
                  <a:cubicBezTo>
                    <a:pt x="8789" y="5712"/>
                    <a:pt x="8718" y="4345"/>
                    <a:pt x="7904" y="2545"/>
                  </a:cubicBezTo>
                  <a:cubicBezTo>
                    <a:pt x="7356" y="1337"/>
                    <a:pt x="6662" y="354"/>
                    <a:pt x="6632" y="310"/>
                  </a:cubicBezTo>
                  <a:cubicBezTo>
                    <a:pt x="6488" y="109"/>
                    <a:pt x="6262" y="1"/>
                    <a:pt x="6031"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17;p59"/>
            <p:cNvSpPr/>
            <p:nvPr/>
          </p:nvSpPr>
          <p:spPr>
            <a:xfrm>
              <a:off x="897875" y="2916051"/>
              <a:ext cx="646457" cy="508335"/>
            </a:xfrm>
            <a:custGeom>
              <a:avLst/>
              <a:gdLst/>
              <a:ahLst/>
              <a:cxnLst/>
              <a:rect l="l" t="t" r="r" b="b"/>
              <a:pathLst>
                <a:path w="10044" h="7898" extrusionOk="0">
                  <a:moveTo>
                    <a:pt x="3125" y="1"/>
                  </a:moveTo>
                  <a:cubicBezTo>
                    <a:pt x="3000" y="1"/>
                    <a:pt x="2874" y="33"/>
                    <a:pt x="2759" y="100"/>
                  </a:cubicBezTo>
                  <a:cubicBezTo>
                    <a:pt x="2120" y="464"/>
                    <a:pt x="1358" y="1737"/>
                    <a:pt x="919" y="2761"/>
                  </a:cubicBezTo>
                  <a:cubicBezTo>
                    <a:pt x="443" y="3880"/>
                    <a:pt x="0" y="5465"/>
                    <a:pt x="623" y="6636"/>
                  </a:cubicBezTo>
                  <a:cubicBezTo>
                    <a:pt x="936" y="7228"/>
                    <a:pt x="1623" y="7898"/>
                    <a:pt x="3130" y="7898"/>
                  </a:cubicBezTo>
                  <a:cubicBezTo>
                    <a:pt x="3280" y="7898"/>
                    <a:pt x="3433" y="7894"/>
                    <a:pt x="3596" y="7881"/>
                  </a:cubicBezTo>
                  <a:cubicBezTo>
                    <a:pt x="5049" y="7759"/>
                    <a:pt x="7043" y="7085"/>
                    <a:pt x="9527" y="5877"/>
                  </a:cubicBezTo>
                  <a:cubicBezTo>
                    <a:pt x="9894" y="5697"/>
                    <a:pt x="10044" y="5258"/>
                    <a:pt x="9866" y="4890"/>
                  </a:cubicBezTo>
                  <a:cubicBezTo>
                    <a:pt x="9740" y="4629"/>
                    <a:pt x="9476" y="4476"/>
                    <a:pt x="9201" y="4476"/>
                  </a:cubicBezTo>
                  <a:cubicBezTo>
                    <a:pt x="9093" y="4476"/>
                    <a:pt x="8984" y="4500"/>
                    <a:pt x="8880" y="4550"/>
                  </a:cubicBezTo>
                  <a:cubicBezTo>
                    <a:pt x="6070" y="5920"/>
                    <a:pt x="4218" y="6422"/>
                    <a:pt x="3124" y="6422"/>
                  </a:cubicBezTo>
                  <a:cubicBezTo>
                    <a:pt x="2479" y="6422"/>
                    <a:pt x="2098" y="6248"/>
                    <a:pt x="1939" y="5975"/>
                  </a:cubicBezTo>
                  <a:cubicBezTo>
                    <a:pt x="1272" y="4829"/>
                    <a:pt x="2902" y="1784"/>
                    <a:pt x="3497" y="1373"/>
                  </a:cubicBezTo>
                  <a:cubicBezTo>
                    <a:pt x="3844" y="1168"/>
                    <a:pt x="3967" y="723"/>
                    <a:pt x="3763" y="372"/>
                  </a:cubicBezTo>
                  <a:cubicBezTo>
                    <a:pt x="3628" y="134"/>
                    <a:pt x="3380" y="1"/>
                    <a:pt x="3125"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18;p59"/>
            <p:cNvSpPr/>
            <p:nvPr/>
          </p:nvSpPr>
          <p:spPr>
            <a:xfrm>
              <a:off x="914738" y="2883548"/>
              <a:ext cx="244449" cy="323872"/>
            </a:xfrm>
            <a:custGeom>
              <a:avLst/>
              <a:gdLst/>
              <a:ahLst/>
              <a:cxnLst/>
              <a:rect l="l" t="t" r="r" b="b"/>
              <a:pathLst>
                <a:path w="3798" h="5032" extrusionOk="0">
                  <a:moveTo>
                    <a:pt x="3104" y="0"/>
                  </a:moveTo>
                  <a:cubicBezTo>
                    <a:pt x="2961" y="0"/>
                    <a:pt x="2833" y="150"/>
                    <a:pt x="2589" y="302"/>
                  </a:cubicBezTo>
                  <a:cubicBezTo>
                    <a:pt x="2246" y="516"/>
                    <a:pt x="1494" y="1187"/>
                    <a:pt x="1263" y="1520"/>
                  </a:cubicBezTo>
                  <a:cubicBezTo>
                    <a:pt x="660" y="2385"/>
                    <a:pt x="381" y="2840"/>
                    <a:pt x="0" y="3885"/>
                  </a:cubicBezTo>
                  <a:lnTo>
                    <a:pt x="0" y="4184"/>
                  </a:lnTo>
                  <a:cubicBezTo>
                    <a:pt x="657" y="4456"/>
                    <a:pt x="1214" y="4687"/>
                    <a:pt x="1837" y="5031"/>
                  </a:cubicBezTo>
                  <a:cubicBezTo>
                    <a:pt x="2695" y="4010"/>
                    <a:pt x="3337" y="2806"/>
                    <a:pt x="3715" y="1527"/>
                  </a:cubicBezTo>
                  <a:cubicBezTo>
                    <a:pt x="3760" y="1380"/>
                    <a:pt x="3797" y="1231"/>
                    <a:pt x="3794" y="1078"/>
                  </a:cubicBezTo>
                  <a:cubicBezTo>
                    <a:pt x="3786" y="673"/>
                    <a:pt x="3610" y="346"/>
                    <a:pt x="3297" y="88"/>
                  </a:cubicBezTo>
                  <a:cubicBezTo>
                    <a:pt x="3224" y="26"/>
                    <a:pt x="3163" y="0"/>
                    <a:pt x="3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19;p59"/>
            <p:cNvSpPr/>
            <p:nvPr/>
          </p:nvSpPr>
          <p:spPr>
            <a:xfrm>
              <a:off x="1446429" y="2881810"/>
              <a:ext cx="246380" cy="328442"/>
            </a:xfrm>
            <a:custGeom>
              <a:avLst/>
              <a:gdLst/>
              <a:ahLst/>
              <a:cxnLst/>
              <a:rect l="l" t="t" r="r" b="b"/>
              <a:pathLst>
                <a:path w="3828" h="5103" extrusionOk="0">
                  <a:moveTo>
                    <a:pt x="796" y="0"/>
                  </a:moveTo>
                  <a:cubicBezTo>
                    <a:pt x="519" y="0"/>
                    <a:pt x="282" y="368"/>
                    <a:pt x="159" y="642"/>
                  </a:cubicBezTo>
                  <a:cubicBezTo>
                    <a:pt x="24" y="948"/>
                    <a:pt x="0" y="1295"/>
                    <a:pt x="3" y="1629"/>
                  </a:cubicBezTo>
                  <a:cubicBezTo>
                    <a:pt x="10" y="1928"/>
                    <a:pt x="34" y="2228"/>
                    <a:pt x="119" y="2514"/>
                  </a:cubicBezTo>
                  <a:cubicBezTo>
                    <a:pt x="368" y="3357"/>
                    <a:pt x="1089" y="3970"/>
                    <a:pt x="1480" y="4755"/>
                  </a:cubicBezTo>
                  <a:lnTo>
                    <a:pt x="1629" y="5102"/>
                  </a:lnTo>
                  <a:cubicBezTo>
                    <a:pt x="2287" y="4687"/>
                    <a:pt x="3157" y="4657"/>
                    <a:pt x="3746" y="4143"/>
                  </a:cubicBezTo>
                  <a:cubicBezTo>
                    <a:pt x="3780" y="4112"/>
                    <a:pt x="3818" y="4075"/>
                    <a:pt x="3824" y="4028"/>
                  </a:cubicBezTo>
                  <a:cubicBezTo>
                    <a:pt x="3827" y="3987"/>
                    <a:pt x="3813" y="3949"/>
                    <a:pt x="3797" y="3915"/>
                  </a:cubicBezTo>
                  <a:cubicBezTo>
                    <a:pt x="3617" y="3524"/>
                    <a:pt x="3439" y="3133"/>
                    <a:pt x="3259" y="2738"/>
                  </a:cubicBezTo>
                  <a:cubicBezTo>
                    <a:pt x="2940" y="2034"/>
                    <a:pt x="2718" y="1758"/>
                    <a:pt x="2246" y="1142"/>
                  </a:cubicBezTo>
                  <a:cubicBezTo>
                    <a:pt x="1939" y="747"/>
                    <a:pt x="1388" y="169"/>
                    <a:pt x="894" y="16"/>
                  </a:cubicBezTo>
                  <a:cubicBezTo>
                    <a:pt x="861" y="5"/>
                    <a:pt x="828" y="0"/>
                    <a:pt x="7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20;p59"/>
            <p:cNvSpPr/>
            <p:nvPr/>
          </p:nvSpPr>
          <p:spPr>
            <a:xfrm flipH="1">
              <a:off x="1454284" y="2516943"/>
              <a:ext cx="134518" cy="125957"/>
            </a:xfrm>
            <a:custGeom>
              <a:avLst/>
              <a:gdLst/>
              <a:ahLst/>
              <a:cxnLst/>
              <a:rect l="l" t="t" r="r" b="b"/>
              <a:pathLst>
                <a:path w="2090" h="1957" extrusionOk="0">
                  <a:moveTo>
                    <a:pt x="1045" y="0"/>
                  </a:moveTo>
                  <a:cubicBezTo>
                    <a:pt x="564" y="0"/>
                    <a:pt x="144" y="352"/>
                    <a:pt x="75" y="840"/>
                  </a:cubicBezTo>
                  <a:cubicBezTo>
                    <a:pt x="1" y="1378"/>
                    <a:pt x="375" y="1871"/>
                    <a:pt x="909" y="1946"/>
                  </a:cubicBezTo>
                  <a:cubicBezTo>
                    <a:pt x="956" y="1953"/>
                    <a:pt x="1004" y="1956"/>
                    <a:pt x="1050" y="1956"/>
                  </a:cubicBezTo>
                  <a:cubicBezTo>
                    <a:pt x="1528" y="1956"/>
                    <a:pt x="1947" y="1603"/>
                    <a:pt x="2014" y="1115"/>
                  </a:cubicBezTo>
                  <a:cubicBezTo>
                    <a:pt x="2089" y="581"/>
                    <a:pt x="1719" y="85"/>
                    <a:pt x="1181" y="10"/>
                  </a:cubicBezTo>
                  <a:cubicBezTo>
                    <a:pt x="1136" y="3"/>
                    <a:pt x="1090" y="0"/>
                    <a:pt x="1045"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21;p59"/>
            <p:cNvSpPr/>
            <p:nvPr/>
          </p:nvSpPr>
          <p:spPr>
            <a:xfrm flipH="1">
              <a:off x="1034968" y="2515785"/>
              <a:ext cx="134518" cy="126022"/>
            </a:xfrm>
            <a:custGeom>
              <a:avLst/>
              <a:gdLst/>
              <a:ahLst/>
              <a:cxnLst/>
              <a:rect l="l" t="t" r="r" b="b"/>
              <a:pathLst>
                <a:path w="2090" h="1958" extrusionOk="0">
                  <a:moveTo>
                    <a:pt x="1041" y="0"/>
                  </a:moveTo>
                  <a:cubicBezTo>
                    <a:pt x="563" y="0"/>
                    <a:pt x="144" y="354"/>
                    <a:pt x="76" y="841"/>
                  </a:cubicBezTo>
                  <a:cubicBezTo>
                    <a:pt x="1" y="1378"/>
                    <a:pt x="372" y="1872"/>
                    <a:pt x="909" y="1947"/>
                  </a:cubicBezTo>
                  <a:cubicBezTo>
                    <a:pt x="957" y="1954"/>
                    <a:pt x="1004" y="1957"/>
                    <a:pt x="1051" y="1957"/>
                  </a:cubicBezTo>
                  <a:cubicBezTo>
                    <a:pt x="1529" y="1957"/>
                    <a:pt x="1947" y="1603"/>
                    <a:pt x="2015" y="1117"/>
                  </a:cubicBezTo>
                  <a:cubicBezTo>
                    <a:pt x="2090" y="579"/>
                    <a:pt x="1716" y="86"/>
                    <a:pt x="1182" y="11"/>
                  </a:cubicBezTo>
                  <a:cubicBezTo>
                    <a:pt x="1134" y="4"/>
                    <a:pt x="1088" y="0"/>
                    <a:pt x="1041"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22;p59"/>
            <p:cNvSpPr/>
            <p:nvPr/>
          </p:nvSpPr>
          <p:spPr>
            <a:xfrm flipH="1">
              <a:off x="1087032" y="2115004"/>
              <a:ext cx="456845" cy="613954"/>
            </a:xfrm>
            <a:custGeom>
              <a:avLst/>
              <a:gdLst/>
              <a:ahLst/>
              <a:cxnLst/>
              <a:rect l="l" t="t" r="r" b="b"/>
              <a:pathLst>
                <a:path w="7098" h="9539" extrusionOk="0">
                  <a:moveTo>
                    <a:pt x="3514" y="1"/>
                  </a:moveTo>
                  <a:cubicBezTo>
                    <a:pt x="3489" y="1"/>
                    <a:pt x="3464" y="1"/>
                    <a:pt x="3439" y="2"/>
                  </a:cubicBezTo>
                  <a:cubicBezTo>
                    <a:pt x="1528" y="46"/>
                    <a:pt x="0" y="1645"/>
                    <a:pt x="44" y="3557"/>
                  </a:cubicBezTo>
                  <a:lnTo>
                    <a:pt x="102" y="6140"/>
                  </a:lnTo>
                  <a:cubicBezTo>
                    <a:pt x="146" y="8026"/>
                    <a:pt x="1703" y="9539"/>
                    <a:pt x="3582" y="9539"/>
                  </a:cubicBezTo>
                  <a:cubicBezTo>
                    <a:pt x="3607" y="9539"/>
                    <a:pt x="3632" y="9539"/>
                    <a:pt x="3657" y="9538"/>
                  </a:cubicBezTo>
                  <a:cubicBezTo>
                    <a:pt x="5570" y="9494"/>
                    <a:pt x="7097" y="7895"/>
                    <a:pt x="7053" y="5983"/>
                  </a:cubicBezTo>
                  <a:lnTo>
                    <a:pt x="6995" y="3400"/>
                  </a:lnTo>
                  <a:cubicBezTo>
                    <a:pt x="6951" y="1514"/>
                    <a:pt x="5393" y="1"/>
                    <a:pt x="3514"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23;p59"/>
            <p:cNvSpPr/>
            <p:nvPr/>
          </p:nvSpPr>
          <p:spPr>
            <a:xfrm flipH="1">
              <a:off x="1072878" y="2563734"/>
              <a:ext cx="40291" cy="56446"/>
            </a:xfrm>
            <a:custGeom>
              <a:avLst/>
              <a:gdLst/>
              <a:ahLst/>
              <a:cxnLst/>
              <a:rect l="l" t="t" r="r" b="b"/>
              <a:pathLst>
                <a:path w="626" h="877" extrusionOk="0">
                  <a:moveTo>
                    <a:pt x="613" y="1"/>
                  </a:moveTo>
                  <a:cubicBezTo>
                    <a:pt x="238" y="69"/>
                    <a:pt x="0" y="474"/>
                    <a:pt x="68" y="838"/>
                  </a:cubicBezTo>
                  <a:cubicBezTo>
                    <a:pt x="74" y="865"/>
                    <a:pt x="93" y="877"/>
                    <a:pt x="114" y="877"/>
                  </a:cubicBezTo>
                  <a:cubicBezTo>
                    <a:pt x="142" y="877"/>
                    <a:pt x="173" y="855"/>
                    <a:pt x="177" y="824"/>
                  </a:cubicBezTo>
                  <a:cubicBezTo>
                    <a:pt x="214" y="495"/>
                    <a:pt x="374" y="232"/>
                    <a:pt x="619" y="14"/>
                  </a:cubicBezTo>
                  <a:cubicBezTo>
                    <a:pt x="626" y="8"/>
                    <a:pt x="619" y="1"/>
                    <a:pt x="6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24;p59"/>
            <p:cNvSpPr/>
            <p:nvPr/>
          </p:nvSpPr>
          <p:spPr>
            <a:xfrm flipH="1">
              <a:off x="1421203" y="2483797"/>
              <a:ext cx="47628" cy="48980"/>
            </a:xfrm>
            <a:custGeom>
              <a:avLst/>
              <a:gdLst/>
              <a:ahLst/>
              <a:cxnLst/>
              <a:rect l="l" t="t" r="r" b="b"/>
              <a:pathLst>
                <a:path w="740" h="761" extrusionOk="0">
                  <a:moveTo>
                    <a:pt x="370" y="1"/>
                  </a:moveTo>
                  <a:cubicBezTo>
                    <a:pt x="364" y="1"/>
                    <a:pt x="357" y="1"/>
                    <a:pt x="351" y="1"/>
                  </a:cubicBezTo>
                  <a:cubicBezTo>
                    <a:pt x="154" y="11"/>
                    <a:pt x="1" y="188"/>
                    <a:pt x="11" y="396"/>
                  </a:cubicBezTo>
                  <a:cubicBezTo>
                    <a:pt x="21" y="600"/>
                    <a:pt x="178" y="760"/>
                    <a:pt x="372" y="760"/>
                  </a:cubicBezTo>
                  <a:cubicBezTo>
                    <a:pt x="377" y="760"/>
                    <a:pt x="383" y="760"/>
                    <a:pt x="389" y="760"/>
                  </a:cubicBezTo>
                  <a:cubicBezTo>
                    <a:pt x="586" y="749"/>
                    <a:pt x="739" y="573"/>
                    <a:pt x="729" y="365"/>
                  </a:cubicBezTo>
                  <a:cubicBezTo>
                    <a:pt x="719" y="161"/>
                    <a:pt x="562" y="1"/>
                    <a:pt x="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25;p59"/>
            <p:cNvSpPr/>
            <p:nvPr/>
          </p:nvSpPr>
          <p:spPr>
            <a:xfrm flipH="1">
              <a:off x="1234683" y="2483153"/>
              <a:ext cx="47757" cy="48915"/>
            </a:xfrm>
            <a:custGeom>
              <a:avLst/>
              <a:gdLst/>
              <a:ahLst/>
              <a:cxnLst/>
              <a:rect l="l" t="t" r="r" b="b"/>
              <a:pathLst>
                <a:path w="742" h="760" extrusionOk="0">
                  <a:moveTo>
                    <a:pt x="371" y="0"/>
                  </a:moveTo>
                  <a:cubicBezTo>
                    <a:pt x="365" y="0"/>
                    <a:pt x="360" y="0"/>
                    <a:pt x="354" y="1"/>
                  </a:cubicBezTo>
                  <a:cubicBezTo>
                    <a:pt x="157" y="11"/>
                    <a:pt x="0" y="188"/>
                    <a:pt x="10" y="395"/>
                  </a:cubicBezTo>
                  <a:cubicBezTo>
                    <a:pt x="20" y="600"/>
                    <a:pt x="180" y="760"/>
                    <a:pt x="370" y="760"/>
                  </a:cubicBezTo>
                  <a:cubicBezTo>
                    <a:pt x="376" y="760"/>
                    <a:pt x="382" y="760"/>
                    <a:pt x="388" y="759"/>
                  </a:cubicBezTo>
                  <a:cubicBezTo>
                    <a:pt x="586" y="750"/>
                    <a:pt x="742" y="572"/>
                    <a:pt x="732" y="365"/>
                  </a:cubicBezTo>
                  <a:cubicBezTo>
                    <a:pt x="722" y="160"/>
                    <a:pt x="561"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26;p59"/>
            <p:cNvSpPr/>
            <p:nvPr/>
          </p:nvSpPr>
          <p:spPr>
            <a:xfrm rot="-10340898" flipH="1">
              <a:off x="1311080" y="2573259"/>
              <a:ext cx="40356" cy="33469"/>
            </a:xfrm>
            <a:custGeom>
              <a:avLst/>
              <a:gdLst/>
              <a:ahLst/>
              <a:cxnLst/>
              <a:rect l="l" t="t" r="r" b="b"/>
              <a:pathLst>
                <a:path w="627" h="520" extrusionOk="0">
                  <a:moveTo>
                    <a:pt x="499" y="1"/>
                  </a:moveTo>
                  <a:cubicBezTo>
                    <a:pt x="167" y="1"/>
                    <a:pt x="62" y="173"/>
                    <a:pt x="8" y="445"/>
                  </a:cubicBezTo>
                  <a:cubicBezTo>
                    <a:pt x="0" y="479"/>
                    <a:pt x="21" y="510"/>
                    <a:pt x="55" y="516"/>
                  </a:cubicBezTo>
                  <a:cubicBezTo>
                    <a:pt x="58" y="516"/>
                    <a:pt x="61" y="520"/>
                    <a:pt x="69" y="520"/>
                  </a:cubicBezTo>
                  <a:cubicBezTo>
                    <a:pt x="96" y="520"/>
                    <a:pt x="119" y="499"/>
                    <a:pt x="127" y="469"/>
                  </a:cubicBezTo>
                  <a:cubicBezTo>
                    <a:pt x="174" y="234"/>
                    <a:pt x="242" y="124"/>
                    <a:pt x="500" y="124"/>
                  </a:cubicBezTo>
                  <a:cubicBezTo>
                    <a:pt x="518" y="124"/>
                    <a:pt x="538" y="124"/>
                    <a:pt x="559" y="125"/>
                  </a:cubicBezTo>
                  <a:cubicBezTo>
                    <a:pt x="561" y="125"/>
                    <a:pt x="562" y="126"/>
                    <a:pt x="564" y="126"/>
                  </a:cubicBezTo>
                  <a:cubicBezTo>
                    <a:pt x="595" y="126"/>
                    <a:pt x="620" y="100"/>
                    <a:pt x="623" y="67"/>
                  </a:cubicBezTo>
                  <a:cubicBezTo>
                    <a:pt x="627" y="33"/>
                    <a:pt x="600" y="6"/>
                    <a:pt x="565" y="3"/>
                  </a:cubicBezTo>
                  <a:cubicBezTo>
                    <a:pt x="542" y="1"/>
                    <a:pt x="520" y="1"/>
                    <a:pt x="4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7;p59"/>
            <p:cNvSpPr/>
            <p:nvPr/>
          </p:nvSpPr>
          <p:spPr>
            <a:xfrm flipH="1">
              <a:off x="1223934" y="2412935"/>
              <a:ext cx="66615" cy="20145"/>
            </a:xfrm>
            <a:custGeom>
              <a:avLst/>
              <a:gdLst/>
              <a:ahLst/>
              <a:cxnLst/>
              <a:rect l="l" t="t" r="r" b="b"/>
              <a:pathLst>
                <a:path w="1035" h="313" extrusionOk="0">
                  <a:moveTo>
                    <a:pt x="500" y="0"/>
                  </a:moveTo>
                  <a:cubicBezTo>
                    <a:pt x="242" y="0"/>
                    <a:pt x="48" y="156"/>
                    <a:pt x="41" y="163"/>
                  </a:cubicBezTo>
                  <a:cubicBezTo>
                    <a:pt x="4" y="194"/>
                    <a:pt x="1" y="245"/>
                    <a:pt x="28" y="282"/>
                  </a:cubicBezTo>
                  <a:cubicBezTo>
                    <a:pt x="45" y="301"/>
                    <a:pt x="68" y="310"/>
                    <a:pt x="91" y="310"/>
                  </a:cubicBezTo>
                  <a:cubicBezTo>
                    <a:pt x="110" y="310"/>
                    <a:pt x="128" y="304"/>
                    <a:pt x="144" y="292"/>
                  </a:cubicBezTo>
                  <a:cubicBezTo>
                    <a:pt x="147" y="289"/>
                    <a:pt x="299" y="163"/>
                    <a:pt x="504" y="163"/>
                  </a:cubicBezTo>
                  <a:cubicBezTo>
                    <a:pt x="704" y="163"/>
                    <a:pt x="888" y="296"/>
                    <a:pt x="891" y="296"/>
                  </a:cubicBezTo>
                  <a:cubicBezTo>
                    <a:pt x="905" y="306"/>
                    <a:pt x="923" y="313"/>
                    <a:pt x="940" y="313"/>
                  </a:cubicBezTo>
                  <a:cubicBezTo>
                    <a:pt x="967" y="313"/>
                    <a:pt x="990" y="299"/>
                    <a:pt x="1007" y="278"/>
                  </a:cubicBezTo>
                  <a:cubicBezTo>
                    <a:pt x="1034" y="241"/>
                    <a:pt x="1025" y="190"/>
                    <a:pt x="990" y="163"/>
                  </a:cubicBezTo>
                  <a:cubicBezTo>
                    <a:pt x="980" y="156"/>
                    <a:pt x="759" y="0"/>
                    <a:pt x="5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28;p59"/>
            <p:cNvSpPr/>
            <p:nvPr/>
          </p:nvSpPr>
          <p:spPr>
            <a:xfrm flipH="1">
              <a:off x="1415475" y="2427287"/>
              <a:ext cx="66680" cy="28770"/>
            </a:xfrm>
            <a:custGeom>
              <a:avLst/>
              <a:gdLst/>
              <a:ahLst/>
              <a:cxnLst/>
              <a:rect l="l" t="t" r="r" b="b"/>
              <a:pathLst>
                <a:path w="1036" h="447" extrusionOk="0">
                  <a:moveTo>
                    <a:pt x="483" y="0"/>
                  </a:moveTo>
                  <a:cubicBezTo>
                    <a:pt x="280" y="0"/>
                    <a:pt x="75" y="81"/>
                    <a:pt x="65" y="87"/>
                  </a:cubicBezTo>
                  <a:cubicBezTo>
                    <a:pt x="21" y="104"/>
                    <a:pt x="0" y="154"/>
                    <a:pt x="18" y="195"/>
                  </a:cubicBezTo>
                  <a:cubicBezTo>
                    <a:pt x="31" y="226"/>
                    <a:pt x="63" y="245"/>
                    <a:pt x="96" y="245"/>
                  </a:cubicBezTo>
                  <a:cubicBezTo>
                    <a:pt x="106" y="245"/>
                    <a:pt x="116" y="243"/>
                    <a:pt x="126" y="239"/>
                  </a:cubicBezTo>
                  <a:cubicBezTo>
                    <a:pt x="191" y="215"/>
                    <a:pt x="348" y="166"/>
                    <a:pt x="485" y="166"/>
                  </a:cubicBezTo>
                  <a:cubicBezTo>
                    <a:pt x="535" y="166"/>
                    <a:pt x="583" y="172"/>
                    <a:pt x="623" y="189"/>
                  </a:cubicBezTo>
                  <a:cubicBezTo>
                    <a:pt x="817" y="270"/>
                    <a:pt x="861" y="382"/>
                    <a:pt x="861" y="389"/>
                  </a:cubicBezTo>
                  <a:cubicBezTo>
                    <a:pt x="875" y="423"/>
                    <a:pt x="905" y="447"/>
                    <a:pt x="940" y="447"/>
                  </a:cubicBezTo>
                  <a:cubicBezTo>
                    <a:pt x="949" y="447"/>
                    <a:pt x="957" y="443"/>
                    <a:pt x="963" y="443"/>
                  </a:cubicBezTo>
                  <a:cubicBezTo>
                    <a:pt x="1007" y="430"/>
                    <a:pt x="1035" y="382"/>
                    <a:pt x="1021" y="341"/>
                  </a:cubicBezTo>
                  <a:cubicBezTo>
                    <a:pt x="1015" y="321"/>
                    <a:pt x="957" y="148"/>
                    <a:pt x="684" y="35"/>
                  </a:cubicBezTo>
                  <a:cubicBezTo>
                    <a:pt x="622" y="10"/>
                    <a:pt x="553" y="0"/>
                    <a:pt x="4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29;p59"/>
            <p:cNvSpPr/>
            <p:nvPr/>
          </p:nvSpPr>
          <p:spPr>
            <a:xfrm flipH="1">
              <a:off x="1349376" y="2424713"/>
              <a:ext cx="25938" cy="123769"/>
            </a:xfrm>
            <a:custGeom>
              <a:avLst/>
              <a:gdLst/>
              <a:ahLst/>
              <a:cxnLst/>
              <a:rect l="l" t="t" r="r" b="b"/>
              <a:pathLst>
                <a:path w="403" h="1923" extrusionOk="0">
                  <a:moveTo>
                    <a:pt x="275" y="0"/>
                  </a:moveTo>
                  <a:cubicBezTo>
                    <a:pt x="234" y="0"/>
                    <a:pt x="198" y="30"/>
                    <a:pt x="195" y="72"/>
                  </a:cubicBezTo>
                  <a:cubicBezTo>
                    <a:pt x="181" y="232"/>
                    <a:pt x="161" y="395"/>
                    <a:pt x="140" y="552"/>
                  </a:cubicBezTo>
                  <a:cubicBezTo>
                    <a:pt x="69" y="1099"/>
                    <a:pt x="1" y="1617"/>
                    <a:pt x="253" y="1895"/>
                  </a:cubicBezTo>
                  <a:cubicBezTo>
                    <a:pt x="269" y="1912"/>
                    <a:pt x="290" y="1923"/>
                    <a:pt x="310" y="1923"/>
                  </a:cubicBezTo>
                  <a:cubicBezTo>
                    <a:pt x="330" y="1923"/>
                    <a:pt x="351" y="1916"/>
                    <a:pt x="365" y="1903"/>
                  </a:cubicBezTo>
                  <a:cubicBezTo>
                    <a:pt x="399" y="1871"/>
                    <a:pt x="402" y="1821"/>
                    <a:pt x="371" y="1790"/>
                  </a:cubicBezTo>
                  <a:cubicBezTo>
                    <a:pt x="167" y="1562"/>
                    <a:pt x="232" y="1083"/>
                    <a:pt x="300" y="576"/>
                  </a:cubicBezTo>
                  <a:cubicBezTo>
                    <a:pt x="321" y="412"/>
                    <a:pt x="341" y="249"/>
                    <a:pt x="355" y="86"/>
                  </a:cubicBezTo>
                  <a:cubicBezTo>
                    <a:pt x="358" y="42"/>
                    <a:pt x="327" y="4"/>
                    <a:pt x="283" y="1"/>
                  </a:cubicBezTo>
                  <a:cubicBezTo>
                    <a:pt x="280" y="1"/>
                    <a:pt x="278" y="0"/>
                    <a:pt x="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30;p59"/>
            <p:cNvSpPr/>
            <p:nvPr/>
          </p:nvSpPr>
          <p:spPr>
            <a:xfrm flipH="1">
              <a:off x="1064698" y="2036225"/>
              <a:ext cx="494948" cy="486001"/>
            </a:xfrm>
            <a:custGeom>
              <a:avLst/>
              <a:gdLst/>
              <a:ahLst/>
              <a:cxnLst/>
              <a:rect l="l" t="t" r="r" b="b"/>
              <a:pathLst>
                <a:path w="7690" h="7551" extrusionOk="0">
                  <a:moveTo>
                    <a:pt x="3510" y="1"/>
                  </a:moveTo>
                  <a:cubicBezTo>
                    <a:pt x="3282" y="1"/>
                    <a:pt x="3081" y="139"/>
                    <a:pt x="2909" y="280"/>
                  </a:cubicBezTo>
                  <a:cubicBezTo>
                    <a:pt x="2647" y="501"/>
                    <a:pt x="2415" y="759"/>
                    <a:pt x="2228" y="1042"/>
                  </a:cubicBezTo>
                  <a:lnTo>
                    <a:pt x="2153" y="1025"/>
                  </a:lnTo>
                  <a:cubicBezTo>
                    <a:pt x="2132" y="833"/>
                    <a:pt x="1914" y="703"/>
                    <a:pt x="1702" y="703"/>
                  </a:cubicBezTo>
                  <a:cubicBezTo>
                    <a:pt x="1678" y="703"/>
                    <a:pt x="1654" y="705"/>
                    <a:pt x="1630" y="709"/>
                  </a:cubicBezTo>
                  <a:cubicBezTo>
                    <a:pt x="1402" y="742"/>
                    <a:pt x="1214" y="896"/>
                    <a:pt x="1062" y="1059"/>
                  </a:cubicBezTo>
                  <a:cubicBezTo>
                    <a:pt x="333" y="1841"/>
                    <a:pt x="143" y="2934"/>
                    <a:pt x="78" y="3971"/>
                  </a:cubicBezTo>
                  <a:cubicBezTo>
                    <a:pt x="0" y="5165"/>
                    <a:pt x="55" y="6367"/>
                    <a:pt x="234" y="7551"/>
                  </a:cubicBezTo>
                  <a:lnTo>
                    <a:pt x="364" y="7482"/>
                  </a:lnTo>
                  <a:cubicBezTo>
                    <a:pt x="394" y="6656"/>
                    <a:pt x="490" y="5829"/>
                    <a:pt x="653" y="5012"/>
                  </a:cubicBezTo>
                  <a:cubicBezTo>
                    <a:pt x="708" y="4747"/>
                    <a:pt x="769" y="4478"/>
                    <a:pt x="922" y="4250"/>
                  </a:cubicBezTo>
                  <a:cubicBezTo>
                    <a:pt x="946" y="4216"/>
                    <a:pt x="973" y="4186"/>
                    <a:pt x="1010" y="4165"/>
                  </a:cubicBezTo>
                  <a:cubicBezTo>
                    <a:pt x="1029" y="4158"/>
                    <a:pt x="1049" y="4155"/>
                    <a:pt x="1069" y="4155"/>
                  </a:cubicBezTo>
                  <a:cubicBezTo>
                    <a:pt x="1115" y="4155"/>
                    <a:pt x="1162" y="4170"/>
                    <a:pt x="1204" y="4189"/>
                  </a:cubicBezTo>
                  <a:cubicBezTo>
                    <a:pt x="1327" y="4244"/>
                    <a:pt x="1374" y="4376"/>
                    <a:pt x="1470" y="4471"/>
                  </a:cubicBezTo>
                  <a:lnTo>
                    <a:pt x="1548" y="4478"/>
                  </a:lnTo>
                  <a:cubicBezTo>
                    <a:pt x="1698" y="4349"/>
                    <a:pt x="1837" y="4213"/>
                    <a:pt x="1970" y="4070"/>
                  </a:cubicBezTo>
                  <a:cubicBezTo>
                    <a:pt x="1997" y="4039"/>
                    <a:pt x="2024" y="4008"/>
                    <a:pt x="2065" y="4002"/>
                  </a:cubicBezTo>
                  <a:cubicBezTo>
                    <a:pt x="2071" y="4001"/>
                    <a:pt x="2078" y="4001"/>
                    <a:pt x="2084" y="4001"/>
                  </a:cubicBezTo>
                  <a:cubicBezTo>
                    <a:pt x="2102" y="4001"/>
                    <a:pt x="2119" y="4004"/>
                    <a:pt x="2137" y="4008"/>
                  </a:cubicBezTo>
                  <a:cubicBezTo>
                    <a:pt x="2500" y="4093"/>
                    <a:pt x="2759" y="4410"/>
                    <a:pt x="3120" y="4512"/>
                  </a:cubicBezTo>
                  <a:cubicBezTo>
                    <a:pt x="3154" y="4521"/>
                    <a:pt x="3190" y="4527"/>
                    <a:pt x="3225" y="4527"/>
                  </a:cubicBezTo>
                  <a:cubicBezTo>
                    <a:pt x="3261" y="4527"/>
                    <a:pt x="3297" y="4521"/>
                    <a:pt x="3328" y="4502"/>
                  </a:cubicBezTo>
                  <a:cubicBezTo>
                    <a:pt x="3354" y="4489"/>
                    <a:pt x="3372" y="4465"/>
                    <a:pt x="3392" y="4444"/>
                  </a:cubicBezTo>
                  <a:cubicBezTo>
                    <a:pt x="3521" y="4294"/>
                    <a:pt x="3654" y="4148"/>
                    <a:pt x="3783" y="3999"/>
                  </a:cubicBezTo>
                  <a:lnTo>
                    <a:pt x="3862" y="4066"/>
                  </a:lnTo>
                  <a:cubicBezTo>
                    <a:pt x="4066" y="4206"/>
                    <a:pt x="4273" y="4349"/>
                    <a:pt x="4477" y="4492"/>
                  </a:cubicBezTo>
                  <a:cubicBezTo>
                    <a:pt x="4515" y="4516"/>
                    <a:pt x="4552" y="4539"/>
                    <a:pt x="4593" y="4547"/>
                  </a:cubicBezTo>
                  <a:cubicBezTo>
                    <a:pt x="4602" y="4548"/>
                    <a:pt x="4610" y="4549"/>
                    <a:pt x="4619" y="4549"/>
                  </a:cubicBezTo>
                  <a:cubicBezTo>
                    <a:pt x="4707" y="4549"/>
                    <a:pt x="4783" y="4475"/>
                    <a:pt x="4845" y="4413"/>
                  </a:cubicBezTo>
                  <a:cubicBezTo>
                    <a:pt x="4940" y="4322"/>
                    <a:pt x="5042" y="4244"/>
                    <a:pt x="5154" y="4172"/>
                  </a:cubicBezTo>
                  <a:cubicBezTo>
                    <a:pt x="5177" y="4157"/>
                    <a:pt x="5205" y="4142"/>
                    <a:pt x="5232" y="4142"/>
                  </a:cubicBezTo>
                  <a:cubicBezTo>
                    <a:pt x="5242" y="4142"/>
                    <a:pt x="5251" y="4144"/>
                    <a:pt x="5260" y="4148"/>
                  </a:cubicBezTo>
                  <a:cubicBezTo>
                    <a:pt x="5284" y="4159"/>
                    <a:pt x="5297" y="4179"/>
                    <a:pt x="5308" y="4200"/>
                  </a:cubicBezTo>
                  <a:cubicBezTo>
                    <a:pt x="5447" y="4420"/>
                    <a:pt x="5611" y="4662"/>
                    <a:pt x="5838" y="4805"/>
                  </a:cubicBezTo>
                  <a:lnTo>
                    <a:pt x="5934" y="4839"/>
                  </a:lnTo>
                  <a:cubicBezTo>
                    <a:pt x="6154" y="4798"/>
                    <a:pt x="6372" y="4734"/>
                    <a:pt x="6580" y="4649"/>
                  </a:cubicBezTo>
                  <a:lnTo>
                    <a:pt x="6604" y="4658"/>
                  </a:lnTo>
                  <a:cubicBezTo>
                    <a:pt x="6845" y="5519"/>
                    <a:pt x="7022" y="6400"/>
                    <a:pt x="7131" y="7285"/>
                  </a:cubicBezTo>
                  <a:cubicBezTo>
                    <a:pt x="7138" y="7336"/>
                    <a:pt x="7145" y="7387"/>
                    <a:pt x="7175" y="7428"/>
                  </a:cubicBezTo>
                  <a:cubicBezTo>
                    <a:pt x="7197" y="7460"/>
                    <a:pt x="7237" y="7485"/>
                    <a:pt x="7276" y="7485"/>
                  </a:cubicBezTo>
                  <a:cubicBezTo>
                    <a:pt x="7287" y="7485"/>
                    <a:pt x="7298" y="7483"/>
                    <a:pt x="7308" y="7479"/>
                  </a:cubicBezTo>
                  <a:lnTo>
                    <a:pt x="7356" y="7302"/>
                  </a:lnTo>
                  <a:cubicBezTo>
                    <a:pt x="7553" y="6244"/>
                    <a:pt x="7611" y="5257"/>
                    <a:pt x="7658" y="4182"/>
                  </a:cubicBezTo>
                  <a:cubicBezTo>
                    <a:pt x="7690" y="3515"/>
                    <a:pt x="7645" y="2766"/>
                    <a:pt x="7134" y="2297"/>
                  </a:cubicBezTo>
                  <a:cubicBezTo>
                    <a:pt x="7033" y="2206"/>
                    <a:pt x="6896" y="2128"/>
                    <a:pt x="6764" y="2128"/>
                  </a:cubicBezTo>
                  <a:cubicBezTo>
                    <a:pt x="6719" y="2128"/>
                    <a:pt x="6674" y="2137"/>
                    <a:pt x="6631" y="2158"/>
                  </a:cubicBezTo>
                  <a:lnTo>
                    <a:pt x="6590" y="2086"/>
                  </a:lnTo>
                  <a:cubicBezTo>
                    <a:pt x="6583" y="1750"/>
                    <a:pt x="6532" y="1416"/>
                    <a:pt x="6434" y="1089"/>
                  </a:cubicBezTo>
                  <a:cubicBezTo>
                    <a:pt x="6407" y="1004"/>
                    <a:pt x="6376" y="916"/>
                    <a:pt x="6314" y="844"/>
                  </a:cubicBezTo>
                  <a:cubicBezTo>
                    <a:pt x="6270" y="797"/>
                    <a:pt x="6212" y="759"/>
                    <a:pt x="6154" y="722"/>
                  </a:cubicBezTo>
                  <a:cubicBezTo>
                    <a:pt x="5985" y="620"/>
                    <a:pt x="5804" y="528"/>
                    <a:pt x="5603" y="501"/>
                  </a:cubicBezTo>
                  <a:cubicBezTo>
                    <a:pt x="5557" y="493"/>
                    <a:pt x="5510" y="490"/>
                    <a:pt x="5463" y="490"/>
                  </a:cubicBezTo>
                  <a:cubicBezTo>
                    <a:pt x="5358" y="490"/>
                    <a:pt x="5252" y="507"/>
                    <a:pt x="5151" y="535"/>
                  </a:cubicBezTo>
                  <a:cubicBezTo>
                    <a:pt x="4926" y="596"/>
                    <a:pt x="4719" y="709"/>
                    <a:pt x="4552" y="865"/>
                  </a:cubicBezTo>
                  <a:lnTo>
                    <a:pt x="4436" y="719"/>
                  </a:lnTo>
                  <a:cubicBezTo>
                    <a:pt x="4325" y="579"/>
                    <a:pt x="4307" y="382"/>
                    <a:pt x="4185" y="249"/>
                  </a:cubicBezTo>
                  <a:cubicBezTo>
                    <a:pt x="4086" y="140"/>
                    <a:pt x="3933" y="92"/>
                    <a:pt x="3786" y="51"/>
                  </a:cubicBezTo>
                  <a:cubicBezTo>
                    <a:pt x="3698" y="28"/>
                    <a:pt x="3610" y="4"/>
                    <a:pt x="3518" y="1"/>
                  </a:cubicBezTo>
                  <a:cubicBezTo>
                    <a:pt x="3515" y="1"/>
                    <a:pt x="3512" y="1"/>
                    <a:pt x="35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31;p59"/>
            <p:cNvSpPr/>
            <p:nvPr/>
          </p:nvSpPr>
          <p:spPr>
            <a:xfrm>
              <a:off x="1460202" y="3201946"/>
              <a:ext cx="122031" cy="100019"/>
            </a:xfrm>
            <a:custGeom>
              <a:avLst/>
              <a:gdLst/>
              <a:ahLst/>
              <a:cxnLst/>
              <a:rect l="l" t="t" r="r" b="b"/>
              <a:pathLst>
                <a:path w="1896" h="1554" extrusionOk="0">
                  <a:moveTo>
                    <a:pt x="955" y="0"/>
                  </a:moveTo>
                  <a:cubicBezTo>
                    <a:pt x="554" y="0"/>
                    <a:pt x="148" y="197"/>
                    <a:pt x="52" y="588"/>
                  </a:cubicBezTo>
                  <a:cubicBezTo>
                    <a:pt x="0" y="802"/>
                    <a:pt x="162" y="952"/>
                    <a:pt x="341" y="952"/>
                  </a:cubicBezTo>
                  <a:cubicBezTo>
                    <a:pt x="375" y="952"/>
                    <a:pt x="409" y="946"/>
                    <a:pt x="443" y="935"/>
                  </a:cubicBezTo>
                  <a:lnTo>
                    <a:pt x="443" y="935"/>
                  </a:lnTo>
                  <a:cubicBezTo>
                    <a:pt x="286" y="1013"/>
                    <a:pt x="157" y="1128"/>
                    <a:pt x="96" y="1292"/>
                  </a:cubicBezTo>
                  <a:cubicBezTo>
                    <a:pt x="47" y="1418"/>
                    <a:pt x="170" y="1554"/>
                    <a:pt x="297" y="1554"/>
                  </a:cubicBezTo>
                  <a:cubicBezTo>
                    <a:pt x="528" y="1551"/>
                    <a:pt x="697" y="1401"/>
                    <a:pt x="915" y="1346"/>
                  </a:cubicBezTo>
                  <a:cubicBezTo>
                    <a:pt x="971" y="1332"/>
                    <a:pt x="1024" y="1326"/>
                    <a:pt x="1076" y="1326"/>
                  </a:cubicBezTo>
                  <a:cubicBezTo>
                    <a:pt x="1238" y="1326"/>
                    <a:pt x="1386" y="1391"/>
                    <a:pt x="1528" y="1496"/>
                  </a:cubicBezTo>
                  <a:cubicBezTo>
                    <a:pt x="1540" y="1506"/>
                    <a:pt x="1555" y="1510"/>
                    <a:pt x="1569" y="1510"/>
                  </a:cubicBezTo>
                  <a:cubicBezTo>
                    <a:pt x="1616" y="1510"/>
                    <a:pt x="1666" y="1467"/>
                    <a:pt x="1660" y="1418"/>
                  </a:cubicBezTo>
                  <a:cubicBezTo>
                    <a:pt x="1644" y="1177"/>
                    <a:pt x="1494" y="1010"/>
                    <a:pt x="1293" y="918"/>
                  </a:cubicBezTo>
                  <a:lnTo>
                    <a:pt x="1358" y="918"/>
                  </a:lnTo>
                  <a:cubicBezTo>
                    <a:pt x="1495" y="924"/>
                    <a:pt x="1622" y="1003"/>
                    <a:pt x="1759" y="1003"/>
                  </a:cubicBezTo>
                  <a:cubicBezTo>
                    <a:pt x="1764" y="1003"/>
                    <a:pt x="1770" y="1003"/>
                    <a:pt x="1776" y="1003"/>
                  </a:cubicBezTo>
                  <a:cubicBezTo>
                    <a:pt x="1834" y="999"/>
                    <a:pt x="1868" y="959"/>
                    <a:pt x="1875" y="901"/>
                  </a:cubicBezTo>
                  <a:cubicBezTo>
                    <a:pt x="1895" y="704"/>
                    <a:pt x="1698" y="567"/>
                    <a:pt x="1531" y="496"/>
                  </a:cubicBezTo>
                  <a:cubicBezTo>
                    <a:pt x="1558" y="492"/>
                    <a:pt x="1589" y="489"/>
                    <a:pt x="1616" y="486"/>
                  </a:cubicBezTo>
                  <a:cubicBezTo>
                    <a:pt x="1712" y="465"/>
                    <a:pt x="1729" y="343"/>
                    <a:pt x="1671" y="278"/>
                  </a:cubicBezTo>
                  <a:cubicBezTo>
                    <a:pt x="1502" y="93"/>
                    <a:pt x="1229" y="0"/>
                    <a:pt x="955"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32;p59"/>
            <p:cNvSpPr/>
            <p:nvPr/>
          </p:nvSpPr>
          <p:spPr>
            <a:xfrm>
              <a:off x="1078281" y="3217972"/>
              <a:ext cx="133874" cy="102916"/>
            </a:xfrm>
            <a:custGeom>
              <a:avLst/>
              <a:gdLst/>
              <a:ahLst/>
              <a:cxnLst/>
              <a:rect l="l" t="t" r="r" b="b"/>
              <a:pathLst>
                <a:path w="2080" h="1599" extrusionOk="0">
                  <a:moveTo>
                    <a:pt x="808" y="0"/>
                  </a:moveTo>
                  <a:cubicBezTo>
                    <a:pt x="648" y="0"/>
                    <a:pt x="494" y="46"/>
                    <a:pt x="385" y="169"/>
                  </a:cubicBezTo>
                  <a:cubicBezTo>
                    <a:pt x="317" y="247"/>
                    <a:pt x="344" y="359"/>
                    <a:pt x="443" y="394"/>
                  </a:cubicBezTo>
                  <a:cubicBezTo>
                    <a:pt x="600" y="444"/>
                    <a:pt x="742" y="468"/>
                    <a:pt x="878" y="512"/>
                  </a:cubicBezTo>
                  <a:cubicBezTo>
                    <a:pt x="845" y="510"/>
                    <a:pt x="809" y="509"/>
                    <a:pt x="772" y="509"/>
                  </a:cubicBezTo>
                  <a:cubicBezTo>
                    <a:pt x="525" y="509"/>
                    <a:pt x="224" y="566"/>
                    <a:pt x="171" y="815"/>
                  </a:cubicBezTo>
                  <a:cubicBezTo>
                    <a:pt x="160" y="873"/>
                    <a:pt x="181" y="917"/>
                    <a:pt x="229" y="955"/>
                  </a:cubicBezTo>
                  <a:cubicBezTo>
                    <a:pt x="334" y="1036"/>
                    <a:pt x="480" y="1030"/>
                    <a:pt x="623" y="1033"/>
                  </a:cubicBezTo>
                  <a:cubicBezTo>
                    <a:pt x="419" y="1097"/>
                    <a:pt x="235" y="1193"/>
                    <a:pt x="116" y="1295"/>
                  </a:cubicBezTo>
                  <a:cubicBezTo>
                    <a:pt x="0" y="1387"/>
                    <a:pt x="106" y="1543"/>
                    <a:pt x="222" y="1553"/>
                  </a:cubicBezTo>
                  <a:cubicBezTo>
                    <a:pt x="252" y="1557"/>
                    <a:pt x="282" y="1558"/>
                    <a:pt x="312" y="1558"/>
                  </a:cubicBezTo>
                  <a:cubicBezTo>
                    <a:pt x="524" y="1558"/>
                    <a:pt x="718" y="1481"/>
                    <a:pt x="933" y="1476"/>
                  </a:cubicBezTo>
                  <a:cubicBezTo>
                    <a:pt x="943" y="1475"/>
                    <a:pt x="953" y="1475"/>
                    <a:pt x="964" y="1475"/>
                  </a:cubicBezTo>
                  <a:cubicBezTo>
                    <a:pt x="1168" y="1475"/>
                    <a:pt x="1345" y="1572"/>
                    <a:pt x="1545" y="1598"/>
                  </a:cubicBezTo>
                  <a:cubicBezTo>
                    <a:pt x="1552" y="1599"/>
                    <a:pt x="1558" y="1599"/>
                    <a:pt x="1564" y="1599"/>
                  </a:cubicBezTo>
                  <a:cubicBezTo>
                    <a:pt x="1626" y="1599"/>
                    <a:pt x="1674" y="1569"/>
                    <a:pt x="1708" y="1526"/>
                  </a:cubicBezTo>
                  <a:cubicBezTo>
                    <a:pt x="1865" y="1476"/>
                    <a:pt x="1991" y="1288"/>
                    <a:pt x="1930" y="1111"/>
                  </a:cubicBezTo>
                  <a:cubicBezTo>
                    <a:pt x="2015" y="1077"/>
                    <a:pt x="2079" y="989"/>
                    <a:pt x="2079" y="897"/>
                  </a:cubicBezTo>
                  <a:cubicBezTo>
                    <a:pt x="2073" y="540"/>
                    <a:pt x="1630" y="267"/>
                    <a:pt x="1338" y="131"/>
                  </a:cubicBezTo>
                  <a:cubicBezTo>
                    <a:pt x="1188" y="60"/>
                    <a:pt x="993" y="0"/>
                    <a:pt x="808"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33;p59"/>
            <p:cNvSpPr/>
            <p:nvPr/>
          </p:nvSpPr>
          <p:spPr>
            <a:xfrm>
              <a:off x="1154099" y="3282591"/>
              <a:ext cx="151831" cy="41771"/>
            </a:xfrm>
            <a:custGeom>
              <a:avLst/>
              <a:gdLst/>
              <a:ahLst/>
              <a:cxnLst/>
              <a:rect l="l" t="t" r="r" b="b"/>
              <a:pathLst>
                <a:path w="2359" h="649" extrusionOk="0">
                  <a:moveTo>
                    <a:pt x="2309" y="1"/>
                  </a:moveTo>
                  <a:cubicBezTo>
                    <a:pt x="2306" y="1"/>
                    <a:pt x="2303" y="1"/>
                    <a:pt x="2300" y="2"/>
                  </a:cubicBezTo>
                  <a:cubicBezTo>
                    <a:pt x="1541" y="196"/>
                    <a:pt x="748" y="390"/>
                    <a:pt x="6" y="638"/>
                  </a:cubicBezTo>
                  <a:cubicBezTo>
                    <a:pt x="1" y="641"/>
                    <a:pt x="2" y="649"/>
                    <a:pt x="7" y="649"/>
                  </a:cubicBezTo>
                  <a:cubicBezTo>
                    <a:pt x="8" y="649"/>
                    <a:pt x="9" y="648"/>
                    <a:pt x="10" y="648"/>
                  </a:cubicBezTo>
                  <a:cubicBezTo>
                    <a:pt x="731" y="549"/>
                    <a:pt x="1680" y="427"/>
                    <a:pt x="2327" y="63"/>
                  </a:cubicBezTo>
                  <a:cubicBezTo>
                    <a:pt x="2358" y="48"/>
                    <a:pt x="2341" y="1"/>
                    <a:pt x="23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34;p59"/>
            <p:cNvSpPr/>
            <p:nvPr/>
          </p:nvSpPr>
          <p:spPr>
            <a:xfrm>
              <a:off x="1318478" y="3306855"/>
              <a:ext cx="162193" cy="72215"/>
            </a:xfrm>
            <a:custGeom>
              <a:avLst/>
              <a:gdLst/>
              <a:ahLst/>
              <a:cxnLst/>
              <a:rect l="l" t="t" r="r" b="b"/>
              <a:pathLst>
                <a:path w="2520" h="1122" extrusionOk="0">
                  <a:moveTo>
                    <a:pt x="2460" y="1"/>
                  </a:moveTo>
                  <a:cubicBezTo>
                    <a:pt x="2454" y="1"/>
                    <a:pt x="2447" y="2"/>
                    <a:pt x="2441" y="6"/>
                  </a:cubicBezTo>
                  <a:cubicBezTo>
                    <a:pt x="2073" y="176"/>
                    <a:pt x="1709" y="349"/>
                    <a:pt x="1341" y="519"/>
                  </a:cubicBezTo>
                  <a:cubicBezTo>
                    <a:pt x="947" y="707"/>
                    <a:pt x="443" y="1047"/>
                    <a:pt x="15" y="1101"/>
                  </a:cubicBezTo>
                  <a:cubicBezTo>
                    <a:pt x="1" y="1101"/>
                    <a:pt x="1" y="1122"/>
                    <a:pt x="15" y="1122"/>
                  </a:cubicBezTo>
                  <a:cubicBezTo>
                    <a:pt x="382" y="1115"/>
                    <a:pt x="723" y="907"/>
                    <a:pt x="1049" y="754"/>
                  </a:cubicBezTo>
                  <a:cubicBezTo>
                    <a:pt x="1525" y="526"/>
                    <a:pt x="2001" y="299"/>
                    <a:pt x="2481" y="74"/>
                  </a:cubicBezTo>
                  <a:cubicBezTo>
                    <a:pt x="2519" y="53"/>
                    <a:pt x="2497" y="1"/>
                    <a:pt x="24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35;p59"/>
            <p:cNvSpPr/>
            <p:nvPr/>
          </p:nvSpPr>
          <p:spPr>
            <a:xfrm>
              <a:off x="1517613" y="3227240"/>
              <a:ext cx="42029" cy="7337"/>
            </a:xfrm>
            <a:custGeom>
              <a:avLst/>
              <a:gdLst/>
              <a:ahLst/>
              <a:cxnLst/>
              <a:rect l="l" t="t" r="r" b="b"/>
              <a:pathLst>
                <a:path w="653" h="114" extrusionOk="0">
                  <a:moveTo>
                    <a:pt x="176" y="0"/>
                  </a:moveTo>
                  <a:cubicBezTo>
                    <a:pt x="131" y="0"/>
                    <a:pt x="85" y="3"/>
                    <a:pt x="37" y="8"/>
                  </a:cubicBezTo>
                  <a:cubicBezTo>
                    <a:pt x="4" y="11"/>
                    <a:pt x="0" y="62"/>
                    <a:pt x="33" y="62"/>
                  </a:cubicBezTo>
                  <a:cubicBezTo>
                    <a:pt x="35" y="62"/>
                    <a:pt x="36" y="62"/>
                    <a:pt x="37" y="62"/>
                  </a:cubicBezTo>
                  <a:cubicBezTo>
                    <a:pt x="76" y="60"/>
                    <a:pt x="116" y="59"/>
                    <a:pt x="156" y="59"/>
                  </a:cubicBezTo>
                  <a:cubicBezTo>
                    <a:pt x="316" y="59"/>
                    <a:pt x="480" y="75"/>
                    <a:pt x="636" y="113"/>
                  </a:cubicBezTo>
                  <a:cubicBezTo>
                    <a:pt x="637" y="113"/>
                    <a:pt x="638" y="114"/>
                    <a:pt x="639" y="114"/>
                  </a:cubicBezTo>
                  <a:cubicBezTo>
                    <a:pt x="650" y="114"/>
                    <a:pt x="652" y="96"/>
                    <a:pt x="639" y="93"/>
                  </a:cubicBezTo>
                  <a:cubicBezTo>
                    <a:pt x="483" y="32"/>
                    <a:pt x="335" y="0"/>
                    <a:pt x="1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0678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50"/>
        <p:cNvGrpSpPr/>
        <p:nvPr/>
      </p:nvGrpSpPr>
      <p:grpSpPr>
        <a:xfrm>
          <a:off x="0" y="0"/>
          <a:ext cx="0" cy="0"/>
          <a:chOff x="0" y="0"/>
          <a:chExt cx="0" cy="0"/>
        </a:xfrm>
      </p:grpSpPr>
      <p:grpSp>
        <p:nvGrpSpPr>
          <p:cNvPr id="6" name="Google Shape;1583;p84"/>
          <p:cNvGrpSpPr/>
          <p:nvPr/>
        </p:nvGrpSpPr>
        <p:grpSpPr>
          <a:xfrm flipH="1">
            <a:off x="107504" y="2859782"/>
            <a:ext cx="2664296" cy="2304256"/>
            <a:chOff x="1168425" y="2688550"/>
            <a:chExt cx="1791425" cy="1383900"/>
          </a:xfrm>
        </p:grpSpPr>
        <p:sp>
          <p:nvSpPr>
            <p:cNvPr id="7" name="Google Shape;1584;p84"/>
            <p:cNvSpPr/>
            <p:nvPr/>
          </p:nvSpPr>
          <p:spPr>
            <a:xfrm>
              <a:off x="1168425" y="3769700"/>
              <a:ext cx="1791425" cy="302750"/>
            </a:xfrm>
            <a:custGeom>
              <a:avLst/>
              <a:gdLst/>
              <a:ahLst/>
              <a:cxnLst/>
              <a:rect l="l" t="t" r="r" b="b"/>
              <a:pathLst>
                <a:path w="71657" h="12110" extrusionOk="0">
                  <a:moveTo>
                    <a:pt x="0" y="1"/>
                  </a:moveTo>
                  <a:lnTo>
                    <a:pt x="0" y="12110"/>
                  </a:lnTo>
                  <a:lnTo>
                    <a:pt x="71657" y="12110"/>
                  </a:lnTo>
                  <a:lnTo>
                    <a:pt x="716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85;p84"/>
            <p:cNvSpPr/>
            <p:nvPr/>
          </p:nvSpPr>
          <p:spPr>
            <a:xfrm>
              <a:off x="1948850" y="3226125"/>
              <a:ext cx="957150" cy="616725"/>
            </a:xfrm>
            <a:custGeom>
              <a:avLst/>
              <a:gdLst/>
              <a:ahLst/>
              <a:cxnLst/>
              <a:rect l="l" t="t" r="r" b="b"/>
              <a:pathLst>
                <a:path w="38286" h="24669" extrusionOk="0">
                  <a:moveTo>
                    <a:pt x="19582" y="1"/>
                  </a:moveTo>
                  <a:cubicBezTo>
                    <a:pt x="18711" y="1"/>
                    <a:pt x="17836" y="118"/>
                    <a:pt x="16991" y="327"/>
                  </a:cubicBezTo>
                  <a:cubicBezTo>
                    <a:pt x="15303" y="741"/>
                    <a:pt x="12017" y="1994"/>
                    <a:pt x="10584" y="2970"/>
                  </a:cubicBezTo>
                  <a:cubicBezTo>
                    <a:pt x="6560" y="5716"/>
                    <a:pt x="4913" y="7168"/>
                    <a:pt x="2334" y="11003"/>
                  </a:cubicBezTo>
                  <a:cubicBezTo>
                    <a:pt x="1926" y="11609"/>
                    <a:pt x="1418" y="13051"/>
                    <a:pt x="1098" y="13707"/>
                  </a:cubicBezTo>
                  <a:cubicBezTo>
                    <a:pt x="497" y="14953"/>
                    <a:pt x="139" y="16317"/>
                    <a:pt x="65" y="17696"/>
                  </a:cubicBezTo>
                  <a:cubicBezTo>
                    <a:pt x="0" y="18828"/>
                    <a:pt x="150" y="20043"/>
                    <a:pt x="867" y="20924"/>
                  </a:cubicBezTo>
                  <a:cubicBezTo>
                    <a:pt x="1427" y="21615"/>
                    <a:pt x="2315" y="22025"/>
                    <a:pt x="3205" y="22025"/>
                  </a:cubicBezTo>
                  <a:cubicBezTo>
                    <a:pt x="3306" y="22025"/>
                    <a:pt x="3407" y="22020"/>
                    <a:pt x="3507" y="22009"/>
                  </a:cubicBezTo>
                  <a:lnTo>
                    <a:pt x="3409" y="21934"/>
                  </a:lnTo>
                  <a:lnTo>
                    <a:pt x="3409" y="21934"/>
                  </a:lnTo>
                  <a:cubicBezTo>
                    <a:pt x="5852" y="22009"/>
                    <a:pt x="8295" y="22084"/>
                    <a:pt x="10734" y="22159"/>
                  </a:cubicBezTo>
                  <a:cubicBezTo>
                    <a:pt x="11368" y="22181"/>
                    <a:pt x="12005" y="22200"/>
                    <a:pt x="12641" y="22200"/>
                  </a:cubicBezTo>
                  <a:cubicBezTo>
                    <a:pt x="12803" y="22200"/>
                    <a:pt x="12964" y="22199"/>
                    <a:pt x="13126" y="22196"/>
                  </a:cubicBezTo>
                  <a:cubicBezTo>
                    <a:pt x="14909" y="22166"/>
                    <a:pt x="15994" y="22030"/>
                    <a:pt x="17763" y="21808"/>
                  </a:cubicBezTo>
                  <a:cubicBezTo>
                    <a:pt x="17933" y="22823"/>
                    <a:pt x="19478" y="23102"/>
                    <a:pt x="20955" y="23704"/>
                  </a:cubicBezTo>
                  <a:cubicBezTo>
                    <a:pt x="22571" y="24361"/>
                    <a:pt x="24692" y="24669"/>
                    <a:pt x="26758" y="24669"/>
                  </a:cubicBezTo>
                  <a:cubicBezTo>
                    <a:pt x="28254" y="24669"/>
                    <a:pt x="29721" y="24507"/>
                    <a:pt x="30947" y="24200"/>
                  </a:cubicBezTo>
                  <a:cubicBezTo>
                    <a:pt x="34043" y="23429"/>
                    <a:pt x="36367" y="22319"/>
                    <a:pt x="37139" y="21424"/>
                  </a:cubicBezTo>
                  <a:cubicBezTo>
                    <a:pt x="37598" y="20893"/>
                    <a:pt x="37949" y="18178"/>
                    <a:pt x="38085" y="17491"/>
                  </a:cubicBezTo>
                  <a:cubicBezTo>
                    <a:pt x="38286" y="16504"/>
                    <a:pt x="37874" y="13548"/>
                    <a:pt x="37534" y="12602"/>
                  </a:cubicBezTo>
                  <a:cubicBezTo>
                    <a:pt x="36704" y="10306"/>
                    <a:pt x="36190" y="9012"/>
                    <a:pt x="34819" y="7407"/>
                  </a:cubicBezTo>
                  <a:cubicBezTo>
                    <a:pt x="31536" y="3557"/>
                    <a:pt x="26732" y="892"/>
                    <a:pt x="21698" y="252"/>
                  </a:cubicBezTo>
                  <a:lnTo>
                    <a:pt x="21698" y="252"/>
                  </a:lnTo>
                  <a:cubicBezTo>
                    <a:pt x="21007" y="80"/>
                    <a:pt x="20296" y="1"/>
                    <a:pt x="195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86;p84"/>
            <p:cNvSpPr/>
            <p:nvPr/>
          </p:nvSpPr>
          <p:spPr>
            <a:xfrm>
              <a:off x="2432850" y="3548250"/>
              <a:ext cx="244025" cy="145825"/>
            </a:xfrm>
            <a:custGeom>
              <a:avLst/>
              <a:gdLst/>
              <a:ahLst/>
              <a:cxnLst/>
              <a:rect l="l" t="t" r="r" b="b"/>
              <a:pathLst>
                <a:path w="9761" h="5833" extrusionOk="0">
                  <a:moveTo>
                    <a:pt x="9465" y="1"/>
                  </a:moveTo>
                  <a:cubicBezTo>
                    <a:pt x="9423" y="1"/>
                    <a:pt x="9379" y="30"/>
                    <a:pt x="9379" y="81"/>
                  </a:cubicBezTo>
                  <a:cubicBezTo>
                    <a:pt x="9399" y="1997"/>
                    <a:pt x="7888" y="3956"/>
                    <a:pt x="6167" y="4671"/>
                  </a:cubicBezTo>
                  <a:cubicBezTo>
                    <a:pt x="4660" y="5300"/>
                    <a:pt x="3123" y="5720"/>
                    <a:pt x="1530" y="5720"/>
                  </a:cubicBezTo>
                  <a:cubicBezTo>
                    <a:pt x="1030" y="5720"/>
                    <a:pt x="525" y="5679"/>
                    <a:pt x="13" y="5589"/>
                  </a:cubicBezTo>
                  <a:cubicBezTo>
                    <a:pt x="12" y="5589"/>
                    <a:pt x="11" y="5589"/>
                    <a:pt x="10" y="5589"/>
                  </a:cubicBezTo>
                  <a:cubicBezTo>
                    <a:pt x="4" y="5589"/>
                    <a:pt x="0" y="5600"/>
                    <a:pt x="9" y="5603"/>
                  </a:cubicBezTo>
                  <a:cubicBezTo>
                    <a:pt x="639" y="5760"/>
                    <a:pt x="1283" y="5832"/>
                    <a:pt x="1930" y="5832"/>
                  </a:cubicBezTo>
                  <a:cubicBezTo>
                    <a:pt x="3570" y="5832"/>
                    <a:pt x="5224" y="5367"/>
                    <a:pt x="6688" y="4640"/>
                  </a:cubicBezTo>
                  <a:cubicBezTo>
                    <a:pt x="7552" y="4211"/>
                    <a:pt x="8185" y="3531"/>
                    <a:pt x="8695" y="2728"/>
                  </a:cubicBezTo>
                  <a:cubicBezTo>
                    <a:pt x="9188" y="1953"/>
                    <a:pt x="9760" y="1010"/>
                    <a:pt x="9539" y="57"/>
                  </a:cubicBezTo>
                  <a:cubicBezTo>
                    <a:pt x="9530" y="19"/>
                    <a:pt x="9498" y="1"/>
                    <a:pt x="9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87;p84"/>
            <p:cNvSpPr/>
            <p:nvPr/>
          </p:nvSpPr>
          <p:spPr>
            <a:xfrm>
              <a:off x="2203325" y="3399725"/>
              <a:ext cx="13150" cy="62575"/>
            </a:xfrm>
            <a:custGeom>
              <a:avLst/>
              <a:gdLst/>
              <a:ahLst/>
              <a:cxnLst/>
              <a:rect l="l" t="t" r="r" b="b"/>
              <a:pathLst>
                <a:path w="526" h="2503" extrusionOk="0">
                  <a:moveTo>
                    <a:pt x="436" y="0"/>
                  </a:moveTo>
                  <a:cubicBezTo>
                    <a:pt x="408" y="0"/>
                    <a:pt x="382" y="16"/>
                    <a:pt x="375" y="55"/>
                  </a:cubicBezTo>
                  <a:cubicBezTo>
                    <a:pt x="235" y="830"/>
                    <a:pt x="4" y="1653"/>
                    <a:pt x="0" y="2443"/>
                  </a:cubicBezTo>
                  <a:cubicBezTo>
                    <a:pt x="0" y="2482"/>
                    <a:pt x="30" y="2503"/>
                    <a:pt x="61" y="2503"/>
                  </a:cubicBezTo>
                  <a:cubicBezTo>
                    <a:pt x="85" y="2503"/>
                    <a:pt x="110" y="2489"/>
                    <a:pt x="119" y="2460"/>
                  </a:cubicBezTo>
                  <a:cubicBezTo>
                    <a:pt x="364" y="1715"/>
                    <a:pt x="405" y="868"/>
                    <a:pt x="518" y="92"/>
                  </a:cubicBezTo>
                  <a:cubicBezTo>
                    <a:pt x="526" y="37"/>
                    <a:pt x="479" y="0"/>
                    <a:pt x="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88;p84"/>
            <p:cNvSpPr/>
            <p:nvPr/>
          </p:nvSpPr>
          <p:spPr>
            <a:xfrm>
              <a:off x="2528025" y="3435375"/>
              <a:ext cx="6200" cy="20800"/>
            </a:xfrm>
            <a:custGeom>
              <a:avLst/>
              <a:gdLst/>
              <a:ahLst/>
              <a:cxnLst/>
              <a:rect l="l" t="t" r="r" b="b"/>
              <a:pathLst>
                <a:path w="248" h="832" extrusionOk="0">
                  <a:moveTo>
                    <a:pt x="73" y="1"/>
                  </a:moveTo>
                  <a:cubicBezTo>
                    <a:pt x="39" y="1"/>
                    <a:pt x="1" y="31"/>
                    <a:pt x="9" y="78"/>
                  </a:cubicBezTo>
                  <a:cubicBezTo>
                    <a:pt x="33" y="207"/>
                    <a:pt x="44" y="336"/>
                    <a:pt x="47" y="466"/>
                  </a:cubicBezTo>
                  <a:cubicBezTo>
                    <a:pt x="47" y="571"/>
                    <a:pt x="33" y="680"/>
                    <a:pt x="50" y="782"/>
                  </a:cubicBezTo>
                  <a:cubicBezTo>
                    <a:pt x="57" y="816"/>
                    <a:pt x="83" y="832"/>
                    <a:pt x="110" y="832"/>
                  </a:cubicBezTo>
                  <a:cubicBezTo>
                    <a:pt x="140" y="832"/>
                    <a:pt x="170" y="814"/>
                    <a:pt x="179" y="782"/>
                  </a:cubicBezTo>
                  <a:cubicBezTo>
                    <a:pt x="248" y="565"/>
                    <a:pt x="176" y="262"/>
                    <a:pt x="125" y="44"/>
                  </a:cubicBezTo>
                  <a:cubicBezTo>
                    <a:pt x="118" y="14"/>
                    <a:pt x="97" y="1"/>
                    <a:pt x="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89;p84"/>
            <p:cNvSpPr/>
            <p:nvPr/>
          </p:nvSpPr>
          <p:spPr>
            <a:xfrm>
              <a:off x="2563700" y="3410875"/>
              <a:ext cx="7525" cy="20800"/>
            </a:xfrm>
            <a:custGeom>
              <a:avLst/>
              <a:gdLst/>
              <a:ahLst/>
              <a:cxnLst/>
              <a:rect l="l" t="t" r="r" b="b"/>
              <a:pathLst>
                <a:path w="301" h="832" extrusionOk="0">
                  <a:moveTo>
                    <a:pt x="150" y="1"/>
                  </a:moveTo>
                  <a:cubicBezTo>
                    <a:pt x="108" y="1"/>
                    <a:pt x="66" y="29"/>
                    <a:pt x="62" y="85"/>
                  </a:cubicBezTo>
                  <a:cubicBezTo>
                    <a:pt x="52" y="295"/>
                    <a:pt x="1" y="557"/>
                    <a:pt x="59" y="765"/>
                  </a:cubicBezTo>
                  <a:cubicBezTo>
                    <a:pt x="73" y="809"/>
                    <a:pt x="112" y="832"/>
                    <a:pt x="150" y="832"/>
                  </a:cubicBezTo>
                  <a:cubicBezTo>
                    <a:pt x="189" y="832"/>
                    <a:pt x="227" y="809"/>
                    <a:pt x="239" y="765"/>
                  </a:cubicBezTo>
                  <a:cubicBezTo>
                    <a:pt x="300" y="557"/>
                    <a:pt x="246" y="295"/>
                    <a:pt x="236" y="85"/>
                  </a:cubicBezTo>
                  <a:cubicBezTo>
                    <a:pt x="234" y="29"/>
                    <a:pt x="193" y="1"/>
                    <a:pt x="1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90;p84"/>
            <p:cNvSpPr/>
            <p:nvPr/>
          </p:nvSpPr>
          <p:spPr>
            <a:xfrm>
              <a:off x="2560125" y="3494300"/>
              <a:ext cx="4550" cy="10975"/>
            </a:xfrm>
            <a:custGeom>
              <a:avLst/>
              <a:gdLst/>
              <a:ahLst/>
              <a:cxnLst/>
              <a:rect l="l" t="t" r="r" b="b"/>
              <a:pathLst>
                <a:path w="182" h="439" extrusionOk="0">
                  <a:moveTo>
                    <a:pt x="91" y="0"/>
                  </a:moveTo>
                  <a:cubicBezTo>
                    <a:pt x="54" y="0"/>
                    <a:pt x="18" y="24"/>
                    <a:pt x="18" y="72"/>
                  </a:cubicBezTo>
                  <a:cubicBezTo>
                    <a:pt x="15" y="130"/>
                    <a:pt x="15" y="188"/>
                    <a:pt x="15" y="245"/>
                  </a:cubicBezTo>
                  <a:cubicBezTo>
                    <a:pt x="11" y="300"/>
                    <a:pt x="1" y="361"/>
                    <a:pt x="32" y="408"/>
                  </a:cubicBezTo>
                  <a:cubicBezTo>
                    <a:pt x="47" y="429"/>
                    <a:pt x="69" y="439"/>
                    <a:pt x="91" y="439"/>
                  </a:cubicBezTo>
                  <a:cubicBezTo>
                    <a:pt x="113" y="439"/>
                    <a:pt x="136" y="429"/>
                    <a:pt x="151" y="408"/>
                  </a:cubicBezTo>
                  <a:cubicBezTo>
                    <a:pt x="181" y="361"/>
                    <a:pt x="171" y="300"/>
                    <a:pt x="168" y="245"/>
                  </a:cubicBezTo>
                  <a:cubicBezTo>
                    <a:pt x="168" y="188"/>
                    <a:pt x="168" y="130"/>
                    <a:pt x="164" y="72"/>
                  </a:cubicBezTo>
                  <a:cubicBezTo>
                    <a:pt x="164" y="24"/>
                    <a:pt x="128" y="0"/>
                    <a:pt x="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91;p84"/>
            <p:cNvSpPr/>
            <p:nvPr/>
          </p:nvSpPr>
          <p:spPr>
            <a:xfrm>
              <a:off x="2098525" y="3426025"/>
              <a:ext cx="273650" cy="358075"/>
            </a:xfrm>
            <a:custGeom>
              <a:avLst/>
              <a:gdLst/>
              <a:ahLst/>
              <a:cxnLst/>
              <a:rect l="l" t="t" r="r" b="b"/>
              <a:pathLst>
                <a:path w="10946" h="14323" extrusionOk="0">
                  <a:moveTo>
                    <a:pt x="6882" y="0"/>
                  </a:moveTo>
                  <a:cubicBezTo>
                    <a:pt x="4477" y="0"/>
                    <a:pt x="3" y="3147"/>
                    <a:pt x="1" y="3147"/>
                  </a:cubicBezTo>
                  <a:lnTo>
                    <a:pt x="2304" y="14323"/>
                  </a:lnTo>
                  <a:lnTo>
                    <a:pt x="10946" y="13030"/>
                  </a:lnTo>
                  <a:lnTo>
                    <a:pt x="8367" y="1776"/>
                  </a:lnTo>
                  <a:cubicBezTo>
                    <a:pt x="8434" y="471"/>
                    <a:pt x="7813" y="0"/>
                    <a:pt x="6882" y="0"/>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92;p84"/>
            <p:cNvSpPr/>
            <p:nvPr/>
          </p:nvSpPr>
          <p:spPr>
            <a:xfrm>
              <a:off x="2098525" y="3442150"/>
              <a:ext cx="281750" cy="341950"/>
            </a:xfrm>
            <a:custGeom>
              <a:avLst/>
              <a:gdLst/>
              <a:ahLst/>
              <a:cxnLst/>
              <a:rect l="l" t="t" r="r" b="b"/>
              <a:pathLst>
                <a:path w="11270" h="13678" extrusionOk="0">
                  <a:moveTo>
                    <a:pt x="7738" y="0"/>
                  </a:moveTo>
                  <a:cubicBezTo>
                    <a:pt x="4954" y="0"/>
                    <a:pt x="3" y="2641"/>
                    <a:pt x="1" y="2641"/>
                  </a:cubicBezTo>
                  <a:lnTo>
                    <a:pt x="2372" y="13678"/>
                  </a:lnTo>
                  <a:lnTo>
                    <a:pt x="11269" y="12433"/>
                  </a:lnTo>
                  <a:lnTo>
                    <a:pt x="9585" y="1549"/>
                  </a:lnTo>
                  <a:cubicBezTo>
                    <a:pt x="9594" y="409"/>
                    <a:pt x="8833" y="0"/>
                    <a:pt x="7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93;p84"/>
            <p:cNvSpPr/>
            <p:nvPr/>
          </p:nvSpPr>
          <p:spPr>
            <a:xfrm>
              <a:off x="2098525" y="3455325"/>
              <a:ext cx="288550" cy="328775"/>
            </a:xfrm>
            <a:custGeom>
              <a:avLst/>
              <a:gdLst/>
              <a:ahLst/>
              <a:cxnLst/>
              <a:rect l="l" t="t" r="r" b="b"/>
              <a:pathLst>
                <a:path w="11542" h="13151" extrusionOk="0">
                  <a:moveTo>
                    <a:pt x="7705" y="1"/>
                  </a:moveTo>
                  <a:cubicBezTo>
                    <a:pt x="4860" y="1"/>
                    <a:pt x="135" y="1908"/>
                    <a:pt x="1" y="2267"/>
                  </a:cubicBezTo>
                  <a:lnTo>
                    <a:pt x="2430" y="13151"/>
                  </a:lnTo>
                  <a:lnTo>
                    <a:pt x="11541" y="11946"/>
                  </a:lnTo>
                  <a:lnTo>
                    <a:pt x="9817" y="1410"/>
                  </a:lnTo>
                  <a:cubicBezTo>
                    <a:pt x="9848" y="372"/>
                    <a:pt x="8959" y="1"/>
                    <a:pt x="7705"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94;p84"/>
            <p:cNvSpPr/>
            <p:nvPr/>
          </p:nvSpPr>
          <p:spPr>
            <a:xfrm>
              <a:off x="1983825" y="3447150"/>
              <a:ext cx="127525" cy="319700"/>
            </a:xfrm>
            <a:custGeom>
              <a:avLst/>
              <a:gdLst/>
              <a:ahLst/>
              <a:cxnLst/>
              <a:rect l="l" t="t" r="r" b="b"/>
              <a:pathLst>
                <a:path w="5101" h="12788" extrusionOk="0">
                  <a:moveTo>
                    <a:pt x="847" y="1"/>
                  </a:moveTo>
                  <a:cubicBezTo>
                    <a:pt x="313" y="1"/>
                    <a:pt x="0" y="341"/>
                    <a:pt x="193" y="1264"/>
                  </a:cubicBezTo>
                  <a:cubicBezTo>
                    <a:pt x="847" y="4381"/>
                    <a:pt x="4831" y="12787"/>
                    <a:pt x="4831" y="12787"/>
                  </a:cubicBezTo>
                  <a:lnTo>
                    <a:pt x="4514" y="2652"/>
                  </a:lnTo>
                  <a:cubicBezTo>
                    <a:pt x="5101" y="2286"/>
                    <a:pt x="2230" y="1"/>
                    <a:pt x="847"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95;p84"/>
            <p:cNvSpPr/>
            <p:nvPr/>
          </p:nvSpPr>
          <p:spPr>
            <a:xfrm>
              <a:off x="2127025" y="3464175"/>
              <a:ext cx="289825" cy="358200"/>
            </a:xfrm>
            <a:custGeom>
              <a:avLst/>
              <a:gdLst/>
              <a:ahLst/>
              <a:cxnLst/>
              <a:rect l="l" t="t" r="r" b="b"/>
              <a:pathLst>
                <a:path w="11593" h="14328" extrusionOk="0">
                  <a:moveTo>
                    <a:pt x="8538" y="0"/>
                  </a:moveTo>
                  <a:cubicBezTo>
                    <a:pt x="8511" y="0"/>
                    <a:pt x="8483" y="3"/>
                    <a:pt x="8455" y="8"/>
                  </a:cubicBezTo>
                  <a:cubicBezTo>
                    <a:pt x="5673" y="583"/>
                    <a:pt x="2848" y="985"/>
                    <a:pt x="1" y="1175"/>
                  </a:cubicBezTo>
                  <a:lnTo>
                    <a:pt x="2753" y="14328"/>
                  </a:lnTo>
                  <a:lnTo>
                    <a:pt x="11068" y="12780"/>
                  </a:lnTo>
                  <a:cubicBezTo>
                    <a:pt x="11388" y="12723"/>
                    <a:pt x="11593" y="12344"/>
                    <a:pt x="11514" y="11967"/>
                  </a:cubicBezTo>
                  <a:lnTo>
                    <a:pt x="9065" y="495"/>
                  </a:lnTo>
                  <a:cubicBezTo>
                    <a:pt x="9003" y="201"/>
                    <a:pt x="8782" y="0"/>
                    <a:pt x="8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96;p84"/>
            <p:cNvSpPr/>
            <p:nvPr/>
          </p:nvSpPr>
          <p:spPr>
            <a:xfrm>
              <a:off x="1958600" y="3456075"/>
              <a:ext cx="186900" cy="364850"/>
            </a:xfrm>
            <a:custGeom>
              <a:avLst/>
              <a:gdLst/>
              <a:ahLst/>
              <a:cxnLst/>
              <a:rect l="l" t="t" r="r" b="b"/>
              <a:pathLst>
                <a:path w="7476" h="14594" extrusionOk="0">
                  <a:moveTo>
                    <a:pt x="485" y="0"/>
                  </a:moveTo>
                  <a:cubicBezTo>
                    <a:pt x="221" y="0"/>
                    <a:pt x="0" y="299"/>
                    <a:pt x="66" y="638"/>
                  </a:cubicBezTo>
                  <a:lnTo>
                    <a:pt x="2230" y="11907"/>
                  </a:lnTo>
                  <a:cubicBezTo>
                    <a:pt x="2264" y="12073"/>
                    <a:pt x="2362" y="12213"/>
                    <a:pt x="2495" y="12274"/>
                  </a:cubicBezTo>
                  <a:lnTo>
                    <a:pt x="7476" y="14594"/>
                  </a:lnTo>
                  <a:lnTo>
                    <a:pt x="4720" y="1554"/>
                  </a:lnTo>
                  <a:cubicBezTo>
                    <a:pt x="3461" y="1339"/>
                    <a:pt x="2083" y="778"/>
                    <a:pt x="641" y="36"/>
                  </a:cubicBezTo>
                  <a:cubicBezTo>
                    <a:pt x="588" y="11"/>
                    <a:pt x="536" y="0"/>
                    <a:pt x="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97;p84"/>
            <p:cNvSpPr/>
            <p:nvPr/>
          </p:nvSpPr>
          <p:spPr>
            <a:xfrm>
              <a:off x="2068000" y="3491175"/>
              <a:ext cx="134825" cy="344350"/>
            </a:xfrm>
            <a:custGeom>
              <a:avLst/>
              <a:gdLst/>
              <a:ahLst/>
              <a:cxnLst/>
              <a:rect l="l" t="t" r="r" b="b"/>
              <a:pathLst>
                <a:path w="5393" h="13774" extrusionOk="0">
                  <a:moveTo>
                    <a:pt x="296" y="0"/>
                  </a:moveTo>
                  <a:cubicBezTo>
                    <a:pt x="110" y="0"/>
                    <a:pt x="1" y="120"/>
                    <a:pt x="82" y="497"/>
                  </a:cubicBezTo>
                  <a:lnTo>
                    <a:pt x="2824" y="13221"/>
                  </a:lnTo>
                  <a:cubicBezTo>
                    <a:pt x="2879" y="13476"/>
                    <a:pt x="3062" y="13664"/>
                    <a:pt x="3280" y="13680"/>
                  </a:cubicBezTo>
                  <a:lnTo>
                    <a:pt x="4362" y="13772"/>
                  </a:lnTo>
                  <a:cubicBezTo>
                    <a:pt x="4376" y="13773"/>
                    <a:pt x="4390" y="13774"/>
                    <a:pt x="4405" y="13774"/>
                  </a:cubicBezTo>
                  <a:cubicBezTo>
                    <a:pt x="4763" y="13774"/>
                    <a:pt x="5393" y="13429"/>
                    <a:pt x="5308" y="13040"/>
                  </a:cubicBezTo>
                  <a:lnTo>
                    <a:pt x="2569" y="313"/>
                  </a:lnTo>
                  <a:cubicBezTo>
                    <a:pt x="2511" y="57"/>
                    <a:pt x="2484" y="118"/>
                    <a:pt x="2362" y="27"/>
                  </a:cubicBezTo>
                  <a:cubicBezTo>
                    <a:pt x="2239" y="317"/>
                    <a:pt x="1850" y="434"/>
                    <a:pt x="1445" y="434"/>
                  </a:cubicBezTo>
                  <a:cubicBezTo>
                    <a:pt x="939" y="434"/>
                    <a:pt x="409" y="252"/>
                    <a:pt x="344" y="3"/>
                  </a:cubicBezTo>
                  <a:cubicBezTo>
                    <a:pt x="328" y="1"/>
                    <a:pt x="312" y="0"/>
                    <a:pt x="2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98;p84"/>
            <p:cNvSpPr/>
            <p:nvPr/>
          </p:nvSpPr>
          <p:spPr>
            <a:xfrm>
              <a:off x="2280450" y="3632325"/>
              <a:ext cx="163850" cy="145150"/>
            </a:xfrm>
            <a:custGeom>
              <a:avLst/>
              <a:gdLst/>
              <a:ahLst/>
              <a:cxnLst/>
              <a:rect l="l" t="t" r="r" b="b"/>
              <a:pathLst>
                <a:path w="6554" h="5806" extrusionOk="0">
                  <a:moveTo>
                    <a:pt x="1991" y="1"/>
                  </a:moveTo>
                  <a:cubicBezTo>
                    <a:pt x="1906" y="1"/>
                    <a:pt x="1832" y="77"/>
                    <a:pt x="1832" y="161"/>
                  </a:cubicBezTo>
                  <a:cubicBezTo>
                    <a:pt x="1835" y="669"/>
                    <a:pt x="2230" y="1154"/>
                    <a:pt x="2631" y="1563"/>
                  </a:cubicBezTo>
                  <a:cubicBezTo>
                    <a:pt x="2083" y="1154"/>
                    <a:pt x="1532" y="760"/>
                    <a:pt x="934" y="427"/>
                  </a:cubicBezTo>
                  <a:cubicBezTo>
                    <a:pt x="884" y="399"/>
                    <a:pt x="832" y="386"/>
                    <a:pt x="782" y="386"/>
                  </a:cubicBezTo>
                  <a:cubicBezTo>
                    <a:pt x="559" y="386"/>
                    <a:pt x="368" y="634"/>
                    <a:pt x="502" y="859"/>
                  </a:cubicBezTo>
                  <a:cubicBezTo>
                    <a:pt x="838" y="1424"/>
                    <a:pt x="1236" y="1941"/>
                    <a:pt x="1675" y="2434"/>
                  </a:cubicBezTo>
                  <a:cubicBezTo>
                    <a:pt x="1263" y="2093"/>
                    <a:pt x="838" y="1750"/>
                    <a:pt x="365" y="1603"/>
                  </a:cubicBezTo>
                  <a:cubicBezTo>
                    <a:pt x="340" y="1596"/>
                    <a:pt x="315" y="1592"/>
                    <a:pt x="291" y="1592"/>
                  </a:cubicBezTo>
                  <a:cubicBezTo>
                    <a:pt x="127" y="1592"/>
                    <a:pt x="1" y="1761"/>
                    <a:pt x="42" y="1927"/>
                  </a:cubicBezTo>
                  <a:cubicBezTo>
                    <a:pt x="246" y="2730"/>
                    <a:pt x="1070" y="3502"/>
                    <a:pt x="1686" y="4009"/>
                  </a:cubicBezTo>
                  <a:cubicBezTo>
                    <a:pt x="1910" y="4196"/>
                    <a:pt x="2226" y="4441"/>
                    <a:pt x="2570" y="4632"/>
                  </a:cubicBezTo>
                  <a:cubicBezTo>
                    <a:pt x="2601" y="4659"/>
                    <a:pt x="2631" y="4686"/>
                    <a:pt x="2662" y="4714"/>
                  </a:cubicBezTo>
                  <a:cubicBezTo>
                    <a:pt x="3006" y="5187"/>
                    <a:pt x="3427" y="5581"/>
                    <a:pt x="4023" y="5785"/>
                  </a:cubicBezTo>
                  <a:cubicBezTo>
                    <a:pt x="4060" y="5799"/>
                    <a:pt x="4095" y="5805"/>
                    <a:pt x="4129" y="5805"/>
                  </a:cubicBezTo>
                  <a:cubicBezTo>
                    <a:pt x="4169" y="5805"/>
                    <a:pt x="4206" y="5796"/>
                    <a:pt x="4237" y="5782"/>
                  </a:cubicBezTo>
                  <a:cubicBezTo>
                    <a:pt x="4259" y="5786"/>
                    <a:pt x="4281" y="5788"/>
                    <a:pt x="4302" y="5788"/>
                  </a:cubicBezTo>
                  <a:cubicBezTo>
                    <a:pt x="4451" y="5788"/>
                    <a:pt x="4594" y="5689"/>
                    <a:pt x="4635" y="5540"/>
                  </a:cubicBezTo>
                  <a:cubicBezTo>
                    <a:pt x="4911" y="4577"/>
                    <a:pt x="5492" y="3761"/>
                    <a:pt x="6326" y="3203"/>
                  </a:cubicBezTo>
                  <a:cubicBezTo>
                    <a:pt x="6530" y="3067"/>
                    <a:pt x="6554" y="2761"/>
                    <a:pt x="6326" y="2632"/>
                  </a:cubicBezTo>
                  <a:cubicBezTo>
                    <a:pt x="6265" y="2594"/>
                    <a:pt x="6197" y="2556"/>
                    <a:pt x="6125" y="2516"/>
                  </a:cubicBezTo>
                  <a:cubicBezTo>
                    <a:pt x="6112" y="2179"/>
                    <a:pt x="6017" y="1835"/>
                    <a:pt x="5928" y="1597"/>
                  </a:cubicBezTo>
                  <a:cubicBezTo>
                    <a:pt x="5724" y="1060"/>
                    <a:pt x="5292" y="419"/>
                    <a:pt x="4663" y="386"/>
                  </a:cubicBezTo>
                  <a:cubicBezTo>
                    <a:pt x="4659" y="386"/>
                    <a:pt x="4656" y="386"/>
                    <a:pt x="4652" y="386"/>
                  </a:cubicBezTo>
                  <a:cubicBezTo>
                    <a:pt x="4506" y="386"/>
                    <a:pt x="4431" y="532"/>
                    <a:pt x="4455" y="658"/>
                  </a:cubicBezTo>
                  <a:cubicBezTo>
                    <a:pt x="4509" y="981"/>
                    <a:pt x="4713" y="1277"/>
                    <a:pt x="4833" y="1580"/>
                  </a:cubicBezTo>
                  <a:cubicBezTo>
                    <a:pt x="4880" y="1706"/>
                    <a:pt x="4917" y="1828"/>
                    <a:pt x="4949" y="1951"/>
                  </a:cubicBezTo>
                  <a:cubicBezTo>
                    <a:pt x="4823" y="1900"/>
                    <a:pt x="4693" y="1853"/>
                    <a:pt x="4564" y="1812"/>
                  </a:cubicBezTo>
                  <a:cubicBezTo>
                    <a:pt x="4435" y="1702"/>
                    <a:pt x="4305" y="1597"/>
                    <a:pt x="4186" y="1501"/>
                  </a:cubicBezTo>
                  <a:cubicBezTo>
                    <a:pt x="3849" y="1233"/>
                    <a:pt x="3489" y="991"/>
                    <a:pt x="3138" y="740"/>
                  </a:cubicBezTo>
                  <a:cubicBezTo>
                    <a:pt x="2791" y="495"/>
                    <a:pt x="2444" y="138"/>
                    <a:pt x="2036" y="8"/>
                  </a:cubicBezTo>
                  <a:cubicBezTo>
                    <a:pt x="2021" y="3"/>
                    <a:pt x="2006" y="1"/>
                    <a:pt x="1991" y="1"/>
                  </a:cubicBezTo>
                  <a:close/>
                </a:path>
              </a:pathLst>
            </a:custGeom>
            <a:solidFill>
              <a:srgbClr val="D9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99;p84"/>
            <p:cNvSpPr/>
            <p:nvPr/>
          </p:nvSpPr>
          <p:spPr>
            <a:xfrm>
              <a:off x="1972325" y="3615050"/>
              <a:ext cx="63625" cy="114225"/>
            </a:xfrm>
            <a:custGeom>
              <a:avLst/>
              <a:gdLst/>
              <a:ahLst/>
              <a:cxnLst/>
              <a:rect l="l" t="t" r="r" b="b"/>
              <a:pathLst>
                <a:path w="2545" h="4569" extrusionOk="0">
                  <a:moveTo>
                    <a:pt x="924" y="0"/>
                  </a:moveTo>
                  <a:cubicBezTo>
                    <a:pt x="239" y="0"/>
                    <a:pt x="61" y="728"/>
                    <a:pt x="34" y="1332"/>
                  </a:cubicBezTo>
                  <a:cubicBezTo>
                    <a:pt x="7" y="1853"/>
                    <a:pt x="0" y="2594"/>
                    <a:pt x="449" y="2900"/>
                  </a:cubicBezTo>
                  <a:cubicBezTo>
                    <a:pt x="445" y="2927"/>
                    <a:pt x="442" y="2958"/>
                    <a:pt x="445" y="2989"/>
                  </a:cubicBezTo>
                  <a:cubicBezTo>
                    <a:pt x="476" y="3533"/>
                    <a:pt x="800" y="3993"/>
                    <a:pt x="1139" y="4387"/>
                  </a:cubicBezTo>
                  <a:cubicBezTo>
                    <a:pt x="1249" y="4514"/>
                    <a:pt x="1383" y="4568"/>
                    <a:pt x="1517" y="4568"/>
                  </a:cubicBezTo>
                  <a:cubicBezTo>
                    <a:pt x="1815" y="4568"/>
                    <a:pt x="2109" y="4299"/>
                    <a:pt x="2123" y="3959"/>
                  </a:cubicBezTo>
                  <a:cubicBezTo>
                    <a:pt x="2144" y="3533"/>
                    <a:pt x="2229" y="3142"/>
                    <a:pt x="2320" y="2727"/>
                  </a:cubicBezTo>
                  <a:cubicBezTo>
                    <a:pt x="2392" y="2393"/>
                    <a:pt x="2545" y="2040"/>
                    <a:pt x="2375" y="1716"/>
                  </a:cubicBezTo>
                  <a:cubicBezTo>
                    <a:pt x="2336" y="1645"/>
                    <a:pt x="2252" y="1587"/>
                    <a:pt x="2173" y="1587"/>
                  </a:cubicBezTo>
                  <a:cubicBezTo>
                    <a:pt x="2169" y="1587"/>
                    <a:pt x="2164" y="1587"/>
                    <a:pt x="2160" y="1587"/>
                  </a:cubicBezTo>
                  <a:cubicBezTo>
                    <a:pt x="2031" y="1597"/>
                    <a:pt x="1922" y="1649"/>
                    <a:pt x="1827" y="1723"/>
                  </a:cubicBezTo>
                  <a:cubicBezTo>
                    <a:pt x="1878" y="1547"/>
                    <a:pt x="1922" y="1366"/>
                    <a:pt x="1932" y="1179"/>
                  </a:cubicBezTo>
                  <a:cubicBezTo>
                    <a:pt x="1939" y="1043"/>
                    <a:pt x="1816" y="910"/>
                    <a:pt x="1688" y="910"/>
                  </a:cubicBezTo>
                  <a:cubicBezTo>
                    <a:pt x="1684" y="910"/>
                    <a:pt x="1681" y="910"/>
                    <a:pt x="1677" y="910"/>
                  </a:cubicBezTo>
                  <a:cubicBezTo>
                    <a:pt x="1364" y="931"/>
                    <a:pt x="1116" y="1090"/>
                    <a:pt x="932" y="1328"/>
                  </a:cubicBezTo>
                  <a:cubicBezTo>
                    <a:pt x="902" y="985"/>
                    <a:pt x="935" y="645"/>
                    <a:pt x="1153" y="325"/>
                  </a:cubicBezTo>
                  <a:cubicBezTo>
                    <a:pt x="1249" y="182"/>
                    <a:pt x="1116" y="12"/>
                    <a:pt x="976" y="2"/>
                  </a:cubicBezTo>
                  <a:cubicBezTo>
                    <a:pt x="958" y="1"/>
                    <a:pt x="941" y="0"/>
                    <a:pt x="924" y="0"/>
                  </a:cubicBezTo>
                  <a:close/>
                </a:path>
              </a:pathLst>
            </a:custGeom>
            <a:solidFill>
              <a:srgbClr val="D9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00;p84"/>
            <p:cNvSpPr/>
            <p:nvPr/>
          </p:nvSpPr>
          <p:spPr>
            <a:xfrm>
              <a:off x="2375500" y="3692400"/>
              <a:ext cx="167725" cy="138750"/>
            </a:xfrm>
            <a:custGeom>
              <a:avLst/>
              <a:gdLst/>
              <a:ahLst/>
              <a:cxnLst/>
              <a:rect l="l" t="t" r="r" b="b"/>
              <a:pathLst>
                <a:path w="6709" h="5550" extrusionOk="0">
                  <a:moveTo>
                    <a:pt x="2378" y="1"/>
                  </a:moveTo>
                  <a:cubicBezTo>
                    <a:pt x="1357" y="1"/>
                    <a:pt x="0" y="2226"/>
                    <a:pt x="0" y="3246"/>
                  </a:cubicBezTo>
                  <a:cubicBezTo>
                    <a:pt x="0" y="4070"/>
                    <a:pt x="4664" y="5549"/>
                    <a:pt x="5688" y="5549"/>
                  </a:cubicBezTo>
                  <a:cubicBezTo>
                    <a:pt x="6709" y="5549"/>
                    <a:pt x="4096" y="2494"/>
                    <a:pt x="4096" y="1474"/>
                  </a:cubicBezTo>
                  <a:cubicBezTo>
                    <a:pt x="4096" y="453"/>
                    <a:pt x="3402" y="1"/>
                    <a:pt x="2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01;p84"/>
            <p:cNvSpPr/>
            <p:nvPr/>
          </p:nvSpPr>
          <p:spPr>
            <a:xfrm>
              <a:off x="2278600" y="2777550"/>
              <a:ext cx="358625" cy="535700"/>
            </a:xfrm>
            <a:custGeom>
              <a:avLst/>
              <a:gdLst/>
              <a:ahLst/>
              <a:cxnLst/>
              <a:rect l="l" t="t" r="r" b="b"/>
              <a:pathLst>
                <a:path w="14345" h="21428" extrusionOk="0">
                  <a:moveTo>
                    <a:pt x="6417" y="1"/>
                  </a:moveTo>
                  <a:cubicBezTo>
                    <a:pt x="5061" y="1"/>
                    <a:pt x="3763" y="791"/>
                    <a:pt x="2909" y="1863"/>
                  </a:cubicBezTo>
                  <a:cubicBezTo>
                    <a:pt x="1981" y="3027"/>
                    <a:pt x="1501" y="4484"/>
                    <a:pt x="1150" y="5933"/>
                  </a:cubicBezTo>
                  <a:cubicBezTo>
                    <a:pt x="412" y="8985"/>
                    <a:pt x="1" y="12152"/>
                    <a:pt x="1661" y="14850"/>
                  </a:cubicBezTo>
                  <a:cubicBezTo>
                    <a:pt x="1991" y="15385"/>
                    <a:pt x="2746" y="16068"/>
                    <a:pt x="3331" y="16299"/>
                  </a:cubicBezTo>
                  <a:cubicBezTo>
                    <a:pt x="3726" y="16453"/>
                    <a:pt x="3848" y="16538"/>
                    <a:pt x="4239" y="16643"/>
                  </a:cubicBezTo>
                  <a:lnTo>
                    <a:pt x="4239" y="16783"/>
                  </a:lnTo>
                  <a:cubicBezTo>
                    <a:pt x="4162" y="17756"/>
                    <a:pt x="4049" y="18576"/>
                    <a:pt x="4080" y="19549"/>
                  </a:cubicBezTo>
                  <a:cubicBezTo>
                    <a:pt x="4090" y="19926"/>
                    <a:pt x="4114" y="20317"/>
                    <a:pt x="4291" y="20655"/>
                  </a:cubicBezTo>
                  <a:cubicBezTo>
                    <a:pt x="4555" y="21151"/>
                    <a:pt x="5129" y="21427"/>
                    <a:pt x="5695" y="21427"/>
                  </a:cubicBezTo>
                  <a:cubicBezTo>
                    <a:pt x="5734" y="21427"/>
                    <a:pt x="5773" y="21426"/>
                    <a:pt x="5811" y="21423"/>
                  </a:cubicBezTo>
                  <a:cubicBezTo>
                    <a:pt x="6411" y="21386"/>
                    <a:pt x="6965" y="21070"/>
                    <a:pt x="7400" y="20658"/>
                  </a:cubicBezTo>
                  <a:cubicBezTo>
                    <a:pt x="7840" y="20246"/>
                    <a:pt x="7996" y="20195"/>
                    <a:pt x="8326" y="19695"/>
                  </a:cubicBezTo>
                  <a:lnTo>
                    <a:pt x="8432" y="19508"/>
                  </a:lnTo>
                  <a:cubicBezTo>
                    <a:pt x="8506" y="19358"/>
                    <a:pt x="8377" y="17678"/>
                    <a:pt x="8414" y="16823"/>
                  </a:cubicBezTo>
                  <a:cubicBezTo>
                    <a:pt x="9759" y="16585"/>
                    <a:pt x="11085" y="15541"/>
                    <a:pt x="11527" y="14228"/>
                  </a:cubicBezTo>
                  <a:cubicBezTo>
                    <a:pt x="11646" y="14323"/>
                    <a:pt x="11864" y="14449"/>
                    <a:pt x="11984" y="14473"/>
                  </a:cubicBezTo>
                  <a:cubicBezTo>
                    <a:pt x="12058" y="14488"/>
                    <a:pt x="12133" y="14495"/>
                    <a:pt x="12208" y="14495"/>
                  </a:cubicBezTo>
                  <a:cubicBezTo>
                    <a:pt x="12618" y="14495"/>
                    <a:pt x="13017" y="14280"/>
                    <a:pt x="13355" y="14027"/>
                  </a:cubicBezTo>
                  <a:cubicBezTo>
                    <a:pt x="13780" y="13707"/>
                    <a:pt x="14032" y="13302"/>
                    <a:pt x="14161" y="12785"/>
                  </a:cubicBezTo>
                  <a:cubicBezTo>
                    <a:pt x="14344" y="12057"/>
                    <a:pt x="14110" y="11298"/>
                    <a:pt x="13565" y="10903"/>
                  </a:cubicBezTo>
                  <a:cubicBezTo>
                    <a:pt x="13173" y="10621"/>
                    <a:pt x="12746" y="10509"/>
                    <a:pt x="12289" y="10509"/>
                  </a:cubicBezTo>
                  <a:cubicBezTo>
                    <a:pt x="12132" y="10509"/>
                    <a:pt x="11972" y="10522"/>
                    <a:pt x="11809" y="10546"/>
                  </a:cubicBezTo>
                  <a:lnTo>
                    <a:pt x="11809" y="10546"/>
                  </a:lnTo>
                  <a:cubicBezTo>
                    <a:pt x="12197" y="8000"/>
                    <a:pt x="11956" y="5362"/>
                    <a:pt x="11116" y="2928"/>
                  </a:cubicBezTo>
                  <a:cubicBezTo>
                    <a:pt x="10935" y="2411"/>
                    <a:pt x="10725" y="1894"/>
                    <a:pt x="10357" y="1493"/>
                  </a:cubicBezTo>
                  <a:cubicBezTo>
                    <a:pt x="10044" y="1149"/>
                    <a:pt x="9633" y="907"/>
                    <a:pt x="9214" y="710"/>
                  </a:cubicBezTo>
                  <a:cubicBezTo>
                    <a:pt x="8343" y="305"/>
                    <a:pt x="7394" y="64"/>
                    <a:pt x="6434" y="2"/>
                  </a:cubicBezTo>
                  <a:lnTo>
                    <a:pt x="6434" y="2"/>
                  </a:lnTo>
                  <a:lnTo>
                    <a:pt x="6778" y="20"/>
                  </a:lnTo>
                  <a:cubicBezTo>
                    <a:pt x="6657" y="7"/>
                    <a:pt x="6537" y="1"/>
                    <a:pt x="6417" y="1"/>
                  </a:cubicBezTo>
                  <a:close/>
                </a:path>
              </a:pathLst>
            </a:custGeom>
            <a:solidFill>
              <a:srgbClr val="D9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02;p84"/>
            <p:cNvSpPr/>
            <p:nvPr/>
          </p:nvSpPr>
          <p:spPr>
            <a:xfrm>
              <a:off x="2275275" y="2688550"/>
              <a:ext cx="388575" cy="517175"/>
            </a:xfrm>
            <a:custGeom>
              <a:avLst/>
              <a:gdLst/>
              <a:ahLst/>
              <a:cxnLst/>
              <a:rect l="l" t="t" r="r" b="b"/>
              <a:pathLst>
                <a:path w="15543" h="20687" extrusionOk="0">
                  <a:moveTo>
                    <a:pt x="5555" y="0"/>
                  </a:moveTo>
                  <a:cubicBezTo>
                    <a:pt x="5390" y="0"/>
                    <a:pt x="5221" y="3"/>
                    <a:pt x="5050" y="7"/>
                  </a:cubicBezTo>
                  <a:cubicBezTo>
                    <a:pt x="4648" y="17"/>
                    <a:pt x="3859" y="147"/>
                    <a:pt x="3376" y="286"/>
                  </a:cubicBezTo>
                  <a:cubicBezTo>
                    <a:pt x="3009" y="392"/>
                    <a:pt x="2699" y="364"/>
                    <a:pt x="2216" y="725"/>
                  </a:cubicBezTo>
                  <a:cubicBezTo>
                    <a:pt x="1307" y="1402"/>
                    <a:pt x="1280" y="1545"/>
                    <a:pt x="1052" y="2171"/>
                  </a:cubicBezTo>
                  <a:cubicBezTo>
                    <a:pt x="800" y="2859"/>
                    <a:pt x="776" y="3675"/>
                    <a:pt x="896" y="4145"/>
                  </a:cubicBezTo>
                  <a:cubicBezTo>
                    <a:pt x="954" y="4372"/>
                    <a:pt x="1470" y="5247"/>
                    <a:pt x="1780" y="5390"/>
                  </a:cubicBezTo>
                  <a:cubicBezTo>
                    <a:pt x="2008" y="5499"/>
                    <a:pt x="2350" y="5709"/>
                    <a:pt x="2631" y="5709"/>
                  </a:cubicBezTo>
                  <a:cubicBezTo>
                    <a:pt x="2728" y="5709"/>
                    <a:pt x="2818" y="5684"/>
                    <a:pt x="2893" y="5621"/>
                  </a:cubicBezTo>
                  <a:cubicBezTo>
                    <a:pt x="3567" y="5131"/>
                    <a:pt x="4189" y="5090"/>
                    <a:pt x="5002" y="4910"/>
                  </a:cubicBezTo>
                  <a:cubicBezTo>
                    <a:pt x="5590" y="4782"/>
                    <a:pt x="6040" y="4711"/>
                    <a:pt x="6484" y="4711"/>
                  </a:cubicBezTo>
                  <a:cubicBezTo>
                    <a:pt x="6775" y="4711"/>
                    <a:pt x="7064" y="4742"/>
                    <a:pt x="7387" y="4808"/>
                  </a:cubicBezTo>
                  <a:cubicBezTo>
                    <a:pt x="8142" y="4957"/>
                    <a:pt x="8823" y="5222"/>
                    <a:pt x="9419" y="5709"/>
                  </a:cubicBezTo>
                  <a:cubicBezTo>
                    <a:pt x="9888" y="6087"/>
                    <a:pt x="10419" y="6656"/>
                    <a:pt x="10732" y="7169"/>
                  </a:cubicBezTo>
                  <a:cubicBezTo>
                    <a:pt x="10960" y="7540"/>
                    <a:pt x="11198" y="8098"/>
                    <a:pt x="11344" y="8506"/>
                  </a:cubicBezTo>
                  <a:cubicBezTo>
                    <a:pt x="11817" y="9833"/>
                    <a:pt x="12038" y="10483"/>
                    <a:pt x="11800" y="11868"/>
                  </a:cubicBezTo>
                  <a:cubicBezTo>
                    <a:pt x="11756" y="12126"/>
                    <a:pt x="11759" y="12378"/>
                    <a:pt x="11644" y="12694"/>
                  </a:cubicBezTo>
                  <a:cubicBezTo>
                    <a:pt x="11596" y="12824"/>
                    <a:pt x="11463" y="13242"/>
                    <a:pt x="11272" y="13511"/>
                  </a:cubicBezTo>
                  <a:lnTo>
                    <a:pt x="10578" y="13858"/>
                  </a:lnTo>
                  <a:cubicBezTo>
                    <a:pt x="10090" y="14089"/>
                    <a:pt x="9427" y="14150"/>
                    <a:pt x="8675" y="14150"/>
                  </a:cubicBezTo>
                  <a:cubicBezTo>
                    <a:pt x="7853" y="14150"/>
                    <a:pt x="6925" y="14077"/>
                    <a:pt x="6003" y="14077"/>
                  </a:cubicBezTo>
                  <a:cubicBezTo>
                    <a:pt x="5933" y="14077"/>
                    <a:pt x="5862" y="14078"/>
                    <a:pt x="5792" y="14079"/>
                  </a:cubicBezTo>
                  <a:cubicBezTo>
                    <a:pt x="5619" y="14081"/>
                    <a:pt x="5447" y="14083"/>
                    <a:pt x="5275" y="14083"/>
                  </a:cubicBezTo>
                  <a:cubicBezTo>
                    <a:pt x="3652" y="14083"/>
                    <a:pt x="2086" y="13952"/>
                    <a:pt x="668" y="13140"/>
                  </a:cubicBezTo>
                  <a:lnTo>
                    <a:pt x="637" y="13184"/>
                  </a:lnTo>
                  <a:cubicBezTo>
                    <a:pt x="327" y="14103"/>
                    <a:pt x="69" y="14916"/>
                    <a:pt x="41" y="15886"/>
                  </a:cubicBezTo>
                  <a:cubicBezTo>
                    <a:pt x="1" y="17169"/>
                    <a:pt x="266" y="18557"/>
                    <a:pt x="1208" y="19424"/>
                  </a:cubicBezTo>
                  <a:cubicBezTo>
                    <a:pt x="2018" y="20170"/>
                    <a:pt x="3165" y="20394"/>
                    <a:pt x="4254" y="20553"/>
                  </a:cubicBezTo>
                  <a:cubicBezTo>
                    <a:pt x="4855" y="20644"/>
                    <a:pt x="5460" y="20686"/>
                    <a:pt x="6065" y="20686"/>
                  </a:cubicBezTo>
                  <a:cubicBezTo>
                    <a:pt x="6644" y="20686"/>
                    <a:pt x="7225" y="20647"/>
                    <a:pt x="7802" y="20574"/>
                  </a:cubicBezTo>
                  <a:cubicBezTo>
                    <a:pt x="8544" y="20479"/>
                    <a:pt x="9014" y="20305"/>
                    <a:pt x="9589" y="20036"/>
                  </a:cubicBezTo>
                  <a:cubicBezTo>
                    <a:pt x="9857" y="19911"/>
                    <a:pt x="10272" y="19707"/>
                    <a:pt x="10507" y="19526"/>
                  </a:cubicBezTo>
                  <a:cubicBezTo>
                    <a:pt x="11109" y="19063"/>
                    <a:pt x="11514" y="18536"/>
                    <a:pt x="11660" y="17788"/>
                  </a:cubicBezTo>
                  <a:cubicBezTo>
                    <a:pt x="11807" y="17042"/>
                    <a:pt x="11569" y="15957"/>
                    <a:pt x="11770" y="15222"/>
                  </a:cubicBezTo>
                  <a:cubicBezTo>
                    <a:pt x="11872" y="14851"/>
                    <a:pt x="12032" y="14470"/>
                    <a:pt x="12341" y="14245"/>
                  </a:cubicBezTo>
                  <a:cubicBezTo>
                    <a:pt x="12480" y="14146"/>
                    <a:pt x="12631" y="14103"/>
                    <a:pt x="12787" y="14103"/>
                  </a:cubicBezTo>
                  <a:cubicBezTo>
                    <a:pt x="12983" y="14103"/>
                    <a:pt x="13186" y="14170"/>
                    <a:pt x="13379" y="14276"/>
                  </a:cubicBezTo>
                  <a:lnTo>
                    <a:pt x="13436" y="14201"/>
                  </a:lnTo>
                  <a:cubicBezTo>
                    <a:pt x="13794" y="12973"/>
                    <a:pt x="14563" y="11902"/>
                    <a:pt x="14954" y="10684"/>
                  </a:cubicBezTo>
                  <a:cubicBezTo>
                    <a:pt x="15543" y="8867"/>
                    <a:pt x="15339" y="7468"/>
                    <a:pt x="14481" y="6145"/>
                  </a:cubicBezTo>
                  <a:cubicBezTo>
                    <a:pt x="14221" y="5748"/>
                    <a:pt x="13610" y="4894"/>
                    <a:pt x="12825" y="4894"/>
                  </a:cubicBezTo>
                  <a:cubicBezTo>
                    <a:pt x="12789" y="4894"/>
                    <a:pt x="12752" y="4896"/>
                    <a:pt x="12715" y="4900"/>
                  </a:cubicBezTo>
                  <a:lnTo>
                    <a:pt x="12317" y="3814"/>
                  </a:lnTo>
                  <a:cubicBezTo>
                    <a:pt x="12055" y="3280"/>
                    <a:pt x="11953" y="3022"/>
                    <a:pt x="11654" y="2650"/>
                  </a:cubicBezTo>
                  <a:cubicBezTo>
                    <a:pt x="10006" y="584"/>
                    <a:pt x="8151" y="0"/>
                    <a:pt x="55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03;p84"/>
            <p:cNvSpPr/>
            <p:nvPr/>
          </p:nvSpPr>
          <p:spPr>
            <a:xfrm>
              <a:off x="2465475" y="2974075"/>
              <a:ext cx="24775" cy="24200"/>
            </a:xfrm>
            <a:custGeom>
              <a:avLst/>
              <a:gdLst/>
              <a:ahLst/>
              <a:cxnLst/>
              <a:rect l="l" t="t" r="r" b="b"/>
              <a:pathLst>
                <a:path w="991" h="968" extrusionOk="0">
                  <a:moveTo>
                    <a:pt x="496" y="0"/>
                  </a:moveTo>
                  <a:cubicBezTo>
                    <a:pt x="235" y="0"/>
                    <a:pt x="21" y="204"/>
                    <a:pt x="10" y="467"/>
                  </a:cubicBezTo>
                  <a:cubicBezTo>
                    <a:pt x="0" y="732"/>
                    <a:pt x="211" y="957"/>
                    <a:pt x="476" y="967"/>
                  </a:cubicBezTo>
                  <a:cubicBezTo>
                    <a:pt x="483" y="967"/>
                    <a:pt x="490" y="967"/>
                    <a:pt x="496" y="967"/>
                  </a:cubicBezTo>
                  <a:cubicBezTo>
                    <a:pt x="756" y="967"/>
                    <a:pt x="970" y="763"/>
                    <a:pt x="980" y="501"/>
                  </a:cubicBezTo>
                  <a:cubicBezTo>
                    <a:pt x="990" y="236"/>
                    <a:pt x="779" y="7"/>
                    <a:pt x="514" y="1"/>
                  </a:cubicBezTo>
                  <a:cubicBezTo>
                    <a:pt x="508" y="1"/>
                    <a:pt x="502" y="0"/>
                    <a:pt x="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04;p84"/>
            <p:cNvSpPr/>
            <p:nvPr/>
          </p:nvSpPr>
          <p:spPr>
            <a:xfrm>
              <a:off x="2335250" y="2971175"/>
              <a:ext cx="24700" cy="24300"/>
            </a:xfrm>
            <a:custGeom>
              <a:avLst/>
              <a:gdLst/>
              <a:ahLst/>
              <a:cxnLst/>
              <a:rect l="l" t="t" r="r" b="b"/>
              <a:pathLst>
                <a:path w="988" h="972" extrusionOk="0">
                  <a:moveTo>
                    <a:pt x="499" y="1"/>
                  </a:moveTo>
                  <a:cubicBezTo>
                    <a:pt x="236" y="1"/>
                    <a:pt x="18" y="206"/>
                    <a:pt x="10" y="470"/>
                  </a:cubicBezTo>
                  <a:cubicBezTo>
                    <a:pt x="1" y="736"/>
                    <a:pt x="208" y="960"/>
                    <a:pt x="477" y="971"/>
                  </a:cubicBezTo>
                  <a:cubicBezTo>
                    <a:pt x="483" y="971"/>
                    <a:pt x="489" y="971"/>
                    <a:pt x="495" y="971"/>
                  </a:cubicBezTo>
                  <a:cubicBezTo>
                    <a:pt x="752" y="971"/>
                    <a:pt x="967" y="767"/>
                    <a:pt x="977" y="505"/>
                  </a:cubicBezTo>
                  <a:cubicBezTo>
                    <a:pt x="987" y="236"/>
                    <a:pt x="780" y="11"/>
                    <a:pt x="511" y="1"/>
                  </a:cubicBezTo>
                  <a:cubicBezTo>
                    <a:pt x="507" y="1"/>
                    <a:pt x="503" y="1"/>
                    <a:pt x="4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05;p84"/>
            <p:cNvSpPr/>
            <p:nvPr/>
          </p:nvSpPr>
          <p:spPr>
            <a:xfrm>
              <a:off x="2453150" y="2891600"/>
              <a:ext cx="58800" cy="26950"/>
            </a:xfrm>
            <a:custGeom>
              <a:avLst/>
              <a:gdLst/>
              <a:ahLst/>
              <a:cxnLst/>
              <a:rect l="l" t="t" r="r" b="b"/>
              <a:pathLst>
                <a:path w="2352" h="1078" extrusionOk="0">
                  <a:moveTo>
                    <a:pt x="723" y="0"/>
                  </a:moveTo>
                  <a:cubicBezTo>
                    <a:pt x="422" y="0"/>
                    <a:pt x="162" y="89"/>
                    <a:pt x="109" y="421"/>
                  </a:cubicBezTo>
                  <a:cubicBezTo>
                    <a:pt x="0" y="1078"/>
                    <a:pt x="694" y="902"/>
                    <a:pt x="1164" y="983"/>
                  </a:cubicBezTo>
                  <a:cubicBezTo>
                    <a:pt x="1287" y="1005"/>
                    <a:pt x="1422" y="1016"/>
                    <a:pt x="1554" y="1016"/>
                  </a:cubicBezTo>
                  <a:cubicBezTo>
                    <a:pt x="1923" y="1016"/>
                    <a:pt x="2275" y="930"/>
                    <a:pt x="2307" y="745"/>
                  </a:cubicBezTo>
                  <a:cubicBezTo>
                    <a:pt x="2351" y="493"/>
                    <a:pt x="1786" y="153"/>
                    <a:pt x="1320" y="71"/>
                  </a:cubicBezTo>
                  <a:cubicBezTo>
                    <a:pt x="1135" y="39"/>
                    <a:pt x="920" y="0"/>
                    <a:pt x="7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06;p84"/>
            <p:cNvSpPr/>
            <p:nvPr/>
          </p:nvSpPr>
          <p:spPr>
            <a:xfrm>
              <a:off x="2312875" y="2893200"/>
              <a:ext cx="51400" cy="24125"/>
            </a:xfrm>
            <a:custGeom>
              <a:avLst/>
              <a:gdLst/>
              <a:ahLst/>
              <a:cxnLst/>
              <a:rect l="l" t="t" r="r" b="b"/>
              <a:pathLst>
                <a:path w="2056" h="965" extrusionOk="0">
                  <a:moveTo>
                    <a:pt x="902" y="1"/>
                  </a:moveTo>
                  <a:cubicBezTo>
                    <a:pt x="456" y="1"/>
                    <a:pt x="1" y="208"/>
                    <a:pt x="1" y="463"/>
                  </a:cubicBezTo>
                  <a:cubicBezTo>
                    <a:pt x="1" y="722"/>
                    <a:pt x="456" y="926"/>
                    <a:pt x="902" y="926"/>
                  </a:cubicBezTo>
                  <a:cubicBezTo>
                    <a:pt x="1084" y="926"/>
                    <a:pt x="1308" y="965"/>
                    <a:pt x="1509" y="965"/>
                  </a:cubicBezTo>
                  <a:cubicBezTo>
                    <a:pt x="1806" y="965"/>
                    <a:pt x="2056" y="880"/>
                    <a:pt x="2056" y="463"/>
                  </a:cubicBezTo>
                  <a:cubicBezTo>
                    <a:pt x="2056" y="1"/>
                    <a:pt x="1351" y="1"/>
                    <a:pt x="9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07;p84"/>
            <p:cNvSpPr/>
            <p:nvPr/>
          </p:nvSpPr>
          <p:spPr>
            <a:xfrm>
              <a:off x="2371050" y="2910200"/>
              <a:ext cx="30500" cy="116125"/>
            </a:xfrm>
            <a:custGeom>
              <a:avLst/>
              <a:gdLst/>
              <a:ahLst/>
              <a:cxnLst/>
              <a:rect l="l" t="t" r="r" b="b"/>
              <a:pathLst>
                <a:path w="1220" h="4645" extrusionOk="0">
                  <a:moveTo>
                    <a:pt x="1219" y="1"/>
                  </a:moveTo>
                  <a:lnTo>
                    <a:pt x="1219" y="1"/>
                  </a:lnTo>
                  <a:cubicBezTo>
                    <a:pt x="409" y="1345"/>
                    <a:pt x="569" y="1171"/>
                    <a:pt x="96" y="2570"/>
                  </a:cubicBezTo>
                  <a:lnTo>
                    <a:pt x="35" y="3056"/>
                  </a:lnTo>
                  <a:cubicBezTo>
                    <a:pt x="28" y="3338"/>
                    <a:pt x="1" y="3410"/>
                    <a:pt x="133" y="3743"/>
                  </a:cubicBezTo>
                  <a:cubicBezTo>
                    <a:pt x="225" y="3968"/>
                    <a:pt x="715" y="4451"/>
                    <a:pt x="852" y="4645"/>
                  </a:cubicBezTo>
                  <a:lnTo>
                    <a:pt x="1219" y="1"/>
                  </a:lnTo>
                  <a:close/>
                </a:path>
              </a:pathLst>
            </a:custGeom>
            <a:solidFill>
              <a:srgbClr val="D9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08;p84"/>
            <p:cNvSpPr/>
            <p:nvPr/>
          </p:nvSpPr>
          <p:spPr>
            <a:xfrm>
              <a:off x="2364775" y="2906675"/>
              <a:ext cx="41300" cy="122025"/>
            </a:xfrm>
            <a:custGeom>
              <a:avLst/>
              <a:gdLst/>
              <a:ahLst/>
              <a:cxnLst/>
              <a:rect l="l" t="t" r="r" b="b"/>
              <a:pathLst>
                <a:path w="1652" h="4881" extrusionOk="0">
                  <a:moveTo>
                    <a:pt x="1464" y="1"/>
                  </a:moveTo>
                  <a:cubicBezTo>
                    <a:pt x="1421" y="1"/>
                    <a:pt x="1377" y="20"/>
                    <a:pt x="1344" y="67"/>
                  </a:cubicBezTo>
                  <a:cubicBezTo>
                    <a:pt x="800" y="853"/>
                    <a:pt x="381" y="1809"/>
                    <a:pt x="194" y="2748"/>
                  </a:cubicBezTo>
                  <a:cubicBezTo>
                    <a:pt x="0" y="3735"/>
                    <a:pt x="445" y="4143"/>
                    <a:pt x="1034" y="4851"/>
                  </a:cubicBezTo>
                  <a:cubicBezTo>
                    <a:pt x="1052" y="4872"/>
                    <a:pt x="1075" y="4881"/>
                    <a:pt x="1098" y="4881"/>
                  </a:cubicBezTo>
                  <a:cubicBezTo>
                    <a:pt x="1166" y="4881"/>
                    <a:pt x="1236" y="4801"/>
                    <a:pt x="1188" y="4735"/>
                  </a:cubicBezTo>
                  <a:cubicBezTo>
                    <a:pt x="929" y="4388"/>
                    <a:pt x="541" y="4078"/>
                    <a:pt x="445" y="3639"/>
                  </a:cubicBezTo>
                  <a:cubicBezTo>
                    <a:pt x="374" y="3330"/>
                    <a:pt x="445" y="2935"/>
                    <a:pt x="527" y="2632"/>
                  </a:cubicBezTo>
                  <a:cubicBezTo>
                    <a:pt x="766" y="1748"/>
                    <a:pt x="1180" y="1020"/>
                    <a:pt x="1593" y="213"/>
                  </a:cubicBezTo>
                  <a:cubicBezTo>
                    <a:pt x="1651" y="98"/>
                    <a:pt x="1561" y="1"/>
                    <a:pt x="14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09;p84"/>
            <p:cNvSpPr/>
            <p:nvPr/>
          </p:nvSpPr>
          <p:spPr>
            <a:xfrm>
              <a:off x="2381275" y="3050675"/>
              <a:ext cx="42800" cy="26100"/>
            </a:xfrm>
            <a:custGeom>
              <a:avLst/>
              <a:gdLst/>
              <a:ahLst/>
              <a:cxnLst/>
              <a:rect l="l" t="t" r="r" b="b"/>
              <a:pathLst>
                <a:path w="1712" h="1044" extrusionOk="0">
                  <a:moveTo>
                    <a:pt x="1325" y="1"/>
                  </a:moveTo>
                  <a:cubicBezTo>
                    <a:pt x="1159" y="1"/>
                    <a:pt x="962" y="30"/>
                    <a:pt x="779" y="30"/>
                  </a:cubicBezTo>
                  <a:cubicBezTo>
                    <a:pt x="601" y="30"/>
                    <a:pt x="438" y="4"/>
                    <a:pt x="307" y="4"/>
                  </a:cubicBezTo>
                  <a:cubicBezTo>
                    <a:pt x="120" y="4"/>
                    <a:pt x="0" y="56"/>
                    <a:pt x="0" y="308"/>
                  </a:cubicBezTo>
                  <a:cubicBezTo>
                    <a:pt x="0" y="737"/>
                    <a:pt x="347" y="1043"/>
                    <a:pt x="779" y="1043"/>
                  </a:cubicBezTo>
                  <a:cubicBezTo>
                    <a:pt x="1208" y="1043"/>
                    <a:pt x="1712" y="727"/>
                    <a:pt x="1712" y="299"/>
                  </a:cubicBezTo>
                  <a:cubicBezTo>
                    <a:pt x="1712" y="53"/>
                    <a:pt x="1547" y="1"/>
                    <a:pt x="1325"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10;p84"/>
            <p:cNvSpPr/>
            <p:nvPr/>
          </p:nvSpPr>
          <p:spPr>
            <a:xfrm>
              <a:off x="2586425" y="3080375"/>
              <a:ext cx="29525" cy="29250"/>
            </a:xfrm>
            <a:custGeom>
              <a:avLst/>
              <a:gdLst/>
              <a:ahLst/>
              <a:cxnLst/>
              <a:rect l="l" t="t" r="r" b="b"/>
              <a:pathLst>
                <a:path w="1181" h="1170" extrusionOk="0">
                  <a:moveTo>
                    <a:pt x="1100" y="0"/>
                  </a:moveTo>
                  <a:cubicBezTo>
                    <a:pt x="1093" y="0"/>
                    <a:pt x="1085" y="2"/>
                    <a:pt x="1076" y="5"/>
                  </a:cubicBezTo>
                  <a:cubicBezTo>
                    <a:pt x="814" y="111"/>
                    <a:pt x="596" y="246"/>
                    <a:pt x="398" y="447"/>
                  </a:cubicBezTo>
                  <a:cubicBezTo>
                    <a:pt x="239" y="614"/>
                    <a:pt x="1" y="852"/>
                    <a:pt x="7" y="1100"/>
                  </a:cubicBezTo>
                  <a:cubicBezTo>
                    <a:pt x="7" y="1137"/>
                    <a:pt x="40" y="1169"/>
                    <a:pt x="76" y="1169"/>
                  </a:cubicBezTo>
                  <a:cubicBezTo>
                    <a:pt x="87" y="1169"/>
                    <a:pt x="98" y="1166"/>
                    <a:pt x="109" y="1158"/>
                  </a:cubicBezTo>
                  <a:cubicBezTo>
                    <a:pt x="296" y="1036"/>
                    <a:pt x="388" y="794"/>
                    <a:pt x="538" y="631"/>
                  </a:cubicBezTo>
                  <a:cubicBezTo>
                    <a:pt x="712" y="447"/>
                    <a:pt x="916" y="274"/>
                    <a:pt x="1127" y="131"/>
                  </a:cubicBezTo>
                  <a:cubicBezTo>
                    <a:pt x="1181" y="95"/>
                    <a:pt x="1158" y="0"/>
                    <a:pt x="1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11;p84"/>
            <p:cNvSpPr/>
            <p:nvPr/>
          </p:nvSpPr>
          <p:spPr>
            <a:xfrm>
              <a:off x="2398250" y="3003875"/>
              <a:ext cx="14175" cy="14475"/>
            </a:xfrm>
            <a:custGeom>
              <a:avLst/>
              <a:gdLst/>
              <a:ahLst/>
              <a:cxnLst/>
              <a:rect l="l" t="t" r="r" b="b"/>
              <a:pathLst>
                <a:path w="567" h="579" extrusionOk="0">
                  <a:moveTo>
                    <a:pt x="106" y="1"/>
                  </a:moveTo>
                  <a:cubicBezTo>
                    <a:pt x="53" y="1"/>
                    <a:pt x="1" y="64"/>
                    <a:pt x="36" y="119"/>
                  </a:cubicBezTo>
                  <a:cubicBezTo>
                    <a:pt x="90" y="214"/>
                    <a:pt x="155" y="302"/>
                    <a:pt x="223" y="387"/>
                  </a:cubicBezTo>
                  <a:cubicBezTo>
                    <a:pt x="282" y="459"/>
                    <a:pt x="360" y="579"/>
                    <a:pt x="462" y="579"/>
                  </a:cubicBezTo>
                  <a:cubicBezTo>
                    <a:pt x="466" y="579"/>
                    <a:pt x="470" y="579"/>
                    <a:pt x="474" y="578"/>
                  </a:cubicBezTo>
                  <a:cubicBezTo>
                    <a:pt x="519" y="575"/>
                    <a:pt x="566" y="541"/>
                    <a:pt x="563" y="489"/>
                  </a:cubicBezTo>
                  <a:cubicBezTo>
                    <a:pt x="556" y="381"/>
                    <a:pt x="447" y="326"/>
                    <a:pt x="372" y="258"/>
                  </a:cubicBezTo>
                  <a:cubicBezTo>
                    <a:pt x="294" y="187"/>
                    <a:pt x="223" y="109"/>
                    <a:pt x="158" y="27"/>
                  </a:cubicBezTo>
                  <a:cubicBezTo>
                    <a:pt x="143" y="8"/>
                    <a:pt x="124" y="1"/>
                    <a:pt x="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12;p84"/>
            <p:cNvSpPr/>
            <p:nvPr/>
          </p:nvSpPr>
          <p:spPr>
            <a:xfrm>
              <a:off x="2204025" y="3539125"/>
              <a:ext cx="101725" cy="15250"/>
            </a:xfrm>
            <a:custGeom>
              <a:avLst/>
              <a:gdLst/>
              <a:ahLst/>
              <a:cxnLst/>
              <a:rect l="l" t="t" r="r" b="b"/>
              <a:pathLst>
                <a:path w="4069" h="610" extrusionOk="0">
                  <a:moveTo>
                    <a:pt x="3987" y="0"/>
                  </a:moveTo>
                  <a:cubicBezTo>
                    <a:pt x="2678" y="14"/>
                    <a:pt x="1289" y="344"/>
                    <a:pt x="7" y="595"/>
                  </a:cubicBezTo>
                  <a:cubicBezTo>
                    <a:pt x="1" y="599"/>
                    <a:pt x="0" y="610"/>
                    <a:pt x="5" y="610"/>
                  </a:cubicBezTo>
                  <a:cubicBezTo>
                    <a:pt x="5" y="610"/>
                    <a:pt x="6" y="610"/>
                    <a:pt x="7" y="609"/>
                  </a:cubicBezTo>
                  <a:cubicBezTo>
                    <a:pt x="1313" y="511"/>
                    <a:pt x="2735" y="457"/>
                    <a:pt x="4004" y="119"/>
                  </a:cubicBezTo>
                  <a:cubicBezTo>
                    <a:pt x="4069" y="102"/>
                    <a:pt x="4055" y="0"/>
                    <a:pt x="39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13;p84"/>
            <p:cNvSpPr/>
            <p:nvPr/>
          </p:nvSpPr>
          <p:spPr>
            <a:xfrm>
              <a:off x="2226125" y="3580450"/>
              <a:ext cx="51675" cy="10025"/>
            </a:xfrm>
            <a:custGeom>
              <a:avLst/>
              <a:gdLst/>
              <a:ahLst/>
              <a:cxnLst/>
              <a:rect l="l" t="t" r="r" b="b"/>
              <a:pathLst>
                <a:path w="2067" h="401" extrusionOk="0">
                  <a:moveTo>
                    <a:pt x="2013" y="0"/>
                  </a:moveTo>
                  <a:cubicBezTo>
                    <a:pt x="2011" y="0"/>
                    <a:pt x="2009" y="0"/>
                    <a:pt x="2007" y="1"/>
                  </a:cubicBezTo>
                  <a:cubicBezTo>
                    <a:pt x="1695" y="38"/>
                    <a:pt x="1389" y="100"/>
                    <a:pt x="1076" y="157"/>
                  </a:cubicBezTo>
                  <a:cubicBezTo>
                    <a:pt x="725" y="225"/>
                    <a:pt x="347" y="242"/>
                    <a:pt x="14" y="362"/>
                  </a:cubicBezTo>
                  <a:cubicBezTo>
                    <a:pt x="0" y="368"/>
                    <a:pt x="0" y="389"/>
                    <a:pt x="18" y="389"/>
                  </a:cubicBezTo>
                  <a:cubicBezTo>
                    <a:pt x="99" y="397"/>
                    <a:pt x="184" y="400"/>
                    <a:pt x="272" y="400"/>
                  </a:cubicBezTo>
                  <a:cubicBezTo>
                    <a:pt x="842" y="400"/>
                    <a:pt x="1511" y="240"/>
                    <a:pt x="2021" y="93"/>
                  </a:cubicBezTo>
                  <a:cubicBezTo>
                    <a:pt x="2067" y="80"/>
                    <a:pt x="2063" y="0"/>
                    <a:pt x="2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14;p84"/>
            <p:cNvSpPr/>
            <p:nvPr/>
          </p:nvSpPr>
          <p:spPr>
            <a:xfrm>
              <a:off x="2123700" y="3607275"/>
              <a:ext cx="40175" cy="188850"/>
            </a:xfrm>
            <a:custGeom>
              <a:avLst/>
              <a:gdLst/>
              <a:ahLst/>
              <a:cxnLst/>
              <a:rect l="l" t="t" r="r" b="b"/>
              <a:pathLst>
                <a:path w="1607" h="7554" extrusionOk="0">
                  <a:moveTo>
                    <a:pt x="54" y="1"/>
                  </a:moveTo>
                  <a:cubicBezTo>
                    <a:pt x="27" y="1"/>
                    <a:pt x="0" y="19"/>
                    <a:pt x="4" y="54"/>
                  </a:cubicBezTo>
                  <a:cubicBezTo>
                    <a:pt x="294" y="2555"/>
                    <a:pt x="902" y="5127"/>
                    <a:pt x="1593" y="7550"/>
                  </a:cubicBezTo>
                  <a:cubicBezTo>
                    <a:pt x="1593" y="7552"/>
                    <a:pt x="1595" y="7553"/>
                    <a:pt x="1597" y="7553"/>
                  </a:cubicBezTo>
                  <a:cubicBezTo>
                    <a:pt x="1601" y="7553"/>
                    <a:pt x="1607" y="7550"/>
                    <a:pt x="1607" y="7546"/>
                  </a:cubicBezTo>
                  <a:cubicBezTo>
                    <a:pt x="1284" y="5052"/>
                    <a:pt x="831" y="2453"/>
                    <a:pt x="110" y="41"/>
                  </a:cubicBezTo>
                  <a:cubicBezTo>
                    <a:pt x="102" y="14"/>
                    <a:pt x="78" y="1"/>
                    <a:pt x="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15;p84"/>
            <p:cNvSpPr/>
            <p:nvPr/>
          </p:nvSpPr>
          <p:spPr>
            <a:xfrm>
              <a:off x="2119200" y="3562500"/>
              <a:ext cx="5475" cy="5400"/>
            </a:xfrm>
            <a:custGeom>
              <a:avLst/>
              <a:gdLst/>
              <a:ahLst/>
              <a:cxnLst/>
              <a:rect l="l" t="t" r="r" b="b"/>
              <a:pathLst>
                <a:path w="219" h="216" extrusionOk="0">
                  <a:moveTo>
                    <a:pt x="110" y="1"/>
                  </a:moveTo>
                  <a:cubicBezTo>
                    <a:pt x="82" y="1"/>
                    <a:pt x="52" y="12"/>
                    <a:pt x="31" y="32"/>
                  </a:cubicBezTo>
                  <a:cubicBezTo>
                    <a:pt x="14" y="48"/>
                    <a:pt x="0" y="79"/>
                    <a:pt x="0" y="106"/>
                  </a:cubicBezTo>
                  <a:cubicBezTo>
                    <a:pt x="0" y="134"/>
                    <a:pt x="11" y="164"/>
                    <a:pt x="31" y="185"/>
                  </a:cubicBezTo>
                  <a:cubicBezTo>
                    <a:pt x="52" y="202"/>
                    <a:pt x="79" y="216"/>
                    <a:pt x="110" y="216"/>
                  </a:cubicBezTo>
                  <a:cubicBezTo>
                    <a:pt x="137" y="216"/>
                    <a:pt x="164" y="202"/>
                    <a:pt x="184" y="185"/>
                  </a:cubicBezTo>
                  <a:cubicBezTo>
                    <a:pt x="201" y="164"/>
                    <a:pt x="218" y="134"/>
                    <a:pt x="215" y="106"/>
                  </a:cubicBezTo>
                  <a:cubicBezTo>
                    <a:pt x="215" y="79"/>
                    <a:pt x="204" y="52"/>
                    <a:pt x="184" y="32"/>
                  </a:cubicBezTo>
                  <a:cubicBezTo>
                    <a:pt x="164" y="12"/>
                    <a:pt x="137" y="1"/>
                    <a:pt x="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16;p84"/>
            <p:cNvSpPr/>
            <p:nvPr/>
          </p:nvSpPr>
          <p:spPr>
            <a:xfrm>
              <a:off x="1508225" y="3739175"/>
              <a:ext cx="61775" cy="61850"/>
            </a:xfrm>
            <a:custGeom>
              <a:avLst/>
              <a:gdLst/>
              <a:ahLst/>
              <a:cxnLst/>
              <a:rect l="l" t="t" r="r" b="b"/>
              <a:pathLst>
                <a:path w="2471" h="2474" extrusionOk="0">
                  <a:moveTo>
                    <a:pt x="1" y="0"/>
                  </a:moveTo>
                  <a:lnTo>
                    <a:pt x="1" y="2474"/>
                  </a:lnTo>
                  <a:lnTo>
                    <a:pt x="2471" y="2474"/>
                  </a:lnTo>
                  <a:lnTo>
                    <a:pt x="2471" y="0"/>
                  </a:lnTo>
                  <a:close/>
                </a:path>
              </a:pathLst>
            </a:custGeom>
            <a:solidFill>
              <a:srgbClr val="FBC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17;p84"/>
            <p:cNvSpPr/>
            <p:nvPr/>
          </p:nvSpPr>
          <p:spPr>
            <a:xfrm>
              <a:off x="1507575" y="3733700"/>
              <a:ext cx="66100" cy="24825"/>
            </a:xfrm>
            <a:custGeom>
              <a:avLst/>
              <a:gdLst/>
              <a:ahLst/>
              <a:cxnLst/>
              <a:rect l="l" t="t" r="r" b="b"/>
              <a:pathLst>
                <a:path w="2644" h="993" extrusionOk="0">
                  <a:moveTo>
                    <a:pt x="2104" y="0"/>
                  </a:moveTo>
                  <a:cubicBezTo>
                    <a:pt x="2049" y="0"/>
                    <a:pt x="1992" y="12"/>
                    <a:pt x="1936" y="39"/>
                  </a:cubicBezTo>
                  <a:cubicBezTo>
                    <a:pt x="1491" y="253"/>
                    <a:pt x="983" y="436"/>
                    <a:pt x="474" y="436"/>
                  </a:cubicBezTo>
                  <a:cubicBezTo>
                    <a:pt x="360" y="436"/>
                    <a:pt x="245" y="426"/>
                    <a:pt x="132" y="406"/>
                  </a:cubicBezTo>
                  <a:cubicBezTo>
                    <a:pt x="128" y="405"/>
                    <a:pt x="123" y="405"/>
                    <a:pt x="118" y="405"/>
                  </a:cubicBezTo>
                  <a:cubicBezTo>
                    <a:pt x="58" y="405"/>
                    <a:pt x="1" y="482"/>
                    <a:pt x="61" y="529"/>
                  </a:cubicBezTo>
                  <a:cubicBezTo>
                    <a:pt x="410" y="805"/>
                    <a:pt x="913" y="992"/>
                    <a:pt x="1394" y="992"/>
                  </a:cubicBezTo>
                  <a:cubicBezTo>
                    <a:pt x="1762" y="992"/>
                    <a:pt x="2117" y="883"/>
                    <a:pt x="2382" y="621"/>
                  </a:cubicBezTo>
                  <a:cubicBezTo>
                    <a:pt x="2643" y="359"/>
                    <a:pt x="2404" y="0"/>
                    <a:pt x="2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18;p84"/>
            <p:cNvSpPr/>
            <p:nvPr/>
          </p:nvSpPr>
          <p:spPr>
            <a:xfrm>
              <a:off x="1244375" y="3264750"/>
              <a:ext cx="449575" cy="481600"/>
            </a:xfrm>
            <a:custGeom>
              <a:avLst/>
              <a:gdLst/>
              <a:ahLst/>
              <a:cxnLst/>
              <a:rect l="l" t="t" r="r" b="b"/>
              <a:pathLst>
                <a:path w="17983" h="19264" extrusionOk="0">
                  <a:moveTo>
                    <a:pt x="7573" y="0"/>
                  </a:moveTo>
                  <a:cubicBezTo>
                    <a:pt x="7476" y="0"/>
                    <a:pt x="7376" y="21"/>
                    <a:pt x="7282" y="64"/>
                  </a:cubicBezTo>
                  <a:cubicBezTo>
                    <a:pt x="2205" y="2432"/>
                    <a:pt x="1" y="8488"/>
                    <a:pt x="2369" y="13564"/>
                  </a:cubicBezTo>
                  <a:cubicBezTo>
                    <a:pt x="3560" y="16119"/>
                    <a:pt x="5839" y="18049"/>
                    <a:pt x="8623" y="18855"/>
                  </a:cubicBezTo>
                  <a:cubicBezTo>
                    <a:pt x="9558" y="19128"/>
                    <a:pt x="10517" y="19263"/>
                    <a:pt x="11477" y="19263"/>
                  </a:cubicBezTo>
                  <a:cubicBezTo>
                    <a:pt x="13559" y="19263"/>
                    <a:pt x="15652" y="18634"/>
                    <a:pt x="17571" y="17402"/>
                  </a:cubicBezTo>
                  <a:cubicBezTo>
                    <a:pt x="17891" y="17198"/>
                    <a:pt x="17982" y="16769"/>
                    <a:pt x="17778" y="16449"/>
                  </a:cubicBezTo>
                  <a:cubicBezTo>
                    <a:pt x="17647" y="16245"/>
                    <a:pt x="17424" y="16132"/>
                    <a:pt x="17196" y="16132"/>
                  </a:cubicBezTo>
                  <a:cubicBezTo>
                    <a:pt x="17069" y="16132"/>
                    <a:pt x="16940" y="16167"/>
                    <a:pt x="16825" y="16242"/>
                  </a:cubicBezTo>
                  <a:cubicBezTo>
                    <a:pt x="15132" y="17326"/>
                    <a:pt x="13293" y="17881"/>
                    <a:pt x="11473" y="17881"/>
                  </a:cubicBezTo>
                  <a:cubicBezTo>
                    <a:pt x="10641" y="17881"/>
                    <a:pt x="9814" y="17765"/>
                    <a:pt x="9007" y="17531"/>
                  </a:cubicBezTo>
                  <a:cubicBezTo>
                    <a:pt x="6605" y="16834"/>
                    <a:pt x="4642" y="15177"/>
                    <a:pt x="3621" y="12983"/>
                  </a:cubicBezTo>
                  <a:cubicBezTo>
                    <a:pt x="1573" y="8594"/>
                    <a:pt x="3478" y="3361"/>
                    <a:pt x="7867" y="1316"/>
                  </a:cubicBezTo>
                  <a:cubicBezTo>
                    <a:pt x="8210" y="1153"/>
                    <a:pt x="8361" y="745"/>
                    <a:pt x="8201" y="398"/>
                  </a:cubicBezTo>
                  <a:cubicBezTo>
                    <a:pt x="8082" y="147"/>
                    <a:pt x="7833" y="0"/>
                    <a:pt x="7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19;p84"/>
            <p:cNvSpPr/>
            <p:nvPr/>
          </p:nvSpPr>
          <p:spPr>
            <a:xfrm>
              <a:off x="1457125" y="3784425"/>
              <a:ext cx="163600" cy="58450"/>
            </a:xfrm>
            <a:custGeom>
              <a:avLst/>
              <a:gdLst/>
              <a:ahLst/>
              <a:cxnLst/>
              <a:rect l="l" t="t" r="r" b="b"/>
              <a:pathLst>
                <a:path w="6544" h="2338" extrusionOk="0">
                  <a:moveTo>
                    <a:pt x="1146" y="1"/>
                  </a:moveTo>
                  <a:cubicBezTo>
                    <a:pt x="851" y="1"/>
                    <a:pt x="589" y="188"/>
                    <a:pt x="490" y="467"/>
                  </a:cubicBezTo>
                  <a:lnTo>
                    <a:pt x="160" y="1413"/>
                  </a:lnTo>
                  <a:cubicBezTo>
                    <a:pt x="0" y="1865"/>
                    <a:pt x="337" y="2338"/>
                    <a:pt x="817" y="2338"/>
                  </a:cubicBezTo>
                  <a:lnTo>
                    <a:pt x="5747" y="2338"/>
                  </a:lnTo>
                  <a:cubicBezTo>
                    <a:pt x="6209" y="2338"/>
                    <a:pt x="6543" y="1896"/>
                    <a:pt x="6413" y="1450"/>
                  </a:cubicBezTo>
                  <a:lnTo>
                    <a:pt x="6141" y="505"/>
                  </a:lnTo>
                  <a:cubicBezTo>
                    <a:pt x="6056" y="208"/>
                    <a:pt x="5784" y="1"/>
                    <a:pt x="5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20;p84"/>
            <p:cNvSpPr/>
            <p:nvPr/>
          </p:nvSpPr>
          <p:spPr>
            <a:xfrm>
              <a:off x="1336250" y="3290150"/>
              <a:ext cx="405750" cy="405850"/>
            </a:xfrm>
            <a:custGeom>
              <a:avLst/>
              <a:gdLst/>
              <a:ahLst/>
              <a:cxnLst/>
              <a:rect l="l" t="t" r="r" b="b"/>
              <a:pathLst>
                <a:path w="16230" h="16234" extrusionOk="0">
                  <a:moveTo>
                    <a:pt x="8115" y="0"/>
                  </a:moveTo>
                  <a:cubicBezTo>
                    <a:pt x="3634" y="0"/>
                    <a:pt x="0" y="3634"/>
                    <a:pt x="0" y="8115"/>
                  </a:cubicBezTo>
                  <a:cubicBezTo>
                    <a:pt x="0" y="12600"/>
                    <a:pt x="3634" y="16234"/>
                    <a:pt x="8115" y="16234"/>
                  </a:cubicBezTo>
                  <a:cubicBezTo>
                    <a:pt x="12599" y="16234"/>
                    <a:pt x="16229" y="12600"/>
                    <a:pt x="16229" y="8115"/>
                  </a:cubicBezTo>
                  <a:cubicBezTo>
                    <a:pt x="16229" y="3634"/>
                    <a:pt x="12599" y="0"/>
                    <a:pt x="8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21;p84"/>
            <p:cNvSpPr/>
            <p:nvPr/>
          </p:nvSpPr>
          <p:spPr>
            <a:xfrm>
              <a:off x="1307925" y="3353175"/>
              <a:ext cx="166725" cy="230725"/>
            </a:xfrm>
            <a:custGeom>
              <a:avLst/>
              <a:gdLst/>
              <a:ahLst/>
              <a:cxnLst/>
              <a:rect l="l" t="t" r="r" b="b"/>
              <a:pathLst>
                <a:path w="6669" h="9229" extrusionOk="0">
                  <a:moveTo>
                    <a:pt x="3372" y="1"/>
                  </a:moveTo>
                  <a:cubicBezTo>
                    <a:pt x="1" y="3947"/>
                    <a:pt x="1412" y="7714"/>
                    <a:pt x="1412" y="7714"/>
                  </a:cubicBezTo>
                  <a:cubicBezTo>
                    <a:pt x="1412" y="7714"/>
                    <a:pt x="1654" y="8850"/>
                    <a:pt x="2953" y="9164"/>
                  </a:cubicBezTo>
                  <a:cubicBezTo>
                    <a:pt x="3138" y="9208"/>
                    <a:pt x="3286" y="9228"/>
                    <a:pt x="3404" y="9228"/>
                  </a:cubicBezTo>
                  <a:cubicBezTo>
                    <a:pt x="4312" y="9228"/>
                    <a:pt x="3372" y="8041"/>
                    <a:pt x="3372" y="8041"/>
                  </a:cubicBezTo>
                  <a:cubicBezTo>
                    <a:pt x="3372" y="8041"/>
                    <a:pt x="1235" y="6636"/>
                    <a:pt x="3900" y="5332"/>
                  </a:cubicBezTo>
                  <a:cubicBezTo>
                    <a:pt x="6669" y="3978"/>
                    <a:pt x="3372" y="1"/>
                    <a:pt x="33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22;p84"/>
            <p:cNvSpPr/>
            <p:nvPr/>
          </p:nvSpPr>
          <p:spPr>
            <a:xfrm>
              <a:off x="1404300" y="3532500"/>
              <a:ext cx="143500" cy="161275"/>
            </a:xfrm>
            <a:custGeom>
              <a:avLst/>
              <a:gdLst/>
              <a:ahLst/>
              <a:cxnLst/>
              <a:rect l="l" t="t" r="r" b="b"/>
              <a:pathLst>
                <a:path w="5740" h="6451" extrusionOk="0">
                  <a:moveTo>
                    <a:pt x="2183" y="1"/>
                  </a:moveTo>
                  <a:cubicBezTo>
                    <a:pt x="1080" y="1"/>
                    <a:pt x="45" y="487"/>
                    <a:pt x="45" y="1991"/>
                  </a:cubicBezTo>
                  <a:cubicBezTo>
                    <a:pt x="45" y="1991"/>
                    <a:pt x="0" y="3899"/>
                    <a:pt x="1505" y="3899"/>
                  </a:cubicBezTo>
                  <a:cubicBezTo>
                    <a:pt x="1716" y="3899"/>
                    <a:pt x="1957" y="3862"/>
                    <a:pt x="2232" y="3776"/>
                  </a:cubicBezTo>
                  <a:cubicBezTo>
                    <a:pt x="2232" y="3776"/>
                    <a:pt x="3335" y="5111"/>
                    <a:pt x="4583" y="6155"/>
                  </a:cubicBezTo>
                  <a:cubicBezTo>
                    <a:pt x="4827" y="6360"/>
                    <a:pt x="5173" y="6450"/>
                    <a:pt x="5397" y="6450"/>
                  </a:cubicBezTo>
                  <a:cubicBezTo>
                    <a:pt x="5642" y="6450"/>
                    <a:pt x="5740" y="6342"/>
                    <a:pt x="5393" y="6155"/>
                  </a:cubicBezTo>
                  <a:cubicBezTo>
                    <a:pt x="4696" y="5777"/>
                    <a:pt x="4852" y="3776"/>
                    <a:pt x="4852" y="3776"/>
                  </a:cubicBezTo>
                  <a:cubicBezTo>
                    <a:pt x="4852" y="3776"/>
                    <a:pt x="5018" y="718"/>
                    <a:pt x="3614" y="245"/>
                  </a:cubicBezTo>
                  <a:cubicBezTo>
                    <a:pt x="3181" y="98"/>
                    <a:pt x="2675" y="1"/>
                    <a:pt x="2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23;p84"/>
            <p:cNvSpPr/>
            <p:nvPr/>
          </p:nvSpPr>
          <p:spPr>
            <a:xfrm>
              <a:off x="1535950" y="3398425"/>
              <a:ext cx="197900" cy="194400"/>
            </a:xfrm>
            <a:custGeom>
              <a:avLst/>
              <a:gdLst/>
              <a:ahLst/>
              <a:cxnLst/>
              <a:rect l="l" t="t" r="r" b="b"/>
              <a:pathLst>
                <a:path w="7916" h="7776" extrusionOk="0">
                  <a:moveTo>
                    <a:pt x="3756" y="0"/>
                  </a:moveTo>
                  <a:cubicBezTo>
                    <a:pt x="2707" y="0"/>
                    <a:pt x="1688" y="489"/>
                    <a:pt x="1100" y="1821"/>
                  </a:cubicBezTo>
                  <a:cubicBezTo>
                    <a:pt x="0" y="4315"/>
                    <a:pt x="2087" y="4882"/>
                    <a:pt x="3112" y="4882"/>
                  </a:cubicBezTo>
                  <a:cubicBezTo>
                    <a:pt x="3175" y="4882"/>
                    <a:pt x="3234" y="4880"/>
                    <a:pt x="3288" y="4876"/>
                  </a:cubicBezTo>
                  <a:cubicBezTo>
                    <a:pt x="4038" y="4822"/>
                    <a:pt x="4171" y="4147"/>
                    <a:pt x="4544" y="4147"/>
                  </a:cubicBezTo>
                  <a:cubicBezTo>
                    <a:pt x="4635" y="4147"/>
                    <a:pt x="4739" y="4187"/>
                    <a:pt x="4870" y="4284"/>
                  </a:cubicBezTo>
                  <a:cubicBezTo>
                    <a:pt x="6357" y="5391"/>
                    <a:pt x="5465" y="6200"/>
                    <a:pt x="6424" y="7442"/>
                  </a:cubicBezTo>
                  <a:cubicBezTo>
                    <a:pt x="6603" y="7673"/>
                    <a:pt x="6761" y="7775"/>
                    <a:pt x="6899" y="7775"/>
                  </a:cubicBezTo>
                  <a:cubicBezTo>
                    <a:pt x="7915" y="7775"/>
                    <a:pt x="7814" y="2165"/>
                    <a:pt x="6561" y="1083"/>
                  </a:cubicBezTo>
                  <a:cubicBezTo>
                    <a:pt x="5854" y="475"/>
                    <a:pt x="4791" y="0"/>
                    <a:pt x="37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24;p84"/>
            <p:cNvSpPr/>
            <p:nvPr/>
          </p:nvSpPr>
          <p:spPr>
            <a:xfrm>
              <a:off x="1515375" y="3290850"/>
              <a:ext cx="205275" cy="144875"/>
            </a:xfrm>
            <a:custGeom>
              <a:avLst/>
              <a:gdLst/>
              <a:ahLst/>
              <a:cxnLst/>
              <a:rect l="l" t="t" r="r" b="b"/>
              <a:pathLst>
                <a:path w="8211" h="5795" extrusionOk="0">
                  <a:moveTo>
                    <a:pt x="1613" y="0"/>
                  </a:moveTo>
                  <a:cubicBezTo>
                    <a:pt x="1613" y="0"/>
                    <a:pt x="0" y="217"/>
                    <a:pt x="950" y="2055"/>
                  </a:cubicBezTo>
                  <a:cubicBezTo>
                    <a:pt x="1227" y="2592"/>
                    <a:pt x="1399" y="2783"/>
                    <a:pt x="1503" y="2783"/>
                  </a:cubicBezTo>
                  <a:cubicBezTo>
                    <a:pt x="1756" y="2783"/>
                    <a:pt x="1613" y="1664"/>
                    <a:pt x="1613" y="1664"/>
                  </a:cubicBezTo>
                  <a:lnTo>
                    <a:pt x="1613" y="1664"/>
                  </a:lnTo>
                  <a:cubicBezTo>
                    <a:pt x="1613" y="1664"/>
                    <a:pt x="2882" y="1932"/>
                    <a:pt x="1613" y="3658"/>
                  </a:cubicBezTo>
                  <a:cubicBezTo>
                    <a:pt x="341" y="5386"/>
                    <a:pt x="1613" y="5795"/>
                    <a:pt x="1613" y="5795"/>
                  </a:cubicBezTo>
                  <a:cubicBezTo>
                    <a:pt x="1613" y="5795"/>
                    <a:pt x="2021" y="5447"/>
                    <a:pt x="1613" y="4900"/>
                  </a:cubicBezTo>
                  <a:cubicBezTo>
                    <a:pt x="1613" y="4900"/>
                    <a:pt x="3396" y="3638"/>
                    <a:pt x="5516" y="3638"/>
                  </a:cubicBezTo>
                  <a:cubicBezTo>
                    <a:pt x="6391" y="3638"/>
                    <a:pt x="7323" y="3853"/>
                    <a:pt x="8210" y="4460"/>
                  </a:cubicBezTo>
                  <a:cubicBezTo>
                    <a:pt x="8210" y="4460"/>
                    <a:pt x="6489" y="354"/>
                    <a:pt x="1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25;p84"/>
            <p:cNvSpPr/>
            <p:nvPr/>
          </p:nvSpPr>
          <p:spPr>
            <a:xfrm>
              <a:off x="1405400" y="3303600"/>
              <a:ext cx="79650" cy="66725"/>
            </a:xfrm>
            <a:custGeom>
              <a:avLst/>
              <a:gdLst/>
              <a:ahLst/>
              <a:cxnLst/>
              <a:rect l="l" t="t" r="r" b="b"/>
              <a:pathLst>
                <a:path w="3186" h="2669" extrusionOk="0">
                  <a:moveTo>
                    <a:pt x="2440" y="1"/>
                  </a:moveTo>
                  <a:cubicBezTo>
                    <a:pt x="2440" y="1"/>
                    <a:pt x="222" y="896"/>
                    <a:pt x="1" y="1545"/>
                  </a:cubicBezTo>
                  <a:cubicBezTo>
                    <a:pt x="1" y="1545"/>
                    <a:pt x="1056" y="2669"/>
                    <a:pt x="1867" y="2669"/>
                  </a:cubicBezTo>
                  <a:cubicBezTo>
                    <a:pt x="2084" y="2669"/>
                    <a:pt x="2283" y="2589"/>
                    <a:pt x="2440" y="2386"/>
                  </a:cubicBezTo>
                  <a:cubicBezTo>
                    <a:pt x="3185" y="1422"/>
                    <a:pt x="2440" y="1"/>
                    <a:pt x="24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26;p84"/>
            <p:cNvSpPr/>
            <p:nvPr/>
          </p:nvSpPr>
          <p:spPr>
            <a:xfrm>
              <a:off x="1667075" y="3472575"/>
              <a:ext cx="61150" cy="142775"/>
            </a:xfrm>
            <a:custGeom>
              <a:avLst/>
              <a:gdLst/>
              <a:ahLst/>
              <a:cxnLst/>
              <a:rect l="l" t="t" r="r" b="b"/>
              <a:pathLst>
                <a:path w="2446" h="5711" extrusionOk="0">
                  <a:moveTo>
                    <a:pt x="1980" y="0"/>
                  </a:moveTo>
                  <a:cubicBezTo>
                    <a:pt x="1948" y="0"/>
                    <a:pt x="1916" y="17"/>
                    <a:pt x="1911" y="52"/>
                  </a:cubicBezTo>
                  <a:cubicBezTo>
                    <a:pt x="1758" y="1026"/>
                    <a:pt x="1754" y="1979"/>
                    <a:pt x="1455" y="2931"/>
                  </a:cubicBezTo>
                  <a:cubicBezTo>
                    <a:pt x="1139" y="3935"/>
                    <a:pt x="618" y="4854"/>
                    <a:pt x="6" y="5701"/>
                  </a:cubicBezTo>
                  <a:cubicBezTo>
                    <a:pt x="1" y="5705"/>
                    <a:pt x="5" y="5710"/>
                    <a:pt x="9" y="5710"/>
                  </a:cubicBezTo>
                  <a:cubicBezTo>
                    <a:pt x="12" y="5710"/>
                    <a:pt x="14" y="5709"/>
                    <a:pt x="16" y="5707"/>
                  </a:cubicBezTo>
                  <a:cubicBezTo>
                    <a:pt x="1319" y="4347"/>
                    <a:pt x="2445" y="1985"/>
                    <a:pt x="2054" y="52"/>
                  </a:cubicBezTo>
                  <a:cubicBezTo>
                    <a:pt x="2047" y="18"/>
                    <a:pt x="2013" y="0"/>
                    <a:pt x="19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27;p84"/>
            <p:cNvSpPr/>
            <p:nvPr/>
          </p:nvSpPr>
          <p:spPr>
            <a:xfrm>
              <a:off x="1714500" y="3459425"/>
              <a:ext cx="7000" cy="5400"/>
            </a:xfrm>
            <a:custGeom>
              <a:avLst/>
              <a:gdLst/>
              <a:ahLst/>
              <a:cxnLst/>
              <a:rect l="l" t="t" r="r" b="b"/>
              <a:pathLst>
                <a:path w="280" h="216" extrusionOk="0">
                  <a:moveTo>
                    <a:pt x="140" y="0"/>
                  </a:moveTo>
                  <a:cubicBezTo>
                    <a:pt x="0" y="0"/>
                    <a:pt x="0" y="215"/>
                    <a:pt x="140" y="215"/>
                  </a:cubicBezTo>
                  <a:cubicBezTo>
                    <a:pt x="279" y="215"/>
                    <a:pt x="279" y="0"/>
                    <a:pt x="1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28;p84"/>
            <p:cNvSpPr/>
            <p:nvPr/>
          </p:nvSpPr>
          <p:spPr>
            <a:xfrm>
              <a:off x="1560800" y="3793025"/>
              <a:ext cx="340925" cy="193950"/>
            </a:xfrm>
            <a:custGeom>
              <a:avLst/>
              <a:gdLst/>
              <a:ahLst/>
              <a:cxnLst/>
              <a:rect l="l" t="t" r="r" b="b"/>
              <a:pathLst>
                <a:path w="13637" h="7758" extrusionOk="0">
                  <a:moveTo>
                    <a:pt x="11611" y="1"/>
                  </a:moveTo>
                  <a:cubicBezTo>
                    <a:pt x="11571" y="1"/>
                    <a:pt x="11532" y="11"/>
                    <a:pt x="11497" y="31"/>
                  </a:cubicBezTo>
                  <a:lnTo>
                    <a:pt x="164" y="6618"/>
                  </a:lnTo>
                  <a:cubicBezTo>
                    <a:pt x="0" y="6709"/>
                    <a:pt x="17" y="6951"/>
                    <a:pt x="191" y="7023"/>
                  </a:cubicBezTo>
                  <a:lnTo>
                    <a:pt x="1943" y="7741"/>
                  </a:lnTo>
                  <a:cubicBezTo>
                    <a:pt x="1970" y="7752"/>
                    <a:pt x="1999" y="7757"/>
                    <a:pt x="2028" y="7757"/>
                  </a:cubicBezTo>
                  <a:cubicBezTo>
                    <a:pt x="2068" y="7757"/>
                    <a:pt x="2108" y="7747"/>
                    <a:pt x="2144" y="7727"/>
                  </a:cubicBezTo>
                  <a:lnTo>
                    <a:pt x="13473" y="1140"/>
                  </a:lnTo>
                  <a:cubicBezTo>
                    <a:pt x="13637" y="1048"/>
                    <a:pt x="13620" y="806"/>
                    <a:pt x="13446" y="735"/>
                  </a:cubicBezTo>
                  <a:lnTo>
                    <a:pt x="11694" y="18"/>
                  </a:lnTo>
                  <a:cubicBezTo>
                    <a:pt x="11667" y="6"/>
                    <a:pt x="11639" y="1"/>
                    <a:pt x="116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29;p84"/>
            <p:cNvSpPr/>
            <p:nvPr/>
          </p:nvSpPr>
          <p:spPr>
            <a:xfrm>
              <a:off x="1560800" y="3789450"/>
              <a:ext cx="340925" cy="193950"/>
            </a:xfrm>
            <a:custGeom>
              <a:avLst/>
              <a:gdLst/>
              <a:ahLst/>
              <a:cxnLst/>
              <a:rect l="l" t="t" r="r" b="b"/>
              <a:pathLst>
                <a:path w="13637" h="7758" extrusionOk="0">
                  <a:moveTo>
                    <a:pt x="11611" y="1"/>
                  </a:moveTo>
                  <a:cubicBezTo>
                    <a:pt x="11571" y="1"/>
                    <a:pt x="11532" y="11"/>
                    <a:pt x="11497" y="31"/>
                  </a:cubicBezTo>
                  <a:lnTo>
                    <a:pt x="164" y="6615"/>
                  </a:lnTo>
                  <a:cubicBezTo>
                    <a:pt x="0" y="6709"/>
                    <a:pt x="17" y="6951"/>
                    <a:pt x="191" y="7023"/>
                  </a:cubicBezTo>
                  <a:lnTo>
                    <a:pt x="1943" y="7741"/>
                  </a:lnTo>
                  <a:cubicBezTo>
                    <a:pt x="1970" y="7752"/>
                    <a:pt x="1999" y="7757"/>
                    <a:pt x="2028" y="7757"/>
                  </a:cubicBezTo>
                  <a:cubicBezTo>
                    <a:pt x="2068" y="7757"/>
                    <a:pt x="2108" y="7747"/>
                    <a:pt x="2144" y="7727"/>
                  </a:cubicBezTo>
                  <a:lnTo>
                    <a:pt x="13473" y="1141"/>
                  </a:lnTo>
                  <a:cubicBezTo>
                    <a:pt x="13637" y="1048"/>
                    <a:pt x="13620" y="807"/>
                    <a:pt x="13446" y="735"/>
                  </a:cubicBezTo>
                  <a:lnTo>
                    <a:pt x="11694" y="18"/>
                  </a:lnTo>
                  <a:cubicBezTo>
                    <a:pt x="11667" y="6"/>
                    <a:pt x="11639" y="1"/>
                    <a:pt x="116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30;p84"/>
            <p:cNvSpPr/>
            <p:nvPr/>
          </p:nvSpPr>
          <p:spPr>
            <a:xfrm>
              <a:off x="1593125" y="3948750"/>
              <a:ext cx="22800" cy="14325"/>
            </a:xfrm>
            <a:custGeom>
              <a:avLst/>
              <a:gdLst/>
              <a:ahLst/>
              <a:cxnLst/>
              <a:rect l="l" t="t" r="r" b="b"/>
              <a:pathLst>
                <a:path w="912" h="573" extrusionOk="0">
                  <a:moveTo>
                    <a:pt x="456" y="1"/>
                  </a:moveTo>
                  <a:cubicBezTo>
                    <a:pt x="205" y="1"/>
                    <a:pt x="1" y="130"/>
                    <a:pt x="1" y="287"/>
                  </a:cubicBezTo>
                  <a:cubicBezTo>
                    <a:pt x="1" y="444"/>
                    <a:pt x="205" y="573"/>
                    <a:pt x="456" y="573"/>
                  </a:cubicBezTo>
                  <a:cubicBezTo>
                    <a:pt x="708" y="573"/>
                    <a:pt x="912" y="444"/>
                    <a:pt x="912" y="287"/>
                  </a:cubicBezTo>
                  <a:cubicBezTo>
                    <a:pt x="912" y="130"/>
                    <a:pt x="708" y="1"/>
                    <a:pt x="4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31;p84"/>
            <p:cNvSpPr/>
            <p:nvPr/>
          </p:nvSpPr>
          <p:spPr>
            <a:xfrm>
              <a:off x="1625525" y="3919150"/>
              <a:ext cx="36025" cy="16450"/>
            </a:xfrm>
            <a:custGeom>
              <a:avLst/>
              <a:gdLst/>
              <a:ahLst/>
              <a:cxnLst/>
              <a:rect l="l" t="t" r="r" b="b"/>
              <a:pathLst>
                <a:path w="1441" h="658" extrusionOk="0">
                  <a:moveTo>
                    <a:pt x="52" y="1"/>
                  </a:moveTo>
                  <a:lnTo>
                    <a:pt x="1" y="133"/>
                  </a:lnTo>
                  <a:lnTo>
                    <a:pt x="1389" y="657"/>
                  </a:lnTo>
                  <a:lnTo>
                    <a:pt x="1440" y="521"/>
                  </a:lnTo>
                  <a:lnTo>
                    <a:pt x="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632;p84"/>
            <p:cNvSpPr/>
            <p:nvPr/>
          </p:nvSpPr>
          <p:spPr>
            <a:xfrm>
              <a:off x="1672050" y="3890925"/>
              <a:ext cx="21900" cy="11075"/>
            </a:xfrm>
            <a:custGeom>
              <a:avLst/>
              <a:gdLst/>
              <a:ahLst/>
              <a:cxnLst/>
              <a:rect l="l" t="t" r="r" b="b"/>
              <a:pathLst>
                <a:path w="876" h="443" extrusionOk="0">
                  <a:moveTo>
                    <a:pt x="52" y="1"/>
                  </a:moveTo>
                  <a:lnTo>
                    <a:pt x="1" y="133"/>
                  </a:lnTo>
                  <a:lnTo>
                    <a:pt x="824" y="442"/>
                  </a:lnTo>
                  <a:lnTo>
                    <a:pt x="875" y="310"/>
                  </a:lnTo>
                  <a:lnTo>
                    <a:pt x="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33;p84"/>
            <p:cNvSpPr/>
            <p:nvPr/>
          </p:nvSpPr>
          <p:spPr>
            <a:xfrm>
              <a:off x="1761025" y="3839625"/>
              <a:ext cx="21875" cy="11100"/>
            </a:xfrm>
            <a:custGeom>
              <a:avLst/>
              <a:gdLst/>
              <a:ahLst/>
              <a:cxnLst/>
              <a:rect l="l" t="t" r="r" b="b"/>
              <a:pathLst>
                <a:path w="875" h="444" extrusionOk="0">
                  <a:moveTo>
                    <a:pt x="51" y="1"/>
                  </a:moveTo>
                  <a:lnTo>
                    <a:pt x="1" y="137"/>
                  </a:lnTo>
                  <a:lnTo>
                    <a:pt x="824" y="443"/>
                  </a:lnTo>
                  <a:lnTo>
                    <a:pt x="875" y="310"/>
                  </a:lnTo>
                  <a:lnTo>
                    <a:pt x="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634;p84"/>
            <p:cNvSpPr/>
            <p:nvPr/>
          </p:nvSpPr>
          <p:spPr>
            <a:xfrm>
              <a:off x="1713300" y="3867775"/>
              <a:ext cx="36025" cy="16450"/>
            </a:xfrm>
            <a:custGeom>
              <a:avLst/>
              <a:gdLst/>
              <a:ahLst/>
              <a:cxnLst/>
              <a:rect l="l" t="t" r="r" b="b"/>
              <a:pathLst>
                <a:path w="1441" h="658" extrusionOk="0">
                  <a:moveTo>
                    <a:pt x="48" y="1"/>
                  </a:moveTo>
                  <a:lnTo>
                    <a:pt x="1" y="137"/>
                  </a:lnTo>
                  <a:lnTo>
                    <a:pt x="1389" y="657"/>
                  </a:lnTo>
                  <a:lnTo>
                    <a:pt x="1440" y="525"/>
                  </a:lnTo>
                  <a:lnTo>
                    <a:pt x="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635;p84"/>
            <p:cNvSpPr/>
            <p:nvPr/>
          </p:nvSpPr>
          <p:spPr>
            <a:xfrm>
              <a:off x="1801000" y="3816500"/>
              <a:ext cx="36000" cy="16450"/>
            </a:xfrm>
            <a:custGeom>
              <a:avLst/>
              <a:gdLst/>
              <a:ahLst/>
              <a:cxnLst/>
              <a:rect l="l" t="t" r="r" b="b"/>
              <a:pathLst>
                <a:path w="1440" h="658" extrusionOk="0">
                  <a:moveTo>
                    <a:pt x="51" y="1"/>
                  </a:moveTo>
                  <a:lnTo>
                    <a:pt x="1" y="133"/>
                  </a:lnTo>
                  <a:lnTo>
                    <a:pt x="1389" y="657"/>
                  </a:lnTo>
                  <a:lnTo>
                    <a:pt x="1439" y="521"/>
                  </a:lnTo>
                  <a:lnTo>
                    <a:pt x="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36;p84"/>
            <p:cNvSpPr/>
            <p:nvPr/>
          </p:nvSpPr>
          <p:spPr>
            <a:xfrm>
              <a:off x="1302975" y="3647925"/>
              <a:ext cx="35000" cy="241450"/>
            </a:xfrm>
            <a:custGeom>
              <a:avLst/>
              <a:gdLst/>
              <a:ahLst/>
              <a:cxnLst/>
              <a:rect l="l" t="t" r="r" b="b"/>
              <a:pathLst>
                <a:path w="1400" h="9658" extrusionOk="0">
                  <a:moveTo>
                    <a:pt x="104" y="0"/>
                  </a:moveTo>
                  <a:cubicBezTo>
                    <a:pt x="52" y="0"/>
                    <a:pt x="1" y="35"/>
                    <a:pt x="4" y="98"/>
                  </a:cubicBezTo>
                  <a:cubicBezTo>
                    <a:pt x="56" y="1732"/>
                    <a:pt x="416" y="3375"/>
                    <a:pt x="624" y="4994"/>
                  </a:cubicBezTo>
                  <a:cubicBezTo>
                    <a:pt x="821" y="6532"/>
                    <a:pt x="913" y="8128"/>
                    <a:pt x="1273" y="9639"/>
                  </a:cubicBezTo>
                  <a:cubicBezTo>
                    <a:pt x="1276" y="9652"/>
                    <a:pt x="1286" y="9658"/>
                    <a:pt x="1297" y="9658"/>
                  </a:cubicBezTo>
                  <a:cubicBezTo>
                    <a:pt x="1310" y="9658"/>
                    <a:pt x="1325" y="9648"/>
                    <a:pt x="1325" y="9632"/>
                  </a:cubicBezTo>
                  <a:cubicBezTo>
                    <a:pt x="1400" y="7999"/>
                    <a:pt x="1124" y="6328"/>
                    <a:pt x="926" y="4715"/>
                  </a:cubicBezTo>
                  <a:cubicBezTo>
                    <a:pt x="739" y="3178"/>
                    <a:pt x="624" y="1565"/>
                    <a:pt x="202" y="71"/>
                  </a:cubicBezTo>
                  <a:cubicBezTo>
                    <a:pt x="188" y="23"/>
                    <a:pt x="146" y="0"/>
                    <a:pt x="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37;p84"/>
            <p:cNvSpPr/>
            <p:nvPr/>
          </p:nvSpPr>
          <p:spPr>
            <a:xfrm>
              <a:off x="1351725" y="3554725"/>
              <a:ext cx="34950" cy="332575"/>
            </a:xfrm>
            <a:custGeom>
              <a:avLst/>
              <a:gdLst/>
              <a:ahLst/>
              <a:cxnLst/>
              <a:rect l="l" t="t" r="r" b="b"/>
              <a:pathLst>
                <a:path w="1398" h="13303" extrusionOk="0">
                  <a:moveTo>
                    <a:pt x="1258" y="1"/>
                  </a:moveTo>
                  <a:cubicBezTo>
                    <a:pt x="1202" y="1"/>
                    <a:pt x="1145" y="30"/>
                    <a:pt x="1127" y="94"/>
                  </a:cubicBezTo>
                  <a:cubicBezTo>
                    <a:pt x="528" y="2193"/>
                    <a:pt x="385" y="4503"/>
                    <a:pt x="232" y="6675"/>
                  </a:cubicBezTo>
                  <a:cubicBezTo>
                    <a:pt x="154" y="7790"/>
                    <a:pt x="96" y="8913"/>
                    <a:pt x="79" y="10035"/>
                  </a:cubicBezTo>
                  <a:cubicBezTo>
                    <a:pt x="62" y="11094"/>
                    <a:pt x="1" y="12230"/>
                    <a:pt x="195" y="13275"/>
                  </a:cubicBezTo>
                  <a:cubicBezTo>
                    <a:pt x="198" y="13294"/>
                    <a:pt x="216" y="13303"/>
                    <a:pt x="234" y="13303"/>
                  </a:cubicBezTo>
                  <a:cubicBezTo>
                    <a:pt x="252" y="13303"/>
                    <a:pt x="270" y="13294"/>
                    <a:pt x="273" y="13275"/>
                  </a:cubicBezTo>
                  <a:cubicBezTo>
                    <a:pt x="430" y="12265"/>
                    <a:pt x="382" y="11199"/>
                    <a:pt x="426" y="10175"/>
                  </a:cubicBezTo>
                  <a:cubicBezTo>
                    <a:pt x="474" y="9052"/>
                    <a:pt x="532" y="7933"/>
                    <a:pt x="626" y="6814"/>
                  </a:cubicBezTo>
                  <a:cubicBezTo>
                    <a:pt x="813" y="4582"/>
                    <a:pt x="1253" y="2364"/>
                    <a:pt x="1392" y="131"/>
                  </a:cubicBezTo>
                  <a:cubicBezTo>
                    <a:pt x="1398" y="47"/>
                    <a:pt x="1328" y="1"/>
                    <a:pt x="1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38;p84"/>
            <p:cNvSpPr/>
            <p:nvPr/>
          </p:nvSpPr>
          <p:spPr>
            <a:xfrm>
              <a:off x="1335575" y="3520500"/>
              <a:ext cx="91300" cy="173275"/>
            </a:xfrm>
            <a:custGeom>
              <a:avLst/>
              <a:gdLst/>
              <a:ahLst/>
              <a:cxnLst/>
              <a:rect l="l" t="t" r="r" b="b"/>
              <a:pathLst>
                <a:path w="3652" h="6931" extrusionOk="0">
                  <a:moveTo>
                    <a:pt x="2534" y="0"/>
                  </a:moveTo>
                  <a:cubicBezTo>
                    <a:pt x="2258" y="0"/>
                    <a:pt x="1990" y="131"/>
                    <a:pt x="1762" y="296"/>
                  </a:cubicBezTo>
                  <a:cubicBezTo>
                    <a:pt x="1028" y="827"/>
                    <a:pt x="623" y="1705"/>
                    <a:pt x="388" y="2582"/>
                  </a:cubicBezTo>
                  <a:cubicBezTo>
                    <a:pt x="0" y="4019"/>
                    <a:pt x="150" y="5767"/>
                    <a:pt x="1076" y="6931"/>
                  </a:cubicBezTo>
                  <a:cubicBezTo>
                    <a:pt x="2198" y="5682"/>
                    <a:pt x="3066" y="3859"/>
                    <a:pt x="3467" y="2229"/>
                  </a:cubicBezTo>
                  <a:cubicBezTo>
                    <a:pt x="3573" y="1790"/>
                    <a:pt x="3651" y="1324"/>
                    <a:pt x="3535" y="885"/>
                  </a:cubicBezTo>
                  <a:cubicBezTo>
                    <a:pt x="3419" y="446"/>
                    <a:pt x="3062" y="41"/>
                    <a:pt x="2610" y="4"/>
                  </a:cubicBezTo>
                  <a:cubicBezTo>
                    <a:pt x="2585" y="1"/>
                    <a:pt x="2559" y="0"/>
                    <a:pt x="2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39;p84"/>
            <p:cNvSpPr/>
            <p:nvPr/>
          </p:nvSpPr>
          <p:spPr>
            <a:xfrm>
              <a:off x="1359200" y="3672225"/>
              <a:ext cx="85600" cy="84000"/>
            </a:xfrm>
            <a:custGeom>
              <a:avLst/>
              <a:gdLst/>
              <a:ahLst/>
              <a:cxnLst/>
              <a:rect l="l" t="t" r="r" b="b"/>
              <a:pathLst>
                <a:path w="3424" h="3360" extrusionOk="0">
                  <a:moveTo>
                    <a:pt x="2722" y="1"/>
                  </a:moveTo>
                  <a:cubicBezTo>
                    <a:pt x="2536" y="1"/>
                    <a:pt x="2341" y="58"/>
                    <a:pt x="2179" y="150"/>
                  </a:cubicBezTo>
                  <a:cubicBezTo>
                    <a:pt x="1841" y="341"/>
                    <a:pt x="1587" y="651"/>
                    <a:pt x="1338" y="954"/>
                  </a:cubicBezTo>
                  <a:cubicBezTo>
                    <a:pt x="753" y="1675"/>
                    <a:pt x="144" y="2441"/>
                    <a:pt x="1" y="3359"/>
                  </a:cubicBezTo>
                  <a:lnTo>
                    <a:pt x="140" y="3352"/>
                  </a:lnTo>
                  <a:cubicBezTo>
                    <a:pt x="736" y="3349"/>
                    <a:pt x="1318" y="3135"/>
                    <a:pt x="1808" y="2801"/>
                  </a:cubicBezTo>
                  <a:cubicBezTo>
                    <a:pt x="2301" y="2468"/>
                    <a:pt x="2706" y="2019"/>
                    <a:pt x="3050" y="1532"/>
                  </a:cubicBezTo>
                  <a:cubicBezTo>
                    <a:pt x="3189" y="1331"/>
                    <a:pt x="3322" y="1117"/>
                    <a:pt x="3372" y="875"/>
                  </a:cubicBezTo>
                  <a:cubicBezTo>
                    <a:pt x="3424" y="637"/>
                    <a:pt x="3383" y="362"/>
                    <a:pt x="3209" y="188"/>
                  </a:cubicBezTo>
                  <a:cubicBezTo>
                    <a:pt x="3081" y="56"/>
                    <a:pt x="2906" y="1"/>
                    <a:pt x="2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40;p84"/>
            <p:cNvSpPr/>
            <p:nvPr/>
          </p:nvSpPr>
          <p:spPr>
            <a:xfrm>
              <a:off x="1324075" y="3681500"/>
              <a:ext cx="36025" cy="79550"/>
            </a:xfrm>
            <a:custGeom>
              <a:avLst/>
              <a:gdLst/>
              <a:ahLst/>
              <a:cxnLst/>
              <a:rect l="l" t="t" r="r" b="b"/>
              <a:pathLst>
                <a:path w="1441" h="3182" extrusionOk="0">
                  <a:moveTo>
                    <a:pt x="259" y="1"/>
                  </a:moveTo>
                  <a:cubicBezTo>
                    <a:pt x="258" y="1"/>
                    <a:pt x="257" y="1"/>
                    <a:pt x="256" y="1"/>
                  </a:cubicBezTo>
                  <a:cubicBezTo>
                    <a:pt x="178" y="15"/>
                    <a:pt x="137" y="106"/>
                    <a:pt x="120" y="184"/>
                  </a:cubicBezTo>
                  <a:cubicBezTo>
                    <a:pt x="1" y="722"/>
                    <a:pt x="123" y="1294"/>
                    <a:pt x="352" y="1794"/>
                  </a:cubicBezTo>
                  <a:cubicBezTo>
                    <a:pt x="583" y="2298"/>
                    <a:pt x="916" y="2743"/>
                    <a:pt x="1246" y="3182"/>
                  </a:cubicBezTo>
                  <a:lnTo>
                    <a:pt x="1406" y="3182"/>
                  </a:lnTo>
                  <a:cubicBezTo>
                    <a:pt x="1440" y="2944"/>
                    <a:pt x="1379" y="2413"/>
                    <a:pt x="1332" y="2178"/>
                  </a:cubicBezTo>
                  <a:cubicBezTo>
                    <a:pt x="1280" y="1947"/>
                    <a:pt x="1335" y="1590"/>
                    <a:pt x="1025" y="963"/>
                  </a:cubicBezTo>
                  <a:cubicBezTo>
                    <a:pt x="886" y="674"/>
                    <a:pt x="804" y="501"/>
                    <a:pt x="613" y="290"/>
                  </a:cubicBezTo>
                  <a:cubicBezTo>
                    <a:pt x="573" y="246"/>
                    <a:pt x="324"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641;p84"/>
            <p:cNvSpPr/>
            <p:nvPr/>
          </p:nvSpPr>
          <p:spPr>
            <a:xfrm>
              <a:off x="1358450" y="3755525"/>
              <a:ext cx="72925" cy="58175"/>
            </a:xfrm>
            <a:custGeom>
              <a:avLst/>
              <a:gdLst/>
              <a:ahLst/>
              <a:cxnLst/>
              <a:rect l="l" t="t" r="r" b="b"/>
              <a:pathLst>
                <a:path w="2917" h="2327" extrusionOk="0">
                  <a:moveTo>
                    <a:pt x="2202" y="0"/>
                  </a:moveTo>
                  <a:cubicBezTo>
                    <a:pt x="2140" y="0"/>
                    <a:pt x="2078" y="7"/>
                    <a:pt x="2018" y="20"/>
                  </a:cubicBezTo>
                  <a:cubicBezTo>
                    <a:pt x="1725" y="81"/>
                    <a:pt x="1477" y="265"/>
                    <a:pt x="1239" y="445"/>
                  </a:cubicBezTo>
                  <a:cubicBezTo>
                    <a:pt x="715" y="854"/>
                    <a:pt x="184" y="1327"/>
                    <a:pt x="1" y="1967"/>
                  </a:cubicBezTo>
                  <a:lnTo>
                    <a:pt x="41" y="2327"/>
                  </a:lnTo>
                  <a:cubicBezTo>
                    <a:pt x="789" y="2300"/>
                    <a:pt x="1794" y="1909"/>
                    <a:pt x="2375" y="1439"/>
                  </a:cubicBezTo>
                  <a:cubicBezTo>
                    <a:pt x="2549" y="1300"/>
                    <a:pt x="2708" y="1140"/>
                    <a:pt x="2804" y="942"/>
                  </a:cubicBezTo>
                  <a:cubicBezTo>
                    <a:pt x="2899" y="742"/>
                    <a:pt x="2917" y="497"/>
                    <a:pt x="2807" y="306"/>
                  </a:cubicBezTo>
                  <a:cubicBezTo>
                    <a:pt x="2688" y="101"/>
                    <a:pt x="2444" y="0"/>
                    <a:pt x="2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642;p84"/>
            <p:cNvSpPr/>
            <p:nvPr/>
          </p:nvSpPr>
          <p:spPr>
            <a:xfrm>
              <a:off x="1251800" y="3551975"/>
              <a:ext cx="69350" cy="132100"/>
            </a:xfrm>
            <a:custGeom>
              <a:avLst/>
              <a:gdLst/>
              <a:ahLst/>
              <a:cxnLst/>
              <a:rect l="l" t="t" r="r" b="b"/>
              <a:pathLst>
                <a:path w="2774" h="5284" extrusionOk="0">
                  <a:moveTo>
                    <a:pt x="459" y="1"/>
                  </a:moveTo>
                  <a:cubicBezTo>
                    <a:pt x="447" y="1"/>
                    <a:pt x="435" y="2"/>
                    <a:pt x="426" y="4"/>
                  </a:cubicBezTo>
                  <a:cubicBezTo>
                    <a:pt x="272" y="41"/>
                    <a:pt x="194" y="208"/>
                    <a:pt x="163" y="361"/>
                  </a:cubicBezTo>
                  <a:cubicBezTo>
                    <a:pt x="0" y="1119"/>
                    <a:pt x="442" y="2055"/>
                    <a:pt x="817" y="2739"/>
                  </a:cubicBezTo>
                  <a:cubicBezTo>
                    <a:pt x="1303" y="3644"/>
                    <a:pt x="1701" y="4277"/>
                    <a:pt x="2354" y="5284"/>
                  </a:cubicBezTo>
                  <a:lnTo>
                    <a:pt x="2378" y="4913"/>
                  </a:lnTo>
                  <a:cubicBezTo>
                    <a:pt x="2773" y="3814"/>
                    <a:pt x="2348" y="2909"/>
                    <a:pt x="2150" y="2160"/>
                  </a:cubicBezTo>
                  <a:cubicBezTo>
                    <a:pt x="1953" y="1416"/>
                    <a:pt x="1810" y="953"/>
                    <a:pt x="1296" y="375"/>
                  </a:cubicBezTo>
                  <a:cubicBezTo>
                    <a:pt x="1194" y="260"/>
                    <a:pt x="656" y="1"/>
                    <a:pt x="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643;p84"/>
            <p:cNvSpPr/>
            <p:nvPr/>
          </p:nvSpPr>
          <p:spPr>
            <a:xfrm>
              <a:off x="1247875" y="3635375"/>
              <a:ext cx="66575" cy="64950"/>
            </a:xfrm>
            <a:custGeom>
              <a:avLst/>
              <a:gdLst/>
              <a:ahLst/>
              <a:cxnLst/>
              <a:rect l="l" t="t" r="r" b="b"/>
              <a:pathLst>
                <a:path w="2663" h="2598" extrusionOk="0">
                  <a:moveTo>
                    <a:pt x="266" y="1"/>
                  </a:moveTo>
                  <a:cubicBezTo>
                    <a:pt x="217" y="1"/>
                    <a:pt x="169" y="11"/>
                    <a:pt x="126" y="39"/>
                  </a:cubicBezTo>
                  <a:cubicBezTo>
                    <a:pt x="21" y="107"/>
                    <a:pt x="0" y="250"/>
                    <a:pt x="7" y="376"/>
                  </a:cubicBezTo>
                  <a:cubicBezTo>
                    <a:pt x="27" y="836"/>
                    <a:pt x="324" y="1247"/>
                    <a:pt x="698" y="1516"/>
                  </a:cubicBezTo>
                  <a:cubicBezTo>
                    <a:pt x="1068" y="1784"/>
                    <a:pt x="1542" y="2152"/>
                    <a:pt x="1963" y="2336"/>
                  </a:cubicBezTo>
                  <a:cubicBezTo>
                    <a:pt x="2151" y="2416"/>
                    <a:pt x="2302" y="2441"/>
                    <a:pt x="2411" y="2441"/>
                  </a:cubicBezTo>
                  <a:cubicBezTo>
                    <a:pt x="2469" y="2441"/>
                    <a:pt x="2515" y="2434"/>
                    <a:pt x="2549" y="2425"/>
                  </a:cubicBezTo>
                  <a:cubicBezTo>
                    <a:pt x="2554" y="2423"/>
                    <a:pt x="2559" y="2422"/>
                    <a:pt x="2564" y="2422"/>
                  </a:cubicBezTo>
                  <a:cubicBezTo>
                    <a:pt x="2572" y="2422"/>
                    <a:pt x="2579" y="2424"/>
                    <a:pt x="2585" y="2428"/>
                  </a:cubicBezTo>
                  <a:lnTo>
                    <a:pt x="2585" y="2428"/>
                  </a:lnTo>
                  <a:lnTo>
                    <a:pt x="2263" y="1547"/>
                  </a:lnTo>
                  <a:cubicBezTo>
                    <a:pt x="1855" y="876"/>
                    <a:pt x="1225" y="346"/>
                    <a:pt x="497" y="57"/>
                  </a:cubicBezTo>
                  <a:cubicBezTo>
                    <a:pt x="425" y="27"/>
                    <a:pt x="343" y="1"/>
                    <a:pt x="266" y="1"/>
                  </a:cubicBezTo>
                  <a:close/>
                  <a:moveTo>
                    <a:pt x="2585" y="2428"/>
                  </a:moveTo>
                  <a:lnTo>
                    <a:pt x="2640" y="2577"/>
                  </a:lnTo>
                  <a:cubicBezTo>
                    <a:pt x="2645" y="2591"/>
                    <a:pt x="2649" y="2597"/>
                    <a:pt x="2651" y="2597"/>
                  </a:cubicBezTo>
                  <a:cubicBezTo>
                    <a:pt x="2663" y="2597"/>
                    <a:pt x="2642" y="2457"/>
                    <a:pt x="2585" y="24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644;p84"/>
            <p:cNvSpPr/>
            <p:nvPr/>
          </p:nvSpPr>
          <p:spPr>
            <a:xfrm>
              <a:off x="1246250" y="3684050"/>
              <a:ext cx="72350" cy="54475"/>
            </a:xfrm>
            <a:custGeom>
              <a:avLst/>
              <a:gdLst/>
              <a:ahLst/>
              <a:cxnLst/>
              <a:rect l="l" t="t" r="r" b="b"/>
              <a:pathLst>
                <a:path w="2894" h="2179" extrusionOk="0">
                  <a:moveTo>
                    <a:pt x="208" y="1"/>
                  </a:moveTo>
                  <a:cubicBezTo>
                    <a:pt x="171" y="1"/>
                    <a:pt x="130" y="1"/>
                    <a:pt x="96" y="21"/>
                  </a:cubicBezTo>
                  <a:cubicBezTo>
                    <a:pt x="7" y="65"/>
                    <a:pt x="1" y="188"/>
                    <a:pt x="21" y="287"/>
                  </a:cubicBezTo>
                  <a:cubicBezTo>
                    <a:pt x="83" y="589"/>
                    <a:pt x="235" y="988"/>
                    <a:pt x="450" y="1205"/>
                  </a:cubicBezTo>
                  <a:cubicBezTo>
                    <a:pt x="770" y="1525"/>
                    <a:pt x="998" y="1505"/>
                    <a:pt x="1276" y="1631"/>
                  </a:cubicBezTo>
                  <a:cubicBezTo>
                    <a:pt x="1797" y="1866"/>
                    <a:pt x="2372" y="1947"/>
                    <a:pt x="2893" y="2178"/>
                  </a:cubicBezTo>
                  <a:cubicBezTo>
                    <a:pt x="2705" y="1471"/>
                    <a:pt x="1995" y="1015"/>
                    <a:pt x="1423" y="559"/>
                  </a:cubicBezTo>
                  <a:cubicBezTo>
                    <a:pt x="1069" y="277"/>
                    <a:pt x="661" y="1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645;p84"/>
            <p:cNvSpPr/>
            <p:nvPr/>
          </p:nvSpPr>
          <p:spPr>
            <a:xfrm>
              <a:off x="1259775" y="3736000"/>
              <a:ext cx="66200" cy="55325"/>
            </a:xfrm>
            <a:custGeom>
              <a:avLst/>
              <a:gdLst/>
              <a:ahLst/>
              <a:cxnLst/>
              <a:rect l="l" t="t" r="r" b="b"/>
              <a:pathLst>
                <a:path w="2648" h="2213" extrusionOk="0">
                  <a:moveTo>
                    <a:pt x="596" y="0"/>
                  </a:moveTo>
                  <a:cubicBezTo>
                    <a:pt x="561" y="0"/>
                    <a:pt x="526" y="1"/>
                    <a:pt x="490" y="2"/>
                  </a:cubicBezTo>
                  <a:cubicBezTo>
                    <a:pt x="352" y="2"/>
                    <a:pt x="198" y="12"/>
                    <a:pt x="103" y="114"/>
                  </a:cubicBezTo>
                  <a:cubicBezTo>
                    <a:pt x="18" y="199"/>
                    <a:pt x="0" y="339"/>
                    <a:pt x="35" y="454"/>
                  </a:cubicBezTo>
                  <a:cubicBezTo>
                    <a:pt x="69" y="573"/>
                    <a:pt x="143" y="672"/>
                    <a:pt x="222" y="768"/>
                  </a:cubicBezTo>
                  <a:cubicBezTo>
                    <a:pt x="821" y="1489"/>
                    <a:pt x="1335" y="1938"/>
                    <a:pt x="2648" y="2213"/>
                  </a:cubicBezTo>
                  <a:lnTo>
                    <a:pt x="2648" y="2067"/>
                  </a:lnTo>
                  <a:cubicBezTo>
                    <a:pt x="2447" y="1672"/>
                    <a:pt x="2192" y="1148"/>
                    <a:pt x="1944" y="781"/>
                  </a:cubicBezTo>
                  <a:cubicBezTo>
                    <a:pt x="1715" y="444"/>
                    <a:pt x="1294" y="118"/>
                    <a:pt x="895" y="25"/>
                  </a:cubicBezTo>
                  <a:cubicBezTo>
                    <a:pt x="797" y="5"/>
                    <a:pt x="697" y="0"/>
                    <a:pt x="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646;p84"/>
            <p:cNvSpPr/>
            <p:nvPr/>
          </p:nvSpPr>
          <p:spPr>
            <a:xfrm>
              <a:off x="1280175" y="3850425"/>
              <a:ext cx="132400" cy="113675"/>
            </a:xfrm>
            <a:custGeom>
              <a:avLst/>
              <a:gdLst/>
              <a:ahLst/>
              <a:cxnLst/>
              <a:rect l="l" t="t" r="r" b="b"/>
              <a:pathLst>
                <a:path w="5296" h="4547" extrusionOk="0">
                  <a:moveTo>
                    <a:pt x="1192" y="1"/>
                  </a:moveTo>
                  <a:cubicBezTo>
                    <a:pt x="522" y="1"/>
                    <a:pt x="1" y="528"/>
                    <a:pt x="87" y="1127"/>
                  </a:cubicBezTo>
                  <a:lnTo>
                    <a:pt x="454" y="3675"/>
                  </a:lnTo>
                  <a:cubicBezTo>
                    <a:pt x="525" y="4172"/>
                    <a:pt x="1001" y="4546"/>
                    <a:pt x="1560" y="4546"/>
                  </a:cubicBezTo>
                  <a:lnTo>
                    <a:pt x="3662" y="4546"/>
                  </a:lnTo>
                  <a:cubicBezTo>
                    <a:pt x="4217" y="4546"/>
                    <a:pt x="4686" y="4185"/>
                    <a:pt x="4768" y="3696"/>
                  </a:cubicBezTo>
                  <a:lnTo>
                    <a:pt x="5193" y="1147"/>
                  </a:lnTo>
                  <a:cubicBezTo>
                    <a:pt x="5296" y="545"/>
                    <a:pt x="4771" y="1"/>
                    <a:pt x="4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647;p84"/>
            <p:cNvSpPr/>
            <p:nvPr/>
          </p:nvSpPr>
          <p:spPr>
            <a:xfrm>
              <a:off x="1271775" y="3850425"/>
              <a:ext cx="147950" cy="29700"/>
            </a:xfrm>
            <a:custGeom>
              <a:avLst/>
              <a:gdLst/>
              <a:ahLst/>
              <a:cxnLst/>
              <a:rect l="l" t="t" r="r" b="b"/>
              <a:pathLst>
                <a:path w="5918" h="1188" extrusionOk="0">
                  <a:moveTo>
                    <a:pt x="38" y="1"/>
                  </a:moveTo>
                  <a:cubicBezTo>
                    <a:pt x="18" y="1"/>
                    <a:pt x="1" y="21"/>
                    <a:pt x="1" y="41"/>
                  </a:cubicBezTo>
                  <a:lnTo>
                    <a:pt x="1" y="1151"/>
                  </a:lnTo>
                  <a:cubicBezTo>
                    <a:pt x="1" y="1172"/>
                    <a:pt x="18" y="1188"/>
                    <a:pt x="38" y="1188"/>
                  </a:cubicBezTo>
                  <a:lnTo>
                    <a:pt x="5876" y="1188"/>
                  </a:lnTo>
                  <a:cubicBezTo>
                    <a:pt x="5900" y="1188"/>
                    <a:pt x="5917" y="1172"/>
                    <a:pt x="5917" y="1151"/>
                  </a:cubicBezTo>
                  <a:lnTo>
                    <a:pt x="5917" y="41"/>
                  </a:lnTo>
                  <a:cubicBezTo>
                    <a:pt x="5917" y="21"/>
                    <a:pt x="5900" y="1"/>
                    <a:pt x="58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648;p84"/>
            <p:cNvSpPr/>
            <p:nvPr/>
          </p:nvSpPr>
          <p:spPr>
            <a:xfrm>
              <a:off x="1359925" y="3537600"/>
              <a:ext cx="42575" cy="150225"/>
            </a:xfrm>
            <a:custGeom>
              <a:avLst/>
              <a:gdLst/>
              <a:ahLst/>
              <a:cxnLst/>
              <a:rect l="l" t="t" r="r" b="b"/>
              <a:pathLst>
                <a:path w="1703" h="6009" extrusionOk="0">
                  <a:moveTo>
                    <a:pt x="1649" y="1"/>
                  </a:moveTo>
                  <a:cubicBezTo>
                    <a:pt x="1636" y="1"/>
                    <a:pt x="1624" y="7"/>
                    <a:pt x="1616" y="20"/>
                  </a:cubicBezTo>
                  <a:cubicBezTo>
                    <a:pt x="584" y="1840"/>
                    <a:pt x="285" y="3950"/>
                    <a:pt x="3" y="5992"/>
                  </a:cubicBezTo>
                  <a:cubicBezTo>
                    <a:pt x="1" y="6002"/>
                    <a:pt x="10" y="6008"/>
                    <a:pt x="17" y="6008"/>
                  </a:cubicBezTo>
                  <a:cubicBezTo>
                    <a:pt x="22" y="6008"/>
                    <a:pt x="27" y="6005"/>
                    <a:pt x="27" y="5998"/>
                  </a:cubicBezTo>
                  <a:cubicBezTo>
                    <a:pt x="377" y="3950"/>
                    <a:pt x="761" y="1939"/>
                    <a:pt x="1687" y="61"/>
                  </a:cubicBezTo>
                  <a:cubicBezTo>
                    <a:pt x="1703" y="29"/>
                    <a:pt x="1676" y="1"/>
                    <a:pt x="16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649;p84"/>
            <p:cNvSpPr/>
            <p:nvPr/>
          </p:nvSpPr>
          <p:spPr>
            <a:xfrm>
              <a:off x="1372425" y="3562550"/>
              <a:ext cx="38150" cy="54300"/>
            </a:xfrm>
            <a:custGeom>
              <a:avLst/>
              <a:gdLst/>
              <a:ahLst/>
              <a:cxnLst/>
              <a:rect l="l" t="t" r="r" b="b"/>
              <a:pathLst>
                <a:path w="1526" h="2172" extrusionOk="0">
                  <a:moveTo>
                    <a:pt x="1470" y="0"/>
                  </a:moveTo>
                  <a:cubicBezTo>
                    <a:pt x="1461" y="0"/>
                    <a:pt x="1451" y="4"/>
                    <a:pt x="1442" y="13"/>
                  </a:cubicBezTo>
                  <a:cubicBezTo>
                    <a:pt x="806" y="618"/>
                    <a:pt x="353" y="1360"/>
                    <a:pt x="3" y="2160"/>
                  </a:cubicBezTo>
                  <a:cubicBezTo>
                    <a:pt x="0" y="2166"/>
                    <a:pt x="4" y="2171"/>
                    <a:pt x="8" y="2171"/>
                  </a:cubicBezTo>
                  <a:cubicBezTo>
                    <a:pt x="10" y="2171"/>
                    <a:pt x="12" y="2170"/>
                    <a:pt x="13" y="2166"/>
                  </a:cubicBezTo>
                  <a:cubicBezTo>
                    <a:pt x="425" y="1408"/>
                    <a:pt x="949" y="731"/>
                    <a:pt x="1500" y="71"/>
                  </a:cubicBezTo>
                  <a:cubicBezTo>
                    <a:pt x="1526" y="40"/>
                    <a:pt x="1500" y="0"/>
                    <a:pt x="14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650;p84"/>
            <p:cNvSpPr/>
            <p:nvPr/>
          </p:nvSpPr>
          <p:spPr>
            <a:xfrm>
              <a:off x="1370600" y="3628025"/>
              <a:ext cx="17375" cy="21950"/>
            </a:xfrm>
            <a:custGeom>
              <a:avLst/>
              <a:gdLst/>
              <a:ahLst/>
              <a:cxnLst/>
              <a:rect l="l" t="t" r="r" b="b"/>
              <a:pathLst>
                <a:path w="695" h="878" extrusionOk="0">
                  <a:moveTo>
                    <a:pt x="645" y="0"/>
                  </a:moveTo>
                  <a:cubicBezTo>
                    <a:pt x="637" y="0"/>
                    <a:pt x="628" y="3"/>
                    <a:pt x="620" y="10"/>
                  </a:cubicBezTo>
                  <a:cubicBezTo>
                    <a:pt x="365" y="252"/>
                    <a:pt x="161" y="530"/>
                    <a:pt x="8" y="847"/>
                  </a:cubicBezTo>
                  <a:cubicBezTo>
                    <a:pt x="1" y="863"/>
                    <a:pt x="14" y="878"/>
                    <a:pt x="27" y="878"/>
                  </a:cubicBezTo>
                  <a:cubicBezTo>
                    <a:pt x="33" y="878"/>
                    <a:pt x="39" y="875"/>
                    <a:pt x="42" y="867"/>
                  </a:cubicBezTo>
                  <a:cubicBezTo>
                    <a:pt x="201" y="558"/>
                    <a:pt x="410" y="289"/>
                    <a:pt x="668" y="57"/>
                  </a:cubicBezTo>
                  <a:cubicBezTo>
                    <a:pt x="694" y="34"/>
                    <a:pt x="672" y="0"/>
                    <a:pt x="6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651;p84"/>
            <p:cNvSpPr/>
            <p:nvPr/>
          </p:nvSpPr>
          <p:spPr>
            <a:xfrm>
              <a:off x="1358025" y="3603450"/>
              <a:ext cx="11475" cy="26450"/>
            </a:xfrm>
            <a:custGeom>
              <a:avLst/>
              <a:gdLst/>
              <a:ahLst/>
              <a:cxnLst/>
              <a:rect l="l" t="t" r="r" b="b"/>
              <a:pathLst>
                <a:path w="459" h="1058" extrusionOk="0">
                  <a:moveTo>
                    <a:pt x="50" y="0"/>
                  </a:moveTo>
                  <a:cubicBezTo>
                    <a:pt x="24" y="0"/>
                    <a:pt x="0" y="17"/>
                    <a:pt x="0" y="51"/>
                  </a:cubicBezTo>
                  <a:cubicBezTo>
                    <a:pt x="4" y="384"/>
                    <a:pt x="201" y="751"/>
                    <a:pt x="361" y="1034"/>
                  </a:cubicBezTo>
                  <a:cubicBezTo>
                    <a:pt x="370" y="1051"/>
                    <a:pt x="383" y="1058"/>
                    <a:pt x="397" y="1058"/>
                  </a:cubicBezTo>
                  <a:cubicBezTo>
                    <a:pt x="427" y="1058"/>
                    <a:pt x="458" y="1024"/>
                    <a:pt x="439" y="987"/>
                  </a:cubicBezTo>
                  <a:cubicBezTo>
                    <a:pt x="361" y="830"/>
                    <a:pt x="290" y="666"/>
                    <a:pt x="235" y="497"/>
                  </a:cubicBezTo>
                  <a:cubicBezTo>
                    <a:pt x="187" y="346"/>
                    <a:pt x="167" y="183"/>
                    <a:pt x="106" y="37"/>
                  </a:cubicBezTo>
                  <a:cubicBezTo>
                    <a:pt x="96" y="13"/>
                    <a:pt x="72" y="0"/>
                    <a:pt x="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652;p84"/>
            <p:cNvSpPr/>
            <p:nvPr/>
          </p:nvSpPr>
          <p:spPr>
            <a:xfrm>
              <a:off x="1262125" y="3578900"/>
              <a:ext cx="42275" cy="71150"/>
            </a:xfrm>
            <a:custGeom>
              <a:avLst/>
              <a:gdLst/>
              <a:ahLst/>
              <a:cxnLst/>
              <a:rect l="l" t="t" r="r" b="b"/>
              <a:pathLst>
                <a:path w="1691" h="2846" extrusionOk="0">
                  <a:moveTo>
                    <a:pt x="20" y="0"/>
                  </a:moveTo>
                  <a:cubicBezTo>
                    <a:pt x="9" y="0"/>
                    <a:pt x="1" y="14"/>
                    <a:pt x="9" y="22"/>
                  </a:cubicBezTo>
                  <a:cubicBezTo>
                    <a:pt x="825" y="791"/>
                    <a:pt x="1384" y="1744"/>
                    <a:pt x="1649" y="2832"/>
                  </a:cubicBezTo>
                  <a:cubicBezTo>
                    <a:pt x="1652" y="2842"/>
                    <a:pt x="1659" y="2846"/>
                    <a:pt x="1667" y="2846"/>
                  </a:cubicBezTo>
                  <a:cubicBezTo>
                    <a:pt x="1678" y="2846"/>
                    <a:pt x="1690" y="2837"/>
                    <a:pt x="1687" y="2822"/>
                  </a:cubicBezTo>
                  <a:cubicBezTo>
                    <a:pt x="1414" y="1730"/>
                    <a:pt x="853" y="774"/>
                    <a:pt x="29" y="5"/>
                  </a:cubicBezTo>
                  <a:cubicBezTo>
                    <a:pt x="26" y="2"/>
                    <a:pt x="23" y="0"/>
                    <a:pt x="20"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653;p84"/>
            <p:cNvSpPr/>
            <p:nvPr/>
          </p:nvSpPr>
          <p:spPr>
            <a:xfrm>
              <a:off x="1282700" y="3583250"/>
              <a:ext cx="5825" cy="26050"/>
            </a:xfrm>
            <a:custGeom>
              <a:avLst/>
              <a:gdLst/>
              <a:ahLst/>
              <a:cxnLst/>
              <a:rect l="l" t="t" r="r" b="b"/>
              <a:pathLst>
                <a:path w="233" h="1042" extrusionOk="0">
                  <a:moveTo>
                    <a:pt x="41" y="0"/>
                  </a:moveTo>
                  <a:cubicBezTo>
                    <a:pt x="22" y="0"/>
                    <a:pt x="0" y="18"/>
                    <a:pt x="2" y="42"/>
                  </a:cubicBezTo>
                  <a:cubicBezTo>
                    <a:pt x="50" y="366"/>
                    <a:pt x="94" y="685"/>
                    <a:pt x="138" y="1008"/>
                  </a:cubicBezTo>
                  <a:cubicBezTo>
                    <a:pt x="141" y="1031"/>
                    <a:pt x="158" y="1042"/>
                    <a:pt x="176" y="1042"/>
                  </a:cubicBezTo>
                  <a:cubicBezTo>
                    <a:pt x="202" y="1042"/>
                    <a:pt x="233" y="1019"/>
                    <a:pt x="227" y="985"/>
                  </a:cubicBezTo>
                  <a:cubicBezTo>
                    <a:pt x="176" y="664"/>
                    <a:pt x="121" y="345"/>
                    <a:pt x="71" y="25"/>
                  </a:cubicBezTo>
                  <a:cubicBezTo>
                    <a:pt x="66" y="8"/>
                    <a:pt x="54" y="0"/>
                    <a:pt x="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654;p84"/>
            <p:cNvSpPr/>
            <p:nvPr/>
          </p:nvSpPr>
          <p:spPr>
            <a:xfrm>
              <a:off x="1372575" y="3691600"/>
              <a:ext cx="53225" cy="51525"/>
            </a:xfrm>
            <a:custGeom>
              <a:avLst/>
              <a:gdLst/>
              <a:ahLst/>
              <a:cxnLst/>
              <a:rect l="l" t="t" r="r" b="b"/>
              <a:pathLst>
                <a:path w="2129" h="2061" extrusionOk="0">
                  <a:moveTo>
                    <a:pt x="2078" y="0"/>
                  </a:moveTo>
                  <a:cubicBezTo>
                    <a:pt x="2073" y="0"/>
                    <a:pt x="2067" y="2"/>
                    <a:pt x="2062" y="5"/>
                  </a:cubicBezTo>
                  <a:cubicBezTo>
                    <a:pt x="1290" y="559"/>
                    <a:pt x="612" y="1291"/>
                    <a:pt x="14" y="2026"/>
                  </a:cubicBezTo>
                  <a:cubicBezTo>
                    <a:pt x="1" y="2041"/>
                    <a:pt x="13" y="2061"/>
                    <a:pt x="27" y="2061"/>
                  </a:cubicBezTo>
                  <a:cubicBezTo>
                    <a:pt x="32" y="2061"/>
                    <a:pt x="37" y="2059"/>
                    <a:pt x="41" y="2054"/>
                  </a:cubicBezTo>
                  <a:cubicBezTo>
                    <a:pt x="667" y="1311"/>
                    <a:pt x="1375" y="692"/>
                    <a:pt x="2103" y="60"/>
                  </a:cubicBezTo>
                  <a:cubicBezTo>
                    <a:pt x="2129" y="40"/>
                    <a:pt x="2106" y="0"/>
                    <a:pt x="20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655;p84"/>
            <p:cNvSpPr/>
            <p:nvPr/>
          </p:nvSpPr>
          <p:spPr>
            <a:xfrm>
              <a:off x="1400125" y="3711800"/>
              <a:ext cx="27575" cy="2975"/>
            </a:xfrm>
            <a:custGeom>
              <a:avLst/>
              <a:gdLst/>
              <a:ahLst/>
              <a:cxnLst/>
              <a:rect l="l" t="t" r="r" b="b"/>
              <a:pathLst>
                <a:path w="1103" h="119" extrusionOk="0">
                  <a:moveTo>
                    <a:pt x="774" y="1"/>
                  </a:moveTo>
                  <a:cubicBezTo>
                    <a:pt x="517" y="1"/>
                    <a:pt x="257" y="46"/>
                    <a:pt x="11" y="106"/>
                  </a:cubicBezTo>
                  <a:cubicBezTo>
                    <a:pt x="0" y="106"/>
                    <a:pt x="8" y="119"/>
                    <a:pt x="14" y="119"/>
                  </a:cubicBezTo>
                  <a:cubicBezTo>
                    <a:pt x="185" y="91"/>
                    <a:pt x="352" y="82"/>
                    <a:pt x="518" y="82"/>
                  </a:cubicBezTo>
                  <a:cubicBezTo>
                    <a:pt x="692" y="82"/>
                    <a:pt x="866" y="92"/>
                    <a:pt x="1045" y="98"/>
                  </a:cubicBezTo>
                  <a:cubicBezTo>
                    <a:pt x="1090" y="98"/>
                    <a:pt x="1103" y="24"/>
                    <a:pt x="1055" y="21"/>
                  </a:cubicBezTo>
                  <a:cubicBezTo>
                    <a:pt x="963" y="7"/>
                    <a:pt x="869" y="1"/>
                    <a:pt x="7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656;p84"/>
            <p:cNvSpPr/>
            <p:nvPr/>
          </p:nvSpPr>
          <p:spPr>
            <a:xfrm>
              <a:off x="1321025" y="3879825"/>
              <a:ext cx="82950" cy="3325"/>
            </a:xfrm>
            <a:custGeom>
              <a:avLst/>
              <a:gdLst/>
              <a:ahLst/>
              <a:cxnLst/>
              <a:rect l="l" t="t" r="r" b="b"/>
              <a:pathLst>
                <a:path w="3318" h="133" extrusionOk="0">
                  <a:moveTo>
                    <a:pt x="2030" y="0"/>
                  </a:moveTo>
                  <a:cubicBezTo>
                    <a:pt x="1361" y="0"/>
                    <a:pt x="689" y="30"/>
                    <a:pt x="25" y="46"/>
                  </a:cubicBezTo>
                  <a:cubicBezTo>
                    <a:pt x="0" y="46"/>
                    <a:pt x="0" y="87"/>
                    <a:pt x="25" y="87"/>
                  </a:cubicBezTo>
                  <a:cubicBezTo>
                    <a:pt x="697" y="102"/>
                    <a:pt x="1376" y="132"/>
                    <a:pt x="2052" y="132"/>
                  </a:cubicBezTo>
                  <a:cubicBezTo>
                    <a:pt x="2468" y="132"/>
                    <a:pt x="2882" y="121"/>
                    <a:pt x="3294" y="87"/>
                  </a:cubicBezTo>
                  <a:cubicBezTo>
                    <a:pt x="3318" y="84"/>
                    <a:pt x="3318" y="49"/>
                    <a:pt x="3294" y="46"/>
                  </a:cubicBezTo>
                  <a:cubicBezTo>
                    <a:pt x="2875" y="12"/>
                    <a:pt x="2453" y="0"/>
                    <a:pt x="2030"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657;p84"/>
            <p:cNvSpPr/>
            <p:nvPr/>
          </p:nvSpPr>
          <p:spPr>
            <a:xfrm>
              <a:off x="2676175" y="3747925"/>
              <a:ext cx="140275" cy="213625"/>
            </a:xfrm>
            <a:custGeom>
              <a:avLst/>
              <a:gdLst/>
              <a:ahLst/>
              <a:cxnLst/>
              <a:rect l="l" t="t" r="r" b="b"/>
              <a:pathLst>
                <a:path w="5611" h="8545" extrusionOk="0">
                  <a:moveTo>
                    <a:pt x="711" y="1"/>
                  </a:moveTo>
                  <a:cubicBezTo>
                    <a:pt x="313" y="1"/>
                    <a:pt x="0" y="338"/>
                    <a:pt x="24" y="732"/>
                  </a:cubicBezTo>
                  <a:lnTo>
                    <a:pt x="493" y="7901"/>
                  </a:lnTo>
                  <a:cubicBezTo>
                    <a:pt x="517" y="8262"/>
                    <a:pt x="820" y="8544"/>
                    <a:pt x="1184" y="8544"/>
                  </a:cubicBezTo>
                  <a:lnTo>
                    <a:pt x="4311" y="8544"/>
                  </a:lnTo>
                  <a:cubicBezTo>
                    <a:pt x="4667" y="8544"/>
                    <a:pt x="4967" y="8268"/>
                    <a:pt x="4998" y="7912"/>
                  </a:cubicBezTo>
                  <a:lnTo>
                    <a:pt x="5576" y="743"/>
                  </a:lnTo>
                  <a:cubicBezTo>
                    <a:pt x="5611" y="344"/>
                    <a:pt x="5291" y="1"/>
                    <a:pt x="488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658;p84"/>
            <p:cNvSpPr/>
            <p:nvPr/>
          </p:nvSpPr>
          <p:spPr>
            <a:xfrm>
              <a:off x="2676750" y="3824675"/>
              <a:ext cx="138925" cy="74350"/>
            </a:xfrm>
            <a:custGeom>
              <a:avLst/>
              <a:gdLst/>
              <a:ahLst/>
              <a:cxnLst/>
              <a:rect l="l" t="t" r="r" b="b"/>
              <a:pathLst>
                <a:path w="5557" h="2974" extrusionOk="0">
                  <a:moveTo>
                    <a:pt x="1" y="0"/>
                  </a:moveTo>
                  <a:lnTo>
                    <a:pt x="263" y="2973"/>
                  </a:lnTo>
                  <a:lnTo>
                    <a:pt x="5227" y="2973"/>
                  </a:lnTo>
                  <a:lnTo>
                    <a:pt x="55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659;p84"/>
            <p:cNvSpPr/>
            <p:nvPr/>
          </p:nvSpPr>
          <p:spPr>
            <a:xfrm>
              <a:off x="2676750" y="3759350"/>
              <a:ext cx="138575" cy="39650"/>
            </a:xfrm>
            <a:custGeom>
              <a:avLst/>
              <a:gdLst/>
              <a:ahLst/>
              <a:cxnLst/>
              <a:rect l="l" t="t" r="r" b="b"/>
              <a:pathLst>
                <a:path w="5543" h="1586" extrusionOk="0">
                  <a:moveTo>
                    <a:pt x="1" y="0"/>
                  </a:moveTo>
                  <a:lnTo>
                    <a:pt x="92" y="1585"/>
                  </a:lnTo>
                  <a:lnTo>
                    <a:pt x="5458" y="1480"/>
                  </a:lnTo>
                  <a:lnTo>
                    <a:pt x="5543" y="95"/>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660;p84"/>
            <p:cNvSpPr/>
            <p:nvPr/>
          </p:nvSpPr>
          <p:spPr>
            <a:xfrm>
              <a:off x="2664425" y="3700725"/>
              <a:ext cx="160600" cy="76575"/>
            </a:xfrm>
            <a:custGeom>
              <a:avLst/>
              <a:gdLst/>
              <a:ahLst/>
              <a:cxnLst/>
              <a:rect l="l" t="t" r="r" b="b"/>
              <a:pathLst>
                <a:path w="6424" h="3063" extrusionOk="0">
                  <a:moveTo>
                    <a:pt x="211" y="1"/>
                  </a:moveTo>
                  <a:cubicBezTo>
                    <a:pt x="95" y="1"/>
                    <a:pt x="1" y="96"/>
                    <a:pt x="1" y="212"/>
                  </a:cubicBezTo>
                  <a:lnTo>
                    <a:pt x="1" y="3005"/>
                  </a:lnTo>
                  <a:cubicBezTo>
                    <a:pt x="1" y="3036"/>
                    <a:pt x="28" y="3063"/>
                    <a:pt x="59" y="3063"/>
                  </a:cubicBezTo>
                  <a:lnTo>
                    <a:pt x="6370" y="3063"/>
                  </a:lnTo>
                  <a:cubicBezTo>
                    <a:pt x="6400" y="3063"/>
                    <a:pt x="6424" y="3036"/>
                    <a:pt x="6424" y="3005"/>
                  </a:cubicBezTo>
                  <a:lnTo>
                    <a:pt x="6424" y="212"/>
                  </a:lnTo>
                  <a:cubicBezTo>
                    <a:pt x="6424" y="96"/>
                    <a:pt x="6332" y="1"/>
                    <a:pt x="6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661;p84"/>
            <p:cNvSpPr/>
            <p:nvPr/>
          </p:nvSpPr>
          <p:spPr>
            <a:xfrm>
              <a:off x="2713750" y="3834450"/>
              <a:ext cx="52075" cy="54800"/>
            </a:xfrm>
            <a:custGeom>
              <a:avLst/>
              <a:gdLst/>
              <a:ahLst/>
              <a:cxnLst/>
              <a:rect l="l" t="t" r="r" b="b"/>
              <a:pathLst>
                <a:path w="2083" h="2192" extrusionOk="0">
                  <a:moveTo>
                    <a:pt x="1035" y="0"/>
                  </a:moveTo>
                  <a:lnTo>
                    <a:pt x="1041" y="432"/>
                  </a:lnTo>
                  <a:cubicBezTo>
                    <a:pt x="1253" y="432"/>
                    <a:pt x="1443" y="545"/>
                    <a:pt x="1559" y="738"/>
                  </a:cubicBezTo>
                  <a:lnTo>
                    <a:pt x="1930" y="520"/>
                  </a:lnTo>
                  <a:cubicBezTo>
                    <a:pt x="1736" y="194"/>
                    <a:pt x="1406" y="0"/>
                    <a:pt x="1041" y="0"/>
                  </a:cubicBezTo>
                  <a:close/>
                  <a:moveTo>
                    <a:pt x="851" y="21"/>
                  </a:moveTo>
                  <a:cubicBezTo>
                    <a:pt x="501" y="88"/>
                    <a:pt x="201" y="351"/>
                    <a:pt x="72" y="701"/>
                  </a:cubicBezTo>
                  <a:lnTo>
                    <a:pt x="477" y="847"/>
                  </a:lnTo>
                  <a:cubicBezTo>
                    <a:pt x="552" y="640"/>
                    <a:pt x="729" y="484"/>
                    <a:pt x="933" y="443"/>
                  </a:cubicBezTo>
                  <a:lnTo>
                    <a:pt x="851" y="21"/>
                  </a:lnTo>
                  <a:close/>
                  <a:moveTo>
                    <a:pt x="25" y="872"/>
                  </a:moveTo>
                  <a:cubicBezTo>
                    <a:pt x="11" y="943"/>
                    <a:pt x="0" y="1021"/>
                    <a:pt x="0" y="1096"/>
                  </a:cubicBezTo>
                  <a:cubicBezTo>
                    <a:pt x="0" y="1382"/>
                    <a:pt x="106" y="1651"/>
                    <a:pt x="297" y="1858"/>
                  </a:cubicBezTo>
                  <a:lnTo>
                    <a:pt x="609" y="1566"/>
                  </a:lnTo>
                  <a:cubicBezTo>
                    <a:pt x="494" y="1439"/>
                    <a:pt x="433" y="1272"/>
                    <a:pt x="433" y="1096"/>
                  </a:cubicBezTo>
                  <a:cubicBezTo>
                    <a:pt x="433" y="1048"/>
                    <a:pt x="436" y="1001"/>
                    <a:pt x="446" y="953"/>
                  </a:cubicBezTo>
                  <a:lnTo>
                    <a:pt x="25" y="872"/>
                  </a:lnTo>
                  <a:close/>
                  <a:moveTo>
                    <a:pt x="2005" y="677"/>
                  </a:moveTo>
                  <a:lnTo>
                    <a:pt x="1607" y="837"/>
                  </a:lnTo>
                  <a:cubicBezTo>
                    <a:pt x="1638" y="919"/>
                    <a:pt x="1654" y="1004"/>
                    <a:pt x="1654" y="1096"/>
                  </a:cubicBezTo>
                  <a:cubicBezTo>
                    <a:pt x="1654" y="1324"/>
                    <a:pt x="1549" y="1535"/>
                    <a:pt x="1372" y="1657"/>
                  </a:cubicBezTo>
                  <a:lnTo>
                    <a:pt x="1617" y="2011"/>
                  </a:lnTo>
                  <a:cubicBezTo>
                    <a:pt x="1909" y="1806"/>
                    <a:pt x="2083" y="1464"/>
                    <a:pt x="2083" y="1096"/>
                  </a:cubicBezTo>
                  <a:cubicBezTo>
                    <a:pt x="2083" y="953"/>
                    <a:pt x="2059" y="810"/>
                    <a:pt x="2005" y="677"/>
                  </a:cubicBezTo>
                  <a:close/>
                  <a:moveTo>
                    <a:pt x="691" y="1637"/>
                  </a:moveTo>
                  <a:lnTo>
                    <a:pt x="426" y="1977"/>
                  </a:lnTo>
                  <a:cubicBezTo>
                    <a:pt x="606" y="2117"/>
                    <a:pt x="821" y="2191"/>
                    <a:pt x="1041" y="2191"/>
                  </a:cubicBezTo>
                  <a:cubicBezTo>
                    <a:pt x="1188" y="2191"/>
                    <a:pt x="1327" y="2161"/>
                    <a:pt x="1460" y="2100"/>
                  </a:cubicBezTo>
                  <a:lnTo>
                    <a:pt x="1280" y="1709"/>
                  </a:lnTo>
                  <a:cubicBezTo>
                    <a:pt x="1206" y="1743"/>
                    <a:pt x="1126" y="1760"/>
                    <a:pt x="1046" y="1760"/>
                  </a:cubicBezTo>
                  <a:cubicBezTo>
                    <a:pt x="921" y="1760"/>
                    <a:pt x="795" y="1718"/>
                    <a:pt x="691" y="16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662;p84"/>
            <p:cNvSpPr/>
            <p:nvPr/>
          </p:nvSpPr>
          <p:spPr>
            <a:xfrm>
              <a:off x="2788175" y="3830950"/>
              <a:ext cx="10425" cy="63325"/>
            </a:xfrm>
            <a:custGeom>
              <a:avLst/>
              <a:gdLst/>
              <a:ahLst/>
              <a:cxnLst/>
              <a:rect l="l" t="t" r="r" b="b"/>
              <a:pathLst>
                <a:path w="417" h="2533" extrusionOk="0">
                  <a:moveTo>
                    <a:pt x="354" y="0"/>
                  </a:moveTo>
                  <a:cubicBezTo>
                    <a:pt x="329" y="0"/>
                    <a:pt x="305" y="14"/>
                    <a:pt x="297" y="45"/>
                  </a:cubicBezTo>
                  <a:cubicBezTo>
                    <a:pt x="76" y="811"/>
                    <a:pt x="8" y="1733"/>
                    <a:pt x="0" y="2525"/>
                  </a:cubicBezTo>
                  <a:cubicBezTo>
                    <a:pt x="0" y="2529"/>
                    <a:pt x="5" y="2532"/>
                    <a:pt x="8" y="2532"/>
                  </a:cubicBezTo>
                  <a:cubicBezTo>
                    <a:pt x="11" y="2532"/>
                    <a:pt x="13" y="2531"/>
                    <a:pt x="14" y="2529"/>
                  </a:cubicBezTo>
                  <a:cubicBezTo>
                    <a:pt x="222" y="1760"/>
                    <a:pt x="416" y="858"/>
                    <a:pt x="416" y="59"/>
                  </a:cubicBezTo>
                  <a:cubicBezTo>
                    <a:pt x="416" y="21"/>
                    <a:pt x="385" y="0"/>
                    <a:pt x="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663;p84"/>
            <p:cNvSpPr/>
            <p:nvPr/>
          </p:nvSpPr>
          <p:spPr>
            <a:xfrm>
              <a:off x="2773125" y="3846550"/>
              <a:ext cx="4025" cy="41150"/>
            </a:xfrm>
            <a:custGeom>
              <a:avLst/>
              <a:gdLst/>
              <a:ahLst/>
              <a:cxnLst/>
              <a:rect l="l" t="t" r="r" b="b"/>
              <a:pathLst>
                <a:path w="161" h="1646" extrusionOk="0">
                  <a:moveTo>
                    <a:pt x="38" y="1"/>
                  </a:moveTo>
                  <a:cubicBezTo>
                    <a:pt x="19" y="1"/>
                    <a:pt x="1" y="14"/>
                    <a:pt x="1" y="41"/>
                  </a:cubicBezTo>
                  <a:cubicBezTo>
                    <a:pt x="1" y="575"/>
                    <a:pt x="65" y="1102"/>
                    <a:pt x="133" y="1633"/>
                  </a:cubicBezTo>
                  <a:cubicBezTo>
                    <a:pt x="133" y="1641"/>
                    <a:pt x="140" y="1645"/>
                    <a:pt x="147" y="1645"/>
                  </a:cubicBezTo>
                  <a:cubicBezTo>
                    <a:pt x="154" y="1645"/>
                    <a:pt x="161" y="1641"/>
                    <a:pt x="161" y="1633"/>
                  </a:cubicBezTo>
                  <a:cubicBezTo>
                    <a:pt x="161" y="1098"/>
                    <a:pt x="150" y="567"/>
                    <a:pt x="82" y="41"/>
                  </a:cubicBezTo>
                  <a:cubicBezTo>
                    <a:pt x="79" y="14"/>
                    <a:pt x="58" y="1"/>
                    <a:pt x="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664;p84"/>
            <p:cNvSpPr/>
            <p:nvPr/>
          </p:nvSpPr>
          <p:spPr>
            <a:xfrm>
              <a:off x="2678150" y="3743600"/>
              <a:ext cx="126125" cy="10350"/>
            </a:xfrm>
            <a:custGeom>
              <a:avLst/>
              <a:gdLst/>
              <a:ahLst/>
              <a:cxnLst/>
              <a:rect l="l" t="t" r="r" b="b"/>
              <a:pathLst>
                <a:path w="5045" h="414" extrusionOk="0">
                  <a:moveTo>
                    <a:pt x="20" y="0"/>
                  </a:moveTo>
                  <a:cubicBezTo>
                    <a:pt x="5" y="0"/>
                    <a:pt x="1" y="21"/>
                    <a:pt x="16" y="24"/>
                  </a:cubicBezTo>
                  <a:cubicBezTo>
                    <a:pt x="1185" y="262"/>
                    <a:pt x="2390" y="413"/>
                    <a:pt x="3589" y="413"/>
                  </a:cubicBezTo>
                  <a:cubicBezTo>
                    <a:pt x="4055" y="413"/>
                    <a:pt x="4519" y="390"/>
                    <a:pt x="4980" y="341"/>
                  </a:cubicBezTo>
                  <a:cubicBezTo>
                    <a:pt x="5042" y="337"/>
                    <a:pt x="5045" y="249"/>
                    <a:pt x="4980" y="249"/>
                  </a:cubicBezTo>
                  <a:cubicBezTo>
                    <a:pt x="4837" y="249"/>
                    <a:pt x="4693" y="250"/>
                    <a:pt x="4550" y="250"/>
                  </a:cubicBezTo>
                  <a:cubicBezTo>
                    <a:pt x="3033" y="250"/>
                    <a:pt x="1534" y="212"/>
                    <a:pt x="23" y="1"/>
                  </a:cubicBezTo>
                  <a:cubicBezTo>
                    <a:pt x="22" y="0"/>
                    <a:pt x="21" y="0"/>
                    <a:pt x="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2" name="Google Shape;752;p60"/>
          <p:cNvSpPr txBox="1">
            <a:spLocks noGrp="1"/>
          </p:cNvSpPr>
          <p:nvPr>
            <p:ph type="subTitle" idx="1"/>
          </p:nvPr>
        </p:nvSpPr>
        <p:spPr>
          <a:xfrm>
            <a:off x="1818850" y="843558"/>
            <a:ext cx="5506200" cy="2808312"/>
          </a:xfrm>
          <a:prstGeom prst="rect">
            <a:avLst/>
          </a:prstGeom>
        </p:spPr>
        <p:txBody>
          <a:bodyPr spcFirstLastPara="1" wrap="square" lIns="91425" tIns="91425" rIns="91425" bIns="91425" anchor="ctr" anchorCtr="0">
            <a:noAutofit/>
          </a:bodyPr>
          <a:lstStyle/>
          <a:p>
            <a:pPr marL="0" lvl="0" indent="0">
              <a:spcAft>
                <a:spcPts val="1200"/>
              </a:spcAft>
            </a:pPr>
            <a:r>
              <a:rPr lang="en-US" sz="2000" b="1"/>
              <a:t>Peluang</a:t>
            </a:r>
            <a:r>
              <a:rPr lang="en-US" sz="2000"/>
              <a:t> dalam Bahasa inggris adalah </a:t>
            </a:r>
            <a:r>
              <a:rPr lang="en-US" sz="2000" b="1" i="1"/>
              <a:t>opportunity</a:t>
            </a:r>
            <a:r>
              <a:rPr lang="en-US" sz="2000"/>
              <a:t> artinya kesempatan yang muncul dari sebuah kejadian atau momen. Peluang dalam Kamus Besar Bahasa Indonesia artinya kesempatan yang baik jangan disia-siakan.</a:t>
            </a:r>
          </a:p>
          <a:p>
            <a:pPr marL="0" lvl="0" indent="0">
              <a:spcAft>
                <a:spcPts val="1200"/>
              </a:spcAft>
            </a:pPr>
            <a:r>
              <a:rPr lang="en-US" sz="2000"/>
              <a:t>Sedangkan </a:t>
            </a:r>
            <a:r>
              <a:rPr lang="en-US" sz="2000" b="1"/>
              <a:t>usaha</a:t>
            </a:r>
            <a:r>
              <a:rPr lang="en-US" sz="2000"/>
              <a:t> artinya kegiatan dibidang perdagangan dengan maksud untuk mencari keuntungan/laba.</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76"/>
          <p:cNvSpPr txBox="1">
            <a:spLocks noGrp="1"/>
          </p:cNvSpPr>
          <p:nvPr>
            <p:ph type="title"/>
          </p:nvPr>
        </p:nvSpPr>
        <p:spPr>
          <a:xfrm>
            <a:off x="353810" y="339502"/>
            <a:ext cx="565835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Jenis-Jenis Risiko Usaha</a:t>
            </a:r>
            <a:endParaRPr/>
          </a:p>
        </p:txBody>
      </p:sp>
      <p:sp>
        <p:nvSpPr>
          <p:cNvPr id="1251" name="Google Shape;1251;p76"/>
          <p:cNvSpPr txBox="1">
            <a:spLocks noGrp="1"/>
          </p:cNvSpPr>
          <p:nvPr>
            <p:ph type="body" idx="2"/>
          </p:nvPr>
        </p:nvSpPr>
        <p:spPr>
          <a:xfrm flipH="1">
            <a:off x="3059832" y="1131590"/>
            <a:ext cx="4968552" cy="3642580"/>
          </a:xfrm>
          <a:prstGeom prst="rect">
            <a:avLst/>
          </a:prstGeom>
        </p:spPr>
        <p:txBody>
          <a:bodyPr spcFirstLastPara="1" wrap="square" lIns="91425" tIns="91425" rIns="91425" bIns="91425" anchor="t" anchorCtr="0">
            <a:noAutofit/>
          </a:bodyPr>
          <a:lstStyle/>
          <a:p>
            <a:pPr marL="1714500" lvl="3" indent="-342900" algn="l">
              <a:spcBef>
                <a:spcPts val="0"/>
              </a:spcBef>
              <a:spcAft>
                <a:spcPts val="1200"/>
              </a:spcAft>
              <a:buFont typeface="+mj-lt"/>
              <a:buAutoNum type="arabicPeriod" startAt="3"/>
            </a:pPr>
            <a:r>
              <a:rPr lang="en-ID" b="1"/>
              <a:t>Risiko Kredit</a:t>
            </a:r>
          </a:p>
          <a:p>
            <a:pPr marL="0" lvl="0" indent="0" algn="just" rtl="0">
              <a:spcBef>
                <a:spcPts val="0"/>
              </a:spcBef>
              <a:buNone/>
            </a:pPr>
            <a:r>
              <a:rPr lang="en-ID" sz="1400"/>
              <a:t>Risiko yang ditanggung oleh kreditur akibat debitur tidak membayar pinjaman sesuai waktu yang telah disetujui. Sering terjadi produsen menaruh produknya lebih dulu dan dibayar kemudian, atau debitur meminjam uang untuk sebuah usaha tetapi usahanya gagal. Akibatnya, timbulah kredit macet. Upaya mengantisipasi risiko kredit dapat ditempuh melalui:</a:t>
            </a:r>
          </a:p>
          <a:p>
            <a:pPr marL="342900" lvl="0" indent="-342900" algn="just" rtl="0">
              <a:spcBef>
                <a:spcPts val="0"/>
              </a:spcBef>
              <a:buAutoNum type="alphaLcParenR"/>
            </a:pPr>
            <a:r>
              <a:rPr lang="en-ID" sz="1400"/>
              <a:t>Jangan memberikan kredit kepada sembarangan orang, tetapi berikan kredit pada orang yang tepat (bonafit) atau memenuhi syarat</a:t>
            </a:r>
          </a:p>
          <a:p>
            <a:pPr marL="342900" lvl="0" indent="-342900" algn="just" rtl="0">
              <a:spcBef>
                <a:spcPts val="0"/>
              </a:spcBef>
              <a:buAutoNum type="alphaLcParenR"/>
            </a:pPr>
            <a:r>
              <a:rPr lang="en-ID" sz="1400"/>
              <a:t>Jangan memberikan pinjaman terlalu besar dan mengevaluasi kredibilitas debitor</a:t>
            </a:r>
          </a:p>
          <a:p>
            <a:pPr marL="342900" lvl="0" indent="-342900" algn="just" rtl="0">
              <a:spcBef>
                <a:spcPts val="0"/>
              </a:spcBef>
              <a:buAutoNum type="alphaLcParenR"/>
            </a:pPr>
            <a:r>
              <a:rPr lang="en-ID" sz="1400"/>
              <a:t>Memperhatikan pengelolaan dana debitor jika yang bersangkutan memiliki perusahaan (lembaran neraca, laporan laba/rugi tahunan dan aliran dana setiap tahun)</a:t>
            </a:r>
          </a:p>
        </p:txBody>
      </p:sp>
      <p:grpSp>
        <p:nvGrpSpPr>
          <p:cNvPr id="119" name="Google Shape;1710;p84"/>
          <p:cNvGrpSpPr/>
          <p:nvPr/>
        </p:nvGrpSpPr>
        <p:grpSpPr>
          <a:xfrm>
            <a:off x="1020808" y="1635646"/>
            <a:ext cx="1462960" cy="2988791"/>
            <a:chOff x="2286525" y="2360140"/>
            <a:chExt cx="1138030" cy="2554787"/>
          </a:xfrm>
        </p:grpSpPr>
        <p:sp>
          <p:nvSpPr>
            <p:cNvPr id="120" name="Google Shape;1711;p84"/>
            <p:cNvSpPr/>
            <p:nvPr/>
          </p:nvSpPr>
          <p:spPr>
            <a:xfrm>
              <a:off x="2699967" y="3654814"/>
              <a:ext cx="205697" cy="1165015"/>
            </a:xfrm>
            <a:custGeom>
              <a:avLst/>
              <a:gdLst/>
              <a:ahLst/>
              <a:cxnLst/>
              <a:rect l="l" t="t" r="r" b="b"/>
              <a:pathLst>
                <a:path w="3203" h="18141" extrusionOk="0">
                  <a:moveTo>
                    <a:pt x="916" y="1"/>
                  </a:moveTo>
                  <a:cubicBezTo>
                    <a:pt x="891" y="1"/>
                    <a:pt x="866" y="2"/>
                    <a:pt x="841" y="4"/>
                  </a:cubicBezTo>
                  <a:cubicBezTo>
                    <a:pt x="358" y="45"/>
                    <a:pt x="1" y="466"/>
                    <a:pt x="41" y="949"/>
                  </a:cubicBezTo>
                  <a:lnTo>
                    <a:pt x="1412" y="17338"/>
                  </a:lnTo>
                  <a:cubicBezTo>
                    <a:pt x="1450" y="17797"/>
                    <a:pt x="1835" y="18141"/>
                    <a:pt x="2287" y="18141"/>
                  </a:cubicBezTo>
                  <a:cubicBezTo>
                    <a:pt x="2311" y="18141"/>
                    <a:pt x="2334" y="18141"/>
                    <a:pt x="2358" y="18138"/>
                  </a:cubicBezTo>
                  <a:cubicBezTo>
                    <a:pt x="2841" y="18100"/>
                    <a:pt x="3202" y="17675"/>
                    <a:pt x="3162" y="17192"/>
                  </a:cubicBezTo>
                  <a:lnTo>
                    <a:pt x="1786" y="803"/>
                  </a:lnTo>
                  <a:cubicBezTo>
                    <a:pt x="1752" y="345"/>
                    <a:pt x="1368" y="1"/>
                    <a:pt x="9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712;p84"/>
            <p:cNvSpPr/>
            <p:nvPr/>
          </p:nvSpPr>
          <p:spPr>
            <a:xfrm>
              <a:off x="2545713" y="4738964"/>
              <a:ext cx="391614" cy="175963"/>
            </a:xfrm>
            <a:custGeom>
              <a:avLst/>
              <a:gdLst/>
              <a:ahLst/>
              <a:cxnLst/>
              <a:rect l="l" t="t" r="r" b="b"/>
              <a:pathLst>
                <a:path w="6098" h="2740" extrusionOk="0">
                  <a:moveTo>
                    <a:pt x="5628" y="1"/>
                  </a:moveTo>
                  <a:lnTo>
                    <a:pt x="3716" y="75"/>
                  </a:lnTo>
                  <a:cubicBezTo>
                    <a:pt x="0" y="2270"/>
                    <a:pt x="1371" y="2739"/>
                    <a:pt x="1371" y="2739"/>
                  </a:cubicBezTo>
                  <a:lnTo>
                    <a:pt x="5724" y="2739"/>
                  </a:lnTo>
                  <a:cubicBezTo>
                    <a:pt x="5724" y="2739"/>
                    <a:pt x="6098" y="1430"/>
                    <a:pt x="5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713;p84"/>
            <p:cNvSpPr/>
            <p:nvPr/>
          </p:nvSpPr>
          <p:spPr>
            <a:xfrm>
              <a:off x="2601840" y="4884678"/>
              <a:ext cx="314100" cy="30248"/>
            </a:xfrm>
            <a:custGeom>
              <a:avLst/>
              <a:gdLst/>
              <a:ahLst/>
              <a:cxnLst/>
              <a:rect l="l" t="t" r="r" b="b"/>
              <a:pathLst>
                <a:path w="4891" h="471" extrusionOk="0">
                  <a:moveTo>
                    <a:pt x="216" y="1"/>
                  </a:moveTo>
                  <a:cubicBezTo>
                    <a:pt x="216" y="1"/>
                    <a:pt x="1" y="283"/>
                    <a:pt x="314" y="470"/>
                  </a:cubicBezTo>
                  <a:lnTo>
                    <a:pt x="4764" y="470"/>
                  </a:lnTo>
                  <a:lnTo>
                    <a:pt x="48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714;p84"/>
            <p:cNvSpPr/>
            <p:nvPr/>
          </p:nvSpPr>
          <p:spPr>
            <a:xfrm>
              <a:off x="2681408" y="4763432"/>
              <a:ext cx="150146" cy="64670"/>
            </a:xfrm>
            <a:custGeom>
              <a:avLst/>
              <a:gdLst/>
              <a:ahLst/>
              <a:cxnLst/>
              <a:rect l="l" t="t" r="r" b="b"/>
              <a:pathLst>
                <a:path w="2338" h="1007" extrusionOk="0">
                  <a:moveTo>
                    <a:pt x="2338" y="0"/>
                  </a:moveTo>
                  <a:lnTo>
                    <a:pt x="1436" y="79"/>
                  </a:lnTo>
                  <a:cubicBezTo>
                    <a:pt x="1103" y="228"/>
                    <a:pt x="1" y="783"/>
                    <a:pt x="255" y="974"/>
                  </a:cubicBezTo>
                  <a:cubicBezTo>
                    <a:pt x="286" y="996"/>
                    <a:pt x="331" y="1006"/>
                    <a:pt x="387" y="1006"/>
                  </a:cubicBezTo>
                  <a:cubicBezTo>
                    <a:pt x="867" y="1006"/>
                    <a:pt x="2149" y="259"/>
                    <a:pt x="2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715;p84"/>
            <p:cNvSpPr/>
            <p:nvPr/>
          </p:nvSpPr>
          <p:spPr>
            <a:xfrm>
              <a:off x="2933531" y="3654814"/>
              <a:ext cx="205697" cy="1165015"/>
            </a:xfrm>
            <a:custGeom>
              <a:avLst/>
              <a:gdLst/>
              <a:ahLst/>
              <a:cxnLst/>
              <a:rect l="l" t="t" r="r" b="b"/>
              <a:pathLst>
                <a:path w="3203" h="18141" extrusionOk="0">
                  <a:moveTo>
                    <a:pt x="917" y="1"/>
                  </a:moveTo>
                  <a:cubicBezTo>
                    <a:pt x="892" y="1"/>
                    <a:pt x="866" y="2"/>
                    <a:pt x="841" y="4"/>
                  </a:cubicBezTo>
                  <a:cubicBezTo>
                    <a:pt x="362" y="45"/>
                    <a:pt x="1" y="466"/>
                    <a:pt x="41" y="949"/>
                  </a:cubicBezTo>
                  <a:lnTo>
                    <a:pt x="1412" y="17338"/>
                  </a:lnTo>
                  <a:cubicBezTo>
                    <a:pt x="1453" y="17797"/>
                    <a:pt x="1835" y="18141"/>
                    <a:pt x="2287" y="18141"/>
                  </a:cubicBezTo>
                  <a:cubicBezTo>
                    <a:pt x="2311" y="18141"/>
                    <a:pt x="2338" y="18141"/>
                    <a:pt x="2362" y="18138"/>
                  </a:cubicBezTo>
                  <a:cubicBezTo>
                    <a:pt x="2845" y="18100"/>
                    <a:pt x="3202" y="17675"/>
                    <a:pt x="3161" y="17192"/>
                  </a:cubicBezTo>
                  <a:lnTo>
                    <a:pt x="1790" y="803"/>
                  </a:lnTo>
                  <a:cubicBezTo>
                    <a:pt x="1752" y="345"/>
                    <a:pt x="1371" y="1"/>
                    <a:pt x="9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716;p84"/>
            <p:cNvSpPr/>
            <p:nvPr/>
          </p:nvSpPr>
          <p:spPr>
            <a:xfrm>
              <a:off x="2788910" y="4738964"/>
              <a:ext cx="377806" cy="173779"/>
            </a:xfrm>
            <a:custGeom>
              <a:avLst/>
              <a:gdLst/>
              <a:ahLst/>
              <a:cxnLst/>
              <a:rect l="l" t="t" r="r" b="b"/>
              <a:pathLst>
                <a:path w="5883" h="2706" extrusionOk="0">
                  <a:moveTo>
                    <a:pt x="5471" y="1"/>
                  </a:moveTo>
                  <a:lnTo>
                    <a:pt x="3570" y="99"/>
                  </a:lnTo>
                  <a:cubicBezTo>
                    <a:pt x="1" y="2181"/>
                    <a:pt x="1177" y="2705"/>
                    <a:pt x="1177" y="2705"/>
                  </a:cubicBezTo>
                  <a:lnTo>
                    <a:pt x="5495" y="2705"/>
                  </a:lnTo>
                  <a:cubicBezTo>
                    <a:pt x="5495" y="2705"/>
                    <a:pt x="5883" y="1287"/>
                    <a:pt x="54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717;p84"/>
            <p:cNvSpPr/>
            <p:nvPr/>
          </p:nvSpPr>
          <p:spPr>
            <a:xfrm>
              <a:off x="2834313" y="4884678"/>
              <a:ext cx="314678" cy="30248"/>
            </a:xfrm>
            <a:custGeom>
              <a:avLst/>
              <a:gdLst/>
              <a:ahLst/>
              <a:cxnLst/>
              <a:rect l="l" t="t" r="r" b="b"/>
              <a:pathLst>
                <a:path w="4900" h="471" extrusionOk="0">
                  <a:moveTo>
                    <a:pt x="144" y="1"/>
                  </a:moveTo>
                  <a:cubicBezTo>
                    <a:pt x="144" y="1"/>
                    <a:pt x="1" y="361"/>
                    <a:pt x="324" y="470"/>
                  </a:cubicBezTo>
                  <a:lnTo>
                    <a:pt x="4774" y="470"/>
                  </a:lnTo>
                  <a:lnTo>
                    <a:pt x="49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718;p84"/>
            <p:cNvSpPr/>
            <p:nvPr/>
          </p:nvSpPr>
          <p:spPr>
            <a:xfrm>
              <a:off x="2915422" y="4763432"/>
              <a:ext cx="150403" cy="64670"/>
            </a:xfrm>
            <a:custGeom>
              <a:avLst/>
              <a:gdLst/>
              <a:ahLst/>
              <a:cxnLst/>
              <a:rect l="l" t="t" r="r" b="b"/>
              <a:pathLst>
                <a:path w="2342" h="1007" extrusionOk="0">
                  <a:moveTo>
                    <a:pt x="2341" y="0"/>
                  </a:moveTo>
                  <a:lnTo>
                    <a:pt x="1436" y="79"/>
                  </a:lnTo>
                  <a:cubicBezTo>
                    <a:pt x="1102" y="228"/>
                    <a:pt x="0" y="783"/>
                    <a:pt x="259" y="974"/>
                  </a:cubicBezTo>
                  <a:cubicBezTo>
                    <a:pt x="290" y="996"/>
                    <a:pt x="334" y="1006"/>
                    <a:pt x="390" y="1006"/>
                  </a:cubicBezTo>
                  <a:cubicBezTo>
                    <a:pt x="867" y="1006"/>
                    <a:pt x="2152" y="259"/>
                    <a:pt x="2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719;p84"/>
            <p:cNvSpPr/>
            <p:nvPr/>
          </p:nvSpPr>
          <p:spPr>
            <a:xfrm>
              <a:off x="2864047" y="2830881"/>
              <a:ext cx="132871" cy="248146"/>
            </a:xfrm>
            <a:custGeom>
              <a:avLst/>
              <a:gdLst/>
              <a:ahLst/>
              <a:cxnLst/>
              <a:rect l="l" t="t" r="r" b="b"/>
              <a:pathLst>
                <a:path w="2069" h="3864" extrusionOk="0">
                  <a:moveTo>
                    <a:pt x="1103" y="1"/>
                  </a:moveTo>
                  <a:cubicBezTo>
                    <a:pt x="621" y="1"/>
                    <a:pt x="214" y="376"/>
                    <a:pt x="178" y="864"/>
                  </a:cubicBezTo>
                  <a:lnTo>
                    <a:pt x="35" y="2872"/>
                  </a:lnTo>
                  <a:cubicBezTo>
                    <a:pt x="1" y="3379"/>
                    <a:pt x="389" y="3828"/>
                    <a:pt x="896" y="3861"/>
                  </a:cubicBezTo>
                  <a:cubicBezTo>
                    <a:pt x="918" y="3863"/>
                    <a:pt x="941" y="3864"/>
                    <a:pt x="964" y="3864"/>
                  </a:cubicBezTo>
                  <a:cubicBezTo>
                    <a:pt x="1445" y="3864"/>
                    <a:pt x="1857" y="3488"/>
                    <a:pt x="1889" y="3001"/>
                  </a:cubicBezTo>
                  <a:lnTo>
                    <a:pt x="2032" y="997"/>
                  </a:lnTo>
                  <a:cubicBezTo>
                    <a:pt x="2069" y="487"/>
                    <a:pt x="1681" y="41"/>
                    <a:pt x="1171" y="3"/>
                  </a:cubicBezTo>
                  <a:cubicBezTo>
                    <a:pt x="1148" y="1"/>
                    <a:pt x="1125" y="1"/>
                    <a:pt x="1103" y="1"/>
                  </a:cubicBezTo>
                  <a:close/>
                </a:path>
              </a:pathLst>
            </a:custGeom>
            <a:solidFill>
              <a:srgbClr val="FF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720;p84"/>
            <p:cNvSpPr/>
            <p:nvPr/>
          </p:nvSpPr>
          <p:spPr>
            <a:xfrm>
              <a:off x="2871046" y="2849890"/>
              <a:ext cx="126192" cy="116688"/>
            </a:xfrm>
            <a:custGeom>
              <a:avLst/>
              <a:gdLst/>
              <a:ahLst/>
              <a:cxnLst/>
              <a:rect l="l" t="t" r="r" b="b"/>
              <a:pathLst>
                <a:path w="1965" h="1817" extrusionOk="0">
                  <a:moveTo>
                    <a:pt x="110" y="0"/>
                  </a:moveTo>
                  <a:lnTo>
                    <a:pt x="0" y="1544"/>
                  </a:lnTo>
                  <a:cubicBezTo>
                    <a:pt x="0" y="1544"/>
                    <a:pt x="536" y="1816"/>
                    <a:pt x="1156" y="1816"/>
                  </a:cubicBezTo>
                  <a:cubicBezTo>
                    <a:pt x="1385" y="1816"/>
                    <a:pt x="1625" y="1779"/>
                    <a:pt x="1855" y="1678"/>
                  </a:cubicBezTo>
                  <a:lnTo>
                    <a:pt x="1964" y="133"/>
                  </a:lnTo>
                  <a:lnTo>
                    <a:pt x="110" y="0"/>
                  </a:lnTo>
                  <a:close/>
                </a:path>
              </a:pathLst>
            </a:custGeom>
            <a:solidFill>
              <a:srgbClr val="282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721;p84"/>
            <p:cNvSpPr/>
            <p:nvPr/>
          </p:nvSpPr>
          <p:spPr>
            <a:xfrm>
              <a:off x="3072694" y="2964842"/>
              <a:ext cx="351861" cy="397907"/>
            </a:xfrm>
            <a:custGeom>
              <a:avLst/>
              <a:gdLst/>
              <a:ahLst/>
              <a:cxnLst/>
              <a:rect l="l" t="t" r="r" b="b"/>
              <a:pathLst>
                <a:path w="5479" h="6196" extrusionOk="0">
                  <a:moveTo>
                    <a:pt x="4041" y="0"/>
                  </a:moveTo>
                  <a:cubicBezTo>
                    <a:pt x="3990" y="0"/>
                    <a:pt x="3938" y="6"/>
                    <a:pt x="3887" y="17"/>
                  </a:cubicBezTo>
                  <a:cubicBezTo>
                    <a:pt x="3488" y="101"/>
                    <a:pt x="3237" y="493"/>
                    <a:pt x="3322" y="891"/>
                  </a:cubicBezTo>
                  <a:cubicBezTo>
                    <a:pt x="3900" y="3600"/>
                    <a:pt x="3736" y="4467"/>
                    <a:pt x="3648" y="4702"/>
                  </a:cubicBezTo>
                  <a:cubicBezTo>
                    <a:pt x="3209" y="4566"/>
                    <a:pt x="2199" y="3616"/>
                    <a:pt x="1420" y="2595"/>
                  </a:cubicBezTo>
                  <a:cubicBezTo>
                    <a:pt x="1274" y="2406"/>
                    <a:pt x="1055" y="2306"/>
                    <a:pt x="833" y="2306"/>
                  </a:cubicBezTo>
                  <a:cubicBezTo>
                    <a:pt x="677" y="2306"/>
                    <a:pt x="520" y="2355"/>
                    <a:pt x="385" y="2456"/>
                  </a:cubicBezTo>
                  <a:cubicBezTo>
                    <a:pt x="62" y="2705"/>
                    <a:pt x="1" y="3164"/>
                    <a:pt x="249" y="3490"/>
                  </a:cubicBezTo>
                  <a:cubicBezTo>
                    <a:pt x="269" y="3521"/>
                    <a:pt x="825" y="4245"/>
                    <a:pt x="1519" y="4922"/>
                  </a:cubicBezTo>
                  <a:cubicBezTo>
                    <a:pt x="2107" y="5498"/>
                    <a:pt x="2927" y="6195"/>
                    <a:pt x="3736" y="6195"/>
                  </a:cubicBezTo>
                  <a:cubicBezTo>
                    <a:pt x="3920" y="6195"/>
                    <a:pt x="4107" y="6158"/>
                    <a:pt x="4288" y="6073"/>
                  </a:cubicBezTo>
                  <a:cubicBezTo>
                    <a:pt x="5339" y="5590"/>
                    <a:pt x="5479" y="3950"/>
                    <a:pt x="4760" y="585"/>
                  </a:cubicBezTo>
                  <a:cubicBezTo>
                    <a:pt x="4687" y="238"/>
                    <a:pt x="4381" y="0"/>
                    <a:pt x="40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722;p84"/>
            <p:cNvSpPr/>
            <p:nvPr/>
          </p:nvSpPr>
          <p:spPr>
            <a:xfrm>
              <a:off x="2349717" y="2904926"/>
              <a:ext cx="409724" cy="402980"/>
            </a:xfrm>
            <a:custGeom>
              <a:avLst/>
              <a:gdLst/>
              <a:ahLst/>
              <a:cxnLst/>
              <a:rect l="l" t="t" r="r" b="b"/>
              <a:pathLst>
                <a:path w="6380" h="6275" extrusionOk="0">
                  <a:moveTo>
                    <a:pt x="736" y="1"/>
                  </a:moveTo>
                  <a:cubicBezTo>
                    <a:pt x="331" y="1"/>
                    <a:pt x="1" y="331"/>
                    <a:pt x="1" y="736"/>
                  </a:cubicBezTo>
                  <a:cubicBezTo>
                    <a:pt x="1" y="3981"/>
                    <a:pt x="617" y="5706"/>
                    <a:pt x="1940" y="6169"/>
                  </a:cubicBezTo>
                  <a:cubicBezTo>
                    <a:pt x="2154" y="6243"/>
                    <a:pt x="2369" y="6274"/>
                    <a:pt x="2583" y="6274"/>
                  </a:cubicBezTo>
                  <a:cubicBezTo>
                    <a:pt x="4203" y="6274"/>
                    <a:pt x="5791" y="4393"/>
                    <a:pt x="6128" y="3971"/>
                  </a:cubicBezTo>
                  <a:cubicBezTo>
                    <a:pt x="6380" y="3651"/>
                    <a:pt x="6329" y="3189"/>
                    <a:pt x="6009" y="2933"/>
                  </a:cubicBezTo>
                  <a:cubicBezTo>
                    <a:pt x="5875" y="2826"/>
                    <a:pt x="5715" y="2775"/>
                    <a:pt x="5555" y="2775"/>
                  </a:cubicBezTo>
                  <a:cubicBezTo>
                    <a:pt x="5338" y="2775"/>
                    <a:pt x="5122" y="2870"/>
                    <a:pt x="4975" y="3052"/>
                  </a:cubicBezTo>
                  <a:cubicBezTo>
                    <a:pt x="4349" y="3837"/>
                    <a:pt x="3237" y="4804"/>
                    <a:pt x="2590" y="4804"/>
                  </a:cubicBezTo>
                  <a:cubicBezTo>
                    <a:pt x="2530" y="4804"/>
                    <a:pt x="2474" y="4795"/>
                    <a:pt x="2423" y="4778"/>
                  </a:cubicBezTo>
                  <a:cubicBezTo>
                    <a:pt x="2267" y="4720"/>
                    <a:pt x="1474" y="4263"/>
                    <a:pt x="1474" y="736"/>
                  </a:cubicBezTo>
                  <a:cubicBezTo>
                    <a:pt x="1474" y="331"/>
                    <a:pt x="1144" y="1"/>
                    <a:pt x="7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723;p84"/>
            <p:cNvSpPr/>
            <p:nvPr/>
          </p:nvSpPr>
          <p:spPr>
            <a:xfrm>
              <a:off x="2629840" y="3011016"/>
              <a:ext cx="578173" cy="824713"/>
            </a:xfrm>
            <a:custGeom>
              <a:avLst/>
              <a:gdLst/>
              <a:ahLst/>
              <a:cxnLst/>
              <a:rect l="l" t="t" r="r" b="b"/>
              <a:pathLst>
                <a:path w="9003" h="12842" extrusionOk="0">
                  <a:moveTo>
                    <a:pt x="4008" y="1"/>
                  </a:moveTo>
                  <a:cubicBezTo>
                    <a:pt x="1784" y="1"/>
                    <a:pt x="1" y="1311"/>
                    <a:pt x="14" y="3224"/>
                  </a:cubicBezTo>
                  <a:cubicBezTo>
                    <a:pt x="21" y="4432"/>
                    <a:pt x="1028" y="6830"/>
                    <a:pt x="1000" y="7510"/>
                  </a:cubicBezTo>
                  <a:cubicBezTo>
                    <a:pt x="964" y="8572"/>
                    <a:pt x="739" y="9416"/>
                    <a:pt x="657" y="10161"/>
                  </a:cubicBezTo>
                  <a:cubicBezTo>
                    <a:pt x="528" y="11301"/>
                    <a:pt x="1099" y="12628"/>
                    <a:pt x="3505" y="12798"/>
                  </a:cubicBezTo>
                  <a:lnTo>
                    <a:pt x="3665" y="12808"/>
                  </a:lnTo>
                  <a:lnTo>
                    <a:pt x="3733" y="12815"/>
                  </a:lnTo>
                  <a:lnTo>
                    <a:pt x="3893" y="12825"/>
                  </a:lnTo>
                  <a:cubicBezTo>
                    <a:pt x="4044" y="12836"/>
                    <a:pt x="4188" y="12841"/>
                    <a:pt x="4326" y="12841"/>
                  </a:cubicBezTo>
                  <a:cubicBezTo>
                    <a:pt x="6393" y="12841"/>
                    <a:pt x="7052" y="11692"/>
                    <a:pt x="7084" y="10617"/>
                  </a:cubicBezTo>
                  <a:cubicBezTo>
                    <a:pt x="7108" y="9869"/>
                    <a:pt x="7053" y="9263"/>
                    <a:pt x="7149" y="7946"/>
                  </a:cubicBezTo>
                  <a:cubicBezTo>
                    <a:pt x="7231" y="6803"/>
                    <a:pt x="8523" y="5034"/>
                    <a:pt x="8700" y="3840"/>
                  </a:cubicBezTo>
                  <a:cubicBezTo>
                    <a:pt x="9003" y="1835"/>
                    <a:pt x="7206" y="213"/>
                    <a:pt x="4801" y="43"/>
                  </a:cubicBezTo>
                  <a:lnTo>
                    <a:pt x="4641" y="32"/>
                  </a:lnTo>
                  <a:lnTo>
                    <a:pt x="4573" y="26"/>
                  </a:lnTo>
                  <a:lnTo>
                    <a:pt x="4414" y="15"/>
                  </a:lnTo>
                  <a:cubicBezTo>
                    <a:pt x="4277" y="6"/>
                    <a:pt x="4141" y="1"/>
                    <a:pt x="4008"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724;p84"/>
            <p:cNvSpPr/>
            <p:nvPr/>
          </p:nvSpPr>
          <p:spPr>
            <a:xfrm>
              <a:off x="2624381" y="3002732"/>
              <a:ext cx="589989" cy="841282"/>
            </a:xfrm>
            <a:custGeom>
              <a:avLst/>
              <a:gdLst/>
              <a:ahLst/>
              <a:cxnLst/>
              <a:rect l="l" t="t" r="r" b="b"/>
              <a:pathLst>
                <a:path w="9187" h="13100" extrusionOk="0">
                  <a:moveTo>
                    <a:pt x="4087" y="1"/>
                  </a:moveTo>
                  <a:cubicBezTo>
                    <a:pt x="1819" y="1"/>
                    <a:pt x="1" y="1337"/>
                    <a:pt x="14" y="3288"/>
                  </a:cubicBezTo>
                  <a:cubicBezTo>
                    <a:pt x="24" y="4520"/>
                    <a:pt x="1049" y="6966"/>
                    <a:pt x="1024" y="7664"/>
                  </a:cubicBezTo>
                  <a:cubicBezTo>
                    <a:pt x="983" y="8746"/>
                    <a:pt x="756" y="9607"/>
                    <a:pt x="671" y="10365"/>
                  </a:cubicBezTo>
                  <a:cubicBezTo>
                    <a:pt x="542" y="11529"/>
                    <a:pt x="1120" y="12883"/>
                    <a:pt x="3576" y="13056"/>
                  </a:cubicBezTo>
                  <a:lnTo>
                    <a:pt x="3739" y="13066"/>
                  </a:lnTo>
                  <a:lnTo>
                    <a:pt x="3811" y="13074"/>
                  </a:lnTo>
                  <a:lnTo>
                    <a:pt x="3974" y="13083"/>
                  </a:lnTo>
                  <a:cubicBezTo>
                    <a:pt x="4129" y="13094"/>
                    <a:pt x="4276" y="13100"/>
                    <a:pt x="4418" y="13100"/>
                  </a:cubicBezTo>
                  <a:cubicBezTo>
                    <a:pt x="6521" y="13100"/>
                    <a:pt x="7196" y="11928"/>
                    <a:pt x="7230" y="10831"/>
                  </a:cubicBezTo>
                  <a:cubicBezTo>
                    <a:pt x="7254" y="10065"/>
                    <a:pt x="7200" y="9450"/>
                    <a:pt x="7295" y="8109"/>
                  </a:cubicBezTo>
                  <a:cubicBezTo>
                    <a:pt x="7377" y="6939"/>
                    <a:pt x="8696" y="5136"/>
                    <a:pt x="8880" y="3918"/>
                  </a:cubicBezTo>
                  <a:cubicBezTo>
                    <a:pt x="9186" y="1873"/>
                    <a:pt x="7352" y="216"/>
                    <a:pt x="4900" y="42"/>
                  </a:cubicBezTo>
                  <a:lnTo>
                    <a:pt x="4736" y="32"/>
                  </a:lnTo>
                  <a:lnTo>
                    <a:pt x="4665" y="25"/>
                  </a:lnTo>
                  <a:lnTo>
                    <a:pt x="4502" y="15"/>
                  </a:lnTo>
                  <a:cubicBezTo>
                    <a:pt x="4362" y="5"/>
                    <a:pt x="4223" y="1"/>
                    <a:pt x="40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725;p84"/>
            <p:cNvSpPr/>
            <p:nvPr/>
          </p:nvSpPr>
          <p:spPr>
            <a:xfrm>
              <a:off x="2510521" y="3005429"/>
              <a:ext cx="751952" cy="999327"/>
            </a:xfrm>
            <a:custGeom>
              <a:avLst/>
              <a:gdLst/>
              <a:ahLst/>
              <a:cxnLst/>
              <a:rect l="l" t="t" r="r" b="b"/>
              <a:pathLst>
                <a:path w="11709" h="15561" extrusionOk="0">
                  <a:moveTo>
                    <a:pt x="4700" y="0"/>
                  </a:moveTo>
                  <a:cubicBezTo>
                    <a:pt x="4305" y="150"/>
                    <a:pt x="3940" y="222"/>
                    <a:pt x="3522" y="457"/>
                  </a:cubicBezTo>
                  <a:cubicBezTo>
                    <a:pt x="3386" y="531"/>
                    <a:pt x="3213" y="684"/>
                    <a:pt x="3100" y="793"/>
                  </a:cubicBezTo>
                  <a:cubicBezTo>
                    <a:pt x="2965" y="922"/>
                    <a:pt x="2896" y="1110"/>
                    <a:pt x="2838" y="1286"/>
                  </a:cubicBezTo>
                  <a:cubicBezTo>
                    <a:pt x="2471" y="2385"/>
                    <a:pt x="2049" y="4152"/>
                    <a:pt x="2161" y="5305"/>
                  </a:cubicBezTo>
                  <a:cubicBezTo>
                    <a:pt x="2199" y="5706"/>
                    <a:pt x="2511" y="6509"/>
                    <a:pt x="2720" y="7495"/>
                  </a:cubicBezTo>
                  <a:cubicBezTo>
                    <a:pt x="1852" y="9533"/>
                    <a:pt x="1103" y="11541"/>
                    <a:pt x="276" y="13599"/>
                  </a:cubicBezTo>
                  <a:cubicBezTo>
                    <a:pt x="140" y="13940"/>
                    <a:pt x="0" y="14324"/>
                    <a:pt x="130" y="14671"/>
                  </a:cubicBezTo>
                  <a:lnTo>
                    <a:pt x="188" y="14668"/>
                  </a:lnTo>
                  <a:cubicBezTo>
                    <a:pt x="991" y="15049"/>
                    <a:pt x="1903" y="15114"/>
                    <a:pt x="2791" y="15178"/>
                  </a:cubicBezTo>
                  <a:cubicBezTo>
                    <a:pt x="5565" y="15370"/>
                    <a:pt x="8343" y="15560"/>
                    <a:pt x="11126" y="15560"/>
                  </a:cubicBezTo>
                  <a:cubicBezTo>
                    <a:pt x="11264" y="15560"/>
                    <a:pt x="11403" y="15560"/>
                    <a:pt x="11542" y="15559"/>
                  </a:cubicBezTo>
                  <a:cubicBezTo>
                    <a:pt x="11616" y="15559"/>
                    <a:pt x="11708" y="15444"/>
                    <a:pt x="11630" y="15440"/>
                  </a:cubicBezTo>
                  <a:lnTo>
                    <a:pt x="11636" y="15243"/>
                  </a:lnTo>
                  <a:cubicBezTo>
                    <a:pt x="11422" y="14154"/>
                    <a:pt x="11204" y="13059"/>
                    <a:pt x="10813" y="12021"/>
                  </a:cubicBezTo>
                  <a:cubicBezTo>
                    <a:pt x="10276" y="10606"/>
                    <a:pt x="9408" y="9296"/>
                    <a:pt x="9183" y="7802"/>
                  </a:cubicBezTo>
                  <a:cubicBezTo>
                    <a:pt x="9089" y="7421"/>
                    <a:pt x="9477" y="7189"/>
                    <a:pt x="9513" y="6798"/>
                  </a:cubicBezTo>
                  <a:cubicBezTo>
                    <a:pt x="9530" y="6608"/>
                    <a:pt x="9370" y="6080"/>
                    <a:pt x="9313" y="5744"/>
                  </a:cubicBezTo>
                  <a:cubicBezTo>
                    <a:pt x="9048" y="4260"/>
                    <a:pt x="9411" y="2743"/>
                    <a:pt x="9354" y="1242"/>
                  </a:cubicBezTo>
                  <a:cubicBezTo>
                    <a:pt x="9350" y="1140"/>
                    <a:pt x="9340" y="1035"/>
                    <a:pt x="9293" y="947"/>
                  </a:cubicBezTo>
                  <a:cubicBezTo>
                    <a:pt x="9241" y="858"/>
                    <a:pt x="9156" y="796"/>
                    <a:pt x="9068" y="742"/>
                  </a:cubicBezTo>
                  <a:cubicBezTo>
                    <a:pt x="8711" y="511"/>
                    <a:pt x="8323" y="334"/>
                    <a:pt x="7914" y="212"/>
                  </a:cubicBezTo>
                  <a:lnTo>
                    <a:pt x="7914" y="212"/>
                  </a:lnTo>
                  <a:lnTo>
                    <a:pt x="7982" y="239"/>
                  </a:lnTo>
                  <a:cubicBezTo>
                    <a:pt x="7803" y="1147"/>
                    <a:pt x="7670" y="2062"/>
                    <a:pt x="7585" y="2984"/>
                  </a:cubicBezTo>
                  <a:cubicBezTo>
                    <a:pt x="7568" y="3151"/>
                    <a:pt x="7432" y="3275"/>
                    <a:pt x="7268" y="3275"/>
                  </a:cubicBezTo>
                  <a:cubicBezTo>
                    <a:pt x="7258" y="3275"/>
                    <a:pt x="7248" y="3275"/>
                    <a:pt x="7238" y="3274"/>
                  </a:cubicBezTo>
                  <a:cubicBezTo>
                    <a:pt x="6244" y="3182"/>
                    <a:pt x="5251" y="3090"/>
                    <a:pt x="4257" y="2995"/>
                  </a:cubicBezTo>
                  <a:cubicBezTo>
                    <a:pt x="4067" y="2977"/>
                    <a:pt x="3937" y="2800"/>
                    <a:pt x="3975" y="2616"/>
                  </a:cubicBezTo>
                  <a:cubicBezTo>
                    <a:pt x="4138" y="1753"/>
                    <a:pt x="4389" y="909"/>
                    <a:pt x="4730" y="99"/>
                  </a:cubicBezTo>
                  <a:lnTo>
                    <a:pt x="47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726;p84"/>
            <p:cNvSpPr/>
            <p:nvPr/>
          </p:nvSpPr>
          <p:spPr>
            <a:xfrm>
              <a:off x="2824102" y="2992842"/>
              <a:ext cx="129853" cy="180201"/>
            </a:xfrm>
            <a:custGeom>
              <a:avLst/>
              <a:gdLst/>
              <a:ahLst/>
              <a:cxnLst/>
              <a:rect l="l" t="t" r="r" b="b"/>
              <a:pathLst>
                <a:path w="2022" h="2806" extrusionOk="0">
                  <a:moveTo>
                    <a:pt x="1392" y="1"/>
                  </a:moveTo>
                  <a:cubicBezTo>
                    <a:pt x="1370" y="1"/>
                    <a:pt x="1348" y="4"/>
                    <a:pt x="1327" y="9"/>
                  </a:cubicBezTo>
                  <a:cubicBezTo>
                    <a:pt x="1215" y="44"/>
                    <a:pt x="1130" y="135"/>
                    <a:pt x="1051" y="224"/>
                  </a:cubicBezTo>
                  <a:cubicBezTo>
                    <a:pt x="721" y="601"/>
                    <a:pt x="422" y="1010"/>
                    <a:pt x="160" y="1438"/>
                  </a:cubicBezTo>
                  <a:cubicBezTo>
                    <a:pt x="78" y="1571"/>
                    <a:pt x="0" y="1714"/>
                    <a:pt x="10" y="1870"/>
                  </a:cubicBezTo>
                  <a:cubicBezTo>
                    <a:pt x="14" y="1898"/>
                    <a:pt x="21" y="1928"/>
                    <a:pt x="37" y="1952"/>
                  </a:cubicBezTo>
                  <a:cubicBezTo>
                    <a:pt x="59" y="1977"/>
                    <a:pt x="90" y="1987"/>
                    <a:pt x="123" y="1987"/>
                  </a:cubicBezTo>
                  <a:cubicBezTo>
                    <a:pt x="157" y="1987"/>
                    <a:pt x="194" y="1976"/>
                    <a:pt x="225" y="1962"/>
                  </a:cubicBezTo>
                  <a:cubicBezTo>
                    <a:pt x="340" y="1914"/>
                    <a:pt x="450" y="1837"/>
                    <a:pt x="527" y="1738"/>
                  </a:cubicBezTo>
                  <a:lnTo>
                    <a:pt x="527" y="1738"/>
                  </a:lnTo>
                  <a:lnTo>
                    <a:pt x="521" y="1775"/>
                  </a:lnTo>
                  <a:cubicBezTo>
                    <a:pt x="503" y="1840"/>
                    <a:pt x="486" y="1904"/>
                    <a:pt x="470" y="1969"/>
                  </a:cubicBezTo>
                  <a:cubicBezTo>
                    <a:pt x="436" y="2095"/>
                    <a:pt x="401" y="2225"/>
                    <a:pt x="401" y="2354"/>
                  </a:cubicBezTo>
                  <a:cubicBezTo>
                    <a:pt x="401" y="2483"/>
                    <a:pt x="442" y="2619"/>
                    <a:pt x="538" y="2707"/>
                  </a:cubicBezTo>
                  <a:cubicBezTo>
                    <a:pt x="611" y="2774"/>
                    <a:pt x="709" y="2806"/>
                    <a:pt x="809" y="2806"/>
                  </a:cubicBezTo>
                  <a:cubicBezTo>
                    <a:pt x="895" y="2806"/>
                    <a:pt x="982" y="2782"/>
                    <a:pt x="1055" y="2738"/>
                  </a:cubicBezTo>
                  <a:cubicBezTo>
                    <a:pt x="1215" y="2639"/>
                    <a:pt x="1313" y="2465"/>
                    <a:pt x="1361" y="2289"/>
                  </a:cubicBezTo>
                  <a:cubicBezTo>
                    <a:pt x="1409" y="2109"/>
                    <a:pt x="1405" y="1918"/>
                    <a:pt x="1405" y="1735"/>
                  </a:cubicBezTo>
                  <a:lnTo>
                    <a:pt x="1416" y="1717"/>
                  </a:lnTo>
                  <a:cubicBezTo>
                    <a:pt x="1425" y="1789"/>
                    <a:pt x="1439" y="1860"/>
                    <a:pt x="1477" y="1922"/>
                  </a:cubicBezTo>
                  <a:cubicBezTo>
                    <a:pt x="1508" y="1977"/>
                    <a:pt x="1570" y="2022"/>
                    <a:pt x="1632" y="2022"/>
                  </a:cubicBezTo>
                  <a:cubicBezTo>
                    <a:pt x="1638" y="2022"/>
                    <a:pt x="1644" y="2021"/>
                    <a:pt x="1650" y="2020"/>
                  </a:cubicBezTo>
                  <a:cubicBezTo>
                    <a:pt x="1711" y="2013"/>
                    <a:pt x="1763" y="1962"/>
                    <a:pt x="1800" y="1914"/>
                  </a:cubicBezTo>
                  <a:cubicBezTo>
                    <a:pt x="1981" y="1677"/>
                    <a:pt x="2021" y="1343"/>
                    <a:pt x="1902" y="1071"/>
                  </a:cubicBezTo>
                  <a:cubicBezTo>
                    <a:pt x="1865" y="983"/>
                    <a:pt x="1810" y="901"/>
                    <a:pt x="1763" y="816"/>
                  </a:cubicBezTo>
                  <a:cubicBezTo>
                    <a:pt x="1657" y="622"/>
                    <a:pt x="1589" y="404"/>
                    <a:pt x="1562" y="183"/>
                  </a:cubicBezTo>
                  <a:lnTo>
                    <a:pt x="1606" y="149"/>
                  </a:lnTo>
                  <a:cubicBezTo>
                    <a:pt x="1589" y="54"/>
                    <a:pt x="1489" y="1"/>
                    <a:pt x="13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727;p84"/>
            <p:cNvSpPr/>
            <p:nvPr/>
          </p:nvSpPr>
          <p:spPr>
            <a:xfrm>
              <a:off x="2830396" y="3238352"/>
              <a:ext cx="40715" cy="40459"/>
            </a:xfrm>
            <a:custGeom>
              <a:avLst/>
              <a:gdLst/>
              <a:ahLst/>
              <a:cxnLst/>
              <a:rect l="l" t="t" r="r" b="b"/>
              <a:pathLst>
                <a:path w="634" h="630" extrusionOk="0">
                  <a:moveTo>
                    <a:pt x="317" y="0"/>
                  </a:moveTo>
                  <a:cubicBezTo>
                    <a:pt x="143" y="0"/>
                    <a:pt x="0" y="143"/>
                    <a:pt x="0" y="316"/>
                  </a:cubicBezTo>
                  <a:cubicBezTo>
                    <a:pt x="0" y="490"/>
                    <a:pt x="143" y="630"/>
                    <a:pt x="317" y="630"/>
                  </a:cubicBezTo>
                  <a:cubicBezTo>
                    <a:pt x="490" y="630"/>
                    <a:pt x="633" y="490"/>
                    <a:pt x="633" y="316"/>
                  </a:cubicBezTo>
                  <a:cubicBezTo>
                    <a:pt x="633" y="143"/>
                    <a:pt x="490"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728;p84"/>
            <p:cNvSpPr/>
            <p:nvPr/>
          </p:nvSpPr>
          <p:spPr>
            <a:xfrm>
              <a:off x="2826478" y="3315030"/>
              <a:ext cx="40459" cy="40651"/>
            </a:xfrm>
            <a:custGeom>
              <a:avLst/>
              <a:gdLst/>
              <a:ahLst/>
              <a:cxnLst/>
              <a:rect l="l" t="t" r="r" b="b"/>
              <a:pathLst>
                <a:path w="630" h="633" extrusionOk="0">
                  <a:moveTo>
                    <a:pt x="317" y="0"/>
                  </a:moveTo>
                  <a:cubicBezTo>
                    <a:pt x="143" y="0"/>
                    <a:pt x="0" y="143"/>
                    <a:pt x="0" y="317"/>
                  </a:cubicBezTo>
                  <a:cubicBezTo>
                    <a:pt x="0" y="490"/>
                    <a:pt x="143" y="633"/>
                    <a:pt x="317" y="633"/>
                  </a:cubicBezTo>
                  <a:cubicBezTo>
                    <a:pt x="490" y="633"/>
                    <a:pt x="630" y="490"/>
                    <a:pt x="630" y="317"/>
                  </a:cubicBezTo>
                  <a:cubicBezTo>
                    <a:pt x="630" y="143"/>
                    <a:pt x="490"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29;p84"/>
            <p:cNvSpPr/>
            <p:nvPr/>
          </p:nvSpPr>
          <p:spPr>
            <a:xfrm>
              <a:off x="3223031" y="2854513"/>
              <a:ext cx="181550" cy="163825"/>
            </a:xfrm>
            <a:custGeom>
              <a:avLst/>
              <a:gdLst/>
              <a:ahLst/>
              <a:cxnLst/>
              <a:rect l="l" t="t" r="r" b="b"/>
              <a:pathLst>
                <a:path w="2827" h="2551" extrusionOk="0">
                  <a:moveTo>
                    <a:pt x="1222" y="1"/>
                  </a:moveTo>
                  <a:cubicBezTo>
                    <a:pt x="1117" y="1"/>
                    <a:pt x="1002" y="29"/>
                    <a:pt x="879" y="92"/>
                  </a:cubicBezTo>
                  <a:cubicBezTo>
                    <a:pt x="763" y="149"/>
                    <a:pt x="790" y="340"/>
                    <a:pt x="913" y="367"/>
                  </a:cubicBezTo>
                  <a:cubicBezTo>
                    <a:pt x="1185" y="431"/>
                    <a:pt x="1276" y="653"/>
                    <a:pt x="1297" y="915"/>
                  </a:cubicBezTo>
                  <a:cubicBezTo>
                    <a:pt x="1253" y="860"/>
                    <a:pt x="1212" y="802"/>
                    <a:pt x="1168" y="751"/>
                  </a:cubicBezTo>
                  <a:cubicBezTo>
                    <a:pt x="913" y="435"/>
                    <a:pt x="637" y="353"/>
                    <a:pt x="242" y="323"/>
                  </a:cubicBezTo>
                  <a:cubicBezTo>
                    <a:pt x="238" y="322"/>
                    <a:pt x="234" y="322"/>
                    <a:pt x="230" y="322"/>
                  </a:cubicBezTo>
                  <a:cubicBezTo>
                    <a:pt x="119" y="322"/>
                    <a:pt x="61" y="458"/>
                    <a:pt x="109" y="551"/>
                  </a:cubicBezTo>
                  <a:cubicBezTo>
                    <a:pt x="171" y="659"/>
                    <a:pt x="242" y="693"/>
                    <a:pt x="354" y="741"/>
                  </a:cubicBezTo>
                  <a:cubicBezTo>
                    <a:pt x="549" y="827"/>
                    <a:pt x="623" y="911"/>
                    <a:pt x="709" y="1105"/>
                  </a:cubicBezTo>
                  <a:cubicBezTo>
                    <a:pt x="783" y="1279"/>
                    <a:pt x="824" y="1469"/>
                    <a:pt x="875" y="1656"/>
                  </a:cubicBezTo>
                  <a:cubicBezTo>
                    <a:pt x="861" y="1646"/>
                    <a:pt x="848" y="1639"/>
                    <a:pt x="834" y="1632"/>
                  </a:cubicBezTo>
                  <a:cubicBezTo>
                    <a:pt x="671" y="1521"/>
                    <a:pt x="579" y="1357"/>
                    <a:pt x="443" y="1221"/>
                  </a:cubicBezTo>
                  <a:cubicBezTo>
                    <a:pt x="407" y="1185"/>
                    <a:pt x="359" y="1168"/>
                    <a:pt x="311" y="1168"/>
                  </a:cubicBezTo>
                  <a:cubicBezTo>
                    <a:pt x="230" y="1168"/>
                    <a:pt x="148" y="1218"/>
                    <a:pt x="127" y="1306"/>
                  </a:cubicBezTo>
                  <a:cubicBezTo>
                    <a:pt x="1" y="1819"/>
                    <a:pt x="505" y="2317"/>
                    <a:pt x="1001" y="2452"/>
                  </a:cubicBezTo>
                  <a:cubicBezTo>
                    <a:pt x="1116" y="2516"/>
                    <a:pt x="1263" y="2551"/>
                    <a:pt x="1424" y="2551"/>
                  </a:cubicBezTo>
                  <a:cubicBezTo>
                    <a:pt x="1564" y="2551"/>
                    <a:pt x="1715" y="2525"/>
                    <a:pt x="1865" y="2469"/>
                  </a:cubicBezTo>
                  <a:cubicBezTo>
                    <a:pt x="2284" y="2317"/>
                    <a:pt x="2562" y="1993"/>
                    <a:pt x="2556" y="1700"/>
                  </a:cubicBezTo>
                  <a:cubicBezTo>
                    <a:pt x="2713" y="1442"/>
                    <a:pt x="2811" y="1139"/>
                    <a:pt x="2818" y="942"/>
                  </a:cubicBezTo>
                  <a:cubicBezTo>
                    <a:pt x="2826" y="648"/>
                    <a:pt x="2576" y="111"/>
                    <a:pt x="2237" y="111"/>
                  </a:cubicBezTo>
                  <a:cubicBezTo>
                    <a:pt x="2168" y="111"/>
                    <a:pt x="2096" y="133"/>
                    <a:pt x="2022" y="183"/>
                  </a:cubicBezTo>
                  <a:cubicBezTo>
                    <a:pt x="1937" y="238"/>
                    <a:pt x="1923" y="323"/>
                    <a:pt x="1960" y="411"/>
                  </a:cubicBezTo>
                  <a:cubicBezTo>
                    <a:pt x="2001" y="506"/>
                    <a:pt x="2080" y="588"/>
                    <a:pt x="2090" y="693"/>
                  </a:cubicBezTo>
                  <a:cubicBezTo>
                    <a:pt x="2093" y="775"/>
                    <a:pt x="2063" y="867"/>
                    <a:pt x="2022" y="952"/>
                  </a:cubicBezTo>
                  <a:cubicBezTo>
                    <a:pt x="1921" y="451"/>
                    <a:pt x="1644" y="1"/>
                    <a:pt x="1222" y="1"/>
                  </a:cubicBezTo>
                  <a:close/>
                </a:path>
              </a:pathLst>
            </a:custGeom>
            <a:solidFill>
              <a:srgbClr val="FF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30;p84"/>
            <p:cNvSpPr/>
            <p:nvPr/>
          </p:nvSpPr>
          <p:spPr>
            <a:xfrm>
              <a:off x="2286525" y="2802945"/>
              <a:ext cx="202486" cy="165688"/>
            </a:xfrm>
            <a:custGeom>
              <a:avLst/>
              <a:gdLst/>
              <a:ahLst/>
              <a:cxnLst/>
              <a:rect l="l" t="t" r="r" b="b"/>
              <a:pathLst>
                <a:path w="3153" h="2580" extrusionOk="0">
                  <a:moveTo>
                    <a:pt x="1846" y="1"/>
                  </a:moveTo>
                  <a:cubicBezTo>
                    <a:pt x="1744" y="1"/>
                    <a:pt x="1644" y="83"/>
                    <a:pt x="1682" y="201"/>
                  </a:cubicBezTo>
                  <a:cubicBezTo>
                    <a:pt x="1730" y="360"/>
                    <a:pt x="1798" y="517"/>
                    <a:pt x="1849" y="677"/>
                  </a:cubicBezTo>
                  <a:cubicBezTo>
                    <a:pt x="1798" y="592"/>
                    <a:pt x="1740" y="510"/>
                    <a:pt x="1676" y="438"/>
                  </a:cubicBezTo>
                  <a:cubicBezTo>
                    <a:pt x="1495" y="250"/>
                    <a:pt x="1203" y="69"/>
                    <a:pt x="926" y="69"/>
                  </a:cubicBezTo>
                  <a:cubicBezTo>
                    <a:pt x="812" y="69"/>
                    <a:pt x="700" y="100"/>
                    <a:pt x="600" y="173"/>
                  </a:cubicBezTo>
                  <a:cubicBezTo>
                    <a:pt x="508" y="241"/>
                    <a:pt x="502" y="367"/>
                    <a:pt x="600" y="435"/>
                  </a:cubicBezTo>
                  <a:cubicBezTo>
                    <a:pt x="831" y="592"/>
                    <a:pt x="1032" y="686"/>
                    <a:pt x="1155" y="959"/>
                  </a:cubicBezTo>
                  <a:cubicBezTo>
                    <a:pt x="1175" y="1000"/>
                    <a:pt x="1189" y="1041"/>
                    <a:pt x="1202" y="1085"/>
                  </a:cubicBezTo>
                  <a:cubicBezTo>
                    <a:pt x="1161" y="1030"/>
                    <a:pt x="1117" y="980"/>
                    <a:pt x="1076" y="931"/>
                  </a:cubicBezTo>
                  <a:cubicBezTo>
                    <a:pt x="917" y="750"/>
                    <a:pt x="631" y="548"/>
                    <a:pt x="370" y="548"/>
                  </a:cubicBezTo>
                  <a:cubicBezTo>
                    <a:pt x="263" y="548"/>
                    <a:pt x="161" y="581"/>
                    <a:pt x="73" y="663"/>
                  </a:cubicBezTo>
                  <a:cubicBezTo>
                    <a:pt x="1" y="727"/>
                    <a:pt x="25" y="846"/>
                    <a:pt x="104" y="891"/>
                  </a:cubicBezTo>
                  <a:cubicBezTo>
                    <a:pt x="195" y="949"/>
                    <a:pt x="297" y="966"/>
                    <a:pt x="390" y="1024"/>
                  </a:cubicBezTo>
                  <a:cubicBezTo>
                    <a:pt x="519" y="1105"/>
                    <a:pt x="594" y="1225"/>
                    <a:pt x="662" y="1360"/>
                  </a:cubicBezTo>
                  <a:cubicBezTo>
                    <a:pt x="720" y="1479"/>
                    <a:pt x="778" y="1602"/>
                    <a:pt x="828" y="1724"/>
                  </a:cubicBezTo>
                  <a:cubicBezTo>
                    <a:pt x="845" y="1762"/>
                    <a:pt x="859" y="1803"/>
                    <a:pt x="869" y="1847"/>
                  </a:cubicBezTo>
                  <a:cubicBezTo>
                    <a:pt x="869" y="1861"/>
                    <a:pt x="866" y="1874"/>
                    <a:pt x="866" y="1888"/>
                  </a:cubicBezTo>
                  <a:cubicBezTo>
                    <a:pt x="839" y="2231"/>
                    <a:pt x="1199" y="2541"/>
                    <a:pt x="1672" y="2575"/>
                  </a:cubicBezTo>
                  <a:cubicBezTo>
                    <a:pt x="1705" y="2578"/>
                    <a:pt x="1737" y="2579"/>
                    <a:pt x="1769" y="2579"/>
                  </a:cubicBezTo>
                  <a:cubicBezTo>
                    <a:pt x="2135" y="2579"/>
                    <a:pt x="2443" y="2404"/>
                    <a:pt x="2543" y="2153"/>
                  </a:cubicBezTo>
                  <a:cubicBezTo>
                    <a:pt x="2741" y="2017"/>
                    <a:pt x="2896" y="1817"/>
                    <a:pt x="3009" y="1602"/>
                  </a:cubicBezTo>
                  <a:cubicBezTo>
                    <a:pt x="3152" y="1323"/>
                    <a:pt x="3053" y="1054"/>
                    <a:pt x="2747" y="972"/>
                  </a:cubicBezTo>
                  <a:cubicBezTo>
                    <a:pt x="2738" y="970"/>
                    <a:pt x="2728" y="968"/>
                    <a:pt x="2719" y="968"/>
                  </a:cubicBezTo>
                  <a:cubicBezTo>
                    <a:pt x="2650" y="968"/>
                    <a:pt x="2604" y="1046"/>
                    <a:pt x="2631" y="1112"/>
                  </a:cubicBezTo>
                  <a:cubicBezTo>
                    <a:pt x="2615" y="1132"/>
                    <a:pt x="2598" y="1156"/>
                    <a:pt x="2577" y="1176"/>
                  </a:cubicBezTo>
                  <a:cubicBezTo>
                    <a:pt x="2577" y="694"/>
                    <a:pt x="2414" y="241"/>
                    <a:pt x="1921" y="17"/>
                  </a:cubicBezTo>
                  <a:cubicBezTo>
                    <a:pt x="1897" y="6"/>
                    <a:pt x="1871" y="1"/>
                    <a:pt x="1846" y="1"/>
                  </a:cubicBezTo>
                  <a:close/>
                </a:path>
              </a:pathLst>
            </a:custGeom>
            <a:solidFill>
              <a:srgbClr val="FF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731;p84"/>
            <p:cNvGrpSpPr/>
            <p:nvPr/>
          </p:nvGrpSpPr>
          <p:grpSpPr>
            <a:xfrm rot="-4292331">
              <a:off x="2660654" y="2467670"/>
              <a:ext cx="634306" cy="565757"/>
              <a:chOff x="5121150" y="2573100"/>
              <a:chExt cx="223700" cy="199525"/>
            </a:xfrm>
          </p:grpSpPr>
          <p:sp>
            <p:nvSpPr>
              <p:cNvPr id="141" name="Google Shape;1732;p84"/>
              <p:cNvSpPr/>
              <p:nvPr/>
            </p:nvSpPr>
            <p:spPr>
              <a:xfrm>
                <a:off x="5167500" y="2699625"/>
                <a:ext cx="50850" cy="73000"/>
              </a:xfrm>
              <a:custGeom>
                <a:avLst/>
                <a:gdLst/>
                <a:ahLst/>
                <a:cxnLst/>
                <a:rect l="l" t="t" r="r" b="b"/>
                <a:pathLst>
                  <a:path w="2034" h="2920" extrusionOk="0">
                    <a:moveTo>
                      <a:pt x="1858" y="2798"/>
                    </a:moveTo>
                    <a:lnTo>
                      <a:pt x="1858" y="2798"/>
                    </a:lnTo>
                    <a:cubicBezTo>
                      <a:pt x="1854" y="2802"/>
                      <a:pt x="1850" y="2805"/>
                      <a:pt x="1846" y="2809"/>
                    </a:cubicBezTo>
                    <a:lnTo>
                      <a:pt x="1846" y="2809"/>
                    </a:lnTo>
                    <a:cubicBezTo>
                      <a:pt x="1844" y="2818"/>
                      <a:pt x="1843" y="2826"/>
                      <a:pt x="1841" y="2835"/>
                    </a:cubicBezTo>
                    <a:lnTo>
                      <a:pt x="1858" y="2798"/>
                    </a:lnTo>
                    <a:close/>
                    <a:moveTo>
                      <a:pt x="1487" y="1"/>
                    </a:moveTo>
                    <a:lnTo>
                      <a:pt x="1389" y="15"/>
                    </a:lnTo>
                    <a:cubicBezTo>
                      <a:pt x="769" y="654"/>
                      <a:pt x="197" y="1392"/>
                      <a:pt x="7" y="2264"/>
                    </a:cubicBezTo>
                    <a:lnTo>
                      <a:pt x="1" y="2325"/>
                    </a:lnTo>
                    <a:cubicBezTo>
                      <a:pt x="65" y="2437"/>
                      <a:pt x="156" y="2532"/>
                      <a:pt x="259" y="2607"/>
                    </a:cubicBezTo>
                    <a:cubicBezTo>
                      <a:pt x="563" y="2835"/>
                      <a:pt x="950" y="2920"/>
                      <a:pt x="1332" y="2920"/>
                    </a:cubicBezTo>
                    <a:cubicBezTo>
                      <a:pt x="1394" y="2920"/>
                      <a:pt x="1456" y="2918"/>
                      <a:pt x="1518" y="2914"/>
                    </a:cubicBezTo>
                    <a:cubicBezTo>
                      <a:pt x="1634" y="2903"/>
                      <a:pt x="1760" y="2884"/>
                      <a:pt x="1846" y="2809"/>
                    </a:cubicBezTo>
                    <a:lnTo>
                      <a:pt x="1846" y="2809"/>
                    </a:lnTo>
                    <a:cubicBezTo>
                      <a:pt x="2002" y="1966"/>
                      <a:pt x="2034" y="1104"/>
                      <a:pt x="1943" y="252"/>
                    </a:cubicBezTo>
                    <a:cubicBezTo>
                      <a:pt x="1940" y="222"/>
                      <a:pt x="1932" y="188"/>
                      <a:pt x="1912" y="164"/>
                    </a:cubicBezTo>
                    <a:cubicBezTo>
                      <a:pt x="1895" y="137"/>
                      <a:pt x="1861" y="127"/>
                      <a:pt x="1830" y="117"/>
                    </a:cubicBezTo>
                    <a:cubicBezTo>
                      <a:pt x="1719" y="79"/>
                      <a:pt x="1603" y="42"/>
                      <a:pt x="1487" y="1"/>
                    </a:cubicBezTo>
                    <a:close/>
                  </a:path>
                </a:pathLst>
              </a:custGeom>
              <a:solidFill>
                <a:srgbClr val="645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33;p84"/>
              <p:cNvSpPr/>
              <p:nvPr/>
            </p:nvSpPr>
            <p:spPr>
              <a:xfrm>
                <a:off x="5121150" y="2585400"/>
                <a:ext cx="71475" cy="62625"/>
              </a:xfrm>
              <a:custGeom>
                <a:avLst/>
                <a:gdLst/>
                <a:ahLst/>
                <a:cxnLst/>
                <a:rect l="l" t="t" r="r" b="b"/>
                <a:pathLst>
                  <a:path w="2859" h="2505" extrusionOk="0">
                    <a:moveTo>
                      <a:pt x="1160" y="0"/>
                    </a:moveTo>
                    <a:cubicBezTo>
                      <a:pt x="1166" y="6"/>
                      <a:pt x="1172" y="11"/>
                      <a:pt x="1178" y="16"/>
                    </a:cubicBezTo>
                    <a:lnTo>
                      <a:pt x="1178" y="16"/>
                    </a:lnTo>
                    <a:cubicBezTo>
                      <a:pt x="1173" y="16"/>
                      <a:pt x="1168" y="16"/>
                      <a:pt x="1163" y="16"/>
                    </a:cubicBezTo>
                    <a:cubicBezTo>
                      <a:pt x="1053" y="16"/>
                      <a:pt x="950" y="75"/>
                      <a:pt x="857" y="137"/>
                    </a:cubicBezTo>
                    <a:cubicBezTo>
                      <a:pt x="493" y="382"/>
                      <a:pt x="167" y="721"/>
                      <a:pt x="51" y="1147"/>
                    </a:cubicBezTo>
                    <a:cubicBezTo>
                      <a:pt x="17" y="1273"/>
                      <a:pt x="0" y="1406"/>
                      <a:pt x="21" y="1535"/>
                    </a:cubicBezTo>
                    <a:lnTo>
                      <a:pt x="61" y="1579"/>
                    </a:lnTo>
                    <a:cubicBezTo>
                      <a:pt x="748" y="2147"/>
                      <a:pt x="1650" y="2379"/>
                      <a:pt x="2535" y="2505"/>
                    </a:cubicBezTo>
                    <a:lnTo>
                      <a:pt x="2620" y="2453"/>
                    </a:lnTo>
                    <a:cubicBezTo>
                      <a:pt x="2687" y="2351"/>
                      <a:pt x="2753" y="2252"/>
                      <a:pt x="2820" y="2150"/>
                    </a:cubicBezTo>
                    <a:cubicBezTo>
                      <a:pt x="2838" y="2123"/>
                      <a:pt x="2858" y="2097"/>
                      <a:pt x="2858" y="2065"/>
                    </a:cubicBezTo>
                    <a:cubicBezTo>
                      <a:pt x="2858" y="2032"/>
                      <a:pt x="2841" y="2004"/>
                      <a:pt x="2824" y="1974"/>
                    </a:cubicBezTo>
                    <a:cubicBezTo>
                      <a:pt x="2375" y="1246"/>
                      <a:pt x="1817" y="584"/>
                      <a:pt x="1178" y="16"/>
                    </a:cubicBezTo>
                    <a:lnTo>
                      <a:pt x="1178" y="16"/>
                    </a:lnTo>
                    <a:cubicBezTo>
                      <a:pt x="1184" y="16"/>
                      <a:pt x="1191" y="17"/>
                      <a:pt x="1197" y="18"/>
                    </a:cubicBezTo>
                    <a:lnTo>
                      <a:pt x="1160" y="0"/>
                    </a:lnTo>
                    <a:close/>
                  </a:path>
                </a:pathLst>
              </a:custGeom>
              <a:solidFill>
                <a:srgbClr val="645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34;p84"/>
              <p:cNvSpPr/>
              <p:nvPr/>
            </p:nvSpPr>
            <p:spPr>
              <a:xfrm>
                <a:off x="5160675" y="2596650"/>
                <a:ext cx="37625" cy="35450"/>
              </a:xfrm>
              <a:custGeom>
                <a:avLst/>
                <a:gdLst/>
                <a:ahLst/>
                <a:cxnLst/>
                <a:rect l="l" t="t" r="r" b="b"/>
                <a:pathLst>
                  <a:path w="1505" h="1418" extrusionOk="0">
                    <a:moveTo>
                      <a:pt x="732" y="1"/>
                    </a:moveTo>
                    <a:cubicBezTo>
                      <a:pt x="685" y="1"/>
                      <a:pt x="637" y="6"/>
                      <a:pt x="590" y="17"/>
                    </a:cubicBezTo>
                    <a:cubicBezTo>
                      <a:pt x="222" y="102"/>
                      <a:pt x="1" y="480"/>
                      <a:pt x="93" y="860"/>
                    </a:cubicBezTo>
                    <a:cubicBezTo>
                      <a:pt x="170" y="1191"/>
                      <a:pt x="460" y="1417"/>
                      <a:pt x="773" y="1417"/>
                    </a:cubicBezTo>
                    <a:cubicBezTo>
                      <a:pt x="820" y="1417"/>
                      <a:pt x="868" y="1412"/>
                      <a:pt x="916" y="1402"/>
                    </a:cubicBezTo>
                    <a:cubicBezTo>
                      <a:pt x="1280" y="1317"/>
                      <a:pt x="1505" y="939"/>
                      <a:pt x="1413" y="557"/>
                    </a:cubicBezTo>
                    <a:cubicBezTo>
                      <a:pt x="1333" y="227"/>
                      <a:pt x="1045" y="1"/>
                      <a:pt x="732" y="1"/>
                    </a:cubicBezTo>
                    <a:close/>
                  </a:path>
                </a:pathLst>
              </a:custGeom>
              <a:solidFill>
                <a:srgbClr val="FF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35;p84"/>
              <p:cNvSpPr/>
              <p:nvPr/>
            </p:nvSpPr>
            <p:spPr>
              <a:xfrm>
                <a:off x="5203400" y="2706975"/>
                <a:ext cx="37625" cy="35450"/>
              </a:xfrm>
              <a:custGeom>
                <a:avLst/>
                <a:gdLst/>
                <a:ahLst/>
                <a:cxnLst/>
                <a:rect l="l" t="t" r="r" b="b"/>
                <a:pathLst>
                  <a:path w="1505" h="1418" extrusionOk="0">
                    <a:moveTo>
                      <a:pt x="729" y="0"/>
                    </a:moveTo>
                    <a:cubicBezTo>
                      <a:pt x="682" y="0"/>
                      <a:pt x="634" y="6"/>
                      <a:pt x="585" y="16"/>
                    </a:cubicBezTo>
                    <a:cubicBezTo>
                      <a:pt x="221" y="101"/>
                      <a:pt x="0" y="479"/>
                      <a:pt x="88" y="860"/>
                    </a:cubicBezTo>
                    <a:cubicBezTo>
                      <a:pt x="168" y="1191"/>
                      <a:pt x="459" y="1417"/>
                      <a:pt x="772" y="1417"/>
                    </a:cubicBezTo>
                    <a:cubicBezTo>
                      <a:pt x="820" y="1417"/>
                      <a:pt x="868" y="1412"/>
                      <a:pt x="915" y="1401"/>
                    </a:cubicBezTo>
                    <a:cubicBezTo>
                      <a:pt x="1280" y="1316"/>
                      <a:pt x="1504" y="938"/>
                      <a:pt x="1412" y="558"/>
                    </a:cubicBezTo>
                    <a:cubicBezTo>
                      <a:pt x="1332" y="226"/>
                      <a:pt x="1045" y="0"/>
                      <a:pt x="729" y="0"/>
                    </a:cubicBezTo>
                    <a:close/>
                  </a:path>
                </a:pathLst>
              </a:custGeom>
              <a:solidFill>
                <a:srgbClr val="FF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36;p84"/>
              <p:cNvSpPr/>
              <p:nvPr/>
            </p:nvSpPr>
            <p:spPr>
              <a:xfrm>
                <a:off x="5162400" y="2579250"/>
                <a:ext cx="182450" cy="141100"/>
              </a:xfrm>
              <a:custGeom>
                <a:avLst/>
                <a:gdLst/>
                <a:ahLst/>
                <a:cxnLst/>
                <a:rect l="l" t="t" r="r" b="b"/>
                <a:pathLst>
                  <a:path w="7298" h="5644" extrusionOk="0">
                    <a:moveTo>
                      <a:pt x="4402" y="1"/>
                    </a:moveTo>
                    <a:cubicBezTo>
                      <a:pt x="4145" y="1"/>
                      <a:pt x="3884" y="39"/>
                      <a:pt x="3627" y="121"/>
                    </a:cubicBezTo>
                    <a:lnTo>
                      <a:pt x="2113" y="600"/>
                    </a:lnTo>
                    <a:cubicBezTo>
                      <a:pt x="759" y="1029"/>
                      <a:pt x="0" y="2489"/>
                      <a:pt x="429" y="3843"/>
                    </a:cubicBezTo>
                    <a:cubicBezTo>
                      <a:pt x="776" y="4940"/>
                      <a:pt x="1800" y="5644"/>
                      <a:pt x="2896" y="5644"/>
                    </a:cubicBezTo>
                    <a:cubicBezTo>
                      <a:pt x="3153" y="5644"/>
                      <a:pt x="3414" y="5605"/>
                      <a:pt x="3671" y="5524"/>
                    </a:cubicBezTo>
                    <a:lnTo>
                      <a:pt x="5189" y="5044"/>
                    </a:lnTo>
                    <a:cubicBezTo>
                      <a:pt x="6543" y="4615"/>
                      <a:pt x="7298" y="3156"/>
                      <a:pt x="6869" y="1801"/>
                    </a:cubicBezTo>
                    <a:cubicBezTo>
                      <a:pt x="6522" y="704"/>
                      <a:pt x="5499" y="1"/>
                      <a:pt x="4402" y="1"/>
                    </a:cubicBezTo>
                    <a:close/>
                  </a:path>
                </a:pathLst>
              </a:custGeom>
              <a:solidFill>
                <a:srgbClr val="FF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737;p84"/>
              <p:cNvSpPr/>
              <p:nvPr/>
            </p:nvSpPr>
            <p:spPr>
              <a:xfrm>
                <a:off x="5233325" y="2610875"/>
                <a:ext cx="8025" cy="20050"/>
              </a:xfrm>
              <a:custGeom>
                <a:avLst/>
                <a:gdLst/>
                <a:ahLst/>
                <a:cxnLst/>
                <a:rect l="l" t="t" r="r" b="b"/>
                <a:pathLst>
                  <a:path w="321" h="802" extrusionOk="0">
                    <a:moveTo>
                      <a:pt x="98" y="1"/>
                    </a:moveTo>
                    <a:cubicBezTo>
                      <a:pt x="83" y="1"/>
                      <a:pt x="68" y="4"/>
                      <a:pt x="55" y="13"/>
                    </a:cubicBezTo>
                    <a:cubicBezTo>
                      <a:pt x="14" y="36"/>
                      <a:pt x="4" y="90"/>
                      <a:pt x="28" y="128"/>
                    </a:cubicBezTo>
                    <a:cubicBezTo>
                      <a:pt x="89" y="230"/>
                      <a:pt x="150" y="380"/>
                      <a:pt x="150" y="424"/>
                    </a:cubicBezTo>
                    <a:cubicBezTo>
                      <a:pt x="150" y="503"/>
                      <a:pt x="109" y="580"/>
                      <a:pt x="34" y="659"/>
                    </a:cubicBezTo>
                    <a:cubicBezTo>
                      <a:pt x="1" y="693"/>
                      <a:pt x="1" y="744"/>
                      <a:pt x="34" y="778"/>
                    </a:cubicBezTo>
                    <a:cubicBezTo>
                      <a:pt x="48" y="795"/>
                      <a:pt x="72" y="802"/>
                      <a:pt x="92" y="802"/>
                    </a:cubicBezTo>
                    <a:cubicBezTo>
                      <a:pt x="113" y="802"/>
                      <a:pt x="136" y="795"/>
                      <a:pt x="150" y="778"/>
                    </a:cubicBezTo>
                    <a:cubicBezTo>
                      <a:pt x="262" y="669"/>
                      <a:pt x="317" y="550"/>
                      <a:pt x="317" y="428"/>
                    </a:cubicBezTo>
                    <a:cubicBezTo>
                      <a:pt x="320" y="315"/>
                      <a:pt x="208" y="104"/>
                      <a:pt x="171" y="43"/>
                    </a:cubicBezTo>
                    <a:cubicBezTo>
                      <a:pt x="155" y="16"/>
                      <a:pt x="127" y="1"/>
                      <a:pt x="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738;p84"/>
              <p:cNvSpPr/>
              <p:nvPr/>
            </p:nvSpPr>
            <p:spPr>
              <a:xfrm>
                <a:off x="5246425" y="2665425"/>
                <a:ext cx="13200" cy="17050"/>
              </a:xfrm>
              <a:custGeom>
                <a:avLst/>
                <a:gdLst/>
                <a:ahLst/>
                <a:cxnLst/>
                <a:rect l="l" t="t" r="r" b="b"/>
                <a:pathLst>
                  <a:path w="528" h="682" extrusionOk="0">
                    <a:moveTo>
                      <a:pt x="84" y="0"/>
                    </a:moveTo>
                    <a:cubicBezTo>
                      <a:pt x="42" y="0"/>
                      <a:pt x="7" y="32"/>
                      <a:pt x="4" y="76"/>
                    </a:cubicBezTo>
                    <a:cubicBezTo>
                      <a:pt x="0" y="120"/>
                      <a:pt x="35" y="161"/>
                      <a:pt x="79" y="168"/>
                    </a:cubicBezTo>
                    <a:cubicBezTo>
                      <a:pt x="228" y="182"/>
                      <a:pt x="273" y="205"/>
                      <a:pt x="307" y="256"/>
                    </a:cubicBezTo>
                    <a:cubicBezTo>
                      <a:pt x="358" y="331"/>
                      <a:pt x="358" y="477"/>
                      <a:pt x="361" y="603"/>
                    </a:cubicBezTo>
                    <a:cubicBezTo>
                      <a:pt x="361" y="651"/>
                      <a:pt x="399" y="681"/>
                      <a:pt x="443" y="681"/>
                    </a:cubicBezTo>
                    <a:cubicBezTo>
                      <a:pt x="490" y="681"/>
                      <a:pt x="528" y="637"/>
                      <a:pt x="528" y="593"/>
                    </a:cubicBezTo>
                    <a:cubicBezTo>
                      <a:pt x="525" y="453"/>
                      <a:pt x="525" y="280"/>
                      <a:pt x="443" y="161"/>
                    </a:cubicBezTo>
                    <a:cubicBezTo>
                      <a:pt x="364" y="45"/>
                      <a:pt x="256" y="15"/>
                      <a:pt x="96" y="1"/>
                    </a:cubicBezTo>
                    <a:cubicBezTo>
                      <a:pt x="92" y="1"/>
                      <a:pt x="88" y="0"/>
                      <a:pt x="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739;p84"/>
              <p:cNvSpPr/>
              <p:nvPr/>
            </p:nvSpPr>
            <p:spPr>
              <a:xfrm>
                <a:off x="5245325" y="2605025"/>
                <a:ext cx="12350" cy="19350"/>
              </a:xfrm>
              <a:custGeom>
                <a:avLst/>
                <a:gdLst/>
                <a:ahLst/>
                <a:cxnLst/>
                <a:rect l="l" t="t" r="r" b="b"/>
                <a:pathLst>
                  <a:path w="494" h="774" extrusionOk="0">
                    <a:moveTo>
                      <a:pt x="71" y="0"/>
                    </a:moveTo>
                    <a:cubicBezTo>
                      <a:pt x="46" y="0"/>
                      <a:pt x="24" y="16"/>
                      <a:pt x="14" y="38"/>
                    </a:cubicBezTo>
                    <a:cubicBezTo>
                      <a:pt x="0" y="73"/>
                      <a:pt x="17" y="107"/>
                      <a:pt x="52" y="120"/>
                    </a:cubicBezTo>
                    <a:cubicBezTo>
                      <a:pt x="52" y="120"/>
                      <a:pt x="248" y="199"/>
                      <a:pt x="303" y="345"/>
                    </a:cubicBezTo>
                    <a:cubicBezTo>
                      <a:pt x="354" y="495"/>
                      <a:pt x="256" y="679"/>
                      <a:pt x="256" y="682"/>
                    </a:cubicBezTo>
                    <a:cubicBezTo>
                      <a:pt x="239" y="709"/>
                      <a:pt x="248" y="750"/>
                      <a:pt x="279" y="767"/>
                    </a:cubicBezTo>
                    <a:cubicBezTo>
                      <a:pt x="289" y="770"/>
                      <a:pt x="300" y="773"/>
                      <a:pt x="310" y="773"/>
                    </a:cubicBezTo>
                    <a:cubicBezTo>
                      <a:pt x="330" y="773"/>
                      <a:pt x="351" y="764"/>
                      <a:pt x="364" y="743"/>
                    </a:cubicBezTo>
                    <a:cubicBezTo>
                      <a:pt x="368" y="733"/>
                      <a:pt x="493" y="508"/>
                      <a:pt x="419" y="304"/>
                    </a:cubicBezTo>
                    <a:cubicBezTo>
                      <a:pt x="347" y="100"/>
                      <a:pt x="106" y="8"/>
                      <a:pt x="96" y="5"/>
                    </a:cubicBezTo>
                    <a:cubicBezTo>
                      <a:pt x="87" y="2"/>
                      <a:pt x="79" y="0"/>
                      <a:pt x="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740;p84"/>
              <p:cNvSpPr/>
              <p:nvPr/>
            </p:nvSpPr>
            <p:spPr>
              <a:xfrm>
                <a:off x="5265050" y="2660000"/>
                <a:ext cx="12275" cy="19325"/>
              </a:xfrm>
              <a:custGeom>
                <a:avLst/>
                <a:gdLst/>
                <a:ahLst/>
                <a:cxnLst/>
                <a:rect l="l" t="t" r="r" b="b"/>
                <a:pathLst>
                  <a:path w="491" h="773" extrusionOk="0">
                    <a:moveTo>
                      <a:pt x="73" y="0"/>
                    </a:moveTo>
                    <a:cubicBezTo>
                      <a:pt x="47" y="0"/>
                      <a:pt x="22" y="15"/>
                      <a:pt x="14" y="41"/>
                    </a:cubicBezTo>
                    <a:cubicBezTo>
                      <a:pt x="1" y="72"/>
                      <a:pt x="18" y="110"/>
                      <a:pt x="48" y="123"/>
                    </a:cubicBezTo>
                    <a:cubicBezTo>
                      <a:pt x="51" y="123"/>
                      <a:pt x="249" y="198"/>
                      <a:pt x="300" y="347"/>
                    </a:cubicBezTo>
                    <a:cubicBezTo>
                      <a:pt x="354" y="497"/>
                      <a:pt x="256" y="681"/>
                      <a:pt x="252" y="681"/>
                    </a:cubicBezTo>
                    <a:cubicBezTo>
                      <a:pt x="235" y="711"/>
                      <a:pt x="246" y="749"/>
                      <a:pt x="276" y="766"/>
                    </a:cubicBezTo>
                    <a:cubicBezTo>
                      <a:pt x="287" y="773"/>
                      <a:pt x="296" y="773"/>
                      <a:pt x="307" y="773"/>
                    </a:cubicBezTo>
                    <a:cubicBezTo>
                      <a:pt x="331" y="773"/>
                      <a:pt x="351" y="763"/>
                      <a:pt x="361" y="742"/>
                    </a:cubicBezTo>
                    <a:cubicBezTo>
                      <a:pt x="368" y="732"/>
                      <a:pt x="491" y="507"/>
                      <a:pt x="419" y="306"/>
                    </a:cubicBezTo>
                    <a:cubicBezTo>
                      <a:pt x="348" y="102"/>
                      <a:pt x="103" y="7"/>
                      <a:pt x="92" y="3"/>
                    </a:cubicBezTo>
                    <a:cubicBezTo>
                      <a:pt x="86" y="1"/>
                      <a:pt x="79" y="0"/>
                      <a:pt x="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741;p84"/>
              <p:cNvSpPr/>
              <p:nvPr/>
            </p:nvSpPr>
            <p:spPr>
              <a:xfrm>
                <a:off x="5228050" y="2640625"/>
                <a:ext cx="33625" cy="12500"/>
              </a:xfrm>
              <a:custGeom>
                <a:avLst/>
                <a:gdLst/>
                <a:ahLst/>
                <a:cxnLst/>
                <a:rect l="l" t="t" r="r" b="b"/>
                <a:pathLst>
                  <a:path w="1345" h="500" extrusionOk="0">
                    <a:moveTo>
                      <a:pt x="1300" y="1"/>
                    </a:moveTo>
                    <a:cubicBezTo>
                      <a:pt x="1296" y="1"/>
                      <a:pt x="1291" y="1"/>
                      <a:pt x="1286" y="3"/>
                    </a:cubicBezTo>
                    <a:cubicBezTo>
                      <a:pt x="1181" y="34"/>
                      <a:pt x="1069" y="61"/>
                      <a:pt x="960" y="92"/>
                    </a:cubicBezTo>
                    <a:cubicBezTo>
                      <a:pt x="589" y="186"/>
                      <a:pt x="242" y="279"/>
                      <a:pt x="28" y="422"/>
                    </a:cubicBezTo>
                    <a:cubicBezTo>
                      <a:pt x="8" y="435"/>
                      <a:pt x="0" y="459"/>
                      <a:pt x="14" y="480"/>
                    </a:cubicBezTo>
                    <a:cubicBezTo>
                      <a:pt x="24" y="493"/>
                      <a:pt x="35" y="500"/>
                      <a:pt x="49" y="500"/>
                    </a:cubicBezTo>
                    <a:cubicBezTo>
                      <a:pt x="58" y="500"/>
                      <a:pt x="65" y="497"/>
                      <a:pt x="72" y="489"/>
                    </a:cubicBezTo>
                    <a:cubicBezTo>
                      <a:pt x="276" y="354"/>
                      <a:pt x="633" y="261"/>
                      <a:pt x="980" y="170"/>
                    </a:cubicBezTo>
                    <a:cubicBezTo>
                      <a:pt x="1093" y="142"/>
                      <a:pt x="1202" y="112"/>
                      <a:pt x="1310" y="81"/>
                    </a:cubicBezTo>
                    <a:cubicBezTo>
                      <a:pt x="1335" y="74"/>
                      <a:pt x="1344" y="51"/>
                      <a:pt x="1341" y="30"/>
                    </a:cubicBezTo>
                    <a:cubicBezTo>
                      <a:pt x="1336" y="11"/>
                      <a:pt x="1319" y="1"/>
                      <a:pt x="13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42;p84"/>
              <p:cNvSpPr/>
              <p:nvPr/>
            </p:nvSpPr>
            <p:spPr>
              <a:xfrm>
                <a:off x="5209950" y="2646575"/>
                <a:ext cx="12850" cy="18450"/>
              </a:xfrm>
              <a:custGeom>
                <a:avLst/>
                <a:gdLst/>
                <a:ahLst/>
                <a:cxnLst/>
                <a:rect l="l" t="t" r="r" b="b"/>
                <a:pathLst>
                  <a:path w="514" h="738" extrusionOk="0">
                    <a:moveTo>
                      <a:pt x="273" y="0"/>
                    </a:moveTo>
                    <a:cubicBezTo>
                      <a:pt x="263" y="0"/>
                      <a:pt x="253" y="4"/>
                      <a:pt x="245" y="10"/>
                    </a:cubicBezTo>
                    <a:cubicBezTo>
                      <a:pt x="234" y="20"/>
                      <a:pt x="0" y="231"/>
                      <a:pt x="54" y="438"/>
                    </a:cubicBezTo>
                    <a:cubicBezTo>
                      <a:pt x="109" y="642"/>
                      <a:pt x="442" y="735"/>
                      <a:pt x="459" y="738"/>
                    </a:cubicBezTo>
                    <a:lnTo>
                      <a:pt x="470" y="738"/>
                    </a:lnTo>
                    <a:cubicBezTo>
                      <a:pt x="487" y="738"/>
                      <a:pt x="503" y="728"/>
                      <a:pt x="510" y="708"/>
                    </a:cubicBezTo>
                    <a:cubicBezTo>
                      <a:pt x="514" y="683"/>
                      <a:pt x="500" y="663"/>
                      <a:pt x="479" y="656"/>
                    </a:cubicBezTo>
                    <a:cubicBezTo>
                      <a:pt x="395" y="633"/>
                      <a:pt x="170" y="548"/>
                      <a:pt x="132" y="415"/>
                    </a:cubicBezTo>
                    <a:cubicBezTo>
                      <a:pt x="92" y="259"/>
                      <a:pt x="296" y="75"/>
                      <a:pt x="299" y="75"/>
                    </a:cubicBezTo>
                    <a:cubicBezTo>
                      <a:pt x="316" y="58"/>
                      <a:pt x="319" y="30"/>
                      <a:pt x="303" y="14"/>
                    </a:cubicBezTo>
                    <a:cubicBezTo>
                      <a:pt x="296" y="5"/>
                      <a:pt x="285" y="0"/>
                      <a:pt x="2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43;p84"/>
              <p:cNvSpPr/>
              <p:nvPr/>
            </p:nvSpPr>
            <p:spPr>
              <a:xfrm>
                <a:off x="5189600" y="2573100"/>
                <a:ext cx="151100" cy="152825"/>
              </a:xfrm>
              <a:custGeom>
                <a:avLst/>
                <a:gdLst/>
                <a:ahLst/>
                <a:cxnLst/>
                <a:rect l="l" t="t" r="r" b="b"/>
                <a:pathLst>
                  <a:path w="6044" h="6113" extrusionOk="0">
                    <a:moveTo>
                      <a:pt x="3404" y="0"/>
                    </a:moveTo>
                    <a:cubicBezTo>
                      <a:pt x="3352" y="0"/>
                      <a:pt x="3303" y="2"/>
                      <a:pt x="3256" y="6"/>
                    </a:cubicBezTo>
                    <a:cubicBezTo>
                      <a:pt x="2879" y="37"/>
                      <a:pt x="2501" y="67"/>
                      <a:pt x="2138" y="159"/>
                    </a:cubicBezTo>
                    <a:cubicBezTo>
                      <a:pt x="1885" y="227"/>
                      <a:pt x="1627" y="285"/>
                      <a:pt x="1389" y="387"/>
                    </a:cubicBezTo>
                    <a:cubicBezTo>
                      <a:pt x="1086" y="513"/>
                      <a:pt x="756" y="714"/>
                      <a:pt x="484" y="894"/>
                    </a:cubicBezTo>
                    <a:cubicBezTo>
                      <a:pt x="133" y="1119"/>
                      <a:pt x="1" y="1697"/>
                      <a:pt x="28" y="2010"/>
                    </a:cubicBezTo>
                    <a:cubicBezTo>
                      <a:pt x="358" y="1622"/>
                      <a:pt x="538" y="1364"/>
                      <a:pt x="786" y="1173"/>
                    </a:cubicBezTo>
                    <a:cubicBezTo>
                      <a:pt x="1076" y="952"/>
                      <a:pt x="1399" y="819"/>
                      <a:pt x="1705" y="761"/>
                    </a:cubicBezTo>
                    <a:cubicBezTo>
                      <a:pt x="1890" y="727"/>
                      <a:pt x="2133" y="707"/>
                      <a:pt x="2363" y="707"/>
                    </a:cubicBezTo>
                    <a:cubicBezTo>
                      <a:pt x="2714" y="707"/>
                      <a:pt x="3034" y="755"/>
                      <a:pt x="3069" y="880"/>
                    </a:cubicBezTo>
                    <a:cubicBezTo>
                      <a:pt x="3206" y="1306"/>
                      <a:pt x="3342" y="1731"/>
                      <a:pt x="3474" y="2157"/>
                    </a:cubicBezTo>
                    <a:cubicBezTo>
                      <a:pt x="3754" y="3038"/>
                      <a:pt x="4032" y="3922"/>
                      <a:pt x="4223" y="4827"/>
                    </a:cubicBezTo>
                    <a:cubicBezTo>
                      <a:pt x="4203" y="4977"/>
                      <a:pt x="2893" y="5334"/>
                      <a:pt x="2182" y="5511"/>
                    </a:cubicBezTo>
                    <a:cubicBezTo>
                      <a:pt x="2038" y="5547"/>
                      <a:pt x="1882" y="5578"/>
                      <a:pt x="1732" y="5578"/>
                    </a:cubicBezTo>
                    <a:cubicBezTo>
                      <a:pt x="1568" y="5578"/>
                      <a:pt x="1411" y="5540"/>
                      <a:pt x="1290" y="5429"/>
                    </a:cubicBezTo>
                    <a:lnTo>
                      <a:pt x="1249" y="5392"/>
                    </a:lnTo>
                    <a:lnTo>
                      <a:pt x="1249" y="5392"/>
                    </a:lnTo>
                    <a:cubicBezTo>
                      <a:pt x="1444" y="5834"/>
                      <a:pt x="1940" y="6083"/>
                      <a:pt x="2424" y="6109"/>
                    </a:cubicBezTo>
                    <a:cubicBezTo>
                      <a:pt x="2462" y="6112"/>
                      <a:pt x="2500" y="6113"/>
                      <a:pt x="2538" y="6113"/>
                    </a:cubicBezTo>
                    <a:cubicBezTo>
                      <a:pt x="2981" y="6113"/>
                      <a:pt x="3412" y="5970"/>
                      <a:pt x="3832" y="5817"/>
                    </a:cubicBezTo>
                    <a:cubicBezTo>
                      <a:pt x="4298" y="5647"/>
                      <a:pt x="4542" y="5535"/>
                      <a:pt x="4917" y="5208"/>
                    </a:cubicBezTo>
                    <a:cubicBezTo>
                      <a:pt x="5373" y="4806"/>
                      <a:pt x="5553" y="4599"/>
                      <a:pt x="5731" y="4133"/>
                    </a:cubicBezTo>
                    <a:cubicBezTo>
                      <a:pt x="5921" y="3647"/>
                      <a:pt x="6043" y="3238"/>
                      <a:pt x="5971" y="2718"/>
                    </a:cubicBezTo>
                    <a:cubicBezTo>
                      <a:pt x="5877" y="2023"/>
                      <a:pt x="5652" y="1442"/>
                      <a:pt x="5356" y="1009"/>
                    </a:cubicBezTo>
                    <a:cubicBezTo>
                      <a:pt x="5032" y="544"/>
                      <a:pt x="4839" y="407"/>
                      <a:pt x="4294" y="163"/>
                    </a:cubicBezTo>
                    <a:cubicBezTo>
                      <a:pt x="4058" y="56"/>
                      <a:pt x="3694" y="0"/>
                      <a:pt x="3404" y="0"/>
                    </a:cubicBezTo>
                    <a:close/>
                  </a:path>
                </a:pathLst>
              </a:custGeom>
              <a:solidFill>
                <a:srgbClr val="645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990673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76"/>
          <p:cNvSpPr txBox="1">
            <a:spLocks noGrp="1"/>
          </p:cNvSpPr>
          <p:nvPr>
            <p:ph type="title"/>
          </p:nvPr>
        </p:nvSpPr>
        <p:spPr>
          <a:xfrm>
            <a:off x="353810" y="339502"/>
            <a:ext cx="565835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Jenis-Jenis Risiko Usaha</a:t>
            </a:r>
            <a:endParaRPr/>
          </a:p>
        </p:txBody>
      </p:sp>
      <p:sp>
        <p:nvSpPr>
          <p:cNvPr id="1251" name="Google Shape;1251;p76"/>
          <p:cNvSpPr txBox="1">
            <a:spLocks noGrp="1"/>
          </p:cNvSpPr>
          <p:nvPr>
            <p:ph type="body" idx="2"/>
          </p:nvPr>
        </p:nvSpPr>
        <p:spPr>
          <a:xfrm flipH="1">
            <a:off x="3059832" y="1131590"/>
            <a:ext cx="4968552" cy="2304256"/>
          </a:xfrm>
          <a:prstGeom prst="rect">
            <a:avLst/>
          </a:prstGeom>
        </p:spPr>
        <p:txBody>
          <a:bodyPr spcFirstLastPara="1" wrap="square" lIns="91425" tIns="91425" rIns="91425" bIns="91425" anchor="t" anchorCtr="0">
            <a:noAutofit/>
          </a:bodyPr>
          <a:lstStyle/>
          <a:p>
            <a:pPr marL="342900" indent="-342900" algn="l">
              <a:spcAft>
                <a:spcPts val="1200"/>
              </a:spcAft>
              <a:buFont typeface="+mj-lt"/>
              <a:buAutoNum type="arabicPeriod" startAt="4"/>
            </a:pPr>
            <a:r>
              <a:rPr lang="en-ID" sz="1400" b="1"/>
              <a:t>Risiko di Luar Kemampuan Manusia (</a:t>
            </a:r>
            <a:r>
              <a:rPr lang="en-ID" sz="1400" b="1" i="1"/>
              <a:t>Force Major</a:t>
            </a:r>
            <a:r>
              <a:rPr lang="en-ID" sz="1400" b="1"/>
              <a:t>)</a:t>
            </a:r>
          </a:p>
          <a:p>
            <a:pPr marL="0" lvl="0" indent="0" algn="just" rtl="0">
              <a:spcBef>
                <a:spcPts val="0"/>
              </a:spcBef>
              <a:buNone/>
            </a:pPr>
            <a:r>
              <a:rPr lang="en-ID" sz="1400"/>
              <a:t>Risiko ini terjadi di luar kuasa manusia seperti:</a:t>
            </a:r>
          </a:p>
          <a:p>
            <a:pPr marL="342900" lvl="0" indent="-342900" algn="just" rtl="0">
              <a:spcBef>
                <a:spcPts val="0"/>
              </a:spcBef>
              <a:buAutoNum type="alphaLcParenR"/>
            </a:pPr>
            <a:r>
              <a:rPr lang="en-ID" sz="1400"/>
              <a:t>Bencana alam</a:t>
            </a:r>
          </a:p>
          <a:p>
            <a:pPr marL="342900" lvl="0" indent="-342900" algn="just" rtl="0">
              <a:spcBef>
                <a:spcPts val="0"/>
              </a:spcBef>
              <a:buAutoNum type="alphaLcParenR"/>
            </a:pPr>
            <a:r>
              <a:rPr lang="en-ID" sz="1400"/>
              <a:t>Tanah longsor</a:t>
            </a:r>
          </a:p>
          <a:p>
            <a:pPr marL="342900" lvl="0" indent="-342900" algn="just" rtl="0">
              <a:spcBef>
                <a:spcPts val="0"/>
              </a:spcBef>
              <a:buAutoNum type="alphaLcParenR"/>
            </a:pPr>
            <a:r>
              <a:rPr lang="en-ID" sz="1400"/>
              <a:t>Tsunami</a:t>
            </a:r>
          </a:p>
          <a:p>
            <a:pPr marL="342900" lvl="0" indent="-342900" algn="just" rtl="0">
              <a:spcBef>
                <a:spcPts val="0"/>
              </a:spcBef>
              <a:buAutoNum type="alphaLcParenR"/>
            </a:pPr>
            <a:r>
              <a:rPr lang="en-ID" sz="1400"/>
              <a:t>Kebanjiran</a:t>
            </a:r>
          </a:p>
          <a:p>
            <a:pPr marL="0" lvl="0" indent="0" algn="just" rtl="0">
              <a:spcBef>
                <a:spcPts val="0"/>
              </a:spcBef>
              <a:buNone/>
            </a:pPr>
            <a:r>
              <a:rPr lang="en-ID" sz="1400"/>
              <a:t>Karena kemungkinan terjadinya sangat kecil, risiko ini dianggap tidak ada. Untuk mengalihkan risiko ini dapat memanfaatkan jasa asuransi. </a:t>
            </a:r>
          </a:p>
        </p:txBody>
      </p:sp>
      <p:grpSp>
        <p:nvGrpSpPr>
          <p:cNvPr id="38" name="Google Shape;1744;p84"/>
          <p:cNvGrpSpPr/>
          <p:nvPr/>
        </p:nvGrpSpPr>
        <p:grpSpPr>
          <a:xfrm>
            <a:off x="971600" y="1635646"/>
            <a:ext cx="1216129" cy="2952328"/>
            <a:chOff x="3266115" y="2658427"/>
            <a:chExt cx="637683" cy="2209982"/>
          </a:xfrm>
        </p:grpSpPr>
        <p:sp>
          <p:nvSpPr>
            <p:cNvPr id="39" name="Google Shape;1745;p84"/>
            <p:cNvSpPr/>
            <p:nvPr/>
          </p:nvSpPr>
          <p:spPr>
            <a:xfrm>
              <a:off x="3473482" y="3743555"/>
              <a:ext cx="91078" cy="1030887"/>
            </a:xfrm>
            <a:custGeom>
              <a:avLst/>
              <a:gdLst/>
              <a:ahLst/>
              <a:cxnLst/>
              <a:rect l="l" t="t" r="r" b="b"/>
              <a:pathLst>
                <a:path w="2648" h="29972" extrusionOk="0">
                  <a:moveTo>
                    <a:pt x="1324" y="1"/>
                  </a:moveTo>
                  <a:cubicBezTo>
                    <a:pt x="592" y="1"/>
                    <a:pt x="0" y="596"/>
                    <a:pt x="0" y="1328"/>
                  </a:cubicBezTo>
                  <a:lnTo>
                    <a:pt x="0" y="28648"/>
                  </a:lnTo>
                  <a:cubicBezTo>
                    <a:pt x="0" y="29379"/>
                    <a:pt x="592" y="29971"/>
                    <a:pt x="1324" y="29971"/>
                  </a:cubicBezTo>
                  <a:cubicBezTo>
                    <a:pt x="2056" y="29971"/>
                    <a:pt x="2648" y="29379"/>
                    <a:pt x="2648" y="28648"/>
                  </a:cubicBezTo>
                  <a:lnTo>
                    <a:pt x="2648" y="1328"/>
                  </a:lnTo>
                  <a:cubicBezTo>
                    <a:pt x="2648" y="596"/>
                    <a:pt x="2056" y="1"/>
                    <a:pt x="13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46;p84"/>
            <p:cNvSpPr/>
            <p:nvPr/>
          </p:nvSpPr>
          <p:spPr>
            <a:xfrm>
              <a:off x="3282487" y="4728869"/>
              <a:ext cx="310965" cy="139541"/>
            </a:xfrm>
            <a:custGeom>
              <a:avLst/>
              <a:gdLst/>
              <a:ahLst/>
              <a:cxnLst/>
              <a:rect l="l" t="t" r="r" b="b"/>
              <a:pathLst>
                <a:path w="9041" h="4057" extrusionOk="0">
                  <a:moveTo>
                    <a:pt x="5496" y="1"/>
                  </a:moveTo>
                  <a:cubicBezTo>
                    <a:pt x="1" y="3505"/>
                    <a:pt x="1315" y="4057"/>
                    <a:pt x="1315" y="4057"/>
                  </a:cubicBezTo>
                  <a:lnTo>
                    <a:pt x="8105" y="4057"/>
                  </a:lnTo>
                  <a:cubicBezTo>
                    <a:pt x="8105" y="4057"/>
                    <a:pt x="9041" y="2083"/>
                    <a:pt x="81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47;p84"/>
            <p:cNvSpPr/>
            <p:nvPr/>
          </p:nvSpPr>
          <p:spPr>
            <a:xfrm>
              <a:off x="3315368" y="4844367"/>
              <a:ext cx="257275" cy="24042"/>
            </a:xfrm>
            <a:custGeom>
              <a:avLst/>
              <a:gdLst/>
              <a:ahLst/>
              <a:cxnLst/>
              <a:rect l="l" t="t" r="r" b="b"/>
              <a:pathLst>
                <a:path w="7480" h="699" extrusionOk="0">
                  <a:moveTo>
                    <a:pt x="318" y="1"/>
                  </a:moveTo>
                  <a:cubicBezTo>
                    <a:pt x="318" y="1"/>
                    <a:pt x="1" y="446"/>
                    <a:pt x="338" y="699"/>
                  </a:cubicBezTo>
                  <a:lnTo>
                    <a:pt x="7282" y="699"/>
                  </a:lnTo>
                  <a:lnTo>
                    <a:pt x="74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48;p84"/>
            <p:cNvSpPr/>
            <p:nvPr/>
          </p:nvSpPr>
          <p:spPr>
            <a:xfrm>
              <a:off x="3326271" y="4786584"/>
              <a:ext cx="106659" cy="57818"/>
            </a:xfrm>
            <a:custGeom>
              <a:avLst/>
              <a:gdLst/>
              <a:ahLst/>
              <a:cxnLst/>
              <a:rect l="l" t="t" r="r" b="b"/>
              <a:pathLst>
                <a:path w="3101" h="1681" extrusionOk="0">
                  <a:moveTo>
                    <a:pt x="1919" y="1"/>
                  </a:moveTo>
                  <a:cubicBezTo>
                    <a:pt x="1785" y="1"/>
                    <a:pt x="1695" y="24"/>
                    <a:pt x="1695" y="24"/>
                  </a:cubicBezTo>
                  <a:cubicBezTo>
                    <a:pt x="55" y="1191"/>
                    <a:pt x="1" y="1681"/>
                    <a:pt x="1" y="1681"/>
                  </a:cubicBezTo>
                  <a:lnTo>
                    <a:pt x="3100" y="1681"/>
                  </a:lnTo>
                  <a:cubicBezTo>
                    <a:pt x="3062" y="192"/>
                    <a:pt x="2305" y="1"/>
                    <a:pt x="19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49;p84"/>
            <p:cNvSpPr/>
            <p:nvPr/>
          </p:nvSpPr>
          <p:spPr>
            <a:xfrm>
              <a:off x="3497593" y="4777675"/>
              <a:ext cx="46021" cy="38798"/>
            </a:xfrm>
            <a:custGeom>
              <a:avLst/>
              <a:gdLst/>
              <a:ahLst/>
              <a:cxnLst/>
              <a:rect l="l" t="t" r="r" b="b"/>
              <a:pathLst>
                <a:path w="1338" h="1128" extrusionOk="0">
                  <a:moveTo>
                    <a:pt x="667" y="0"/>
                  </a:moveTo>
                  <a:cubicBezTo>
                    <a:pt x="300" y="0"/>
                    <a:pt x="1" y="253"/>
                    <a:pt x="1" y="562"/>
                  </a:cubicBezTo>
                  <a:cubicBezTo>
                    <a:pt x="1" y="875"/>
                    <a:pt x="300" y="1127"/>
                    <a:pt x="667" y="1127"/>
                  </a:cubicBezTo>
                  <a:cubicBezTo>
                    <a:pt x="1039" y="1127"/>
                    <a:pt x="1337" y="875"/>
                    <a:pt x="1337" y="562"/>
                  </a:cubicBezTo>
                  <a:cubicBezTo>
                    <a:pt x="1337" y="253"/>
                    <a:pt x="1039" y="0"/>
                    <a:pt x="6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50;p84"/>
            <p:cNvSpPr/>
            <p:nvPr/>
          </p:nvSpPr>
          <p:spPr>
            <a:xfrm>
              <a:off x="3558678" y="3743555"/>
              <a:ext cx="239355" cy="949646"/>
            </a:xfrm>
            <a:custGeom>
              <a:avLst/>
              <a:gdLst/>
              <a:ahLst/>
              <a:cxnLst/>
              <a:rect l="l" t="t" r="r" b="b"/>
              <a:pathLst>
                <a:path w="6959" h="27610" extrusionOk="0">
                  <a:moveTo>
                    <a:pt x="3822" y="0"/>
                  </a:moveTo>
                  <a:cubicBezTo>
                    <a:pt x="3231" y="0"/>
                    <a:pt x="2691" y="402"/>
                    <a:pt x="2539" y="1001"/>
                  </a:cubicBezTo>
                  <a:cubicBezTo>
                    <a:pt x="1" y="11037"/>
                    <a:pt x="620" y="20244"/>
                    <a:pt x="4284" y="26919"/>
                  </a:cubicBezTo>
                  <a:cubicBezTo>
                    <a:pt x="4522" y="27362"/>
                    <a:pt x="4978" y="27610"/>
                    <a:pt x="5444" y="27610"/>
                  </a:cubicBezTo>
                  <a:cubicBezTo>
                    <a:pt x="5662" y="27610"/>
                    <a:pt x="5880" y="27555"/>
                    <a:pt x="6081" y="27447"/>
                  </a:cubicBezTo>
                  <a:cubicBezTo>
                    <a:pt x="6723" y="27093"/>
                    <a:pt x="6959" y="26286"/>
                    <a:pt x="6604" y="25647"/>
                  </a:cubicBezTo>
                  <a:cubicBezTo>
                    <a:pt x="3267" y="19557"/>
                    <a:pt x="2736" y="11034"/>
                    <a:pt x="5107" y="1650"/>
                  </a:cubicBezTo>
                  <a:cubicBezTo>
                    <a:pt x="5288" y="943"/>
                    <a:pt x="4859" y="221"/>
                    <a:pt x="4148" y="41"/>
                  </a:cubicBezTo>
                  <a:cubicBezTo>
                    <a:pt x="4039" y="14"/>
                    <a:pt x="3930" y="0"/>
                    <a:pt x="3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51;p84"/>
            <p:cNvSpPr/>
            <p:nvPr/>
          </p:nvSpPr>
          <p:spPr>
            <a:xfrm>
              <a:off x="3642396" y="4614437"/>
              <a:ext cx="221985" cy="253216"/>
            </a:xfrm>
            <a:custGeom>
              <a:avLst/>
              <a:gdLst/>
              <a:ahLst/>
              <a:cxnLst/>
              <a:rect l="l" t="t" r="r" b="b"/>
              <a:pathLst>
                <a:path w="6454" h="7362" extrusionOk="0">
                  <a:moveTo>
                    <a:pt x="3942" y="0"/>
                  </a:moveTo>
                  <a:lnTo>
                    <a:pt x="1894" y="1613"/>
                  </a:lnTo>
                  <a:cubicBezTo>
                    <a:pt x="1" y="7041"/>
                    <a:pt x="878" y="7362"/>
                    <a:pt x="1112" y="7362"/>
                  </a:cubicBezTo>
                  <a:cubicBezTo>
                    <a:pt x="1143" y="7362"/>
                    <a:pt x="1163" y="7356"/>
                    <a:pt x="1163" y="7356"/>
                  </a:cubicBezTo>
                  <a:lnTo>
                    <a:pt x="6453" y="3185"/>
                  </a:lnTo>
                  <a:cubicBezTo>
                    <a:pt x="6453" y="3185"/>
                    <a:pt x="5967" y="1059"/>
                    <a:pt x="39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52;p84"/>
            <p:cNvSpPr/>
            <p:nvPr/>
          </p:nvSpPr>
          <p:spPr>
            <a:xfrm>
              <a:off x="3665991" y="4697157"/>
              <a:ext cx="203068" cy="171012"/>
            </a:xfrm>
            <a:custGeom>
              <a:avLst/>
              <a:gdLst/>
              <a:ahLst/>
              <a:cxnLst/>
              <a:rect l="l" t="t" r="r" b="b"/>
              <a:pathLst>
                <a:path w="5904" h="4972" extrusionOk="0">
                  <a:moveTo>
                    <a:pt x="5624" y="1"/>
                  </a:moveTo>
                  <a:lnTo>
                    <a:pt x="1" y="4434"/>
                  </a:lnTo>
                  <a:cubicBezTo>
                    <a:pt x="1" y="4434"/>
                    <a:pt x="27" y="4971"/>
                    <a:pt x="438" y="4971"/>
                  </a:cubicBezTo>
                  <a:cubicBezTo>
                    <a:pt x="442" y="4971"/>
                    <a:pt x="446" y="4971"/>
                    <a:pt x="450" y="4971"/>
                  </a:cubicBezTo>
                  <a:lnTo>
                    <a:pt x="5904" y="675"/>
                  </a:lnTo>
                  <a:lnTo>
                    <a:pt x="56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53;p84"/>
            <p:cNvSpPr/>
            <p:nvPr/>
          </p:nvSpPr>
          <p:spPr>
            <a:xfrm>
              <a:off x="3657083" y="4755525"/>
              <a:ext cx="92626" cy="94174"/>
            </a:xfrm>
            <a:custGeom>
              <a:avLst/>
              <a:gdLst/>
              <a:ahLst/>
              <a:cxnLst/>
              <a:rect l="l" t="t" r="r" b="b"/>
              <a:pathLst>
                <a:path w="2693" h="2738" extrusionOk="0">
                  <a:moveTo>
                    <a:pt x="1367" y="1"/>
                  </a:moveTo>
                  <a:cubicBezTo>
                    <a:pt x="862" y="1"/>
                    <a:pt x="566" y="389"/>
                    <a:pt x="566" y="389"/>
                  </a:cubicBezTo>
                  <a:cubicBezTo>
                    <a:pt x="1" y="2322"/>
                    <a:pt x="260" y="2737"/>
                    <a:pt x="260" y="2737"/>
                  </a:cubicBezTo>
                  <a:lnTo>
                    <a:pt x="2692" y="818"/>
                  </a:lnTo>
                  <a:cubicBezTo>
                    <a:pt x="2169" y="187"/>
                    <a:pt x="1718" y="1"/>
                    <a:pt x="13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54;p84"/>
            <p:cNvSpPr/>
            <p:nvPr/>
          </p:nvSpPr>
          <p:spPr>
            <a:xfrm>
              <a:off x="3764636" y="4671464"/>
              <a:ext cx="49391" cy="41652"/>
            </a:xfrm>
            <a:custGeom>
              <a:avLst/>
              <a:gdLst/>
              <a:ahLst/>
              <a:cxnLst/>
              <a:rect l="l" t="t" r="r" b="b"/>
              <a:pathLst>
                <a:path w="1436" h="1211" extrusionOk="0">
                  <a:moveTo>
                    <a:pt x="821" y="0"/>
                  </a:moveTo>
                  <a:cubicBezTo>
                    <a:pt x="670" y="0"/>
                    <a:pt x="509" y="54"/>
                    <a:pt x="371" y="162"/>
                  </a:cubicBezTo>
                  <a:cubicBezTo>
                    <a:pt x="79" y="390"/>
                    <a:pt x="0" y="775"/>
                    <a:pt x="195" y="1020"/>
                  </a:cubicBezTo>
                  <a:cubicBezTo>
                    <a:pt x="294" y="1146"/>
                    <a:pt x="448" y="1210"/>
                    <a:pt x="614" y="1210"/>
                  </a:cubicBezTo>
                  <a:cubicBezTo>
                    <a:pt x="765" y="1210"/>
                    <a:pt x="927" y="1156"/>
                    <a:pt x="1065" y="1047"/>
                  </a:cubicBezTo>
                  <a:cubicBezTo>
                    <a:pt x="1354" y="819"/>
                    <a:pt x="1436" y="434"/>
                    <a:pt x="1242" y="194"/>
                  </a:cubicBezTo>
                  <a:cubicBezTo>
                    <a:pt x="1143" y="65"/>
                    <a:pt x="988" y="0"/>
                    <a:pt x="8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55;p84"/>
            <p:cNvSpPr/>
            <p:nvPr/>
          </p:nvSpPr>
          <p:spPr>
            <a:xfrm>
              <a:off x="3273028" y="3204379"/>
              <a:ext cx="218615" cy="309486"/>
            </a:xfrm>
            <a:custGeom>
              <a:avLst/>
              <a:gdLst/>
              <a:ahLst/>
              <a:cxnLst/>
              <a:rect l="l" t="t" r="r" b="b"/>
              <a:pathLst>
                <a:path w="6356" h="8998" extrusionOk="0">
                  <a:moveTo>
                    <a:pt x="5281" y="1"/>
                  </a:moveTo>
                  <a:cubicBezTo>
                    <a:pt x="5231" y="1"/>
                    <a:pt x="5181" y="4"/>
                    <a:pt x="5131" y="12"/>
                  </a:cubicBezTo>
                  <a:cubicBezTo>
                    <a:pt x="4754" y="70"/>
                    <a:pt x="3964" y="189"/>
                    <a:pt x="2039" y="3418"/>
                  </a:cubicBezTo>
                  <a:cubicBezTo>
                    <a:pt x="1239" y="4755"/>
                    <a:pt x="263" y="6643"/>
                    <a:pt x="130" y="7562"/>
                  </a:cubicBezTo>
                  <a:cubicBezTo>
                    <a:pt x="1" y="8460"/>
                    <a:pt x="575" y="8804"/>
                    <a:pt x="756" y="8889"/>
                  </a:cubicBezTo>
                  <a:cubicBezTo>
                    <a:pt x="919" y="8964"/>
                    <a:pt x="1076" y="8997"/>
                    <a:pt x="1229" y="8997"/>
                  </a:cubicBezTo>
                  <a:cubicBezTo>
                    <a:pt x="1906" y="8997"/>
                    <a:pt x="2491" y="8341"/>
                    <a:pt x="2940" y="7838"/>
                  </a:cubicBezTo>
                  <a:cubicBezTo>
                    <a:pt x="3311" y="7422"/>
                    <a:pt x="3273" y="6786"/>
                    <a:pt x="2858" y="6415"/>
                  </a:cubicBezTo>
                  <a:cubicBezTo>
                    <a:pt x="2821" y="6381"/>
                    <a:pt x="2783" y="6351"/>
                    <a:pt x="2743" y="6323"/>
                  </a:cubicBezTo>
                  <a:cubicBezTo>
                    <a:pt x="3559" y="4690"/>
                    <a:pt x="4961" y="2400"/>
                    <a:pt x="5570" y="1975"/>
                  </a:cubicBezTo>
                  <a:cubicBezTo>
                    <a:pt x="6043" y="1836"/>
                    <a:pt x="6356" y="1362"/>
                    <a:pt x="6277" y="859"/>
                  </a:cubicBezTo>
                  <a:cubicBezTo>
                    <a:pt x="6203" y="359"/>
                    <a:pt x="5772" y="1"/>
                    <a:pt x="5281"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56;p84"/>
            <p:cNvSpPr/>
            <p:nvPr/>
          </p:nvSpPr>
          <p:spPr>
            <a:xfrm>
              <a:off x="3565695" y="3013900"/>
              <a:ext cx="87570" cy="182156"/>
            </a:xfrm>
            <a:custGeom>
              <a:avLst/>
              <a:gdLst/>
              <a:ahLst/>
              <a:cxnLst/>
              <a:rect l="l" t="t" r="r" b="b"/>
              <a:pathLst>
                <a:path w="2546" h="5296" extrusionOk="0">
                  <a:moveTo>
                    <a:pt x="1273" y="1"/>
                  </a:moveTo>
                  <a:cubicBezTo>
                    <a:pt x="572" y="1"/>
                    <a:pt x="1" y="572"/>
                    <a:pt x="1" y="1274"/>
                  </a:cubicBezTo>
                  <a:lnTo>
                    <a:pt x="1" y="4022"/>
                  </a:lnTo>
                  <a:cubicBezTo>
                    <a:pt x="1" y="4720"/>
                    <a:pt x="572" y="5295"/>
                    <a:pt x="1273" y="5295"/>
                  </a:cubicBezTo>
                  <a:cubicBezTo>
                    <a:pt x="1970" y="5295"/>
                    <a:pt x="2545" y="4720"/>
                    <a:pt x="2545" y="4022"/>
                  </a:cubicBezTo>
                  <a:lnTo>
                    <a:pt x="2545" y="1274"/>
                  </a:lnTo>
                  <a:cubicBezTo>
                    <a:pt x="2545" y="572"/>
                    <a:pt x="1970" y="1"/>
                    <a:pt x="1273"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57;p84"/>
            <p:cNvSpPr/>
            <p:nvPr/>
          </p:nvSpPr>
          <p:spPr>
            <a:xfrm>
              <a:off x="3565695" y="3031820"/>
              <a:ext cx="87570" cy="25899"/>
            </a:xfrm>
            <a:custGeom>
              <a:avLst/>
              <a:gdLst/>
              <a:ahLst/>
              <a:cxnLst/>
              <a:rect l="l" t="t" r="r" b="b"/>
              <a:pathLst>
                <a:path w="2546" h="753" extrusionOk="0">
                  <a:moveTo>
                    <a:pt x="1" y="1"/>
                  </a:moveTo>
                  <a:lnTo>
                    <a:pt x="1" y="753"/>
                  </a:lnTo>
                  <a:cubicBezTo>
                    <a:pt x="1" y="470"/>
                    <a:pt x="92" y="211"/>
                    <a:pt x="249" y="1"/>
                  </a:cubicBezTo>
                  <a:close/>
                  <a:moveTo>
                    <a:pt x="2297" y="1"/>
                  </a:moveTo>
                  <a:cubicBezTo>
                    <a:pt x="2450" y="211"/>
                    <a:pt x="2545" y="470"/>
                    <a:pt x="2545" y="753"/>
                  </a:cubicBezTo>
                  <a:lnTo>
                    <a:pt x="25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58;p84"/>
            <p:cNvSpPr/>
            <p:nvPr/>
          </p:nvSpPr>
          <p:spPr>
            <a:xfrm>
              <a:off x="3565695" y="3031820"/>
              <a:ext cx="87570" cy="87914"/>
            </a:xfrm>
            <a:custGeom>
              <a:avLst/>
              <a:gdLst/>
              <a:ahLst/>
              <a:cxnLst/>
              <a:rect l="l" t="t" r="r" b="b"/>
              <a:pathLst>
                <a:path w="2546" h="2556" extrusionOk="0">
                  <a:moveTo>
                    <a:pt x="249" y="1"/>
                  </a:moveTo>
                  <a:cubicBezTo>
                    <a:pt x="92" y="211"/>
                    <a:pt x="1" y="470"/>
                    <a:pt x="1" y="753"/>
                  </a:cubicBezTo>
                  <a:lnTo>
                    <a:pt x="1" y="2556"/>
                  </a:lnTo>
                  <a:cubicBezTo>
                    <a:pt x="1" y="2556"/>
                    <a:pt x="1419" y="2467"/>
                    <a:pt x="2545" y="1872"/>
                  </a:cubicBezTo>
                  <a:lnTo>
                    <a:pt x="2545" y="753"/>
                  </a:lnTo>
                  <a:cubicBezTo>
                    <a:pt x="2545" y="470"/>
                    <a:pt x="2450" y="211"/>
                    <a:pt x="2297" y="1"/>
                  </a:cubicBezTo>
                  <a:close/>
                </a:path>
              </a:pathLst>
            </a:custGeom>
            <a:solidFill>
              <a:srgbClr val="F3A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59;p84"/>
            <p:cNvSpPr/>
            <p:nvPr/>
          </p:nvSpPr>
          <p:spPr>
            <a:xfrm>
              <a:off x="3393892" y="3119699"/>
              <a:ext cx="431176" cy="739286"/>
            </a:xfrm>
            <a:custGeom>
              <a:avLst/>
              <a:gdLst/>
              <a:ahLst/>
              <a:cxnLst/>
              <a:rect l="l" t="t" r="r" b="b"/>
              <a:pathLst>
                <a:path w="12536" h="21494" extrusionOk="0">
                  <a:moveTo>
                    <a:pt x="5703" y="1"/>
                  </a:moveTo>
                  <a:cubicBezTo>
                    <a:pt x="2567" y="1"/>
                    <a:pt x="1" y="2661"/>
                    <a:pt x="1" y="5914"/>
                  </a:cubicBezTo>
                  <a:lnTo>
                    <a:pt x="1073" y="15862"/>
                  </a:lnTo>
                  <a:cubicBezTo>
                    <a:pt x="1651" y="19329"/>
                    <a:pt x="2567" y="21493"/>
                    <a:pt x="5703" y="21493"/>
                  </a:cubicBezTo>
                  <a:lnTo>
                    <a:pt x="6830" y="21493"/>
                  </a:lnTo>
                  <a:cubicBezTo>
                    <a:pt x="9786" y="20952"/>
                    <a:pt x="10715" y="19094"/>
                    <a:pt x="11514" y="15862"/>
                  </a:cubicBezTo>
                  <a:lnTo>
                    <a:pt x="12535" y="5914"/>
                  </a:lnTo>
                  <a:cubicBezTo>
                    <a:pt x="12535" y="2661"/>
                    <a:pt x="9966" y="1"/>
                    <a:pt x="6830"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60;p84"/>
            <p:cNvSpPr/>
            <p:nvPr/>
          </p:nvSpPr>
          <p:spPr>
            <a:xfrm>
              <a:off x="3266115" y="3121797"/>
              <a:ext cx="546674" cy="786029"/>
            </a:xfrm>
            <a:custGeom>
              <a:avLst/>
              <a:gdLst/>
              <a:ahLst/>
              <a:cxnLst/>
              <a:rect l="l" t="t" r="r" b="b"/>
              <a:pathLst>
                <a:path w="15894" h="22853" extrusionOk="0">
                  <a:moveTo>
                    <a:pt x="8303" y="1"/>
                  </a:moveTo>
                  <a:cubicBezTo>
                    <a:pt x="7608" y="89"/>
                    <a:pt x="6948" y="365"/>
                    <a:pt x="6376" y="770"/>
                  </a:cubicBezTo>
                  <a:cubicBezTo>
                    <a:pt x="5087" y="1436"/>
                    <a:pt x="4101" y="2488"/>
                    <a:pt x="3441" y="3515"/>
                  </a:cubicBezTo>
                  <a:cubicBezTo>
                    <a:pt x="2780" y="4547"/>
                    <a:pt x="2457" y="4771"/>
                    <a:pt x="1767" y="5781"/>
                  </a:cubicBezTo>
                  <a:cubicBezTo>
                    <a:pt x="981" y="6924"/>
                    <a:pt x="504" y="7857"/>
                    <a:pt x="96" y="9180"/>
                  </a:cubicBezTo>
                  <a:cubicBezTo>
                    <a:pt x="38" y="9367"/>
                    <a:pt x="18" y="10058"/>
                    <a:pt x="11" y="10252"/>
                  </a:cubicBezTo>
                  <a:cubicBezTo>
                    <a:pt x="1" y="10555"/>
                    <a:pt x="11" y="10854"/>
                    <a:pt x="371" y="11170"/>
                  </a:cubicBezTo>
                  <a:cubicBezTo>
                    <a:pt x="545" y="11325"/>
                    <a:pt x="832" y="11513"/>
                    <a:pt x="1340" y="11513"/>
                  </a:cubicBezTo>
                  <a:cubicBezTo>
                    <a:pt x="1438" y="11513"/>
                    <a:pt x="1543" y="11506"/>
                    <a:pt x="1657" y="11490"/>
                  </a:cubicBezTo>
                  <a:cubicBezTo>
                    <a:pt x="1745" y="11479"/>
                    <a:pt x="1838" y="11475"/>
                    <a:pt x="1935" y="11475"/>
                  </a:cubicBezTo>
                  <a:cubicBezTo>
                    <a:pt x="2160" y="11475"/>
                    <a:pt x="2402" y="11497"/>
                    <a:pt x="2624" y="11497"/>
                  </a:cubicBezTo>
                  <a:cubicBezTo>
                    <a:pt x="2994" y="11497"/>
                    <a:pt x="3310" y="11435"/>
                    <a:pt x="3403" y="11106"/>
                  </a:cubicBezTo>
                  <a:cubicBezTo>
                    <a:pt x="3270" y="10520"/>
                    <a:pt x="2903" y="8846"/>
                    <a:pt x="2934" y="8694"/>
                  </a:cubicBezTo>
                  <a:cubicBezTo>
                    <a:pt x="2968" y="8533"/>
                    <a:pt x="3027" y="8510"/>
                    <a:pt x="3057" y="8510"/>
                  </a:cubicBezTo>
                  <a:cubicBezTo>
                    <a:pt x="3069" y="8510"/>
                    <a:pt x="3077" y="8513"/>
                    <a:pt x="3077" y="8513"/>
                  </a:cubicBezTo>
                  <a:cubicBezTo>
                    <a:pt x="3328" y="8183"/>
                    <a:pt x="3573" y="7846"/>
                    <a:pt x="3815" y="7507"/>
                  </a:cubicBezTo>
                  <a:lnTo>
                    <a:pt x="3815" y="7507"/>
                  </a:lnTo>
                  <a:cubicBezTo>
                    <a:pt x="3682" y="12076"/>
                    <a:pt x="3549" y="16641"/>
                    <a:pt x="3416" y="21211"/>
                  </a:cubicBezTo>
                  <a:cubicBezTo>
                    <a:pt x="3407" y="21558"/>
                    <a:pt x="3478" y="22010"/>
                    <a:pt x="3818" y="22075"/>
                  </a:cubicBezTo>
                  <a:lnTo>
                    <a:pt x="3832" y="22085"/>
                  </a:lnTo>
                  <a:cubicBezTo>
                    <a:pt x="5600" y="22596"/>
                    <a:pt x="7439" y="22853"/>
                    <a:pt x="9279" y="22853"/>
                  </a:cubicBezTo>
                  <a:cubicBezTo>
                    <a:pt x="10980" y="22853"/>
                    <a:pt x="12680" y="22634"/>
                    <a:pt x="14325" y="22194"/>
                  </a:cubicBezTo>
                  <a:cubicBezTo>
                    <a:pt x="14501" y="22147"/>
                    <a:pt x="14689" y="22092"/>
                    <a:pt x="14804" y="21949"/>
                  </a:cubicBezTo>
                  <a:cubicBezTo>
                    <a:pt x="14906" y="21820"/>
                    <a:pt x="14930" y="21643"/>
                    <a:pt x="14947" y="21479"/>
                  </a:cubicBezTo>
                  <a:cubicBezTo>
                    <a:pt x="15260" y="18706"/>
                    <a:pt x="15570" y="15934"/>
                    <a:pt x="15883" y="13161"/>
                  </a:cubicBezTo>
                  <a:lnTo>
                    <a:pt x="15883" y="13161"/>
                  </a:lnTo>
                  <a:cubicBezTo>
                    <a:pt x="15092" y="13339"/>
                    <a:pt x="14259" y="13422"/>
                    <a:pt x="13415" y="13422"/>
                  </a:cubicBezTo>
                  <a:cubicBezTo>
                    <a:pt x="10841" y="13422"/>
                    <a:pt x="8155" y="12655"/>
                    <a:pt x="6183" y="11484"/>
                  </a:cubicBezTo>
                  <a:cubicBezTo>
                    <a:pt x="5662" y="11137"/>
                    <a:pt x="5836" y="9408"/>
                    <a:pt x="6527" y="9061"/>
                  </a:cubicBezTo>
                  <a:cubicBezTo>
                    <a:pt x="7072" y="8771"/>
                    <a:pt x="7649" y="8671"/>
                    <a:pt x="8237" y="8671"/>
                  </a:cubicBezTo>
                  <a:cubicBezTo>
                    <a:pt x="9512" y="8671"/>
                    <a:pt x="10839" y="9139"/>
                    <a:pt x="12023" y="9139"/>
                  </a:cubicBezTo>
                  <a:cubicBezTo>
                    <a:pt x="12888" y="9139"/>
                    <a:pt x="13677" y="8889"/>
                    <a:pt x="14311" y="8023"/>
                  </a:cubicBezTo>
                  <a:cubicBezTo>
                    <a:pt x="15005" y="6986"/>
                    <a:pt x="14311" y="5431"/>
                    <a:pt x="14832" y="4046"/>
                  </a:cubicBezTo>
                  <a:cubicBezTo>
                    <a:pt x="15165" y="3600"/>
                    <a:pt x="15427" y="2944"/>
                    <a:pt x="15893" y="2576"/>
                  </a:cubicBezTo>
                  <a:cubicBezTo>
                    <a:pt x="14777" y="1249"/>
                    <a:pt x="13362" y="167"/>
                    <a:pt x="11671" y="24"/>
                  </a:cubicBezTo>
                  <a:lnTo>
                    <a:pt x="11525" y="15"/>
                  </a:lnTo>
                  <a:cubicBezTo>
                    <a:pt x="11521" y="838"/>
                    <a:pt x="10786" y="1590"/>
                    <a:pt x="9963" y="1613"/>
                  </a:cubicBezTo>
                  <a:cubicBezTo>
                    <a:pt x="9949" y="1614"/>
                    <a:pt x="9936" y="1614"/>
                    <a:pt x="9922" y="1614"/>
                  </a:cubicBezTo>
                  <a:cubicBezTo>
                    <a:pt x="9114" y="1614"/>
                    <a:pt x="8363" y="917"/>
                    <a:pt x="8312" y="106"/>
                  </a:cubicBezTo>
                  <a:lnTo>
                    <a:pt x="8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61;p84"/>
            <p:cNvSpPr/>
            <p:nvPr/>
          </p:nvSpPr>
          <p:spPr>
            <a:xfrm>
              <a:off x="3410298" y="3220201"/>
              <a:ext cx="58884" cy="193128"/>
            </a:xfrm>
            <a:custGeom>
              <a:avLst/>
              <a:gdLst/>
              <a:ahLst/>
              <a:cxnLst/>
              <a:rect l="l" t="t" r="r" b="b"/>
              <a:pathLst>
                <a:path w="1712" h="5615" extrusionOk="0">
                  <a:moveTo>
                    <a:pt x="1583" y="0"/>
                  </a:moveTo>
                  <a:cubicBezTo>
                    <a:pt x="1552" y="0"/>
                    <a:pt x="1522" y="15"/>
                    <a:pt x="1507" y="49"/>
                  </a:cubicBezTo>
                  <a:cubicBezTo>
                    <a:pt x="769" y="1695"/>
                    <a:pt x="0" y="3662"/>
                    <a:pt x="38" y="5496"/>
                  </a:cubicBezTo>
                  <a:cubicBezTo>
                    <a:pt x="39" y="5571"/>
                    <a:pt x="102" y="5615"/>
                    <a:pt x="164" y="5615"/>
                  </a:cubicBezTo>
                  <a:cubicBezTo>
                    <a:pt x="214" y="5615"/>
                    <a:pt x="263" y="5587"/>
                    <a:pt x="279" y="5527"/>
                  </a:cubicBezTo>
                  <a:cubicBezTo>
                    <a:pt x="524" y="4635"/>
                    <a:pt x="612" y="3693"/>
                    <a:pt x="848" y="2791"/>
                  </a:cubicBezTo>
                  <a:cubicBezTo>
                    <a:pt x="1086" y="1886"/>
                    <a:pt x="1351" y="998"/>
                    <a:pt x="1685" y="123"/>
                  </a:cubicBezTo>
                  <a:cubicBezTo>
                    <a:pt x="1712" y="56"/>
                    <a:pt x="1644" y="0"/>
                    <a:pt x="15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62;p84"/>
            <p:cNvSpPr/>
            <p:nvPr/>
          </p:nvSpPr>
          <p:spPr>
            <a:xfrm>
              <a:off x="3289985" y="3339380"/>
              <a:ext cx="181090" cy="171218"/>
            </a:xfrm>
            <a:custGeom>
              <a:avLst/>
              <a:gdLst/>
              <a:ahLst/>
              <a:cxnLst/>
              <a:rect l="l" t="t" r="r" b="b"/>
              <a:pathLst>
                <a:path w="5265" h="4978" extrusionOk="0">
                  <a:moveTo>
                    <a:pt x="5163" y="1"/>
                  </a:moveTo>
                  <a:cubicBezTo>
                    <a:pt x="4964" y="1"/>
                    <a:pt x="4293" y="230"/>
                    <a:pt x="3975" y="381"/>
                  </a:cubicBezTo>
                  <a:cubicBezTo>
                    <a:pt x="3905" y="417"/>
                    <a:pt x="2618" y="1228"/>
                    <a:pt x="2481" y="1228"/>
                  </a:cubicBezTo>
                  <a:cubicBezTo>
                    <a:pt x="2476" y="1228"/>
                    <a:pt x="2473" y="1227"/>
                    <a:pt x="2471" y="1225"/>
                  </a:cubicBezTo>
                  <a:cubicBezTo>
                    <a:pt x="2114" y="816"/>
                    <a:pt x="1665" y="486"/>
                    <a:pt x="1168" y="262"/>
                  </a:cubicBezTo>
                  <a:cubicBezTo>
                    <a:pt x="981" y="180"/>
                    <a:pt x="787" y="112"/>
                    <a:pt x="583" y="95"/>
                  </a:cubicBezTo>
                  <a:cubicBezTo>
                    <a:pt x="559" y="94"/>
                    <a:pt x="535" y="93"/>
                    <a:pt x="511" y="93"/>
                  </a:cubicBezTo>
                  <a:cubicBezTo>
                    <a:pt x="329" y="93"/>
                    <a:pt x="145" y="140"/>
                    <a:pt x="1" y="251"/>
                  </a:cubicBezTo>
                  <a:lnTo>
                    <a:pt x="161" y="289"/>
                  </a:lnTo>
                  <a:cubicBezTo>
                    <a:pt x="277" y="459"/>
                    <a:pt x="354" y="650"/>
                    <a:pt x="392" y="851"/>
                  </a:cubicBezTo>
                  <a:cubicBezTo>
                    <a:pt x="416" y="1003"/>
                    <a:pt x="420" y="1157"/>
                    <a:pt x="433" y="1306"/>
                  </a:cubicBezTo>
                  <a:cubicBezTo>
                    <a:pt x="460" y="1626"/>
                    <a:pt x="542" y="1936"/>
                    <a:pt x="620" y="2242"/>
                  </a:cubicBezTo>
                  <a:cubicBezTo>
                    <a:pt x="783" y="2878"/>
                    <a:pt x="950" y="3514"/>
                    <a:pt x="1114" y="4147"/>
                  </a:cubicBezTo>
                  <a:cubicBezTo>
                    <a:pt x="1155" y="4304"/>
                    <a:pt x="1195" y="4464"/>
                    <a:pt x="1270" y="4607"/>
                  </a:cubicBezTo>
                  <a:cubicBezTo>
                    <a:pt x="1345" y="4750"/>
                    <a:pt x="1461" y="4879"/>
                    <a:pt x="1610" y="4940"/>
                  </a:cubicBezTo>
                  <a:cubicBezTo>
                    <a:pt x="1663" y="4964"/>
                    <a:pt x="1719" y="4978"/>
                    <a:pt x="1776" y="4978"/>
                  </a:cubicBezTo>
                  <a:cubicBezTo>
                    <a:pt x="1800" y="4978"/>
                    <a:pt x="1824" y="4975"/>
                    <a:pt x="1849" y="4970"/>
                  </a:cubicBezTo>
                  <a:cubicBezTo>
                    <a:pt x="1910" y="4957"/>
                    <a:pt x="1967" y="4923"/>
                    <a:pt x="2022" y="4889"/>
                  </a:cubicBezTo>
                  <a:cubicBezTo>
                    <a:pt x="2273" y="4715"/>
                    <a:pt x="2441" y="4443"/>
                    <a:pt x="2532" y="4154"/>
                  </a:cubicBezTo>
                  <a:cubicBezTo>
                    <a:pt x="2628" y="3865"/>
                    <a:pt x="2655" y="3558"/>
                    <a:pt x="2675" y="3255"/>
                  </a:cubicBezTo>
                  <a:cubicBezTo>
                    <a:pt x="2709" y="2745"/>
                    <a:pt x="5264" y="534"/>
                    <a:pt x="5220" y="23"/>
                  </a:cubicBezTo>
                  <a:cubicBezTo>
                    <a:pt x="5219" y="8"/>
                    <a:pt x="5198" y="1"/>
                    <a:pt x="5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63;p84"/>
            <p:cNvSpPr/>
            <p:nvPr/>
          </p:nvSpPr>
          <p:spPr>
            <a:xfrm>
              <a:off x="3371570" y="3333739"/>
              <a:ext cx="159386" cy="240903"/>
            </a:xfrm>
            <a:custGeom>
              <a:avLst/>
              <a:gdLst/>
              <a:ahLst/>
              <a:cxnLst/>
              <a:rect l="l" t="t" r="r" b="b"/>
              <a:pathLst>
                <a:path w="4634" h="7004" extrusionOk="0">
                  <a:moveTo>
                    <a:pt x="2930" y="0"/>
                  </a:moveTo>
                  <a:cubicBezTo>
                    <a:pt x="2790" y="0"/>
                    <a:pt x="2661" y="79"/>
                    <a:pt x="2542" y="157"/>
                  </a:cubicBezTo>
                  <a:cubicBezTo>
                    <a:pt x="1694" y="695"/>
                    <a:pt x="851" y="1232"/>
                    <a:pt x="3" y="1773"/>
                  </a:cubicBezTo>
                  <a:lnTo>
                    <a:pt x="0" y="1783"/>
                  </a:lnTo>
                  <a:cubicBezTo>
                    <a:pt x="341" y="3457"/>
                    <a:pt x="483" y="5026"/>
                    <a:pt x="824" y="6699"/>
                  </a:cubicBezTo>
                  <a:cubicBezTo>
                    <a:pt x="834" y="6751"/>
                    <a:pt x="848" y="6802"/>
                    <a:pt x="878" y="6846"/>
                  </a:cubicBezTo>
                  <a:cubicBezTo>
                    <a:pt x="948" y="6939"/>
                    <a:pt x="1197" y="7004"/>
                    <a:pt x="1371" y="7004"/>
                  </a:cubicBezTo>
                  <a:cubicBezTo>
                    <a:pt x="1418" y="7004"/>
                    <a:pt x="1460" y="6999"/>
                    <a:pt x="1490" y="6989"/>
                  </a:cubicBezTo>
                  <a:cubicBezTo>
                    <a:pt x="2392" y="6690"/>
                    <a:pt x="3246" y="6356"/>
                    <a:pt x="4437" y="5961"/>
                  </a:cubicBezTo>
                  <a:cubicBezTo>
                    <a:pt x="4494" y="5944"/>
                    <a:pt x="4556" y="5920"/>
                    <a:pt x="4590" y="5873"/>
                  </a:cubicBezTo>
                  <a:cubicBezTo>
                    <a:pt x="4634" y="5808"/>
                    <a:pt x="4621" y="5720"/>
                    <a:pt x="4604" y="5645"/>
                  </a:cubicBezTo>
                  <a:cubicBezTo>
                    <a:pt x="4505" y="5203"/>
                    <a:pt x="4406" y="4760"/>
                    <a:pt x="4307" y="4318"/>
                  </a:cubicBezTo>
                  <a:cubicBezTo>
                    <a:pt x="3977" y="3015"/>
                    <a:pt x="3828" y="2008"/>
                    <a:pt x="3498" y="704"/>
                  </a:cubicBezTo>
                  <a:cubicBezTo>
                    <a:pt x="3420" y="388"/>
                    <a:pt x="3256" y="4"/>
                    <a:pt x="29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64;p84"/>
            <p:cNvSpPr/>
            <p:nvPr/>
          </p:nvSpPr>
          <p:spPr>
            <a:xfrm>
              <a:off x="3283450" y="3343576"/>
              <a:ext cx="122790" cy="226938"/>
            </a:xfrm>
            <a:custGeom>
              <a:avLst/>
              <a:gdLst/>
              <a:ahLst/>
              <a:cxnLst/>
              <a:rect l="l" t="t" r="r" b="b"/>
              <a:pathLst>
                <a:path w="3570" h="6598" extrusionOk="0">
                  <a:moveTo>
                    <a:pt x="0" y="0"/>
                  </a:moveTo>
                  <a:lnTo>
                    <a:pt x="0" y="0"/>
                  </a:lnTo>
                  <a:cubicBezTo>
                    <a:pt x="245" y="1806"/>
                    <a:pt x="494" y="3614"/>
                    <a:pt x="739" y="5416"/>
                  </a:cubicBezTo>
                  <a:cubicBezTo>
                    <a:pt x="748" y="5495"/>
                    <a:pt x="762" y="5573"/>
                    <a:pt x="810" y="5634"/>
                  </a:cubicBezTo>
                  <a:cubicBezTo>
                    <a:pt x="858" y="5696"/>
                    <a:pt x="936" y="5723"/>
                    <a:pt x="1011" y="5750"/>
                  </a:cubicBezTo>
                  <a:cubicBezTo>
                    <a:pt x="1861" y="6043"/>
                    <a:pt x="2716" y="6325"/>
                    <a:pt x="3570" y="6597"/>
                  </a:cubicBezTo>
                  <a:lnTo>
                    <a:pt x="2613" y="1426"/>
                  </a:lnTo>
                  <a:cubicBezTo>
                    <a:pt x="2028" y="721"/>
                    <a:pt x="616" y="300"/>
                    <a:pt x="184" y="10"/>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65;p84"/>
            <p:cNvSpPr/>
            <p:nvPr/>
          </p:nvSpPr>
          <p:spPr>
            <a:xfrm>
              <a:off x="3419276" y="3414086"/>
              <a:ext cx="90734" cy="89805"/>
            </a:xfrm>
            <a:custGeom>
              <a:avLst/>
              <a:gdLst/>
              <a:ahLst/>
              <a:cxnLst/>
              <a:rect l="l" t="t" r="r" b="b"/>
              <a:pathLst>
                <a:path w="2638" h="2611" extrusionOk="0">
                  <a:moveTo>
                    <a:pt x="2017" y="0"/>
                  </a:moveTo>
                  <a:cubicBezTo>
                    <a:pt x="1956" y="0"/>
                    <a:pt x="1894" y="31"/>
                    <a:pt x="1856" y="87"/>
                  </a:cubicBezTo>
                  <a:cubicBezTo>
                    <a:pt x="1777" y="202"/>
                    <a:pt x="1757" y="342"/>
                    <a:pt x="1740" y="482"/>
                  </a:cubicBezTo>
                  <a:cubicBezTo>
                    <a:pt x="1486" y="352"/>
                    <a:pt x="1206" y="274"/>
                    <a:pt x="923" y="274"/>
                  </a:cubicBezTo>
                  <a:cubicBezTo>
                    <a:pt x="782" y="274"/>
                    <a:pt x="641" y="294"/>
                    <a:pt x="502" y="335"/>
                  </a:cubicBezTo>
                  <a:cubicBezTo>
                    <a:pt x="195" y="426"/>
                    <a:pt x="245" y="907"/>
                    <a:pt x="570" y="907"/>
                  </a:cubicBezTo>
                  <a:cubicBezTo>
                    <a:pt x="574" y="907"/>
                    <a:pt x="577" y="907"/>
                    <a:pt x="580" y="907"/>
                  </a:cubicBezTo>
                  <a:cubicBezTo>
                    <a:pt x="610" y="906"/>
                    <a:pt x="641" y="906"/>
                    <a:pt x="671" y="906"/>
                  </a:cubicBezTo>
                  <a:cubicBezTo>
                    <a:pt x="922" y="906"/>
                    <a:pt x="1181" y="934"/>
                    <a:pt x="1417" y="1016"/>
                  </a:cubicBezTo>
                  <a:cubicBezTo>
                    <a:pt x="1356" y="1016"/>
                    <a:pt x="1295" y="1016"/>
                    <a:pt x="1229" y="1022"/>
                  </a:cubicBezTo>
                  <a:cubicBezTo>
                    <a:pt x="1200" y="1021"/>
                    <a:pt x="1171" y="1021"/>
                    <a:pt x="1142" y="1021"/>
                  </a:cubicBezTo>
                  <a:cubicBezTo>
                    <a:pt x="875" y="1021"/>
                    <a:pt x="606" y="1061"/>
                    <a:pt x="376" y="1128"/>
                  </a:cubicBezTo>
                  <a:cubicBezTo>
                    <a:pt x="1" y="1240"/>
                    <a:pt x="116" y="1788"/>
                    <a:pt x="448" y="1788"/>
                  </a:cubicBezTo>
                  <a:cubicBezTo>
                    <a:pt x="481" y="1788"/>
                    <a:pt x="516" y="1782"/>
                    <a:pt x="552" y="1771"/>
                  </a:cubicBezTo>
                  <a:cubicBezTo>
                    <a:pt x="797" y="1716"/>
                    <a:pt x="1046" y="1662"/>
                    <a:pt x="1301" y="1652"/>
                  </a:cubicBezTo>
                  <a:lnTo>
                    <a:pt x="1301" y="1652"/>
                  </a:lnTo>
                  <a:cubicBezTo>
                    <a:pt x="1124" y="1716"/>
                    <a:pt x="951" y="1788"/>
                    <a:pt x="784" y="1859"/>
                  </a:cubicBezTo>
                  <a:cubicBezTo>
                    <a:pt x="692" y="1893"/>
                    <a:pt x="600" y="1931"/>
                    <a:pt x="508" y="1978"/>
                  </a:cubicBezTo>
                  <a:cubicBezTo>
                    <a:pt x="205" y="2129"/>
                    <a:pt x="369" y="2570"/>
                    <a:pt x="662" y="2584"/>
                  </a:cubicBezTo>
                  <a:cubicBezTo>
                    <a:pt x="728" y="2604"/>
                    <a:pt x="803" y="2611"/>
                    <a:pt x="880" y="2611"/>
                  </a:cubicBezTo>
                  <a:cubicBezTo>
                    <a:pt x="1019" y="2611"/>
                    <a:pt x="1166" y="2588"/>
                    <a:pt x="1284" y="2578"/>
                  </a:cubicBezTo>
                  <a:cubicBezTo>
                    <a:pt x="1519" y="2557"/>
                    <a:pt x="1750" y="2530"/>
                    <a:pt x="1968" y="2448"/>
                  </a:cubicBezTo>
                  <a:cubicBezTo>
                    <a:pt x="2165" y="2380"/>
                    <a:pt x="2417" y="2240"/>
                    <a:pt x="2474" y="2033"/>
                  </a:cubicBezTo>
                  <a:cubicBezTo>
                    <a:pt x="2519" y="1978"/>
                    <a:pt x="2543" y="1907"/>
                    <a:pt x="2546" y="1839"/>
                  </a:cubicBezTo>
                  <a:cubicBezTo>
                    <a:pt x="2567" y="1795"/>
                    <a:pt x="2581" y="1747"/>
                    <a:pt x="2590" y="1700"/>
                  </a:cubicBezTo>
                  <a:cubicBezTo>
                    <a:pt x="2635" y="1573"/>
                    <a:pt x="2638" y="1424"/>
                    <a:pt x="2601" y="1308"/>
                  </a:cubicBezTo>
                  <a:cubicBezTo>
                    <a:pt x="2594" y="1288"/>
                    <a:pt x="2584" y="1271"/>
                    <a:pt x="2573" y="1261"/>
                  </a:cubicBezTo>
                  <a:cubicBezTo>
                    <a:pt x="2570" y="1237"/>
                    <a:pt x="2567" y="1216"/>
                    <a:pt x="2556" y="1193"/>
                  </a:cubicBezTo>
                  <a:cubicBezTo>
                    <a:pt x="2506" y="1039"/>
                    <a:pt x="2413" y="910"/>
                    <a:pt x="2298" y="805"/>
                  </a:cubicBezTo>
                  <a:cubicBezTo>
                    <a:pt x="2291" y="757"/>
                    <a:pt x="2291" y="709"/>
                    <a:pt x="2284" y="665"/>
                  </a:cubicBezTo>
                  <a:cubicBezTo>
                    <a:pt x="2257" y="471"/>
                    <a:pt x="2264" y="257"/>
                    <a:pt x="2165" y="87"/>
                  </a:cubicBezTo>
                  <a:cubicBezTo>
                    <a:pt x="2130" y="28"/>
                    <a:pt x="2074" y="0"/>
                    <a:pt x="2017"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66;p84"/>
            <p:cNvSpPr/>
            <p:nvPr/>
          </p:nvSpPr>
          <p:spPr>
            <a:xfrm>
              <a:off x="3473723" y="3210398"/>
              <a:ext cx="430075" cy="372773"/>
            </a:xfrm>
            <a:custGeom>
              <a:avLst/>
              <a:gdLst/>
              <a:ahLst/>
              <a:cxnLst/>
              <a:rect l="l" t="t" r="r" b="b"/>
              <a:pathLst>
                <a:path w="12504" h="10838" extrusionOk="0">
                  <a:moveTo>
                    <a:pt x="9857" y="0"/>
                  </a:moveTo>
                  <a:cubicBezTo>
                    <a:pt x="9391" y="368"/>
                    <a:pt x="8942" y="1192"/>
                    <a:pt x="8608" y="1637"/>
                  </a:cubicBezTo>
                  <a:cubicBezTo>
                    <a:pt x="8088" y="3021"/>
                    <a:pt x="9098" y="4433"/>
                    <a:pt x="8404" y="5471"/>
                  </a:cubicBezTo>
                  <a:cubicBezTo>
                    <a:pt x="7533" y="6110"/>
                    <a:pt x="6721" y="6305"/>
                    <a:pt x="5940" y="6305"/>
                  </a:cubicBezTo>
                  <a:cubicBezTo>
                    <a:pt x="4718" y="6305"/>
                    <a:pt x="3571" y="5827"/>
                    <a:pt x="2391" y="5827"/>
                  </a:cubicBezTo>
                  <a:cubicBezTo>
                    <a:pt x="1839" y="5827"/>
                    <a:pt x="1281" y="5931"/>
                    <a:pt x="704" y="6237"/>
                  </a:cubicBezTo>
                  <a:cubicBezTo>
                    <a:pt x="378" y="6413"/>
                    <a:pt x="1" y="9115"/>
                    <a:pt x="65" y="9200"/>
                  </a:cubicBezTo>
                  <a:cubicBezTo>
                    <a:pt x="2206" y="10084"/>
                    <a:pt x="4879" y="10837"/>
                    <a:pt x="7441" y="10837"/>
                  </a:cubicBezTo>
                  <a:cubicBezTo>
                    <a:pt x="8261" y="10837"/>
                    <a:pt x="9070" y="10760"/>
                    <a:pt x="9847" y="10585"/>
                  </a:cubicBezTo>
                  <a:cubicBezTo>
                    <a:pt x="9860" y="10452"/>
                    <a:pt x="9874" y="10317"/>
                    <a:pt x="9891" y="10180"/>
                  </a:cubicBezTo>
                  <a:lnTo>
                    <a:pt x="9837" y="10125"/>
                  </a:lnTo>
                  <a:cubicBezTo>
                    <a:pt x="11507" y="9591"/>
                    <a:pt x="12504" y="7748"/>
                    <a:pt x="12500" y="5992"/>
                  </a:cubicBezTo>
                  <a:cubicBezTo>
                    <a:pt x="12500" y="4240"/>
                    <a:pt x="11690" y="2583"/>
                    <a:pt x="10707" y="1130"/>
                  </a:cubicBezTo>
                  <a:cubicBezTo>
                    <a:pt x="10449" y="746"/>
                    <a:pt x="10163" y="364"/>
                    <a:pt x="98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67;p84"/>
            <p:cNvSpPr/>
            <p:nvPr/>
          </p:nvSpPr>
          <p:spPr>
            <a:xfrm>
              <a:off x="3472244" y="3524287"/>
              <a:ext cx="341302" cy="48910"/>
            </a:xfrm>
            <a:custGeom>
              <a:avLst/>
              <a:gdLst/>
              <a:ahLst/>
              <a:cxnLst/>
              <a:rect l="l" t="t" r="r" b="b"/>
              <a:pathLst>
                <a:path w="9923" h="1422" extrusionOk="0">
                  <a:moveTo>
                    <a:pt x="109" y="1"/>
                  </a:moveTo>
                  <a:cubicBezTo>
                    <a:pt x="40" y="1"/>
                    <a:pt x="1" y="98"/>
                    <a:pt x="71" y="136"/>
                  </a:cubicBezTo>
                  <a:cubicBezTo>
                    <a:pt x="1432" y="921"/>
                    <a:pt x="3214" y="1177"/>
                    <a:pt x="4756" y="1333"/>
                  </a:cubicBezTo>
                  <a:cubicBezTo>
                    <a:pt x="5360" y="1393"/>
                    <a:pt x="5964" y="1422"/>
                    <a:pt x="6568" y="1422"/>
                  </a:cubicBezTo>
                  <a:cubicBezTo>
                    <a:pt x="7661" y="1422"/>
                    <a:pt x="8751" y="1326"/>
                    <a:pt x="9832" y="1142"/>
                  </a:cubicBezTo>
                  <a:cubicBezTo>
                    <a:pt x="9923" y="1130"/>
                    <a:pt x="9890" y="1002"/>
                    <a:pt x="9806" y="1002"/>
                  </a:cubicBezTo>
                  <a:cubicBezTo>
                    <a:pt x="9802" y="1002"/>
                    <a:pt x="9798" y="1002"/>
                    <a:pt x="9794" y="1003"/>
                  </a:cubicBezTo>
                  <a:cubicBezTo>
                    <a:pt x="8855" y="1140"/>
                    <a:pt x="7909" y="1212"/>
                    <a:pt x="6964" y="1212"/>
                  </a:cubicBezTo>
                  <a:cubicBezTo>
                    <a:pt x="6274" y="1212"/>
                    <a:pt x="5583" y="1174"/>
                    <a:pt x="4895" y="1095"/>
                  </a:cubicBezTo>
                  <a:cubicBezTo>
                    <a:pt x="3245" y="908"/>
                    <a:pt x="1735" y="329"/>
                    <a:pt x="125" y="2"/>
                  </a:cubicBezTo>
                  <a:cubicBezTo>
                    <a:pt x="120" y="1"/>
                    <a:pt x="115" y="1"/>
                    <a:pt x="109" y="1"/>
                  </a:cubicBezTo>
                  <a:close/>
                </a:path>
              </a:pathLst>
            </a:custGeom>
            <a:solidFill>
              <a:srgbClr val="DEA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68;p84"/>
            <p:cNvSpPr/>
            <p:nvPr/>
          </p:nvSpPr>
          <p:spPr>
            <a:xfrm>
              <a:off x="3469630" y="3303815"/>
              <a:ext cx="315884" cy="223568"/>
            </a:xfrm>
            <a:custGeom>
              <a:avLst/>
              <a:gdLst/>
              <a:ahLst/>
              <a:cxnLst/>
              <a:rect l="l" t="t" r="r" b="b"/>
              <a:pathLst>
                <a:path w="9184" h="6500" extrusionOk="0">
                  <a:moveTo>
                    <a:pt x="8458" y="1"/>
                  </a:moveTo>
                  <a:cubicBezTo>
                    <a:pt x="8391" y="1"/>
                    <a:pt x="8323" y="47"/>
                    <a:pt x="8323" y="129"/>
                  </a:cubicBezTo>
                  <a:cubicBezTo>
                    <a:pt x="8323" y="710"/>
                    <a:pt x="8533" y="1272"/>
                    <a:pt x="8533" y="1854"/>
                  </a:cubicBezTo>
                  <a:cubicBezTo>
                    <a:pt x="8540" y="2865"/>
                    <a:pt x="7761" y="3259"/>
                    <a:pt x="6883" y="3344"/>
                  </a:cubicBezTo>
                  <a:cubicBezTo>
                    <a:pt x="6670" y="3364"/>
                    <a:pt x="6456" y="3373"/>
                    <a:pt x="6242" y="3373"/>
                  </a:cubicBezTo>
                  <a:cubicBezTo>
                    <a:pt x="5199" y="3373"/>
                    <a:pt x="4147" y="3165"/>
                    <a:pt x="3117" y="3075"/>
                  </a:cubicBezTo>
                  <a:cubicBezTo>
                    <a:pt x="2788" y="3046"/>
                    <a:pt x="2367" y="2985"/>
                    <a:pt x="1951" y="2985"/>
                  </a:cubicBezTo>
                  <a:cubicBezTo>
                    <a:pt x="1414" y="2985"/>
                    <a:pt x="887" y="3086"/>
                    <a:pt x="582" y="3483"/>
                  </a:cubicBezTo>
                  <a:cubicBezTo>
                    <a:pt x="18" y="4225"/>
                    <a:pt x="0" y="5514"/>
                    <a:pt x="14" y="6399"/>
                  </a:cubicBezTo>
                  <a:cubicBezTo>
                    <a:pt x="16" y="6467"/>
                    <a:pt x="65" y="6500"/>
                    <a:pt x="116" y="6500"/>
                  </a:cubicBezTo>
                  <a:cubicBezTo>
                    <a:pt x="167" y="6500"/>
                    <a:pt x="220" y="6466"/>
                    <a:pt x="225" y="6399"/>
                  </a:cubicBezTo>
                  <a:cubicBezTo>
                    <a:pt x="276" y="5664"/>
                    <a:pt x="385" y="4902"/>
                    <a:pt x="613" y="4198"/>
                  </a:cubicBezTo>
                  <a:cubicBezTo>
                    <a:pt x="843" y="3494"/>
                    <a:pt x="1370" y="3356"/>
                    <a:pt x="1958" y="3356"/>
                  </a:cubicBezTo>
                  <a:cubicBezTo>
                    <a:pt x="2197" y="3356"/>
                    <a:pt x="2446" y="3379"/>
                    <a:pt x="2688" y="3395"/>
                  </a:cubicBezTo>
                  <a:cubicBezTo>
                    <a:pt x="3912" y="3480"/>
                    <a:pt x="5129" y="3758"/>
                    <a:pt x="6358" y="3758"/>
                  </a:cubicBezTo>
                  <a:cubicBezTo>
                    <a:pt x="6461" y="3758"/>
                    <a:pt x="6565" y="3756"/>
                    <a:pt x="6669" y="3752"/>
                  </a:cubicBezTo>
                  <a:cubicBezTo>
                    <a:pt x="7414" y="3725"/>
                    <a:pt x="8292" y="3554"/>
                    <a:pt x="8703" y="2860"/>
                  </a:cubicBezTo>
                  <a:cubicBezTo>
                    <a:pt x="9183" y="2054"/>
                    <a:pt x="8758" y="921"/>
                    <a:pt x="8577" y="95"/>
                  </a:cubicBezTo>
                  <a:cubicBezTo>
                    <a:pt x="8562" y="30"/>
                    <a:pt x="8511" y="1"/>
                    <a:pt x="84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69;p84"/>
            <p:cNvSpPr/>
            <p:nvPr/>
          </p:nvSpPr>
          <p:spPr>
            <a:xfrm>
              <a:off x="3278634" y="3419038"/>
              <a:ext cx="54000" cy="86572"/>
            </a:xfrm>
            <a:custGeom>
              <a:avLst/>
              <a:gdLst/>
              <a:ahLst/>
              <a:cxnLst/>
              <a:rect l="l" t="t" r="r" b="b"/>
              <a:pathLst>
                <a:path w="1570" h="2517" extrusionOk="0">
                  <a:moveTo>
                    <a:pt x="638" y="1"/>
                  </a:moveTo>
                  <a:cubicBezTo>
                    <a:pt x="576" y="1"/>
                    <a:pt x="515" y="25"/>
                    <a:pt x="467" y="82"/>
                  </a:cubicBezTo>
                  <a:cubicBezTo>
                    <a:pt x="144" y="470"/>
                    <a:pt x="7" y="939"/>
                    <a:pt x="1" y="1443"/>
                  </a:cubicBezTo>
                  <a:cubicBezTo>
                    <a:pt x="1" y="1549"/>
                    <a:pt x="42" y="1630"/>
                    <a:pt x="103" y="1685"/>
                  </a:cubicBezTo>
                  <a:cubicBezTo>
                    <a:pt x="147" y="1869"/>
                    <a:pt x="38" y="2049"/>
                    <a:pt x="117" y="2233"/>
                  </a:cubicBezTo>
                  <a:cubicBezTo>
                    <a:pt x="181" y="2392"/>
                    <a:pt x="388" y="2513"/>
                    <a:pt x="575" y="2513"/>
                  </a:cubicBezTo>
                  <a:cubicBezTo>
                    <a:pt x="596" y="2513"/>
                    <a:pt x="617" y="2511"/>
                    <a:pt x="637" y="2508"/>
                  </a:cubicBezTo>
                  <a:cubicBezTo>
                    <a:pt x="660" y="2514"/>
                    <a:pt x="685" y="2517"/>
                    <a:pt x="710" y="2517"/>
                  </a:cubicBezTo>
                  <a:cubicBezTo>
                    <a:pt x="775" y="2517"/>
                    <a:pt x="843" y="2496"/>
                    <a:pt x="902" y="2443"/>
                  </a:cubicBezTo>
                  <a:cubicBezTo>
                    <a:pt x="1141" y="2243"/>
                    <a:pt x="1345" y="1998"/>
                    <a:pt x="1529" y="1746"/>
                  </a:cubicBezTo>
                  <a:cubicBezTo>
                    <a:pt x="1566" y="1691"/>
                    <a:pt x="1569" y="1638"/>
                    <a:pt x="1549" y="1589"/>
                  </a:cubicBezTo>
                  <a:cubicBezTo>
                    <a:pt x="1536" y="1457"/>
                    <a:pt x="1418" y="1350"/>
                    <a:pt x="1275" y="1350"/>
                  </a:cubicBezTo>
                  <a:cubicBezTo>
                    <a:pt x="1234" y="1350"/>
                    <a:pt x="1191" y="1359"/>
                    <a:pt x="1147" y="1379"/>
                  </a:cubicBezTo>
                  <a:cubicBezTo>
                    <a:pt x="1117" y="1393"/>
                    <a:pt x="1086" y="1409"/>
                    <a:pt x="1052" y="1423"/>
                  </a:cubicBezTo>
                  <a:cubicBezTo>
                    <a:pt x="1086" y="1355"/>
                    <a:pt x="1117" y="1286"/>
                    <a:pt x="1147" y="1219"/>
                  </a:cubicBezTo>
                  <a:cubicBezTo>
                    <a:pt x="1158" y="1212"/>
                    <a:pt x="1164" y="1205"/>
                    <a:pt x="1171" y="1202"/>
                  </a:cubicBezTo>
                  <a:cubicBezTo>
                    <a:pt x="1456" y="1028"/>
                    <a:pt x="1279" y="665"/>
                    <a:pt x="1011" y="665"/>
                  </a:cubicBezTo>
                  <a:cubicBezTo>
                    <a:pt x="969" y="665"/>
                    <a:pt x="924" y="674"/>
                    <a:pt x="879" y="694"/>
                  </a:cubicBezTo>
                  <a:cubicBezTo>
                    <a:pt x="852" y="708"/>
                    <a:pt x="827" y="725"/>
                    <a:pt x="800" y="739"/>
                  </a:cubicBezTo>
                  <a:cubicBezTo>
                    <a:pt x="831" y="681"/>
                    <a:pt x="861" y="620"/>
                    <a:pt x="882" y="556"/>
                  </a:cubicBezTo>
                  <a:cubicBezTo>
                    <a:pt x="906" y="474"/>
                    <a:pt x="916" y="385"/>
                    <a:pt x="943" y="300"/>
                  </a:cubicBezTo>
                  <a:cubicBezTo>
                    <a:pt x="957" y="256"/>
                    <a:pt x="940" y="212"/>
                    <a:pt x="909" y="178"/>
                  </a:cubicBezTo>
                  <a:cubicBezTo>
                    <a:pt x="863" y="77"/>
                    <a:pt x="749" y="1"/>
                    <a:pt x="638"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770;p84"/>
            <p:cNvSpPr/>
            <p:nvPr/>
          </p:nvSpPr>
          <p:spPr>
            <a:xfrm>
              <a:off x="3409129" y="2987072"/>
              <a:ext cx="86022" cy="82273"/>
            </a:xfrm>
            <a:custGeom>
              <a:avLst/>
              <a:gdLst/>
              <a:ahLst/>
              <a:cxnLst/>
              <a:rect l="l" t="t" r="r" b="b"/>
              <a:pathLst>
                <a:path w="2501" h="2392" extrusionOk="0">
                  <a:moveTo>
                    <a:pt x="1249" y="0"/>
                  </a:moveTo>
                  <a:cubicBezTo>
                    <a:pt x="1214" y="0"/>
                    <a:pt x="1179" y="2"/>
                    <a:pt x="1144" y="5"/>
                  </a:cubicBezTo>
                  <a:cubicBezTo>
                    <a:pt x="487" y="63"/>
                    <a:pt x="1" y="645"/>
                    <a:pt x="62" y="1302"/>
                  </a:cubicBezTo>
                  <a:cubicBezTo>
                    <a:pt x="117" y="1922"/>
                    <a:pt x="640" y="2391"/>
                    <a:pt x="1252" y="2391"/>
                  </a:cubicBezTo>
                  <a:cubicBezTo>
                    <a:pt x="1287" y="2391"/>
                    <a:pt x="1322" y="2390"/>
                    <a:pt x="1358" y="2387"/>
                  </a:cubicBezTo>
                  <a:cubicBezTo>
                    <a:pt x="2014" y="2325"/>
                    <a:pt x="2501" y="1747"/>
                    <a:pt x="2440" y="1087"/>
                  </a:cubicBezTo>
                  <a:cubicBezTo>
                    <a:pt x="2385" y="466"/>
                    <a:pt x="1861" y="0"/>
                    <a:pt x="1249"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771;p84"/>
            <p:cNvSpPr/>
            <p:nvPr/>
          </p:nvSpPr>
          <p:spPr>
            <a:xfrm>
              <a:off x="3675346" y="2924094"/>
              <a:ext cx="86022" cy="82170"/>
            </a:xfrm>
            <a:custGeom>
              <a:avLst/>
              <a:gdLst/>
              <a:ahLst/>
              <a:cxnLst/>
              <a:rect l="l" t="t" r="r" b="b"/>
              <a:pathLst>
                <a:path w="2501" h="2389" extrusionOk="0">
                  <a:moveTo>
                    <a:pt x="1255" y="1"/>
                  </a:moveTo>
                  <a:cubicBezTo>
                    <a:pt x="1218" y="1"/>
                    <a:pt x="1181" y="2"/>
                    <a:pt x="1144" y="6"/>
                  </a:cubicBezTo>
                  <a:cubicBezTo>
                    <a:pt x="487" y="64"/>
                    <a:pt x="1" y="642"/>
                    <a:pt x="62" y="1302"/>
                  </a:cubicBezTo>
                  <a:cubicBezTo>
                    <a:pt x="117" y="1922"/>
                    <a:pt x="639" y="2388"/>
                    <a:pt x="1251" y="2388"/>
                  </a:cubicBezTo>
                  <a:cubicBezTo>
                    <a:pt x="1286" y="2388"/>
                    <a:pt x="1322" y="2387"/>
                    <a:pt x="1358" y="2384"/>
                  </a:cubicBezTo>
                  <a:cubicBezTo>
                    <a:pt x="2015" y="2326"/>
                    <a:pt x="2501" y="1744"/>
                    <a:pt x="2440" y="1088"/>
                  </a:cubicBezTo>
                  <a:cubicBezTo>
                    <a:pt x="2386" y="469"/>
                    <a:pt x="1865" y="1"/>
                    <a:pt x="1255"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772;p84"/>
            <p:cNvSpPr/>
            <p:nvPr/>
          </p:nvSpPr>
          <p:spPr>
            <a:xfrm>
              <a:off x="3384674" y="2698738"/>
              <a:ext cx="349900" cy="397021"/>
            </a:xfrm>
            <a:custGeom>
              <a:avLst/>
              <a:gdLst/>
              <a:ahLst/>
              <a:cxnLst/>
              <a:rect l="l" t="t" r="r" b="b"/>
              <a:pathLst>
                <a:path w="10173" h="11543" extrusionOk="0">
                  <a:moveTo>
                    <a:pt x="4684" y="0"/>
                  </a:moveTo>
                  <a:cubicBezTo>
                    <a:pt x="4336" y="0"/>
                    <a:pt x="3983" y="44"/>
                    <a:pt x="3631" y="134"/>
                  </a:cubicBezTo>
                  <a:cubicBezTo>
                    <a:pt x="1371" y="716"/>
                    <a:pt x="0" y="3043"/>
                    <a:pt x="582" y="5305"/>
                  </a:cubicBezTo>
                  <a:lnTo>
                    <a:pt x="1371" y="8358"/>
                  </a:lnTo>
                  <a:cubicBezTo>
                    <a:pt x="1863" y="10268"/>
                    <a:pt x="3599" y="11543"/>
                    <a:pt x="5487" y="11543"/>
                  </a:cubicBezTo>
                  <a:cubicBezTo>
                    <a:pt x="5835" y="11543"/>
                    <a:pt x="6188" y="11500"/>
                    <a:pt x="6539" y="11409"/>
                  </a:cubicBezTo>
                  <a:cubicBezTo>
                    <a:pt x="8802" y="10824"/>
                    <a:pt x="10173" y="8497"/>
                    <a:pt x="9592" y="6238"/>
                  </a:cubicBezTo>
                  <a:lnTo>
                    <a:pt x="8802" y="3182"/>
                  </a:lnTo>
                  <a:cubicBezTo>
                    <a:pt x="8311" y="1275"/>
                    <a:pt x="6575" y="0"/>
                    <a:pt x="4684"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773;p84"/>
            <p:cNvSpPr/>
            <p:nvPr/>
          </p:nvSpPr>
          <p:spPr>
            <a:xfrm>
              <a:off x="3466328" y="2941429"/>
              <a:ext cx="38213" cy="35805"/>
            </a:xfrm>
            <a:custGeom>
              <a:avLst/>
              <a:gdLst/>
              <a:ahLst/>
              <a:cxnLst/>
              <a:rect l="l" t="t" r="r" b="b"/>
              <a:pathLst>
                <a:path w="1111" h="1041" extrusionOk="0">
                  <a:moveTo>
                    <a:pt x="542" y="1"/>
                  </a:moveTo>
                  <a:cubicBezTo>
                    <a:pt x="499" y="1"/>
                    <a:pt x="456" y="6"/>
                    <a:pt x="412" y="19"/>
                  </a:cubicBezTo>
                  <a:cubicBezTo>
                    <a:pt x="151" y="94"/>
                    <a:pt x="1" y="376"/>
                    <a:pt x="79" y="655"/>
                  </a:cubicBezTo>
                  <a:cubicBezTo>
                    <a:pt x="145" y="888"/>
                    <a:pt x="348" y="1041"/>
                    <a:pt x="565" y="1041"/>
                  </a:cubicBezTo>
                  <a:cubicBezTo>
                    <a:pt x="608" y="1041"/>
                    <a:pt x="652" y="1035"/>
                    <a:pt x="695" y="1022"/>
                  </a:cubicBezTo>
                  <a:cubicBezTo>
                    <a:pt x="960" y="948"/>
                    <a:pt x="1111" y="666"/>
                    <a:pt x="1032" y="386"/>
                  </a:cubicBezTo>
                  <a:cubicBezTo>
                    <a:pt x="967" y="153"/>
                    <a:pt x="761" y="1"/>
                    <a:pt x="5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774;p84"/>
            <p:cNvSpPr/>
            <p:nvPr/>
          </p:nvSpPr>
          <p:spPr>
            <a:xfrm>
              <a:off x="3590494" y="2911265"/>
              <a:ext cx="38178" cy="35840"/>
            </a:xfrm>
            <a:custGeom>
              <a:avLst/>
              <a:gdLst/>
              <a:ahLst/>
              <a:cxnLst/>
              <a:rect l="l" t="t" r="r" b="b"/>
              <a:pathLst>
                <a:path w="1110" h="1042" extrusionOk="0">
                  <a:moveTo>
                    <a:pt x="543" y="0"/>
                  </a:moveTo>
                  <a:cubicBezTo>
                    <a:pt x="501" y="0"/>
                    <a:pt x="458" y="6"/>
                    <a:pt x="416" y="18"/>
                  </a:cubicBezTo>
                  <a:cubicBezTo>
                    <a:pt x="150" y="93"/>
                    <a:pt x="1" y="379"/>
                    <a:pt x="79" y="654"/>
                  </a:cubicBezTo>
                  <a:cubicBezTo>
                    <a:pt x="145" y="889"/>
                    <a:pt x="352" y="1042"/>
                    <a:pt x="573" y="1042"/>
                  </a:cubicBezTo>
                  <a:cubicBezTo>
                    <a:pt x="614" y="1042"/>
                    <a:pt x="656" y="1036"/>
                    <a:pt x="698" y="1025"/>
                  </a:cubicBezTo>
                  <a:cubicBezTo>
                    <a:pt x="964" y="951"/>
                    <a:pt x="1110" y="665"/>
                    <a:pt x="1032" y="385"/>
                  </a:cubicBezTo>
                  <a:cubicBezTo>
                    <a:pt x="966" y="155"/>
                    <a:pt x="762" y="0"/>
                    <a:pt x="5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775;p84"/>
            <p:cNvSpPr/>
            <p:nvPr/>
          </p:nvSpPr>
          <p:spPr>
            <a:xfrm>
              <a:off x="3537629" y="2980537"/>
              <a:ext cx="51868" cy="30474"/>
            </a:xfrm>
            <a:custGeom>
              <a:avLst/>
              <a:gdLst/>
              <a:ahLst/>
              <a:cxnLst/>
              <a:rect l="l" t="t" r="r" b="b"/>
              <a:pathLst>
                <a:path w="1508" h="886" extrusionOk="0">
                  <a:moveTo>
                    <a:pt x="1427" y="0"/>
                  </a:moveTo>
                  <a:cubicBezTo>
                    <a:pt x="1390" y="0"/>
                    <a:pt x="1357" y="26"/>
                    <a:pt x="1351" y="63"/>
                  </a:cubicBezTo>
                  <a:cubicBezTo>
                    <a:pt x="1276" y="526"/>
                    <a:pt x="1126" y="597"/>
                    <a:pt x="966" y="672"/>
                  </a:cubicBezTo>
                  <a:cubicBezTo>
                    <a:pt x="943" y="681"/>
                    <a:pt x="919" y="692"/>
                    <a:pt x="895" y="705"/>
                  </a:cubicBezTo>
                  <a:cubicBezTo>
                    <a:pt x="860" y="724"/>
                    <a:pt x="812" y="736"/>
                    <a:pt x="756" y="736"/>
                  </a:cubicBezTo>
                  <a:cubicBezTo>
                    <a:pt x="597" y="736"/>
                    <a:pt x="369" y="644"/>
                    <a:pt x="143" y="365"/>
                  </a:cubicBezTo>
                  <a:cubicBezTo>
                    <a:pt x="128" y="346"/>
                    <a:pt x="107" y="337"/>
                    <a:pt x="86" y="337"/>
                  </a:cubicBezTo>
                  <a:cubicBezTo>
                    <a:pt x="70" y="337"/>
                    <a:pt x="53" y="343"/>
                    <a:pt x="38" y="355"/>
                  </a:cubicBezTo>
                  <a:cubicBezTo>
                    <a:pt x="7" y="379"/>
                    <a:pt x="0" y="427"/>
                    <a:pt x="27" y="460"/>
                  </a:cubicBezTo>
                  <a:cubicBezTo>
                    <a:pt x="272" y="763"/>
                    <a:pt x="544" y="886"/>
                    <a:pt x="756" y="886"/>
                  </a:cubicBezTo>
                  <a:cubicBezTo>
                    <a:pt x="834" y="886"/>
                    <a:pt x="905" y="868"/>
                    <a:pt x="963" y="838"/>
                  </a:cubicBezTo>
                  <a:cubicBezTo>
                    <a:pt x="983" y="828"/>
                    <a:pt x="1007" y="818"/>
                    <a:pt x="1031" y="804"/>
                  </a:cubicBezTo>
                  <a:cubicBezTo>
                    <a:pt x="1208" y="722"/>
                    <a:pt x="1412" y="628"/>
                    <a:pt x="1500" y="86"/>
                  </a:cubicBezTo>
                  <a:cubicBezTo>
                    <a:pt x="1508" y="45"/>
                    <a:pt x="1480" y="8"/>
                    <a:pt x="1439" y="1"/>
                  </a:cubicBezTo>
                  <a:cubicBezTo>
                    <a:pt x="1435" y="1"/>
                    <a:pt x="1431" y="0"/>
                    <a:pt x="14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776;p84"/>
            <p:cNvSpPr/>
            <p:nvPr/>
          </p:nvSpPr>
          <p:spPr>
            <a:xfrm>
              <a:off x="3586298" y="2864901"/>
              <a:ext cx="41343" cy="13896"/>
            </a:xfrm>
            <a:custGeom>
              <a:avLst/>
              <a:gdLst/>
              <a:ahLst/>
              <a:cxnLst/>
              <a:rect l="l" t="t" r="r" b="b"/>
              <a:pathLst>
                <a:path w="1202" h="404" extrusionOk="0">
                  <a:moveTo>
                    <a:pt x="601" y="0"/>
                  </a:moveTo>
                  <a:cubicBezTo>
                    <a:pt x="587" y="0"/>
                    <a:pt x="572" y="1"/>
                    <a:pt x="558" y="2"/>
                  </a:cubicBezTo>
                  <a:cubicBezTo>
                    <a:pt x="249" y="25"/>
                    <a:pt x="38" y="270"/>
                    <a:pt x="27" y="281"/>
                  </a:cubicBezTo>
                  <a:cubicBezTo>
                    <a:pt x="0" y="315"/>
                    <a:pt x="4" y="359"/>
                    <a:pt x="38" y="386"/>
                  </a:cubicBezTo>
                  <a:cubicBezTo>
                    <a:pt x="52" y="400"/>
                    <a:pt x="68" y="403"/>
                    <a:pt x="85" y="403"/>
                  </a:cubicBezTo>
                  <a:cubicBezTo>
                    <a:pt x="106" y="403"/>
                    <a:pt x="126" y="397"/>
                    <a:pt x="143" y="380"/>
                  </a:cubicBezTo>
                  <a:cubicBezTo>
                    <a:pt x="143" y="376"/>
                    <a:pt x="324" y="168"/>
                    <a:pt x="572" y="152"/>
                  </a:cubicBezTo>
                  <a:cubicBezTo>
                    <a:pt x="583" y="151"/>
                    <a:pt x="594" y="151"/>
                    <a:pt x="605" y="151"/>
                  </a:cubicBezTo>
                  <a:cubicBezTo>
                    <a:pt x="842" y="151"/>
                    <a:pt x="1069" y="318"/>
                    <a:pt x="1072" y="318"/>
                  </a:cubicBezTo>
                  <a:cubicBezTo>
                    <a:pt x="1086" y="330"/>
                    <a:pt x="1103" y="335"/>
                    <a:pt x="1119" y="335"/>
                  </a:cubicBezTo>
                  <a:cubicBezTo>
                    <a:pt x="1142" y="335"/>
                    <a:pt x="1164" y="324"/>
                    <a:pt x="1178" y="304"/>
                  </a:cubicBezTo>
                  <a:cubicBezTo>
                    <a:pt x="1202" y="270"/>
                    <a:pt x="1195" y="226"/>
                    <a:pt x="1164" y="199"/>
                  </a:cubicBezTo>
                  <a:cubicBezTo>
                    <a:pt x="1151" y="193"/>
                    <a:pt x="894" y="0"/>
                    <a:pt x="6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777;p84"/>
            <p:cNvSpPr/>
            <p:nvPr/>
          </p:nvSpPr>
          <p:spPr>
            <a:xfrm>
              <a:off x="3449474" y="2898642"/>
              <a:ext cx="35152" cy="25796"/>
            </a:xfrm>
            <a:custGeom>
              <a:avLst/>
              <a:gdLst/>
              <a:ahLst/>
              <a:cxnLst/>
              <a:rect l="l" t="t" r="r" b="b"/>
              <a:pathLst>
                <a:path w="1022" h="750" extrusionOk="0">
                  <a:moveTo>
                    <a:pt x="746" y="1"/>
                  </a:moveTo>
                  <a:cubicBezTo>
                    <a:pt x="618" y="1"/>
                    <a:pt x="453" y="23"/>
                    <a:pt x="318" y="116"/>
                  </a:cubicBezTo>
                  <a:cubicBezTo>
                    <a:pt x="59" y="297"/>
                    <a:pt x="12" y="650"/>
                    <a:pt x="8" y="664"/>
                  </a:cubicBezTo>
                  <a:cubicBezTo>
                    <a:pt x="1" y="705"/>
                    <a:pt x="32" y="743"/>
                    <a:pt x="73" y="749"/>
                  </a:cubicBezTo>
                  <a:lnTo>
                    <a:pt x="83" y="749"/>
                  </a:lnTo>
                  <a:cubicBezTo>
                    <a:pt x="120" y="749"/>
                    <a:pt x="151" y="722"/>
                    <a:pt x="158" y="685"/>
                  </a:cubicBezTo>
                  <a:cubicBezTo>
                    <a:pt x="158" y="681"/>
                    <a:pt x="199" y="382"/>
                    <a:pt x="403" y="242"/>
                  </a:cubicBezTo>
                  <a:cubicBezTo>
                    <a:pt x="509" y="168"/>
                    <a:pt x="644" y="150"/>
                    <a:pt x="750" y="150"/>
                  </a:cubicBezTo>
                  <a:cubicBezTo>
                    <a:pt x="848" y="150"/>
                    <a:pt x="921" y="165"/>
                    <a:pt x="923" y="167"/>
                  </a:cubicBezTo>
                  <a:cubicBezTo>
                    <a:pt x="928" y="168"/>
                    <a:pt x="933" y="168"/>
                    <a:pt x="938" y="168"/>
                  </a:cubicBezTo>
                  <a:cubicBezTo>
                    <a:pt x="972" y="168"/>
                    <a:pt x="1003" y="146"/>
                    <a:pt x="1012" y="110"/>
                  </a:cubicBezTo>
                  <a:cubicBezTo>
                    <a:pt x="1022" y="69"/>
                    <a:pt x="995" y="28"/>
                    <a:pt x="954" y="21"/>
                  </a:cubicBezTo>
                  <a:cubicBezTo>
                    <a:pt x="947" y="19"/>
                    <a:pt x="862" y="1"/>
                    <a:pt x="7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778;p84"/>
            <p:cNvSpPr/>
            <p:nvPr/>
          </p:nvSpPr>
          <p:spPr>
            <a:xfrm>
              <a:off x="3532710" y="2890078"/>
              <a:ext cx="25418" cy="81275"/>
            </a:xfrm>
            <a:custGeom>
              <a:avLst/>
              <a:gdLst/>
              <a:ahLst/>
              <a:cxnLst/>
              <a:rect l="l" t="t" r="r" b="b"/>
              <a:pathLst>
                <a:path w="739" h="2363" extrusionOk="0">
                  <a:moveTo>
                    <a:pt x="80" y="0"/>
                  </a:moveTo>
                  <a:cubicBezTo>
                    <a:pt x="76" y="0"/>
                    <a:pt x="72" y="1"/>
                    <a:pt x="68" y="1"/>
                  </a:cubicBezTo>
                  <a:cubicBezTo>
                    <a:pt x="27" y="8"/>
                    <a:pt x="0" y="45"/>
                    <a:pt x="7" y="86"/>
                  </a:cubicBezTo>
                  <a:cubicBezTo>
                    <a:pt x="38" y="290"/>
                    <a:pt x="62" y="505"/>
                    <a:pt x="85" y="709"/>
                  </a:cubicBezTo>
                  <a:cubicBezTo>
                    <a:pt x="164" y="1410"/>
                    <a:pt x="235" y="2074"/>
                    <a:pt x="610" y="2349"/>
                  </a:cubicBezTo>
                  <a:cubicBezTo>
                    <a:pt x="623" y="2359"/>
                    <a:pt x="640" y="2363"/>
                    <a:pt x="654" y="2363"/>
                  </a:cubicBezTo>
                  <a:cubicBezTo>
                    <a:pt x="677" y="2363"/>
                    <a:pt x="698" y="2352"/>
                    <a:pt x="715" y="2332"/>
                  </a:cubicBezTo>
                  <a:cubicBezTo>
                    <a:pt x="739" y="2298"/>
                    <a:pt x="732" y="2253"/>
                    <a:pt x="698" y="2226"/>
                  </a:cubicBezTo>
                  <a:cubicBezTo>
                    <a:pt x="378" y="1992"/>
                    <a:pt x="307" y="1362"/>
                    <a:pt x="231" y="692"/>
                  </a:cubicBezTo>
                  <a:cubicBezTo>
                    <a:pt x="211" y="485"/>
                    <a:pt x="187" y="270"/>
                    <a:pt x="153" y="62"/>
                  </a:cubicBezTo>
                  <a:cubicBezTo>
                    <a:pt x="147" y="26"/>
                    <a:pt x="116" y="0"/>
                    <a:pt x="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779;p84"/>
            <p:cNvSpPr/>
            <p:nvPr/>
          </p:nvSpPr>
          <p:spPr>
            <a:xfrm>
              <a:off x="3326719" y="2658427"/>
              <a:ext cx="395611" cy="264601"/>
            </a:xfrm>
            <a:custGeom>
              <a:avLst/>
              <a:gdLst/>
              <a:ahLst/>
              <a:cxnLst/>
              <a:rect l="l" t="t" r="r" b="b"/>
              <a:pathLst>
                <a:path w="11502" h="7693" extrusionOk="0">
                  <a:moveTo>
                    <a:pt x="4809" y="1"/>
                  </a:moveTo>
                  <a:cubicBezTo>
                    <a:pt x="4349" y="1"/>
                    <a:pt x="3888" y="10"/>
                    <a:pt x="3427" y="27"/>
                  </a:cubicBezTo>
                  <a:cubicBezTo>
                    <a:pt x="2879" y="47"/>
                    <a:pt x="2325" y="78"/>
                    <a:pt x="1787" y="190"/>
                  </a:cubicBezTo>
                  <a:cubicBezTo>
                    <a:pt x="1675" y="214"/>
                    <a:pt x="1552" y="248"/>
                    <a:pt x="1491" y="343"/>
                  </a:cubicBezTo>
                  <a:cubicBezTo>
                    <a:pt x="1444" y="418"/>
                    <a:pt x="1450" y="516"/>
                    <a:pt x="1461" y="605"/>
                  </a:cubicBezTo>
                  <a:cubicBezTo>
                    <a:pt x="1525" y="1108"/>
                    <a:pt x="1791" y="1582"/>
                    <a:pt x="2185" y="1895"/>
                  </a:cubicBezTo>
                  <a:lnTo>
                    <a:pt x="2009" y="1976"/>
                  </a:lnTo>
                  <a:cubicBezTo>
                    <a:pt x="1842" y="1990"/>
                    <a:pt x="1675" y="2000"/>
                    <a:pt x="1508" y="2014"/>
                  </a:cubicBezTo>
                  <a:cubicBezTo>
                    <a:pt x="1168" y="2038"/>
                    <a:pt x="814" y="2068"/>
                    <a:pt x="518" y="2239"/>
                  </a:cubicBezTo>
                  <a:cubicBezTo>
                    <a:pt x="222" y="2405"/>
                    <a:pt x="1" y="2759"/>
                    <a:pt x="96" y="3085"/>
                  </a:cubicBezTo>
                  <a:cubicBezTo>
                    <a:pt x="161" y="3307"/>
                    <a:pt x="348" y="3467"/>
                    <a:pt x="525" y="3613"/>
                  </a:cubicBezTo>
                  <a:cubicBezTo>
                    <a:pt x="692" y="3749"/>
                    <a:pt x="858" y="3882"/>
                    <a:pt x="1021" y="4018"/>
                  </a:cubicBezTo>
                  <a:lnTo>
                    <a:pt x="977" y="4052"/>
                  </a:lnTo>
                  <a:cubicBezTo>
                    <a:pt x="528" y="4134"/>
                    <a:pt x="164" y="4555"/>
                    <a:pt x="148" y="5012"/>
                  </a:cubicBezTo>
                  <a:cubicBezTo>
                    <a:pt x="144" y="5195"/>
                    <a:pt x="192" y="5386"/>
                    <a:pt x="321" y="5515"/>
                  </a:cubicBezTo>
                  <a:cubicBezTo>
                    <a:pt x="447" y="5640"/>
                    <a:pt x="899" y="6022"/>
                    <a:pt x="1076" y="6049"/>
                  </a:cubicBezTo>
                  <a:cubicBezTo>
                    <a:pt x="1300" y="6084"/>
                    <a:pt x="1526" y="6101"/>
                    <a:pt x="1754" y="6101"/>
                  </a:cubicBezTo>
                  <a:cubicBezTo>
                    <a:pt x="2281" y="6101"/>
                    <a:pt x="2810" y="6009"/>
                    <a:pt x="3305" y="5838"/>
                  </a:cubicBezTo>
                  <a:cubicBezTo>
                    <a:pt x="3914" y="5627"/>
                    <a:pt x="4550" y="5403"/>
                    <a:pt x="5159" y="5191"/>
                  </a:cubicBezTo>
                  <a:cubicBezTo>
                    <a:pt x="5693" y="5008"/>
                    <a:pt x="6278" y="4783"/>
                    <a:pt x="6643" y="4351"/>
                  </a:cubicBezTo>
                  <a:cubicBezTo>
                    <a:pt x="7068" y="3848"/>
                    <a:pt x="6888" y="4032"/>
                    <a:pt x="7558" y="3443"/>
                  </a:cubicBezTo>
                  <a:cubicBezTo>
                    <a:pt x="7713" y="3306"/>
                    <a:pt x="7866" y="3250"/>
                    <a:pt x="8029" y="3250"/>
                  </a:cubicBezTo>
                  <a:cubicBezTo>
                    <a:pt x="8220" y="3250"/>
                    <a:pt x="8425" y="3327"/>
                    <a:pt x="8664" y="3443"/>
                  </a:cubicBezTo>
                  <a:cubicBezTo>
                    <a:pt x="8949" y="3579"/>
                    <a:pt x="9075" y="3841"/>
                    <a:pt x="9187" y="4134"/>
                  </a:cubicBezTo>
                  <a:cubicBezTo>
                    <a:pt x="9667" y="5379"/>
                    <a:pt x="10677" y="6396"/>
                    <a:pt x="10974" y="7692"/>
                  </a:cubicBezTo>
                  <a:cubicBezTo>
                    <a:pt x="11110" y="7689"/>
                    <a:pt x="11242" y="7682"/>
                    <a:pt x="11379" y="7675"/>
                  </a:cubicBezTo>
                  <a:lnTo>
                    <a:pt x="11484" y="7645"/>
                  </a:lnTo>
                  <a:cubicBezTo>
                    <a:pt x="11501" y="6212"/>
                    <a:pt x="11365" y="4753"/>
                    <a:pt x="10817" y="3432"/>
                  </a:cubicBezTo>
                  <a:cubicBezTo>
                    <a:pt x="10269" y="2109"/>
                    <a:pt x="9265" y="929"/>
                    <a:pt x="7935" y="405"/>
                  </a:cubicBezTo>
                  <a:cubicBezTo>
                    <a:pt x="7064" y="61"/>
                    <a:pt x="6109" y="13"/>
                    <a:pt x="5170" y="3"/>
                  </a:cubicBezTo>
                  <a:cubicBezTo>
                    <a:pt x="5049" y="2"/>
                    <a:pt x="4929" y="1"/>
                    <a:pt x="4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693;p59"/>
          <p:cNvSpPr/>
          <p:nvPr/>
        </p:nvSpPr>
        <p:spPr>
          <a:xfrm>
            <a:off x="2555776" y="3701850"/>
            <a:ext cx="6552728" cy="1174155"/>
          </a:xfrm>
          <a:custGeom>
            <a:avLst/>
            <a:gdLst/>
            <a:ahLst/>
            <a:cxnLst/>
            <a:rect l="l" t="t" r="r" b="b"/>
            <a:pathLst>
              <a:path w="318925" h="63084" extrusionOk="0">
                <a:moveTo>
                  <a:pt x="318925" y="63084"/>
                </a:moveTo>
                <a:cubicBezTo>
                  <a:pt x="310560" y="58895"/>
                  <a:pt x="300243" y="61809"/>
                  <a:pt x="290888" y="61809"/>
                </a:cubicBezTo>
                <a:cubicBezTo>
                  <a:pt x="269350" y="61809"/>
                  <a:pt x="246527" y="64073"/>
                  <a:pt x="226529" y="56074"/>
                </a:cubicBezTo>
                <a:cubicBezTo>
                  <a:pt x="196561" y="44087"/>
                  <a:pt x="172265" y="19843"/>
                  <a:pt x="141780" y="9239"/>
                </a:cubicBezTo>
                <a:cubicBezTo>
                  <a:pt x="118228" y="1047"/>
                  <a:pt x="92481" y="0"/>
                  <a:pt x="67545" y="0"/>
                </a:cubicBezTo>
                <a:cubicBezTo>
                  <a:pt x="49876" y="0"/>
                  <a:pt x="31982" y="3116"/>
                  <a:pt x="15293" y="8921"/>
                </a:cubicBezTo>
                <a:cubicBezTo>
                  <a:pt x="10278" y="10666"/>
                  <a:pt x="4419" y="10437"/>
                  <a:pt x="0" y="13381"/>
                </a:cubicBezTo>
              </a:path>
            </a:pathLst>
          </a:custGeom>
          <a:noFill/>
          <a:ln w="19050" cap="flat" cmpd="sng">
            <a:solidFill>
              <a:schemeClr val="accent4"/>
            </a:solidFill>
            <a:prstDash val="dot"/>
            <a:round/>
            <a:headEnd type="none" w="med" len="med"/>
            <a:tailEnd type="none" w="med" len="med"/>
          </a:ln>
        </p:spPr>
      </p:sp>
      <p:grpSp>
        <p:nvGrpSpPr>
          <p:cNvPr id="75" name="Google Shape;736;p59"/>
          <p:cNvGrpSpPr/>
          <p:nvPr/>
        </p:nvGrpSpPr>
        <p:grpSpPr>
          <a:xfrm rot="21370411">
            <a:off x="2076600" y="3601572"/>
            <a:ext cx="673302" cy="678737"/>
            <a:chOff x="4566208" y="2132179"/>
            <a:chExt cx="1190999" cy="1200614"/>
          </a:xfrm>
        </p:grpSpPr>
        <p:sp>
          <p:nvSpPr>
            <p:cNvPr id="76" name="Google Shape;737;p59"/>
            <p:cNvSpPr/>
            <p:nvPr/>
          </p:nvSpPr>
          <p:spPr>
            <a:xfrm rot="724461">
              <a:off x="4661765" y="2197509"/>
              <a:ext cx="729412" cy="990771"/>
            </a:xfrm>
            <a:custGeom>
              <a:avLst/>
              <a:gdLst/>
              <a:ahLst/>
              <a:cxnLst/>
              <a:rect l="l" t="t" r="r" b="b"/>
              <a:pathLst>
                <a:path w="6952" h="9443" extrusionOk="0">
                  <a:moveTo>
                    <a:pt x="6952" y="0"/>
                  </a:moveTo>
                  <a:lnTo>
                    <a:pt x="1" y="9443"/>
                  </a:lnTo>
                  <a:lnTo>
                    <a:pt x="6952" y="4543"/>
                  </a:lnTo>
                  <a:lnTo>
                    <a:pt x="6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38;p59"/>
            <p:cNvSpPr/>
            <p:nvPr/>
          </p:nvSpPr>
          <p:spPr>
            <a:xfrm rot="724461">
              <a:off x="4602634" y="2756601"/>
              <a:ext cx="899384" cy="443397"/>
            </a:xfrm>
            <a:custGeom>
              <a:avLst/>
              <a:gdLst/>
              <a:ahLst/>
              <a:cxnLst/>
              <a:rect l="l" t="t" r="r" b="b"/>
              <a:pathLst>
                <a:path w="8572" h="4226" extrusionOk="0">
                  <a:moveTo>
                    <a:pt x="8301" y="0"/>
                  </a:moveTo>
                  <a:lnTo>
                    <a:pt x="1" y="4226"/>
                  </a:lnTo>
                  <a:lnTo>
                    <a:pt x="8572" y="2971"/>
                  </a:lnTo>
                  <a:lnTo>
                    <a:pt x="83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39;p59"/>
            <p:cNvSpPr/>
            <p:nvPr/>
          </p:nvSpPr>
          <p:spPr>
            <a:xfrm rot="724461">
              <a:off x="4607723" y="2708483"/>
              <a:ext cx="1107968" cy="514114"/>
            </a:xfrm>
            <a:custGeom>
              <a:avLst/>
              <a:gdLst/>
              <a:ahLst/>
              <a:cxnLst/>
              <a:rect l="l" t="t" r="r" b="b"/>
              <a:pathLst>
                <a:path w="10560" h="4900" extrusionOk="0">
                  <a:moveTo>
                    <a:pt x="6952" y="0"/>
                  </a:moveTo>
                  <a:lnTo>
                    <a:pt x="1" y="4900"/>
                  </a:lnTo>
                  <a:lnTo>
                    <a:pt x="10559" y="1046"/>
                  </a:lnTo>
                  <a:lnTo>
                    <a:pt x="6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40;p59"/>
            <p:cNvSpPr/>
            <p:nvPr/>
          </p:nvSpPr>
          <p:spPr>
            <a:xfrm rot="724461">
              <a:off x="4617060" y="2620208"/>
              <a:ext cx="791735" cy="569932"/>
            </a:xfrm>
            <a:custGeom>
              <a:avLst/>
              <a:gdLst/>
              <a:ahLst/>
              <a:cxnLst/>
              <a:rect l="l" t="t" r="r" b="b"/>
              <a:pathLst>
                <a:path w="7546" h="5432" extrusionOk="0">
                  <a:moveTo>
                    <a:pt x="6952" y="1"/>
                  </a:moveTo>
                  <a:lnTo>
                    <a:pt x="1" y="5432"/>
                  </a:lnTo>
                  <a:lnTo>
                    <a:pt x="7546" y="709"/>
                  </a:lnTo>
                  <a:lnTo>
                    <a:pt x="69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46393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76"/>
          <p:cNvSpPr txBox="1">
            <a:spLocks noGrp="1"/>
          </p:cNvSpPr>
          <p:nvPr>
            <p:ph type="title"/>
          </p:nvPr>
        </p:nvSpPr>
        <p:spPr>
          <a:xfrm>
            <a:off x="353810" y="339502"/>
            <a:ext cx="565835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Jenis-Jenis Risiko Usaha</a:t>
            </a:r>
            <a:endParaRPr/>
          </a:p>
        </p:txBody>
      </p:sp>
      <p:sp>
        <p:nvSpPr>
          <p:cNvPr id="1251" name="Google Shape;1251;p76"/>
          <p:cNvSpPr txBox="1">
            <a:spLocks noGrp="1"/>
          </p:cNvSpPr>
          <p:nvPr>
            <p:ph type="body" idx="2"/>
          </p:nvPr>
        </p:nvSpPr>
        <p:spPr>
          <a:xfrm flipH="1">
            <a:off x="3491880" y="1347614"/>
            <a:ext cx="4536504" cy="2808312"/>
          </a:xfrm>
          <a:prstGeom prst="rect">
            <a:avLst/>
          </a:prstGeom>
        </p:spPr>
        <p:txBody>
          <a:bodyPr spcFirstLastPara="1" wrap="square" lIns="91425" tIns="91425" rIns="91425" bIns="91425" anchor="t" anchorCtr="0">
            <a:noAutofit/>
          </a:bodyPr>
          <a:lstStyle/>
          <a:p>
            <a:pPr marL="2170800" lvl="7" indent="-342900" algn="l">
              <a:spcBef>
                <a:spcPts val="0"/>
              </a:spcBef>
              <a:spcAft>
                <a:spcPts val="1200"/>
              </a:spcAft>
              <a:buFont typeface="+mj-lt"/>
              <a:buAutoNum type="arabicPeriod" startAt="5"/>
            </a:pPr>
            <a:r>
              <a:rPr lang="en-ID" sz="1200" b="1"/>
              <a:t>Risiko Rill</a:t>
            </a:r>
          </a:p>
          <a:p>
            <a:pPr marL="0" lvl="0" indent="0" algn="just" rtl="0">
              <a:spcBef>
                <a:spcPts val="0"/>
              </a:spcBef>
              <a:buNone/>
            </a:pPr>
            <a:r>
              <a:rPr lang="en-ID" sz="1400"/>
              <a:t>Risiko rill yang terlihat, bisa dihitung, bisa diantisipasi dan bisa dihindari. Berikut adalah hal-hal yang termasuk dalam risiko rill:</a:t>
            </a:r>
          </a:p>
          <a:p>
            <a:pPr marL="342900" lvl="0" indent="-342900" algn="just" rtl="0">
              <a:spcBef>
                <a:spcPts val="0"/>
              </a:spcBef>
              <a:buAutoNum type="alphaLcParenR"/>
            </a:pPr>
            <a:r>
              <a:rPr lang="en-ID" sz="1400"/>
              <a:t>Kehilangan modal</a:t>
            </a:r>
          </a:p>
          <a:p>
            <a:pPr marL="342900" lvl="0" indent="-342900" algn="just" rtl="0">
              <a:spcBef>
                <a:spcPts val="0"/>
              </a:spcBef>
              <a:buAutoNum type="alphaLcParenR"/>
            </a:pPr>
            <a:r>
              <a:rPr lang="en-ID" sz="1400"/>
              <a:t>Kehilangan kesempatan</a:t>
            </a:r>
          </a:p>
          <a:p>
            <a:pPr marL="342900" lvl="0" indent="-342900" algn="just" rtl="0">
              <a:spcBef>
                <a:spcPts val="0"/>
              </a:spcBef>
              <a:buAutoNum type="alphaLcParenR"/>
            </a:pPr>
            <a:r>
              <a:rPr lang="en-ID" sz="1400"/>
              <a:t>Kehilangan mata pencaharian</a:t>
            </a:r>
          </a:p>
          <a:p>
            <a:pPr marL="342900" lvl="0" indent="-342900" algn="just" rtl="0">
              <a:spcBef>
                <a:spcPts val="0"/>
              </a:spcBef>
              <a:buAutoNum type="alphaLcParenR"/>
            </a:pPr>
            <a:r>
              <a:rPr lang="en-ID" sz="1400"/>
              <a:t>Kehilangan kendali atas kekuasaan yang dimilikinya (</a:t>
            </a:r>
            <a:r>
              <a:rPr lang="en-ID" sz="1400" i="1"/>
              <a:t>dicision making</a:t>
            </a:r>
            <a:r>
              <a:rPr lang="en-ID" sz="1400"/>
              <a:t>) karena ada pengalihan gaya bisnis keluarga menjadi gaya bisnis profesional</a:t>
            </a:r>
          </a:p>
        </p:txBody>
      </p:sp>
      <p:grpSp>
        <p:nvGrpSpPr>
          <p:cNvPr id="80" name="Google Shape;1780;p84"/>
          <p:cNvGrpSpPr/>
          <p:nvPr/>
        </p:nvGrpSpPr>
        <p:grpSpPr>
          <a:xfrm>
            <a:off x="1088580" y="1491630"/>
            <a:ext cx="1467195" cy="3064507"/>
            <a:chOff x="6353381" y="1075113"/>
            <a:chExt cx="1066629" cy="2496521"/>
          </a:xfrm>
        </p:grpSpPr>
        <p:sp>
          <p:nvSpPr>
            <p:cNvPr id="81" name="Google Shape;1781;p84"/>
            <p:cNvSpPr/>
            <p:nvPr/>
          </p:nvSpPr>
          <p:spPr>
            <a:xfrm>
              <a:off x="6994949" y="2380600"/>
              <a:ext cx="106624" cy="1101780"/>
            </a:xfrm>
            <a:custGeom>
              <a:avLst/>
              <a:gdLst/>
              <a:ahLst/>
              <a:cxnLst/>
              <a:rect l="l" t="t" r="r" b="b"/>
              <a:pathLst>
                <a:path w="1756" h="18146" extrusionOk="0">
                  <a:moveTo>
                    <a:pt x="878" y="1"/>
                  </a:moveTo>
                  <a:cubicBezTo>
                    <a:pt x="394" y="1"/>
                    <a:pt x="0" y="395"/>
                    <a:pt x="0" y="879"/>
                  </a:cubicBezTo>
                  <a:lnTo>
                    <a:pt x="0" y="17268"/>
                  </a:lnTo>
                  <a:cubicBezTo>
                    <a:pt x="0" y="17750"/>
                    <a:pt x="394" y="18146"/>
                    <a:pt x="878" y="18146"/>
                  </a:cubicBezTo>
                  <a:cubicBezTo>
                    <a:pt x="1365" y="18146"/>
                    <a:pt x="1756" y="17750"/>
                    <a:pt x="1756" y="17268"/>
                  </a:cubicBezTo>
                  <a:lnTo>
                    <a:pt x="1756" y="879"/>
                  </a:lnTo>
                  <a:cubicBezTo>
                    <a:pt x="1756" y="395"/>
                    <a:pt x="1365" y="1"/>
                    <a:pt x="878"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782;p84"/>
            <p:cNvSpPr/>
            <p:nvPr/>
          </p:nvSpPr>
          <p:spPr>
            <a:xfrm>
              <a:off x="6950684" y="3405450"/>
              <a:ext cx="372396" cy="164727"/>
            </a:xfrm>
            <a:custGeom>
              <a:avLst/>
              <a:gdLst/>
              <a:ahLst/>
              <a:cxnLst/>
              <a:rect l="l" t="t" r="r" b="b"/>
              <a:pathLst>
                <a:path w="6133" h="2713" extrusionOk="0">
                  <a:moveTo>
                    <a:pt x="600" y="1"/>
                  </a:moveTo>
                  <a:cubicBezTo>
                    <a:pt x="1" y="1396"/>
                    <a:pt x="600" y="2713"/>
                    <a:pt x="600" y="2713"/>
                  </a:cubicBezTo>
                  <a:lnTo>
                    <a:pt x="4920" y="2713"/>
                  </a:lnTo>
                  <a:cubicBezTo>
                    <a:pt x="4920" y="2713"/>
                    <a:pt x="6132" y="2376"/>
                    <a:pt x="2610" y="31"/>
                  </a:cubicBezTo>
                  <a:lnTo>
                    <a:pt x="6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783;p84"/>
            <p:cNvSpPr/>
            <p:nvPr/>
          </p:nvSpPr>
          <p:spPr>
            <a:xfrm>
              <a:off x="6973029" y="3543036"/>
              <a:ext cx="297710" cy="28598"/>
            </a:xfrm>
            <a:custGeom>
              <a:avLst/>
              <a:gdLst/>
              <a:ahLst/>
              <a:cxnLst/>
              <a:rect l="l" t="t" r="r" b="b"/>
              <a:pathLst>
                <a:path w="4903" h="471" extrusionOk="0">
                  <a:moveTo>
                    <a:pt x="0" y="1"/>
                  </a:moveTo>
                  <a:lnTo>
                    <a:pt x="130" y="470"/>
                  </a:lnTo>
                  <a:lnTo>
                    <a:pt x="4580" y="470"/>
                  </a:lnTo>
                  <a:cubicBezTo>
                    <a:pt x="4903" y="361"/>
                    <a:pt x="4760" y="1"/>
                    <a:pt x="4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784;p84"/>
            <p:cNvSpPr/>
            <p:nvPr/>
          </p:nvSpPr>
          <p:spPr>
            <a:xfrm>
              <a:off x="7135394" y="3471208"/>
              <a:ext cx="126662" cy="71890"/>
            </a:xfrm>
            <a:custGeom>
              <a:avLst/>
              <a:gdLst/>
              <a:ahLst/>
              <a:cxnLst/>
              <a:rect l="l" t="t" r="r" b="b"/>
              <a:pathLst>
                <a:path w="2086" h="1184" extrusionOk="0">
                  <a:moveTo>
                    <a:pt x="903" y="0"/>
                  </a:moveTo>
                  <a:cubicBezTo>
                    <a:pt x="659" y="0"/>
                    <a:pt x="25" y="105"/>
                    <a:pt x="0" y="1184"/>
                  </a:cubicBezTo>
                  <a:lnTo>
                    <a:pt x="2086" y="1184"/>
                  </a:lnTo>
                  <a:cubicBezTo>
                    <a:pt x="2086" y="1184"/>
                    <a:pt x="2049" y="789"/>
                    <a:pt x="997" y="6"/>
                  </a:cubicBezTo>
                  <a:cubicBezTo>
                    <a:pt x="997" y="6"/>
                    <a:pt x="961" y="0"/>
                    <a:pt x="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85;p84"/>
            <p:cNvSpPr/>
            <p:nvPr/>
          </p:nvSpPr>
          <p:spPr>
            <a:xfrm>
              <a:off x="7005878" y="3464529"/>
              <a:ext cx="52098" cy="45720"/>
            </a:xfrm>
            <a:custGeom>
              <a:avLst/>
              <a:gdLst/>
              <a:ahLst/>
              <a:cxnLst/>
              <a:rect l="l" t="t" r="r" b="b"/>
              <a:pathLst>
                <a:path w="858" h="753" extrusionOk="0">
                  <a:moveTo>
                    <a:pt x="429" y="0"/>
                  </a:moveTo>
                  <a:cubicBezTo>
                    <a:pt x="194" y="0"/>
                    <a:pt x="1" y="168"/>
                    <a:pt x="1" y="375"/>
                  </a:cubicBezTo>
                  <a:cubicBezTo>
                    <a:pt x="1" y="583"/>
                    <a:pt x="194" y="753"/>
                    <a:pt x="429" y="753"/>
                  </a:cubicBezTo>
                  <a:cubicBezTo>
                    <a:pt x="667" y="753"/>
                    <a:pt x="858" y="583"/>
                    <a:pt x="858" y="375"/>
                  </a:cubicBezTo>
                  <a:cubicBezTo>
                    <a:pt x="858" y="168"/>
                    <a:pt x="667"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86;p84"/>
            <p:cNvSpPr/>
            <p:nvPr/>
          </p:nvSpPr>
          <p:spPr>
            <a:xfrm>
              <a:off x="6773867" y="2380600"/>
              <a:ext cx="114336" cy="1069114"/>
            </a:xfrm>
            <a:custGeom>
              <a:avLst/>
              <a:gdLst/>
              <a:ahLst/>
              <a:cxnLst/>
              <a:rect l="l" t="t" r="r" b="b"/>
              <a:pathLst>
                <a:path w="1883" h="17608" extrusionOk="0">
                  <a:moveTo>
                    <a:pt x="875" y="1"/>
                  </a:moveTo>
                  <a:cubicBezTo>
                    <a:pt x="389" y="4"/>
                    <a:pt x="1" y="403"/>
                    <a:pt x="4" y="885"/>
                  </a:cubicBezTo>
                  <a:lnTo>
                    <a:pt x="123" y="16737"/>
                  </a:lnTo>
                  <a:cubicBezTo>
                    <a:pt x="127" y="17220"/>
                    <a:pt x="521" y="17608"/>
                    <a:pt x="1001" y="17608"/>
                  </a:cubicBezTo>
                  <a:lnTo>
                    <a:pt x="1008" y="17608"/>
                  </a:lnTo>
                  <a:cubicBezTo>
                    <a:pt x="1494" y="17604"/>
                    <a:pt x="1882" y="17207"/>
                    <a:pt x="1879" y="16723"/>
                  </a:cubicBezTo>
                  <a:lnTo>
                    <a:pt x="1760" y="872"/>
                  </a:lnTo>
                  <a:cubicBezTo>
                    <a:pt x="1752" y="392"/>
                    <a:pt x="1361" y="1"/>
                    <a:pt x="882"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787;p84"/>
            <p:cNvSpPr/>
            <p:nvPr/>
          </p:nvSpPr>
          <p:spPr>
            <a:xfrm>
              <a:off x="6742475" y="3405268"/>
              <a:ext cx="369238" cy="164909"/>
            </a:xfrm>
            <a:custGeom>
              <a:avLst/>
              <a:gdLst/>
              <a:ahLst/>
              <a:cxnLst/>
              <a:rect l="l" t="t" r="r" b="b"/>
              <a:pathLst>
                <a:path w="6081" h="2716" extrusionOk="0">
                  <a:moveTo>
                    <a:pt x="2552" y="1"/>
                  </a:moveTo>
                  <a:lnTo>
                    <a:pt x="600" y="4"/>
                  </a:lnTo>
                  <a:cubicBezTo>
                    <a:pt x="0" y="1399"/>
                    <a:pt x="603" y="2716"/>
                    <a:pt x="603" y="2716"/>
                  </a:cubicBezTo>
                  <a:lnTo>
                    <a:pt x="4954" y="2705"/>
                  </a:lnTo>
                  <a:cubicBezTo>
                    <a:pt x="4954" y="2705"/>
                    <a:pt x="6080" y="2334"/>
                    <a:pt x="25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788;p84"/>
            <p:cNvSpPr/>
            <p:nvPr/>
          </p:nvSpPr>
          <p:spPr>
            <a:xfrm>
              <a:off x="6765791" y="3542429"/>
              <a:ext cx="297164" cy="29205"/>
            </a:xfrm>
            <a:custGeom>
              <a:avLst/>
              <a:gdLst/>
              <a:ahLst/>
              <a:cxnLst/>
              <a:rect l="l" t="t" r="r" b="b"/>
              <a:pathLst>
                <a:path w="4894" h="481" extrusionOk="0">
                  <a:moveTo>
                    <a:pt x="4679" y="0"/>
                  </a:moveTo>
                  <a:lnTo>
                    <a:pt x="1" y="11"/>
                  </a:lnTo>
                  <a:lnTo>
                    <a:pt x="130" y="480"/>
                  </a:lnTo>
                  <a:lnTo>
                    <a:pt x="4580" y="470"/>
                  </a:lnTo>
                  <a:cubicBezTo>
                    <a:pt x="4894" y="283"/>
                    <a:pt x="4679" y="0"/>
                    <a:pt x="4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789;p84"/>
            <p:cNvSpPr/>
            <p:nvPr/>
          </p:nvSpPr>
          <p:spPr>
            <a:xfrm>
              <a:off x="6921963" y="3473697"/>
              <a:ext cx="132309" cy="69218"/>
            </a:xfrm>
            <a:custGeom>
              <a:avLst/>
              <a:gdLst/>
              <a:ahLst/>
              <a:cxnLst/>
              <a:rect l="l" t="t" r="r" b="b"/>
              <a:pathLst>
                <a:path w="2179" h="1140" extrusionOk="0">
                  <a:moveTo>
                    <a:pt x="962" y="0"/>
                  </a:moveTo>
                  <a:cubicBezTo>
                    <a:pt x="656" y="0"/>
                    <a:pt x="21" y="123"/>
                    <a:pt x="1" y="1140"/>
                  </a:cubicBezTo>
                  <a:lnTo>
                    <a:pt x="2165" y="1132"/>
                  </a:lnTo>
                  <a:cubicBezTo>
                    <a:pt x="2165" y="1132"/>
                    <a:pt x="2179" y="793"/>
                    <a:pt x="1124" y="13"/>
                  </a:cubicBezTo>
                  <a:cubicBezTo>
                    <a:pt x="1124" y="13"/>
                    <a:pt x="1060" y="0"/>
                    <a:pt x="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790;p84"/>
            <p:cNvSpPr/>
            <p:nvPr/>
          </p:nvSpPr>
          <p:spPr>
            <a:xfrm>
              <a:off x="6798702" y="3464346"/>
              <a:ext cx="51855" cy="45720"/>
            </a:xfrm>
            <a:custGeom>
              <a:avLst/>
              <a:gdLst/>
              <a:ahLst/>
              <a:cxnLst/>
              <a:rect l="l" t="t" r="r" b="b"/>
              <a:pathLst>
                <a:path w="854" h="753" extrusionOk="0">
                  <a:moveTo>
                    <a:pt x="425" y="0"/>
                  </a:moveTo>
                  <a:cubicBezTo>
                    <a:pt x="190" y="0"/>
                    <a:pt x="0" y="171"/>
                    <a:pt x="0" y="378"/>
                  </a:cubicBezTo>
                  <a:cubicBezTo>
                    <a:pt x="0" y="586"/>
                    <a:pt x="190" y="752"/>
                    <a:pt x="429" y="752"/>
                  </a:cubicBezTo>
                  <a:cubicBezTo>
                    <a:pt x="663" y="752"/>
                    <a:pt x="853" y="582"/>
                    <a:pt x="853" y="375"/>
                  </a:cubicBezTo>
                  <a:cubicBezTo>
                    <a:pt x="853" y="167"/>
                    <a:pt x="663" y="0"/>
                    <a:pt x="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791;p84"/>
            <p:cNvSpPr/>
            <p:nvPr/>
          </p:nvSpPr>
          <p:spPr>
            <a:xfrm>
              <a:off x="6887474" y="1600380"/>
              <a:ext cx="113061" cy="234916"/>
            </a:xfrm>
            <a:custGeom>
              <a:avLst/>
              <a:gdLst/>
              <a:ahLst/>
              <a:cxnLst/>
              <a:rect l="l" t="t" r="r" b="b"/>
              <a:pathLst>
                <a:path w="1862" h="3869" extrusionOk="0">
                  <a:moveTo>
                    <a:pt x="933" y="0"/>
                  </a:moveTo>
                  <a:cubicBezTo>
                    <a:pt x="420" y="0"/>
                    <a:pt x="1" y="419"/>
                    <a:pt x="1" y="929"/>
                  </a:cubicBezTo>
                  <a:lnTo>
                    <a:pt x="1" y="2940"/>
                  </a:lnTo>
                  <a:cubicBezTo>
                    <a:pt x="1" y="3450"/>
                    <a:pt x="420" y="3869"/>
                    <a:pt x="933" y="3869"/>
                  </a:cubicBezTo>
                  <a:cubicBezTo>
                    <a:pt x="1443" y="3869"/>
                    <a:pt x="1862" y="3450"/>
                    <a:pt x="1862" y="2940"/>
                  </a:cubicBezTo>
                  <a:lnTo>
                    <a:pt x="1862" y="929"/>
                  </a:lnTo>
                  <a:cubicBezTo>
                    <a:pt x="1862" y="419"/>
                    <a:pt x="1443" y="0"/>
                    <a:pt x="933"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792;p84"/>
            <p:cNvSpPr/>
            <p:nvPr/>
          </p:nvSpPr>
          <p:spPr>
            <a:xfrm>
              <a:off x="6887474" y="1622056"/>
              <a:ext cx="113061" cy="106013"/>
            </a:xfrm>
            <a:custGeom>
              <a:avLst/>
              <a:gdLst/>
              <a:ahLst/>
              <a:cxnLst/>
              <a:rect l="l" t="t" r="r" b="b"/>
              <a:pathLst>
                <a:path w="1862" h="1746" extrusionOk="0">
                  <a:moveTo>
                    <a:pt x="1" y="1"/>
                  </a:moveTo>
                  <a:lnTo>
                    <a:pt x="1" y="1552"/>
                  </a:lnTo>
                  <a:cubicBezTo>
                    <a:pt x="1" y="1552"/>
                    <a:pt x="462" y="1746"/>
                    <a:pt x="1013" y="1746"/>
                  </a:cubicBezTo>
                  <a:cubicBezTo>
                    <a:pt x="1289" y="1746"/>
                    <a:pt x="1587" y="1697"/>
                    <a:pt x="1862" y="1552"/>
                  </a:cubicBezTo>
                  <a:lnTo>
                    <a:pt x="1862" y="1"/>
                  </a:lnTo>
                  <a:close/>
                </a:path>
              </a:pathLst>
            </a:custGeom>
            <a:solidFill>
              <a:srgbClr val="282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793;p84"/>
            <p:cNvSpPr/>
            <p:nvPr/>
          </p:nvSpPr>
          <p:spPr>
            <a:xfrm>
              <a:off x="6669307" y="1772635"/>
              <a:ext cx="548119" cy="778034"/>
            </a:xfrm>
            <a:custGeom>
              <a:avLst/>
              <a:gdLst/>
              <a:ahLst/>
              <a:cxnLst/>
              <a:rect l="l" t="t" r="r" b="b"/>
              <a:pathLst>
                <a:path w="9027" h="12814" extrusionOk="0">
                  <a:moveTo>
                    <a:pt x="4319" y="1"/>
                  </a:moveTo>
                  <a:cubicBezTo>
                    <a:pt x="1907" y="1"/>
                    <a:pt x="1" y="1491"/>
                    <a:pt x="158" y="3512"/>
                  </a:cubicBezTo>
                  <a:cubicBezTo>
                    <a:pt x="253" y="4716"/>
                    <a:pt x="1423" y="7037"/>
                    <a:pt x="1447" y="7721"/>
                  </a:cubicBezTo>
                  <a:cubicBezTo>
                    <a:pt x="1484" y="8783"/>
                    <a:pt x="1321" y="9636"/>
                    <a:pt x="1290" y="10388"/>
                  </a:cubicBezTo>
                  <a:cubicBezTo>
                    <a:pt x="1246" y="11534"/>
                    <a:pt x="1907" y="12814"/>
                    <a:pt x="4319" y="12814"/>
                  </a:cubicBezTo>
                  <a:lnTo>
                    <a:pt x="4710" y="12814"/>
                  </a:lnTo>
                  <a:cubicBezTo>
                    <a:pt x="7122" y="12814"/>
                    <a:pt x="7782" y="11534"/>
                    <a:pt x="7738" y="10388"/>
                  </a:cubicBezTo>
                  <a:cubicBezTo>
                    <a:pt x="7707" y="9636"/>
                    <a:pt x="7612" y="9037"/>
                    <a:pt x="7612" y="7721"/>
                  </a:cubicBezTo>
                  <a:cubicBezTo>
                    <a:pt x="7612" y="6571"/>
                    <a:pt x="8775" y="4716"/>
                    <a:pt x="8868" y="3512"/>
                  </a:cubicBezTo>
                  <a:cubicBezTo>
                    <a:pt x="9027" y="1491"/>
                    <a:pt x="7122" y="1"/>
                    <a:pt x="4710"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794;p84"/>
            <p:cNvSpPr/>
            <p:nvPr/>
          </p:nvSpPr>
          <p:spPr>
            <a:xfrm>
              <a:off x="6740653" y="2453522"/>
              <a:ext cx="390855" cy="456838"/>
            </a:xfrm>
            <a:custGeom>
              <a:avLst/>
              <a:gdLst/>
              <a:ahLst/>
              <a:cxnLst/>
              <a:rect l="l" t="t" r="r" b="b"/>
              <a:pathLst>
                <a:path w="6437" h="7524" extrusionOk="0">
                  <a:moveTo>
                    <a:pt x="6124" y="7384"/>
                  </a:moveTo>
                  <a:cubicBezTo>
                    <a:pt x="6123" y="7393"/>
                    <a:pt x="6122" y="7402"/>
                    <a:pt x="6121" y="7411"/>
                  </a:cubicBezTo>
                  <a:lnTo>
                    <a:pt x="6137" y="7384"/>
                  </a:lnTo>
                  <a:cubicBezTo>
                    <a:pt x="6133" y="7384"/>
                    <a:pt x="6128" y="7384"/>
                    <a:pt x="6124" y="7384"/>
                  </a:cubicBezTo>
                  <a:close/>
                  <a:moveTo>
                    <a:pt x="5768" y="0"/>
                  </a:moveTo>
                  <a:cubicBezTo>
                    <a:pt x="5221" y="0"/>
                    <a:pt x="4669" y="118"/>
                    <a:pt x="4120" y="191"/>
                  </a:cubicBezTo>
                  <a:cubicBezTo>
                    <a:pt x="3703" y="248"/>
                    <a:pt x="3281" y="276"/>
                    <a:pt x="2859" y="276"/>
                  </a:cubicBezTo>
                  <a:cubicBezTo>
                    <a:pt x="2465" y="276"/>
                    <a:pt x="2071" y="251"/>
                    <a:pt x="1680" y="202"/>
                  </a:cubicBezTo>
                  <a:cubicBezTo>
                    <a:pt x="1328" y="159"/>
                    <a:pt x="977" y="96"/>
                    <a:pt x="624" y="96"/>
                  </a:cubicBezTo>
                  <a:cubicBezTo>
                    <a:pt x="558" y="96"/>
                    <a:pt x="492" y="98"/>
                    <a:pt x="425" y="103"/>
                  </a:cubicBezTo>
                  <a:lnTo>
                    <a:pt x="381" y="86"/>
                  </a:lnTo>
                  <a:cubicBezTo>
                    <a:pt x="74" y="2553"/>
                    <a:pt x="0" y="5047"/>
                    <a:pt x="156" y="7523"/>
                  </a:cubicBezTo>
                  <a:lnTo>
                    <a:pt x="225" y="7449"/>
                  </a:lnTo>
                  <a:cubicBezTo>
                    <a:pt x="1013" y="7435"/>
                    <a:pt x="1800" y="7424"/>
                    <a:pt x="2589" y="7411"/>
                  </a:cubicBezTo>
                  <a:cubicBezTo>
                    <a:pt x="2667" y="7411"/>
                    <a:pt x="2749" y="7411"/>
                    <a:pt x="2827" y="7408"/>
                  </a:cubicBezTo>
                  <a:lnTo>
                    <a:pt x="2844" y="7347"/>
                  </a:lnTo>
                  <a:cubicBezTo>
                    <a:pt x="2749" y="5485"/>
                    <a:pt x="2708" y="3618"/>
                    <a:pt x="2728" y="1753"/>
                  </a:cubicBezTo>
                  <a:cubicBezTo>
                    <a:pt x="2732" y="1682"/>
                    <a:pt x="2735" y="1603"/>
                    <a:pt x="2786" y="1556"/>
                  </a:cubicBezTo>
                  <a:cubicBezTo>
                    <a:pt x="2827" y="1515"/>
                    <a:pt x="2888" y="1504"/>
                    <a:pt x="2946" y="1501"/>
                  </a:cubicBezTo>
                  <a:cubicBezTo>
                    <a:pt x="2997" y="1497"/>
                    <a:pt x="3049" y="1495"/>
                    <a:pt x="3100" y="1495"/>
                  </a:cubicBezTo>
                  <a:cubicBezTo>
                    <a:pt x="3383" y="1495"/>
                    <a:pt x="3666" y="1557"/>
                    <a:pt x="3923" y="1678"/>
                  </a:cubicBezTo>
                  <a:lnTo>
                    <a:pt x="3994" y="1780"/>
                  </a:lnTo>
                  <a:cubicBezTo>
                    <a:pt x="3970" y="2233"/>
                    <a:pt x="3950" y="2685"/>
                    <a:pt x="3929" y="3138"/>
                  </a:cubicBezTo>
                  <a:cubicBezTo>
                    <a:pt x="3861" y="4553"/>
                    <a:pt x="3794" y="5969"/>
                    <a:pt x="3906" y="7377"/>
                  </a:cubicBezTo>
                  <a:cubicBezTo>
                    <a:pt x="4647" y="7380"/>
                    <a:pt x="5384" y="7380"/>
                    <a:pt x="6124" y="7384"/>
                  </a:cubicBezTo>
                  <a:lnTo>
                    <a:pt x="6124" y="7384"/>
                  </a:lnTo>
                  <a:cubicBezTo>
                    <a:pt x="6387" y="4946"/>
                    <a:pt x="6436" y="2486"/>
                    <a:pt x="6274" y="39"/>
                  </a:cubicBezTo>
                  <a:cubicBezTo>
                    <a:pt x="6106" y="11"/>
                    <a:pt x="5937" y="0"/>
                    <a:pt x="5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795;p84"/>
            <p:cNvSpPr/>
            <p:nvPr/>
          </p:nvSpPr>
          <p:spPr>
            <a:xfrm>
              <a:off x="6735492" y="2878483"/>
              <a:ext cx="188171" cy="53128"/>
            </a:xfrm>
            <a:custGeom>
              <a:avLst/>
              <a:gdLst/>
              <a:ahLst/>
              <a:cxnLst/>
              <a:rect l="l" t="t" r="r" b="b"/>
              <a:pathLst>
                <a:path w="3099" h="875" extrusionOk="0">
                  <a:moveTo>
                    <a:pt x="27" y="1"/>
                  </a:moveTo>
                  <a:cubicBezTo>
                    <a:pt x="13" y="1"/>
                    <a:pt x="0" y="14"/>
                    <a:pt x="0" y="28"/>
                  </a:cubicBezTo>
                  <a:lnTo>
                    <a:pt x="0" y="848"/>
                  </a:lnTo>
                  <a:cubicBezTo>
                    <a:pt x="0" y="861"/>
                    <a:pt x="13" y="875"/>
                    <a:pt x="27" y="875"/>
                  </a:cubicBezTo>
                  <a:lnTo>
                    <a:pt x="3072" y="875"/>
                  </a:lnTo>
                  <a:cubicBezTo>
                    <a:pt x="3086" y="875"/>
                    <a:pt x="3099" y="861"/>
                    <a:pt x="3099" y="848"/>
                  </a:cubicBezTo>
                  <a:lnTo>
                    <a:pt x="3099" y="28"/>
                  </a:lnTo>
                  <a:cubicBezTo>
                    <a:pt x="3099" y="14"/>
                    <a:pt x="3086"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796;p84"/>
            <p:cNvSpPr/>
            <p:nvPr/>
          </p:nvSpPr>
          <p:spPr>
            <a:xfrm>
              <a:off x="6954388" y="2878483"/>
              <a:ext cx="184164" cy="53128"/>
            </a:xfrm>
            <a:custGeom>
              <a:avLst/>
              <a:gdLst/>
              <a:ahLst/>
              <a:cxnLst/>
              <a:rect l="l" t="t" r="r" b="b"/>
              <a:pathLst>
                <a:path w="3033" h="875" extrusionOk="0">
                  <a:moveTo>
                    <a:pt x="29" y="1"/>
                  </a:moveTo>
                  <a:cubicBezTo>
                    <a:pt x="12" y="1"/>
                    <a:pt x="1" y="14"/>
                    <a:pt x="1" y="28"/>
                  </a:cubicBezTo>
                  <a:lnTo>
                    <a:pt x="1" y="848"/>
                  </a:lnTo>
                  <a:cubicBezTo>
                    <a:pt x="1" y="861"/>
                    <a:pt x="12" y="875"/>
                    <a:pt x="29" y="875"/>
                  </a:cubicBezTo>
                  <a:lnTo>
                    <a:pt x="3005" y="875"/>
                  </a:lnTo>
                  <a:cubicBezTo>
                    <a:pt x="3019" y="875"/>
                    <a:pt x="3033" y="861"/>
                    <a:pt x="3033" y="848"/>
                  </a:cubicBezTo>
                  <a:lnTo>
                    <a:pt x="3033" y="28"/>
                  </a:lnTo>
                  <a:cubicBezTo>
                    <a:pt x="3033" y="14"/>
                    <a:pt x="3019" y="1"/>
                    <a:pt x="30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797;p84"/>
            <p:cNvSpPr/>
            <p:nvPr/>
          </p:nvSpPr>
          <p:spPr>
            <a:xfrm>
              <a:off x="6657029" y="1772642"/>
              <a:ext cx="558981" cy="794549"/>
            </a:xfrm>
            <a:custGeom>
              <a:avLst/>
              <a:gdLst/>
              <a:ahLst/>
              <a:cxnLst/>
              <a:rect l="l" t="t" r="r" b="b"/>
              <a:pathLst>
                <a:path w="9052" h="13086" extrusionOk="0">
                  <a:moveTo>
                    <a:pt x="3369" y="1"/>
                  </a:moveTo>
                  <a:cubicBezTo>
                    <a:pt x="2461" y="188"/>
                    <a:pt x="1815" y="504"/>
                    <a:pt x="1155" y="1032"/>
                  </a:cubicBezTo>
                  <a:cubicBezTo>
                    <a:pt x="804" y="1311"/>
                    <a:pt x="552" y="1957"/>
                    <a:pt x="355" y="2359"/>
                  </a:cubicBezTo>
                  <a:cubicBezTo>
                    <a:pt x="1" y="3080"/>
                    <a:pt x="423" y="4353"/>
                    <a:pt x="621" y="5129"/>
                  </a:cubicBezTo>
                  <a:cubicBezTo>
                    <a:pt x="1270" y="7676"/>
                    <a:pt x="723" y="9694"/>
                    <a:pt x="849" y="12321"/>
                  </a:cubicBezTo>
                  <a:cubicBezTo>
                    <a:pt x="858" y="12531"/>
                    <a:pt x="1147" y="12729"/>
                    <a:pt x="1338" y="12814"/>
                  </a:cubicBezTo>
                  <a:cubicBezTo>
                    <a:pt x="1413" y="12848"/>
                    <a:pt x="1747" y="12872"/>
                    <a:pt x="1828" y="12875"/>
                  </a:cubicBezTo>
                  <a:cubicBezTo>
                    <a:pt x="2555" y="12917"/>
                    <a:pt x="3308" y="13086"/>
                    <a:pt x="4042" y="13086"/>
                  </a:cubicBezTo>
                  <a:cubicBezTo>
                    <a:pt x="4218" y="13086"/>
                    <a:pt x="4394" y="13076"/>
                    <a:pt x="4567" y="13052"/>
                  </a:cubicBezTo>
                  <a:cubicBezTo>
                    <a:pt x="5836" y="12882"/>
                    <a:pt x="6169" y="12998"/>
                    <a:pt x="7496" y="12858"/>
                  </a:cubicBezTo>
                  <a:lnTo>
                    <a:pt x="8347" y="12657"/>
                  </a:lnTo>
                  <a:cubicBezTo>
                    <a:pt x="8623" y="12525"/>
                    <a:pt x="8504" y="11191"/>
                    <a:pt x="8487" y="10885"/>
                  </a:cubicBezTo>
                  <a:cubicBezTo>
                    <a:pt x="8358" y="8527"/>
                    <a:pt x="8218" y="6891"/>
                    <a:pt x="8752" y="4590"/>
                  </a:cubicBezTo>
                  <a:cubicBezTo>
                    <a:pt x="8878" y="4043"/>
                    <a:pt x="9052" y="3482"/>
                    <a:pt x="8963" y="2927"/>
                  </a:cubicBezTo>
                  <a:cubicBezTo>
                    <a:pt x="8901" y="2529"/>
                    <a:pt x="8711" y="2164"/>
                    <a:pt x="8496" y="1828"/>
                  </a:cubicBezTo>
                  <a:cubicBezTo>
                    <a:pt x="7904" y="916"/>
                    <a:pt x="7006" y="113"/>
                    <a:pt x="5928" y="1"/>
                  </a:cubicBezTo>
                  <a:lnTo>
                    <a:pt x="5894" y="62"/>
                  </a:lnTo>
                  <a:cubicBezTo>
                    <a:pt x="5894" y="344"/>
                    <a:pt x="5710" y="613"/>
                    <a:pt x="5448" y="712"/>
                  </a:cubicBezTo>
                  <a:cubicBezTo>
                    <a:pt x="5360" y="746"/>
                    <a:pt x="5268" y="760"/>
                    <a:pt x="5176" y="770"/>
                  </a:cubicBezTo>
                  <a:cubicBezTo>
                    <a:pt x="5115" y="775"/>
                    <a:pt x="5053" y="778"/>
                    <a:pt x="4992" y="778"/>
                  </a:cubicBezTo>
                  <a:cubicBezTo>
                    <a:pt x="4630" y="778"/>
                    <a:pt x="4269" y="684"/>
                    <a:pt x="3955" y="501"/>
                  </a:cubicBezTo>
                  <a:cubicBezTo>
                    <a:pt x="3754" y="385"/>
                    <a:pt x="3564" y="222"/>
                    <a:pt x="3485" y="5"/>
                  </a:cubicBezTo>
                  <a:lnTo>
                    <a:pt x="33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798;p84"/>
            <p:cNvSpPr/>
            <p:nvPr/>
          </p:nvSpPr>
          <p:spPr>
            <a:xfrm>
              <a:off x="7075790" y="1846711"/>
              <a:ext cx="330560" cy="683133"/>
            </a:xfrm>
            <a:custGeom>
              <a:avLst/>
              <a:gdLst/>
              <a:ahLst/>
              <a:cxnLst/>
              <a:rect l="l" t="t" r="r" b="b"/>
              <a:pathLst>
                <a:path w="5444" h="11251" extrusionOk="0">
                  <a:moveTo>
                    <a:pt x="953" y="1"/>
                  </a:moveTo>
                  <a:cubicBezTo>
                    <a:pt x="826" y="1"/>
                    <a:pt x="696" y="30"/>
                    <a:pt x="575" y="91"/>
                  </a:cubicBezTo>
                  <a:cubicBezTo>
                    <a:pt x="167" y="302"/>
                    <a:pt x="0" y="806"/>
                    <a:pt x="211" y="1217"/>
                  </a:cubicBezTo>
                  <a:cubicBezTo>
                    <a:pt x="235" y="1261"/>
                    <a:pt x="2617" y="5977"/>
                    <a:pt x="3708" y="10608"/>
                  </a:cubicBezTo>
                  <a:cubicBezTo>
                    <a:pt x="3801" y="10992"/>
                    <a:pt x="4144" y="11250"/>
                    <a:pt x="4522" y="11250"/>
                  </a:cubicBezTo>
                  <a:cubicBezTo>
                    <a:pt x="4586" y="11250"/>
                    <a:pt x="4651" y="11244"/>
                    <a:pt x="4716" y="11226"/>
                  </a:cubicBezTo>
                  <a:cubicBezTo>
                    <a:pt x="5165" y="11121"/>
                    <a:pt x="5443" y="10672"/>
                    <a:pt x="5338" y="10223"/>
                  </a:cubicBezTo>
                  <a:cubicBezTo>
                    <a:pt x="4198" y="5391"/>
                    <a:pt x="1803" y="655"/>
                    <a:pt x="1701" y="459"/>
                  </a:cubicBezTo>
                  <a:cubicBezTo>
                    <a:pt x="1553" y="168"/>
                    <a:pt x="1258"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799;p84"/>
            <p:cNvSpPr/>
            <p:nvPr/>
          </p:nvSpPr>
          <p:spPr>
            <a:xfrm>
              <a:off x="6379491" y="1178758"/>
              <a:ext cx="422308" cy="769776"/>
            </a:xfrm>
            <a:custGeom>
              <a:avLst/>
              <a:gdLst/>
              <a:ahLst/>
              <a:cxnLst/>
              <a:rect l="l" t="t" r="r" b="b"/>
              <a:pathLst>
                <a:path w="6955" h="12678" extrusionOk="0">
                  <a:moveTo>
                    <a:pt x="837" y="0"/>
                  </a:moveTo>
                  <a:cubicBezTo>
                    <a:pt x="375" y="0"/>
                    <a:pt x="0" y="375"/>
                    <a:pt x="0" y="837"/>
                  </a:cubicBezTo>
                  <a:cubicBezTo>
                    <a:pt x="0" y="5981"/>
                    <a:pt x="1028" y="9533"/>
                    <a:pt x="3056" y="11398"/>
                  </a:cubicBezTo>
                  <a:cubicBezTo>
                    <a:pt x="4321" y="12562"/>
                    <a:pt x="5563" y="12677"/>
                    <a:pt x="6002" y="12677"/>
                  </a:cubicBezTo>
                  <a:cubicBezTo>
                    <a:pt x="6077" y="12677"/>
                    <a:pt x="6128" y="12674"/>
                    <a:pt x="6152" y="12671"/>
                  </a:cubicBezTo>
                  <a:cubicBezTo>
                    <a:pt x="6614" y="12633"/>
                    <a:pt x="6955" y="12228"/>
                    <a:pt x="6917" y="11769"/>
                  </a:cubicBezTo>
                  <a:cubicBezTo>
                    <a:pt x="6882" y="11329"/>
                    <a:pt x="6515" y="11000"/>
                    <a:pt x="6082" y="11000"/>
                  </a:cubicBezTo>
                  <a:cubicBezTo>
                    <a:pt x="6059" y="11000"/>
                    <a:pt x="6036" y="11001"/>
                    <a:pt x="6013" y="11003"/>
                  </a:cubicBezTo>
                  <a:cubicBezTo>
                    <a:pt x="6012" y="11003"/>
                    <a:pt x="6004" y="11004"/>
                    <a:pt x="5989" y="11004"/>
                  </a:cubicBezTo>
                  <a:cubicBezTo>
                    <a:pt x="5844" y="11004"/>
                    <a:pt x="5045" y="10955"/>
                    <a:pt x="4189" y="10169"/>
                  </a:cubicBezTo>
                  <a:cubicBezTo>
                    <a:pt x="3039" y="9112"/>
                    <a:pt x="1671" y="6635"/>
                    <a:pt x="1671" y="837"/>
                  </a:cubicBezTo>
                  <a:cubicBezTo>
                    <a:pt x="1671" y="375"/>
                    <a:pt x="1297" y="0"/>
                    <a:pt x="8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800;p84"/>
            <p:cNvSpPr/>
            <p:nvPr/>
          </p:nvSpPr>
          <p:spPr>
            <a:xfrm>
              <a:off x="6892028" y="1599530"/>
              <a:ext cx="113061" cy="235159"/>
            </a:xfrm>
            <a:custGeom>
              <a:avLst/>
              <a:gdLst/>
              <a:ahLst/>
              <a:cxnLst/>
              <a:rect l="l" t="t" r="r" b="b"/>
              <a:pathLst>
                <a:path w="1862" h="3873" extrusionOk="0">
                  <a:moveTo>
                    <a:pt x="933" y="1"/>
                  </a:moveTo>
                  <a:cubicBezTo>
                    <a:pt x="419" y="1"/>
                    <a:pt x="1" y="419"/>
                    <a:pt x="1" y="933"/>
                  </a:cubicBezTo>
                  <a:lnTo>
                    <a:pt x="1" y="2941"/>
                  </a:lnTo>
                  <a:cubicBezTo>
                    <a:pt x="1" y="3454"/>
                    <a:pt x="419" y="3872"/>
                    <a:pt x="933" y="3872"/>
                  </a:cubicBezTo>
                  <a:cubicBezTo>
                    <a:pt x="1444" y="3872"/>
                    <a:pt x="1862" y="3454"/>
                    <a:pt x="1862" y="2941"/>
                  </a:cubicBezTo>
                  <a:lnTo>
                    <a:pt x="1862" y="933"/>
                  </a:lnTo>
                  <a:cubicBezTo>
                    <a:pt x="1862" y="419"/>
                    <a:pt x="1444" y="1"/>
                    <a:pt x="933"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801;p84"/>
            <p:cNvSpPr/>
            <p:nvPr/>
          </p:nvSpPr>
          <p:spPr>
            <a:xfrm>
              <a:off x="6892028" y="1621449"/>
              <a:ext cx="113061" cy="105831"/>
            </a:xfrm>
            <a:custGeom>
              <a:avLst/>
              <a:gdLst/>
              <a:ahLst/>
              <a:cxnLst/>
              <a:rect l="l" t="t" r="r" b="b"/>
              <a:pathLst>
                <a:path w="1862" h="1743" extrusionOk="0">
                  <a:moveTo>
                    <a:pt x="1" y="0"/>
                  </a:moveTo>
                  <a:lnTo>
                    <a:pt x="1" y="1548"/>
                  </a:lnTo>
                  <a:cubicBezTo>
                    <a:pt x="1" y="1548"/>
                    <a:pt x="462" y="1742"/>
                    <a:pt x="1013" y="1742"/>
                  </a:cubicBezTo>
                  <a:cubicBezTo>
                    <a:pt x="1289" y="1742"/>
                    <a:pt x="1587" y="1694"/>
                    <a:pt x="1862" y="1548"/>
                  </a:cubicBezTo>
                  <a:lnTo>
                    <a:pt x="18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802;p84"/>
            <p:cNvSpPr/>
            <p:nvPr/>
          </p:nvSpPr>
          <p:spPr>
            <a:xfrm>
              <a:off x="6353381" y="1075113"/>
              <a:ext cx="163276" cy="202007"/>
            </a:xfrm>
            <a:custGeom>
              <a:avLst/>
              <a:gdLst/>
              <a:ahLst/>
              <a:cxnLst/>
              <a:rect l="l" t="t" r="r" b="b"/>
              <a:pathLst>
                <a:path w="2689" h="3327" extrusionOk="0">
                  <a:moveTo>
                    <a:pt x="1112" y="1"/>
                  </a:moveTo>
                  <a:cubicBezTo>
                    <a:pt x="1029" y="1"/>
                    <a:pt x="938" y="64"/>
                    <a:pt x="945" y="156"/>
                  </a:cubicBezTo>
                  <a:cubicBezTo>
                    <a:pt x="961" y="506"/>
                    <a:pt x="951" y="864"/>
                    <a:pt x="928" y="1220"/>
                  </a:cubicBezTo>
                  <a:cubicBezTo>
                    <a:pt x="733" y="819"/>
                    <a:pt x="455" y="459"/>
                    <a:pt x="216" y="265"/>
                  </a:cubicBezTo>
                  <a:cubicBezTo>
                    <a:pt x="193" y="246"/>
                    <a:pt x="164" y="238"/>
                    <a:pt x="136" y="238"/>
                  </a:cubicBezTo>
                  <a:cubicBezTo>
                    <a:pt x="66" y="238"/>
                    <a:pt x="0" y="291"/>
                    <a:pt x="29" y="374"/>
                  </a:cubicBezTo>
                  <a:cubicBezTo>
                    <a:pt x="158" y="775"/>
                    <a:pt x="315" y="1156"/>
                    <a:pt x="383" y="1571"/>
                  </a:cubicBezTo>
                  <a:cubicBezTo>
                    <a:pt x="434" y="1891"/>
                    <a:pt x="386" y="2228"/>
                    <a:pt x="516" y="2514"/>
                  </a:cubicBezTo>
                  <a:cubicBezTo>
                    <a:pt x="577" y="2853"/>
                    <a:pt x="808" y="3164"/>
                    <a:pt x="1162" y="3262"/>
                  </a:cubicBezTo>
                  <a:cubicBezTo>
                    <a:pt x="1203" y="3272"/>
                    <a:pt x="1244" y="3279"/>
                    <a:pt x="1284" y="3282"/>
                  </a:cubicBezTo>
                  <a:cubicBezTo>
                    <a:pt x="1346" y="3310"/>
                    <a:pt x="1411" y="3327"/>
                    <a:pt x="1475" y="3327"/>
                  </a:cubicBezTo>
                  <a:cubicBezTo>
                    <a:pt x="1550" y="3327"/>
                    <a:pt x="1624" y="3305"/>
                    <a:pt x="1689" y="3255"/>
                  </a:cubicBezTo>
                  <a:cubicBezTo>
                    <a:pt x="1716" y="3235"/>
                    <a:pt x="1751" y="3208"/>
                    <a:pt x="1782" y="3180"/>
                  </a:cubicBezTo>
                  <a:cubicBezTo>
                    <a:pt x="1880" y="3129"/>
                    <a:pt x="1969" y="3058"/>
                    <a:pt x="2043" y="2976"/>
                  </a:cubicBezTo>
                  <a:cubicBezTo>
                    <a:pt x="2129" y="2919"/>
                    <a:pt x="2217" y="2864"/>
                    <a:pt x="2295" y="2800"/>
                  </a:cubicBezTo>
                  <a:cubicBezTo>
                    <a:pt x="2526" y="2605"/>
                    <a:pt x="2659" y="2384"/>
                    <a:pt x="2676" y="2082"/>
                  </a:cubicBezTo>
                  <a:cubicBezTo>
                    <a:pt x="2688" y="1855"/>
                    <a:pt x="2508" y="1736"/>
                    <a:pt x="2322" y="1736"/>
                  </a:cubicBezTo>
                  <a:cubicBezTo>
                    <a:pt x="2253" y="1736"/>
                    <a:pt x="2183" y="1752"/>
                    <a:pt x="2121" y="1785"/>
                  </a:cubicBezTo>
                  <a:cubicBezTo>
                    <a:pt x="2162" y="1289"/>
                    <a:pt x="2091" y="785"/>
                    <a:pt x="1914" y="298"/>
                  </a:cubicBezTo>
                  <a:cubicBezTo>
                    <a:pt x="1893" y="241"/>
                    <a:pt x="1847" y="215"/>
                    <a:pt x="1802" y="215"/>
                  </a:cubicBezTo>
                  <a:cubicBezTo>
                    <a:pt x="1746" y="215"/>
                    <a:pt x="1690" y="256"/>
                    <a:pt x="1683" y="330"/>
                  </a:cubicBezTo>
                  <a:cubicBezTo>
                    <a:pt x="1655" y="564"/>
                    <a:pt x="1622" y="796"/>
                    <a:pt x="1577" y="1027"/>
                  </a:cubicBezTo>
                  <a:cubicBezTo>
                    <a:pt x="1509" y="694"/>
                    <a:pt x="1377" y="394"/>
                    <a:pt x="1234" y="77"/>
                  </a:cubicBezTo>
                  <a:cubicBezTo>
                    <a:pt x="1211" y="24"/>
                    <a:pt x="1163" y="1"/>
                    <a:pt x="1112"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803;p84"/>
            <p:cNvSpPr/>
            <p:nvPr/>
          </p:nvSpPr>
          <p:spPr>
            <a:xfrm>
              <a:off x="7300391" y="2472722"/>
              <a:ext cx="119618" cy="118399"/>
            </a:xfrm>
            <a:custGeom>
              <a:avLst/>
              <a:gdLst/>
              <a:ahLst/>
              <a:cxnLst/>
              <a:rect l="l" t="t" r="r" b="b"/>
              <a:pathLst>
                <a:path w="1970" h="1950" extrusionOk="0">
                  <a:moveTo>
                    <a:pt x="953" y="1"/>
                  </a:moveTo>
                  <a:cubicBezTo>
                    <a:pt x="785" y="1"/>
                    <a:pt x="592" y="63"/>
                    <a:pt x="445" y="166"/>
                  </a:cubicBezTo>
                  <a:cubicBezTo>
                    <a:pt x="330" y="166"/>
                    <a:pt x="245" y="248"/>
                    <a:pt x="197" y="360"/>
                  </a:cubicBezTo>
                  <a:cubicBezTo>
                    <a:pt x="136" y="510"/>
                    <a:pt x="112" y="683"/>
                    <a:pt x="75" y="847"/>
                  </a:cubicBezTo>
                  <a:cubicBezTo>
                    <a:pt x="37" y="1007"/>
                    <a:pt x="0" y="1153"/>
                    <a:pt x="17" y="1323"/>
                  </a:cubicBezTo>
                  <a:cubicBezTo>
                    <a:pt x="26" y="1426"/>
                    <a:pt x="129" y="1524"/>
                    <a:pt x="230" y="1524"/>
                  </a:cubicBezTo>
                  <a:cubicBezTo>
                    <a:pt x="273" y="1524"/>
                    <a:pt x="316" y="1506"/>
                    <a:pt x="351" y="1462"/>
                  </a:cubicBezTo>
                  <a:cubicBezTo>
                    <a:pt x="432" y="1364"/>
                    <a:pt x="497" y="1241"/>
                    <a:pt x="552" y="1112"/>
                  </a:cubicBezTo>
                  <a:cubicBezTo>
                    <a:pt x="555" y="1119"/>
                    <a:pt x="555" y="1126"/>
                    <a:pt x="555" y="1132"/>
                  </a:cubicBezTo>
                  <a:cubicBezTo>
                    <a:pt x="572" y="1330"/>
                    <a:pt x="527" y="1520"/>
                    <a:pt x="497" y="1715"/>
                  </a:cubicBezTo>
                  <a:cubicBezTo>
                    <a:pt x="480" y="1823"/>
                    <a:pt x="581" y="1950"/>
                    <a:pt x="684" y="1950"/>
                  </a:cubicBezTo>
                  <a:cubicBezTo>
                    <a:pt x="724" y="1950"/>
                    <a:pt x="763" y="1932"/>
                    <a:pt x="797" y="1888"/>
                  </a:cubicBezTo>
                  <a:cubicBezTo>
                    <a:pt x="871" y="1792"/>
                    <a:pt x="932" y="1670"/>
                    <a:pt x="973" y="1537"/>
                  </a:cubicBezTo>
                  <a:lnTo>
                    <a:pt x="973" y="1537"/>
                  </a:lnTo>
                  <a:cubicBezTo>
                    <a:pt x="970" y="1568"/>
                    <a:pt x="966" y="1599"/>
                    <a:pt x="956" y="1629"/>
                  </a:cubicBezTo>
                  <a:cubicBezTo>
                    <a:pt x="939" y="1690"/>
                    <a:pt x="956" y="1779"/>
                    <a:pt x="1007" y="1820"/>
                  </a:cubicBezTo>
                  <a:cubicBezTo>
                    <a:pt x="1017" y="1830"/>
                    <a:pt x="1031" y="1840"/>
                    <a:pt x="1042" y="1847"/>
                  </a:cubicBezTo>
                  <a:cubicBezTo>
                    <a:pt x="1045" y="1847"/>
                    <a:pt x="1045" y="1850"/>
                    <a:pt x="1048" y="1850"/>
                  </a:cubicBezTo>
                  <a:cubicBezTo>
                    <a:pt x="1076" y="1870"/>
                    <a:pt x="1107" y="1879"/>
                    <a:pt x="1138" y="1879"/>
                  </a:cubicBezTo>
                  <a:cubicBezTo>
                    <a:pt x="1207" y="1879"/>
                    <a:pt x="1277" y="1836"/>
                    <a:pt x="1317" y="1779"/>
                  </a:cubicBezTo>
                  <a:cubicBezTo>
                    <a:pt x="1402" y="1657"/>
                    <a:pt x="1439" y="1514"/>
                    <a:pt x="1442" y="1360"/>
                  </a:cubicBezTo>
                  <a:cubicBezTo>
                    <a:pt x="1446" y="1371"/>
                    <a:pt x="1446" y="1381"/>
                    <a:pt x="1450" y="1391"/>
                  </a:cubicBezTo>
                  <a:cubicBezTo>
                    <a:pt x="1464" y="1495"/>
                    <a:pt x="1486" y="1826"/>
                    <a:pt x="1649" y="1826"/>
                  </a:cubicBezTo>
                  <a:cubicBezTo>
                    <a:pt x="1668" y="1826"/>
                    <a:pt x="1689" y="1822"/>
                    <a:pt x="1711" y="1813"/>
                  </a:cubicBezTo>
                  <a:cubicBezTo>
                    <a:pt x="1970" y="1701"/>
                    <a:pt x="1865" y="1241"/>
                    <a:pt x="1821" y="1027"/>
                  </a:cubicBezTo>
                  <a:cubicBezTo>
                    <a:pt x="1800" y="939"/>
                    <a:pt x="1776" y="843"/>
                    <a:pt x="1745" y="755"/>
                  </a:cubicBezTo>
                  <a:cubicBezTo>
                    <a:pt x="1708" y="424"/>
                    <a:pt x="1384" y="77"/>
                    <a:pt x="1075" y="13"/>
                  </a:cubicBezTo>
                  <a:cubicBezTo>
                    <a:pt x="1037" y="5"/>
                    <a:pt x="996" y="1"/>
                    <a:pt x="953"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1804;p84"/>
            <p:cNvGrpSpPr/>
            <p:nvPr/>
          </p:nvGrpSpPr>
          <p:grpSpPr>
            <a:xfrm rot="1382623">
              <a:off x="6664142" y="1172013"/>
              <a:ext cx="544729" cy="540292"/>
              <a:chOff x="5111700" y="2260975"/>
              <a:chExt cx="211575" cy="208675"/>
            </a:xfrm>
          </p:grpSpPr>
          <p:sp>
            <p:nvSpPr>
              <p:cNvPr id="105" name="Google Shape;1805;p84"/>
              <p:cNvSpPr/>
              <p:nvPr/>
            </p:nvSpPr>
            <p:spPr>
              <a:xfrm>
                <a:off x="5177700" y="2435450"/>
                <a:ext cx="39500" cy="34200"/>
              </a:xfrm>
              <a:custGeom>
                <a:avLst/>
                <a:gdLst/>
                <a:ahLst/>
                <a:cxnLst/>
                <a:rect l="l" t="t" r="r" b="b"/>
                <a:pathLst>
                  <a:path w="1580" h="1368" extrusionOk="0">
                    <a:moveTo>
                      <a:pt x="815" y="1"/>
                    </a:moveTo>
                    <a:cubicBezTo>
                      <a:pt x="737" y="1"/>
                      <a:pt x="658" y="13"/>
                      <a:pt x="579" y="40"/>
                    </a:cubicBezTo>
                    <a:cubicBezTo>
                      <a:pt x="208" y="166"/>
                      <a:pt x="0" y="554"/>
                      <a:pt x="116" y="911"/>
                    </a:cubicBezTo>
                    <a:cubicBezTo>
                      <a:pt x="208" y="1191"/>
                      <a:pt x="475" y="1367"/>
                      <a:pt x="767" y="1367"/>
                    </a:cubicBezTo>
                    <a:cubicBezTo>
                      <a:pt x="844" y="1367"/>
                      <a:pt x="923" y="1355"/>
                      <a:pt x="1000" y="1329"/>
                    </a:cubicBezTo>
                    <a:cubicBezTo>
                      <a:pt x="1372" y="1204"/>
                      <a:pt x="1579" y="816"/>
                      <a:pt x="1463" y="458"/>
                    </a:cubicBezTo>
                    <a:cubicBezTo>
                      <a:pt x="1372" y="177"/>
                      <a:pt x="1106" y="1"/>
                      <a:pt x="815"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806;p84"/>
              <p:cNvSpPr/>
              <p:nvPr/>
            </p:nvSpPr>
            <p:spPr>
              <a:xfrm>
                <a:off x="5283675" y="2383025"/>
                <a:ext cx="39600" cy="34175"/>
              </a:xfrm>
              <a:custGeom>
                <a:avLst/>
                <a:gdLst/>
                <a:ahLst/>
                <a:cxnLst/>
                <a:rect l="l" t="t" r="r" b="b"/>
                <a:pathLst>
                  <a:path w="1584" h="1367" extrusionOk="0">
                    <a:moveTo>
                      <a:pt x="814" y="0"/>
                    </a:moveTo>
                    <a:cubicBezTo>
                      <a:pt x="738" y="0"/>
                      <a:pt x="660" y="12"/>
                      <a:pt x="583" y="38"/>
                    </a:cubicBezTo>
                    <a:cubicBezTo>
                      <a:pt x="208" y="164"/>
                      <a:pt x="1" y="551"/>
                      <a:pt x="117" y="908"/>
                    </a:cubicBezTo>
                    <a:cubicBezTo>
                      <a:pt x="211" y="1190"/>
                      <a:pt x="476" y="1366"/>
                      <a:pt x="766" y="1366"/>
                    </a:cubicBezTo>
                    <a:cubicBezTo>
                      <a:pt x="843" y="1366"/>
                      <a:pt x="923" y="1354"/>
                      <a:pt x="1001" y="1327"/>
                    </a:cubicBezTo>
                    <a:cubicBezTo>
                      <a:pt x="1375" y="1205"/>
                      <a:pt x="1583" y="814"/>
                      <a:pt x="1467" y="456"/>
                    </a:cubicBezTo>
                    <a:cubicBezTo>
                      <a:pt x="1373" y="176"/>
                      <a:pt x="1106" y="0"/>
                      <a:pt x="814" y="0"/>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807;p84"/>
              <p:cNvSpPr/>
              <p:nvPr/>
            </p:nvSpPr>
            <p:spPr>
              <a:xfrm>
                <a:off x="5145025" y="2292600"/>
                <a:ext cx="162000" cy="165800"/>
              </a:xfrm>
              <a:custGeom>
                <a:avLst/>
                <a:gdLst/>
                <a:ahLst/>
                <a:cxnLst/>
                <a:rect l="l" t="t" r="r" b="b"/>
                <a:pathLst>
                  <a:path w="6480" h="6632" extrusionOk="0">
                    <a:moveTo>
                      <a:pt x="2927" y="1"/>
                    </a:moveTo>
                    <a:cubicBezTo>
                      <a:pt x="2595" y="1"/>
                      <a:pt x="2258" y="65"/>
                      <a:pt x="1933" y="202"/>
                    </a:cubicBezTo>
                    <a:cubicBezTo>
                      <a:pt x="624" y="749"/>
                      <a:pt x="1" y="2270"/>
                      <a:pt x="552" y="3580"/>
                    </a:cubicBezTo>
                    <a:lnTo>
                      <a:pt x="1168" y="5049"/>
                    </a:lnTo>
                    <a:cubicBezTo>
                      <a:pt x="1580" y="6035"/>
                      <a:pt x="2544" y="6632"/>
                      <a:pt x="3553" y="6632"/>
                    </a:cubicBezTo>
                    <a:cubicBezTo>
                      <a:pt x="3885" y="6632"/>
                      <a:pt x="4222" y="6567"/>
                      <a:pt x="4546" y="6431"/>
                    </a:cubicBezTo>
                    <a:cubicBezTo>
                      <a:pt x="5856" y="5883"/>
                      <a:pt x="6479" y="4362"/>
                      <a:pt x="5931" y="3052"/>
                    </a:cubicBezTo>
                    <a:lnTo>
                      <a:pt x="5316" y="1582"/>
                    </a:lnTo>
                    <a:cubicBezTo>
                      <a:pt x="4901" y="597"/>
                      <a:pt x="3937" y="1"/>
                      <a:pt x="2927"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808;p84"/>
              <p:cNvSpPr/>
              <p:nvPr/>
            </p:nvSpPr>
            <p:spPr>
              <a:xfrm>
                <a:off x="5221925" y="2403125"/>
                <a:ext cx="27500" cy="18075"/>
              </a:xfrm>
              <a:custGeom>
                <a:avLst/>
                <a:gdLst/>
                <a:ahLst/>
                <a:cxnLst/>
                <a:rect l="l" t="t" r="r" b="b"/>
                <a:pathLst>
                  <a:path w="1100" h="723" extrusionOk="0">
                    <a:moveTo>
                      <a:pt x="849" y="0"/>
                    </a:moveTo>
                    <a:cubicBezTo>
                      <a:pt x="809" y="0"/>
                      <a:pt x="766" y="11"/>
                      <a:pt x="722" y="33"/>
                    </a:cubicBezTo>
                    <a:cubicBezTo>
                      <a:pt x="538" y="121"/>
                      <a:pt x="538" y="193"/>
                      <a:pt x="249" y="258"/>
                    </a:cubicBezTo>
                    <a:cubicBezTo>
                      <a:pt x="144" y="278"/>
                      <a:pt x="1" y="374"/>
                      <a:pt x="68" y="547"/>
                    </a:cubicBezTo>
                    <a:cubicBezTo>
                      <a:pt x="127" y="691"/>
                      <a:pt x="239" y="722"/>
                      <a:pt x="349" y="722"/>
                    </a:cubicBezTo>
                    <a:cubicBezTo>
                      <a:pt x="399" y="722"/>
                      <a:pt x="450" y="716"/>
                      <a:pt x="494" y="710"/>
                    </a:cubicBezTo>
                    <a:cubicBezTo>
                      <a:pt x="603" y="696"/>
                      <a:pt x="855" y="584"/>
                      <a:pt x="971" y="435"/>
                    </a:cubicBezTo>
                    <a:cubicBezTo>
                      <a:pt x="1021" y="366"/>
                      <a:pt x="1100" y="251"/>
                      <a:pt x="1045" y="139"/>
                    </a:cubicBezTo>
                    <a:cubicBezTo>
                      <a:pt x="1002" y="47"/>
                      <a:pt x="932" y="0"/>
                      <a:pt x="849" y="0"/>
                    </a:cubicBezTo>
                    <a:close/>
                  </a:path>
                </a:pathLst>
              </a:custGeom>
              <a:solidFill>
                <a:srgbClr val="473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809;p84"/>
              <p:cNvSpPr/>
              <p:nvPr/>
            </p:nvSpPr>
            <p:spPr>
              <a:xfrm>
                <a:off x="5229350" y="2411175"/>
                <a:ext cx="17700" cy="10100"/>
              </a:xfrm>
              <a:custGeom>
                <a:avLst/>
                <a:gdLst/>
                <a:ahLst/>
                <a:cxnLst/>
                <a:rect l="l" t="t" r="r" b="b"/>
                <a:pathLst>
                  <a:path w="708" h="404" extrusionOk="0">
                    <a:moveTo>
                      <a:pt x="481" y="0"/>
                    </a:moveTo>
                    <a:cubicBezTo>
                      <a:pt x="423" y="0"/>
                      <a:pt x="355" y="13"/>
                      <a:pt x="278" y="48"/>
                    </a:cubicBezTo>
                    <a:cubicBezTo>
                      <a:pt x="7" y="170"/>
                      <a:pt x="0" y="402"/>
                      <a:pt x="0" y="402"/>
                    </a:cubicBezTo>
                    <a:cubicBezTo>
                      <a:pt x="0" y="402"/>
                      <a:pt x="17" y="404"/>
                      <a:pt x="45" y="404"/>
                    </a:cubicBezTo>
                    <a:cubicBezTo>
                      <a:pt x="158" y="404"/>
                      <a:pt x="461" y="374"/>
                      <a:pt x="707" y="79"/>
                    </a:cubicBezTo>
                    <a:cubicBezTo>
                      <a:pt x="707" y="79"/>
                      <a:pt x="625" y="0"/>
                      <a:pt x="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810;p84"/>
              <p:cNvSpPr/>
              <p:nvPr/>
            </p:nvSpPr>
            <p:spPr>
              <a:xfrm>
                <a:off x="5190950" y="2390325"/>
                <a:ext cx="18750" cy="14000"/>
              </a:xfrm>
              <a:custGeom>
                <a:avLst/>
                <a:gdLst/>
                <a:ahLst/>
                <a:cxnLst/>
                <a:rect l="l" t="t" r="r" b="b"/>
                <a:pathLst>
                  <a:path w="750" h="560" extrusionOk="0">
                    <a:moveTo>
                      <a:pt x="399" y="1"/>
                    </a:moveTo>
                    <a:cubicBezTo>
                      <a:pt x="351" y="1"/>
                      <a:pt x="302" y="11"/>
                      <a:pt x="257" y="32"/>
                    </a:cubicBezTo>
                    <a:cubicBezTo>
                      <a:pt x="76" y="117"/>
                      <a:pt x="1" y="335"/>
                      <a:pt x="90" y="522"/>
                    </a:cubicBezTo>
                    <a:cubicBezTo>
                      <a:pt x="100" y="545"/>
                      <a:pt x="120" y="559"/>
                      <a:pt x="144" y="559"/>
                    </a:cubicBezTo>
                    <a:cubicBezTo>
                      <a:pt x="154" y="559"/>
                      <a:pt x="161" y="555"/>
                      <a:pt x="172" y="552"/>
                    </a:cubicBezTo>
                    <a:cubicBezTo>
                      <a:pt x="202" y="539"/>
                      <a:pt x="216" y="501"/>
                      <a:pt x="202" y="470"/>
                    </a:cubicBezTo>
                    <a:cubicBezTo>
                      <a:pt x="144" y="344"/>
                      <a:pt x="192" y="201"/>
                      <a:pt x="307" y="147"/>
                    </a:cubicBezTo>
                    <a:cubicBezTo>
                      <a:pt x="337" y="133"/>
                      <a:pt x="368" y="127"/>
                      <a:pt x="399" y="127"/>
                    </a:cubicBezTo>
                    <a:cubicBezTo>
                      <a:pt x="490" y="127"/>
                      <a:pt x="581" y="182"/>
                      <a:pt x="624" y="273"/>
                    </a:cubicBezTo>
                    <a:cubicBezTo>
                      <a:pt x="634" y="297"/>
                      <a:pt x="655" y="309"/>
                      <a:pt x="678" y="309"/>
                    </a:cubicBezTo>
                    <a:cubicBezTo>
                      <a:pt x="687" y="309"/>
                      <a:pt x="697" y="307"/>
                      <a:pt x="706" y="303"/>
                    </a:cubicBezTo>
                    <a:cubicBezTo>
                      <a:pt x="736" y="290"/>
                      <a:pt x="750" y="253"/>
                      <a:pt x="736" y="222"/>
                    </a:cubicBezTo>
                    <a:cubicBezTo>
                      <a:pt x="673" y="83"/>
                      <a:pt x="537" y="1"/>
                      <a:pt x="3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811;p84"/>
              <p:cNvSpPr/>
              <p:nvPr/>
            </p:nvSpPr>
            <p:spPr>
              <a:xfrm>
                <a:off x="5242925" y="2368975"/>
                <a:ext cx="17825" cy="13900"/>
              </a:xfrm>
              <a:custGeom>
                <a:avLst/>
                <a:gdLst/>
                <a:ahLst/>
                <a:cxnLst/>
                <a:rect l="l" t="t" r="r" b="b"/>
                <a:pathLst>
                  <a:path w="713" h="556" extrusionOk="0">
                    <a:moveTo>
                      <a:pt x="359" y="0"/>
                    </a:moveTo>
                    <a:cubicBezTo>
                      <a:pt x="311" y="0"/>
                      <a:pt x="262" y="10"/>
                      <a:pt x="216" y="31"/>
                    </a:cubicBezTo>
                    <a:cubicBezTo>
                      <a:pt x="127" y="72"/>
                      <a:pt x="62" y="147"/>
                      <a:pt x="32" y="239"/>
                    </a:cubicBezTo>
                    <a:cubicBezTo>
                      <a:pt x="1" y="331"/>
                      <a:pt x="8" y="429"/>
                      <a:pt x="49" y="521"/>
                    </a:cubicBezTo>
                    <a:cubicBezTo>
                      <a:pt x="59" y="545"/>
                      <a:pt x="83" y="556"/>
                      <a:pt x="106" y="556"/>
                    </a:cubicBezTo>
                    <a:cubicBezTo>
                      <a:pt x="114" y="556"/>
                      <a:pt x="123" y="556"/>
                      <a:pt x="131" y="552"/>
                    </a:cubicBezTo>
                    <a:cubicBezTo>
                      <a:pt x="164" y="535"/>
                      <a:pt x="178" y="501"/>
                      <a:pt x="161" y="467"/>
                    </a:cubicBezTo>
                    <a:cubicBezTo>
                      <a:pt x="134" y="405"/>
                      <a:pt x="131" y="341"/>
                      <a:pt x="151" y="280"/>
                    </a:cubicBezTo>
                    <a:cubicBezTo>
                      <a:pt x="172" y="218"/>
                      <a:pt x="212" y="171"/>
                      <a:pt x="266" y="143"/>
                    </a:cubicBezTo>
                    <a:cubicBezTo>
                      <a:pt x="295" y="131"/>
                      <a:pt x="326" y="125"/>
                      <a:pt x="357" y="125"/>
                    </a:cubicBezTo>
                    <a:cubicBezTo>
                      <a:pt x="448" y="125"/>
                      <a:pt x="540" y="179"/>
                      <a:pt x="583" y="273"/>
                    </a:cubicBezTo>
                    <a:cubicBezTo>
                      <a:pt x="593" y="295"/>
                      <a:pt x="616" y="309"/>
                      <a:pt x="639" y="309"/>
                    </a:cubicBezTo>
                    <a:cubicBezTo>
                      <a:pt x="648" y="309"/>
                      <a:pt x="657" y="307"/>
                      <a:pt x="665" y="303"/>
                    </a:cubicBezTo>
                    <a:cubicBezTo>
                      <a:pt x="698" y="290"/>
                      <a:pt x="712" y="253"/>
                      <a:pt x="695" y="222"/>
                    </a:cubicBezTo>
                    <a:cubicBezTo>
                      <a:pt x="632" y="83"/>
                      <a:pt x="498" y="0"/>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812;p84"/>
              <p:cNvSpPr/>
              <p:nvPr/>
            </p:nvSpPr>
            <p:spPr>
              <a:xfrm>
                <a:off x="5181875" y="2375725"/>
                <a:ext cx="19150" cy="11750"/>
              </a:xfrm>
              <a:custGeom>
                <a:avLst/>
                <a:gdLst/>
                <a:ahLst/>
                <a:cxnLst/>
                <a:rect l="l" t="t" r="r" b="b"/>
                <a:pathLst>
                  <a:path w="766" h="470" extrusionOk="0">
                    <a:moveTo>
                      <a:pt x="458" y="1"/>
                    </a:moveTo>
                    <a:cubicBezTo>
                      <a:pt x="399" y="1"/>
                      <a:pt x="337" y="10"/>
                      <a:pt x="279" y="37"/>
                    </a:cubicBezTo>
                    <a:cubicBezTo>
                      <a:pt x="82" y="129"/>
                      <a:pt x="10" y="380"/>
                      <a:pt x="7" y="391"/>
                    </a:cubicBezTo>
                    <a:cubicBezTo>
                      <a:pt x="1" y="425"/>
                      <a:pt x="17" y="459"/>
                      <a:pt x="51" y="465"/>
                    </a:cubicBezTo>
                    <a:cubicBezTo>
                      <a:pt x="58" y="469"/>
                      <a:pt x="62" y="469"/>
                      <a:pt x="68" y="469"/>
                    </a:cubicBezTo>
                    <a:cubicBezTo>
                      <a:pt x="95" y="469"/>
                      <a:pt x="119" y="452"/>
                      <a:pt x="130" y="425"/>
                    </a:cubicBezTo>
                    <a:cubicBezTo>
                      <a:pt x="130" y="421"/>
                      <a:pt x="188" y="217"/>
                      <a:pt x="330" y="153"/>
                    </a:cubicBezTo>
                    <a:cubicBezTo>
                      <a:pt x="371" y="133"/>
                      <a:pt x="416" y="126"/>
                      <a:pt x="459" y="126"/>
                    </a:cubicBezTo>
                    <a:cubicBezTo>
                      <a:pt x="568" y="126"/>
                      <a:pt x="667" y="170"/>
                      <a:pt x="667" y="170"/>
                    </a:cubicBezTo>
                    <a:cubicBezTo>
                      <a:pt x="675" y="173"/>
                      <a:pt x="684" y="175"/>
                      <a:pt x="692" y="175"/>
                    </a:cubicBezTo>
                    <a:cubicBezTo>
                      <a:pt x="716" y="175"/>
                      <a:pt x="739" y="162"/>
                      <a:pt x="749" y="139"/>
                    </a:cubicBezTo>
                    <a:cubicBezTo>
                      <a:pt x="766" y="105"/>
                      <a:pt x="749" y="71"/>
                      <a:pt x="718" y="54"/>
                    </a:cubicBezTo>
                    <a:cubicBezTo>
                      <a:pt x="711" y="52"/>
                      <a:pt x="594" y="1"/>
                      <a:pt x="4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813;p84"/>
              <p:cNvSpPr/>
              <p:nvPr/>
            </p:nvSpPr>
            <p:spPr>
              <a:xfrm>
                <a:off x="5234850" y="2351150"/>
                <a:ext cx="19175" cy="11725"/>
              </a:xfrm>
              <a:custGeom>
                <a:avLst/>
                <a:gdLst/>
                <a:ahLst/>
                <a:cxnLst/>
                <a:rect l="l" t="t" r="r" b="b"/>
                <a:pathLst>
                  <a:path w="767" h="469" extrusionOk="0">
                    <a:moveTo>
                      <a:pt x="459" y="1"/>
                    </a:moveTo>
                    <a:cubicBezTo>
                      <a:pt x="400" y="1"/>
                      <a:pt x="338" y="10"/>
                      <a:pt x="280" y="37"/>
                    </a:cubicBezTo>
                    <a:cubicBezTo>
                      <a:pt x="82" y="129"/>
                      <a:pt x="11" y="380"/>
                      <a:pt x="8" y="391"/>
                    </a:cubicBezTo>
                    <a:cubicBezTo>
                      <a:pt x="1" y="421"/>
                      <a:pt x="18" y="459"/>
                      <a:pt x="52" y="465"/>
                    </a:cubicBezTo>
                    <a:cubicBezTo>
                      <a:pt x="58" y="468"/>
                      <a:pt x="62" y="468"/>
                      <a:pt x="69" y="468"/>
                    </a:cubicBezTo>
                    <a:cubicBezTo>
                      <a:pt x="96" y="468"/>
                      <a:pt x="120" y="452"/>
                      <a:pt x="130" y="421"/>
                    </a:cubicBezTo>
                    <a:cubicBezTo>
                      <a:pt x="130" y="421"/>
                      <a:pt x="188" y="217"/>
                      <a:pt x="331" y="152"/>
                    </a:cubicBezTo>
                    <a:cubicBezTo>
                      <a:pt x="372" y="133"/>
                      <a:pt x="417" y="126"/>
                      <a:pt x="460" y="126"/>
                    </a:cubicBezTo>
                    <a:cubicBezTo>
                      <a:pt x="569" y="126"/>
                      <a:pt x="668" y="170"/>
                      <a:pt x="668" y="170"/>
                    </a:cubicBezTo>
                    <a:cubicBezTo>
                      <a:pt x="676" y="173"/>
                      <a:pt x="684" y="175"/>
                      <a:pt x="693" y="175"/>
                    </a:cubicBezTo>
                    <a:cubicBezTo>
                      <a:pt x="716" y="175"/>
                      <a:pt x="739" y="162"/>
                      <a:pt x="749" y="139"/>
                    </a:cubicBezTo>
                    <a:cubicBezTo>
                      <a:pt x="766" y="105"/>
                      <a:pt x="749" y="71"/>
                      <a:pt x="719" y="54"/>
                    </a:cubicBezTo>
                    <a:cubicBezTo>
                      <a:pt x="712" y="51"/>
                      <a:pt x="595" y="1"/>
                      <a:pt x="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814;p84"/>
              <p:cNvSpPr/>
              <p:nvPr/>
            </p:nvSpPr>
            <p:spPr>
              <a:xfrm>
                <a:off x="5216150" y="2368325"/>
                <a:ext cx="16525" cy="32325"/>
              </a:xfrm>
              <a:custGeom>
                <a:avLst/>
                <a:gdLst/>
                <a:ahLst/>
                <a:cxnLst/>
                <a:rect l="l" t="t" r="r" b="b"/>
                <a:pathLst>
                  <a:path w="661" h="1293" extrusionOk="0">
                    <a:moveTo>
                      <a:pt x="46" y="0"/>
                    </a:moveTo>
                    <a:cubicBezTo>
                      <a:pt x="39" y="0"/>
                      <a:pt x="33" y="2"/>
                      <a:pt x="28" y="6"/>
                    </a:cubicBezTo>
                    <a:cubicBezTo>
                      <a:pt x="7" y="17"/>
                      <a:pt x="1" y="44"/>
                      <a:pt x="10" y="61"/>
                    </a:cubicBezTo>
                    <a:cubicBezTo>
                      <a:pt x="59" y="149"/>
                      <a:pt x="109" y="235"/>
                      <a:pt x="161" y="323"/>
                    </a:cubicBezTo>
                    <a:cubicBezTo>
                      <a:pt x="365" y="667"/>
                      <a:pt x="575" y="1023"/>
                      <a:pt x="531" y="1241"/>
                    </a:cubicBezTo>
                    <a:cubicBezTo>
                      <a:pt x="528" y="1265"/>
                      <a:pt x="541" y="1286"/>
                      <a:pt x="565" y="1289"/>
                    </a:cubicBezTo>
                    <a:cubicBezTo>
                      <a:pt x="569" y="1289"/>
                      <a:pt x="569" y="1292"/>
                      <a:pt x="572" y="1292"/>
                    </a:cubicBezTo>
                    <a:cubicBezTo>
                      <a:pt x="593" y="1292"/>
                      <a:pt x="610" y="1276"/>
                      <a:pt x="613" y="1259"/>
                    </a:cubicBezTo>
                    <a:cubicBezTo>
                      <a:pt x="660" y="1010"/>
                      <a:pt x="453" y="653"/>
                      <a:pt x="232" y="279"/>
                    </a:cubicBezTo>
                    <a:cubicBezTo>
                      <a:pt x="181" y="194"/>
                      <a:pt x="130" y="108"/>
                      <a:pt x="82" y="23"/>
                    </a:cubicBezTo>
                    <a:cubicBezTo>
                      <a:pt x="75" y="9"/>
                      <a:pt x="60" y="0"/>
                      <a:pt x="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815;p84"/>
              <p:cNvSpPr/>
              <p:nvPr/>
            </p:nvSpPr>
            <p:spPr>
              <a:xfrm>
                <a:off x="5148775" y="2287350"/>
                <a:ext cx="151350" cy="153600"/>
              </a:xfrm>
              <a:custGeom>
                <a:avLst/>
                <a:gdLst/>
                <a:ahLst/>
                <a:cxnLst/>
                <a:rect l="l" t="t" r="r" b="b"/>
                <a:pathLst>
                  <a:path w="6054" h="6144" extrusionOk="0">
                    <a:moveTo>
                      <a:pt x="3100" y="1"/>
                    </a:moveTo>
                    <a:cubicBezTo>
                      <a:pt x="3046" y="1"/>
                      <a:pt x="2987" y="4"/>
                      <a:pt x="2923" y="10"/>
                    </a:cubicBezTo>
                    <a:cubicBezTo>
                      <a:pt x="2501" y="51"/>
                      <a:pt x="2046" y="95"/>
                      <a:pt x="1681" y="319"/>
                    </a:cubicBezTo>
                    <a:cubicBezTo>
                      <a:pt x="1314" y="571"/>
                      <a:pt x="841" y="759"/>
                      <a:pt x="552" y="1098"/>
                    </a:cubicBezTo>
                    <a:cubicBezTo>
                      <a:pt x="375" y="1313"/>
                      <a:pt x="283" y="1602"/>
                      <a:pt x="141" y="1836"/>
                    </a:cubicBezTo>
                    <a:cubicBezTo>
                      <a:pt x="75" y="1939"/>
                      <a:pt x="69" y="2072"/>
                      <a:pt x="38" y="2188"/>
                    </a:cubicBezTo>
                    <a:cubicBezTo>
                      <a:pt x="4" y="2299"/>
                      <a:pt x="1" y="2419"/>
                      <a:pt x="7" y="2535"/>
                    </a:cubicBezTo>
                    <a:cubicBezTo>
                      <a:pt x="25" y="3181"/>
                      <a:pt x="222" y="3813"/>
                      <a:pt x="497" y="4399"/>
                    </a:cubicBezTo>
                    <a:cubicBezTo>
                      <a:pt x="773" y="4988"/>
                      <a:pt x="1093" y="5600"/>
                      <a:pt x="1447" y="6144"/>
                    </a:cubicBezTo>
                    <a:lnTo>
                      <a:pt x="1685" y="6131"/>
                    </a:lnTo>
                    <a:cubicBezTo>
                      <a:pt x="1358" y="5756"/>
                      <a:pt x="1226" y="5446"/>
                      <a:pt x="1039" y="5049"/>
                    </a:cubicBezTo>
                    <a:cubicBezTo>
                      <a:pt x="835" y="4620"/>
                      <a:pt x="688" y="4035"/>
                      <a:pt x="725" y="3596"/>
                    </a:cubicBezTo>
                    <a:cubicBezTo>
                      <a:pt x="739" y="3449"/>
                      <a:pt x="794" y="3273"/>
                      <a:pt x="940" y="3242"/>
                    </a:cubicBezTo>
                    <a:lnTo>
                      <a:pt x="998" y="3238"/>
                    </a:lnTo>
                    <a:cubicBezTo>
                      <a:pt x="909" y="3109"/>
                      <a:pt x="865" y="2949"/>
                      <a:pt x="871" y="2793"/>
                    </a:cubicBezTo>
                    <a:cubicBezTo>
                      <a:pt x="875" y="2749"/>
                      <a:pt x="882" y="2701"/>
                      <a:pt x="906" y="2664"/>
                    </a:cubicBezTo>
                    <a:cubicBezTo>
                      <a:pt x="943" y="2602"/>
                      <a:pt x="1014" y="2571"/>
                      <a:pt x="1086" y="2558"/>
                    </a:cubicBezTo>
                    <a:cubicBezTo>
                      <a:pt x="1146" y="2542"/>
                      <a:pt x="1208" y="2535"/>
                      <a:pt x="1270" y="2535"/>
                    </a:cubicBezTo>
                    <a:cubicBezTo>
                      <a:pt x="1329" y="2535"/>
                      <a:pt x="1387" y="2542"/>
                      <a:pt x="1443" y="2555"/>
                    </a:cubicBezTo>
                    <a:lnTo>
                      <a:pt x="1494" y="2535"/>
                    </a:lnTo>
                    <a:cubicBezTo>
                      <a:pt x="1474" y="2412"/>
                      <a:pt x="1457" y="2286"/>
                      <a:pt x="1481" y="2163"/>
                    </a:cubicBezTo>
                    <a:cubicBezTo>
                      <a:pt x="1504" y="2041"/>
                      <a:pt x="1573" y="1922"/>
                      <a:pt x="1681" y="1861"/>
                    </a:cubicBezTo>
                    <a:cubicBezTo>
                      <a:pt x="1737" y="1831"/>
                      <a:pt x="1798" y="1819"/>
                      <a:pt x="1860" y="1819"/>
                    </a:cubicBezTo>
                    <a:cubicBezTo>
                      <a:pt x="1905" y="1819"/>
                      <a:pt x="1950" y="1825"/>
                      <a:pt x="1994" y="1836"/>
                    </a:cubicBezTo>
                    <a:cubicBezTo>
                      <a:pt x="2100" y="1864"/>
                      <a:pt x="2195" y="1915"/>
                      <a:pt x="2287" y="1966"/>
                    </a:cubicBezTo>
                    <a:lnTo>
                      <a:pt x="2321" y="1943"/>
                    </a:lnTo>
                    <a:cubicBezTo>
                      <a:pt x="2294" y="1841"/>
                      <a:pt x="2341" y="1728"/>
                      <a:pt x="2402" y="1640"/>
                    </a:cubicBezTo>
                    <a:cubicBezTo>
                      <a:pt x="2474" y="1530"/>
                      <a:pt x="2570" y="1439"/>
                      <a:pt x="2685" y="1384"/>
                    </a:cubicBezTo>
                    <a:cubicBezTo>
                      <a:pt x="2753" y="1353"/>
                      <a:pt x="2827" y="1335"/>
                      <a:pt x="2901" y="1335"/>
                    </a:cubicBezTo>
                    <a:cubicBezTo>
                      <a:pt x="2954" y="1335"/>
                      <a:pt x="3006" y="1344"/>
                      <a:pt x="3056" y="1364"/>
                    </a:cubicBezTo>
                    <a:cubicBezTo>
                      <a:pt x="3206" y="1422"/>
                      <a:pt x="3305" y="1561"/>
                      <a:pt x="3396" y="1690"/>
                    </a:cubicBezTo>
                    <a:lnTo>
                      <a:pt x="3417" y="1742"/>
                    </a:lnTo>
                    <a:cubicBezTo>
                      <a:pt x="3495" y="1568"/>
                      <a:pt x="3655" y="1432"/>
                      <a:pt x="3839" y="1384"/>
                    </a:cubicBezTo>
                    <a:cubicBezTo>
                      <a:pt x="3870" y="1375"/>
                      <a:pt x="3902" y="1369"/>
                      <a:pt x="3933" y="1369"/>
                    </a:cubicBezTo>
                    <a:cubicBezTo>
                      <a:pt x="3948" y="1369"/>
                      <a:pt x="3963" y="1371"/>
                      <a:pt x="3978" y="1374"/>
                    </a:cubicBezTo>
                    <a:cubicBezTo>
                      <a:pt x="4060" y="1391"/>
                      <a:pt x="4125" y="1456"/>
                      <a:pt x="4175" y="1520"/>
                    </a:cubicBezTo>
                    <a:cubicBezTo>
                      <a:pt x="4230" y="1588"/>
                      <a:pt x="4277" y="1663"/>
                      <a:pt x="4291" y="1748"/>
                    </a:cubicBezTo>
                    <a:lnTo>
                      <a:pt x="4318" y="1789"/>
                    </a:lnTo>
                    <a:cubicBezTo>
                      <a:pt x="4354" y="1775"/>
                      <a:pt x="4390" y="1769"/>
                      <a:pt x="4426" y="1769"/>
                    </a:cubicBezTo>
                    <a:cubicBezTo>
                      <a:pt x="4586" y="1769"/>
                      <a:pt x="4745" y="1891"/>
                      <a:pt x="4869" y="2007"/>
                    </a:cubicBezTo>
                    <a:cubicBezTo>
                      <a:pt x="5400" y="2510"/>
                      <a:pt x="5778" y="3265"/>
                      <a:pt x="5948" y="3973"/>
                    </a:cubicBezTo>
                    <a:lnTo>
                      <a:pt x="6053" y="3834"/>
                    </a:lnTo>
                    <a:cubicBezTo>
                      <a:pt x="5975" y="3565"/>
                      <a:pt x="5819" y="3058"/>
                      <a:pt x="5737" y="2793"/>
                    </a:cubicBezTo>
                    <a:cubicBezTo>
                      <a:pt x="5683" y="2609"/>
                      <a:pt x="5546" y="2378"/>
                      <a:pt x="5478" y="2201"/>
                    </a:cubicBezTo>
                    <a:cubicBezTo>
                      <a:pt x="5220" y="1534"/>
                      <a:pt x="4927" y="905"/>
                      <a:pt x="4346" y="489"/>
                    </a:cubicBezTo>
                    <a:cubicBezTo>
                      <a:pt x="4213" y="394"/>
                      <a:pt x="3889" y="207"/>
                      <a:pt x="3740" y="149"/>
                    </a:cubicBezTo>
                    <a:cubicBezTo>
                      <a:pt x="3521" y="63"/>
                      <a:pt x="3354" y="1"/>
                      <a:pt x="3100" y="1"/>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816;p84"/>
              <p:cNvSpPr/>
              <p:nvPr/>
            </p:nvSpPr>
            <p:spPr>
              <a:xfrm>
                <a:off x="5111700" y="2303375"/>
                <a:ext cx="55225" cy="68275"/>
              </a:xfrm>
              <a:custGeom>
                <a:avLst/>
                <a:gdLst/>
                <a:ahLst/>
                <a:cxnLst/>
                <a:rect l="l" t="t" r="r" b="b"/>
                <a:pathLst>
                  <a:path w="2209" h="2731" extrusionOk="0">
                    <a:moveTo>
                      <a:pt x="843" y="0"/>
                    </a:moveTo>
                    <a:cubicBezTo>
                      <a:pt x="818" y="0"/>
                      <a:pt x="794" y="3"/>
                      <a:pt x="769" y="8"/>
                    </a:cubicBezTo>
                    <a:cubicBezTo>
                      <a:pt x="694" y="25"/>
                      <a:pt x="623" y="69"/>
                      <a:pt x="592" y="141"/>
                    </a:cubicBezTo>
                    <a:cubicBezTo>
                      <a:pt x="575" y="182"/>
                      <a:pt x="572" y="226"/>
                      <a:pt x="575" y="270"/>
                    </a:cubicBezTo>
                    <a:cubicBezTo>
                      <a:pt x="582" y="420"/>
                      <a:pt x="647" y="563"/>
                      <a:pt x="752" y="669"/>
                    </a:cubicBezTo>
                    <a:lnTo>
                      <a:pt x="732" y="655"/>
                    </a:lnTo>
                    <a:cubicBezTo>
                      <a:pt x="636" y="649"/>
                      <a:pt x="541" y="606"/>
                      <a:pt x="443" y="606"/>
                    </a:cubicBezTo>
                    <a:cubicBezTo>
                      <a:pt x="426" y="606"/>
                      <a:pt x="409" y="608"/>
                      <a:pt x="391" y="611"/>
                    </a:cubicBezTo>
                    <a:cubicBezTo>
                      <a:pt x="276" y="631"/>
                      <a:pt x="181" y="737"/>
                      <a:pt x="177" y="856"/>
                    </a:cubicBezTo>
                    <a:cubicBezTo>
                      <a:pt x="174" y="971"/>
                      <a:pt x="269" y="1084"/>
                      <a:pt x="385" y="1097"/>
                    </a:cubicBezTo>
                    <a:lnTo>
                      <a:pt x="399" y="1131"/>
                    </a:lnTo>
                    <a:cubicBezTo>
                      <a:pt x="310" y="1148"/>
                      <a:pt x="231" y="1203"/>
                      <a:pt x="177" y="1271"/>
                    </a:cubicBezTo>
                    <a:cubicBezTo>
                      <a:pt x="123" y="1338"/>
                      <a:pt x="85" y="1420"/>
                      <a:pt x="55" y="1506"/>
                    </a:cubicBezTo>
                    <a:cubicBezTo>
                      <a:pt x="24" y="1597"/>
                      <a:pt x="0" y="1703"/>
                      <a:pt x="48" y="1787"/>
                    </a:cubicBezTo>
                    <a:cubicBezTo>
                      <a:pt x="85" y="1849"/>
                      <a:pt x="150" y="1883"/>
                      <a:pt x="218" y="1910"/>
                    </a:cubicBezTo>
                    <a:cubicBezTo>
                      <a:pt x="269" y="1928"/>
                      <a:pt x="324" y="1945"/>
                      <a:pt x="380" y="1945"/>
                    </a:cubicBezTo>
                    <a:cubicBezTo>
                      <a:pt x="389" y="1945"/>
                      <a:pt x="397" y="1945"/>
                      <a:pt x="405" y="1944"/>
                    </a:cubicBezTo>
                    <a:cubicBezTo>
                      <a:pt x="467" y="1941"/>
                      <a:pt x="531" y="1910"/>
                      <a:pt x="565" y="1856"/>
                    </a:cubicBezTo>
                    <a:lnTo>
                      <a:pt x="565" y="1856"/>
                    </a:lnTo>
                    <a:lnTo>
                      <a:pt x="545" y="1903"/>
                    </a:lnTo>
                    <a:cubicBezTo>
                      <a:pt x="470" y="2026"/>
                      <a:pt x="422" y="2162"/>
                      <a:pt x="402" y="2305"/>
                    </a:cubicBezTo>
                    <a:cubicBezTo>
                      <a:pt x="395" y="2349"/>
                      <a:pt x="391" y="2393"/>
                      <a:pt x="399" y="2437"/>
                    </a:cubicBezTo>
                    <a:cubicBezTo>
                      <a:pt x="426" y="2574"/>
                      <a:pt x="558" y="2665"/>
                      <a:pt x="691" y="2703"/>
                    </a:cubicBezTo>
                    <a:cubicBezTo>
                      <a:pt x="729" y="2713"/>
                      <a:pt x="771" y="2719"/>
                      <a:pt x="811" y="2719"/>
                    </a:cubicBezTo>
                    <a:cubicBezTo>
                      <a:pt x="893" y="2719"/>
                      <a:pt x="972" y="2694"/>
                      <a:pt x="1018" y="2629"/>
                    </a:cubicBezTo>
                    <a:lnTo>
                      <a:pt x="1045" y="2615"/>
                    </a:lnTo>
                    <a:cubicBezTo>
                      <a:pt x="1127" y="2671"/>
                      <a:pt x="1222" y="2731"/>
                      <a:pt x="1318" y="2731"/>
                    </a:cubicBezTo>
                    <a:cubicBezTo>
                      <a:pt x="1337" y="2731"/>
                      <a:pt x="1356" y="2728"/>
                      <a:pt x="1375" y="2723"/>
                    </a:cubicBezTo>
                    <a:cubicBezTo>
                      <a:pt x="1494" y="2693"/>
                      <a:pt x="1562" y="2567"/>
                      <a:pt x="1613" y="2455"/>
                    </a:cubicBezTo>
                    <a:cubicBezTo>
                      <a:pt x="1701" y="2254"/>
                      <a:pt x="1790" y="2050"/>
                      <a:pt x="1820" y="1832"/>
                    </a:cubicBezTo>
                    <a:cubicBezTo>
                      <a:pt x="1825" y="1802"/>
                      <a:pt x="1828" y="1772"/>
                      <a:pt x="1829" y="1741"/>
                    </a:cubicBezTo>
                    <a:lnTo>
                      <a:pt x="1829" y="1741"/>
                    </a:lnTo>
                    <a:lnTo>
                      <a:pt x="1895" y="1985"/>
                    </a:lnTo>
                    <a:cubicBezTo>
                      <a:pt x="2120" y="1608"/>
                      <a:pt x="2208" y="1148"/>
                      <a:pt x="2134" y="716"/>
                    </a:cubicBezTo>
                    <a:cubicBezTo>
                      <a:pt x="2117" y="621"/>
                      <a:pt x="2089" y="522"/>
                      <a:pt x="2028" y="448"/>
                    </a:cubicBezTo>
                    <a:cubicBezTo>
                      <a:pt x="1948" y="358"/>
                      <a:pt x="1829" y="324"/>
                      <a:pt x="1707" y="324"/>
                    </a:cubicBezTo>
                    <a:cubicBezTo>
                      <a:pt x="1653" y="324"/>
                      <a:pt x="1598" y="331"/>
                      <a:pt x="1545" y="342"/>
                    </a:cubicBezTo>
                    <a:cubicBezTo>
                      <a:pt x="1432" y="366"/>
                      <a:pt x="1307" y="430"/>
                      <a:pt x="1297" y="546"/>
                    </a:cubicBezTo>
                    <a:lnTo>
                      <a:pt x="1266" y="532"/>
                    </a:lnTo>
                    <a:cubicBezTo>
                      <a:pt x="1280" y="393"/>
                      <a:pt x="1242" y="247"/>
                      <a:pt x="1150" y="141"/>
                    </a:cubicBezTo>
                    <a:cubicBezTo>
                      <a:pt x="1072" y="55"/>
                      <a:pt x="957" y="0"/>
                      <a:pt x="843"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817;p84"/>
              <p:cNvSpPr/>
              <p:nvPr/>
            </p:nvSpPr>
            <p:spPr>
              <a:xfrm>
                <a:off x="5227800" y="2260975"/>
                <a:ext cx="64850" cy="61425"/>
              </a:xfrm>
              <a:custGeom>
                <a:avLst/>
                <a:gdLst/>
                <a:ahLst/>
                <a:cxnLst/>
                <a:rect l="l" t="t" r="r" b="b"/>
                <a:pathLst>
                  <a:path w="2594" h="2457" extrusionOk="0">
                    <a:moveTo>
                      <a:pt x="1245" y="0"/>
                    </a:moveTo>
                    <a:cubicBezTo>
                      <a:pt x="1190" y="0"/>
                      <a:pt x="1133" y="12"/>
                      <a:pt x="1079" y="30"/>
                    </a:cubicBezTo>
                    <a:cubicBezTo>
                      <a:pt x="960" y="68"/>
                      <a:pt x="844" y="123"/>
                      <a:pt x="763" y="217"/>
                    </a:cubicBezTo>
                    <a:cubicBezTo>
                      <a:pt x="681" y="310"/>
                      <a:pt x="637" y="446"/>
                      <a:pt x="674" y="564"/>
                    </a:cubicBezTo>
                    <a:lnTo>
                      <a:pt x="650" y="609"/>
                    </a:lnTo>
                    <a:cubicBezTo>
                      <a:pt x="630" y="507"/>
                      <a:pt x="589" y="405"/>
                      <a:pt x="514" y="333"/>
                    </a:cubicBezTo>
                    <a:cubicBezTo>
                      <a:pt x="462" y="283"/>
                      <a:pt x="387" y="250"/>
                      <a:pt x="315" y="250"/>
                    </a:cubicBezTo>
                    <a:cubicBezTo>
                      <a:pt x="285" y="250"/>
                      <a:pt x="256" y="256"/>
                      <a:pt x="229" y="269"/>
                    </a:cubicBezTo>
                    <a:cubicBezTo>
                      <a:pt x="150" y="303"/>
                      <a:pt x="103" y="381"/>
                      <a:pt x="86" y="462"/>
                    </a:cubicBezTo>
                    <a:cubicBezTo>
                      <a:pt x="72" y="544"/>
                      <a:pt x="82" y="630"/>
                      <a:pt x="99" y="707"/>
                    </a:cubicBezTo>
                    <a:cubicBezTo>
                      <a:pt x="154" y="942"/>
                      <a:pt x="262" y="1164"/>
                      <a:pt x="416" y="1347"/>
                    </a:cubicBezTo>
                    <a:lnTo>
                      <a:pt x="1" y="1470"/>
                    </a:lnTo>
                    <a:cubicBezTo>
                      <a:pt x="283" y="1773"/>
                      <a:pt x="603" y="2034"/>
                      <a:pt x="953" y="2252"/>
                    </a:cubicBezTo>
                    <a:cubicBezTo>
                      <a:pt x="1055" y="2317"/>
                      <a:pt x="1164" y="2378"/>
                      <a:pt x="1276" y="2415"/>
                    </a:cubicBezTo>
                    <a:cubicBezTo>
                      <a:pt x="1364" y="2443"/>
                      <a:pt x="1454" y="2456"/>
                      <a:pt x="1545" y="2456"/>
                    </a:cubicBezTo>
                    <a:cubicBezTo>
                      <a:pt x="1918" y="2456"/>
                      <a:pt x="2290" y="2233"/>
                      <a:pt x="2501" y="1916"/>
                    </a:cubicBezTo>
                    <a:cubicBezTo>
                      <a:pt x="2548" y="1841"/>
                      <a:pt x="2593" y="1756"/>
                      <a:pt x="2586" y="1667"/>
                    </a:cubicBezTo>
                    <a:cubicBezTo>
                      <a:pt x="2576" y="1511"/>
                      <a:pt x="2423" y="1409"/>
                      <a:pt x="2283" y="1337"/>
                    </a:cubicBezTo>
                    <a:lnTo>
                      <a:pt x="2283" y="1337"/>
                    </a:lnTo>
                    <a:cubicBezTo>
                      <a:pt x="2288" y="1337"/>
                      <a:pt x="2292" y="1337"/>
                      <a:pt x="2297" y="1337"/>
                    </a:cubicBezTo>
                    <a:cubicBezTo>
                      <a:pt x="2404" y="1337"/>
                      <a:pt x="2502" y="1254"/>
                      <a:pt x="2532" y="1153"/>
                    </a:cubicBezTo>
                    <a:cubicBezTo>
                      <a:pt x="2566" y="1051"/>
                      <a:pt x="2539" y="932"/>
                      <a:pt x="2477" y="840"/>
                    </a:cubicBezTo>
                    <a:cubicBezTo>
                      <a:pt x="2416" y="748"/>
                      <a:pt x="2324" y="680"/>
                      <a:pt x="2226" y="626"/>
                    </a:cubicBezTo>
                    <a:cubicBezTo>
                      <a:pt x="2100" y="558"/>
                      <a:pt x="1952" y="515"/>
                      <a:pt x="1809" y="515"/>
                    </a:cubicBezTo>
                    <a:cubicBezTo>
                      <a:pt x="1732" y="515"/>
                      <a:pt x="1657" y="527"/>
                      <a:pt x="1587" y="555"/>
                    </a:cubicBezTo>
                    <a:lnTo>
                      <a:pt x="1587" y="555"/>
                    </a:lnTo>
                    <a:cubicBezTo>
                      <a:pt x="1597" y="452"/>
                      <a:pt x="1595" y="347"/>
                      <a:pt x="1562" y="248"/>
                    </a:cubicBezTo>
                    <a:cubicBezTo>
                      <a:pt x="1524" y="140"/>
                      <a:pt x="1440" y="38"/>
                      <a:pt x="1328" y="10"/>
                    </a:cubicBezTo>
                    <a:cubicBezTo>
                      <a:pt x="1301" y="3"/>
                      <a:pt x="1273" y="0"/>
                      <a:pt x="1245"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985144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76"/>
          <p:cNvSpPr txBox="1">
            <a:spLocks noGrp="1"/>
          </p:cNvSpPr>
          <p:nvPr>
            <p:ph type="title"/>
          </p:nvPr>
        </p:nvSpPr>
        <p:spPr>
          <a:xfrm>
            <a:off x="353810" y="339502"/>
            <a:ext cx="565835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Jenis-Jenis Risiko Usaha</a:t>
            </a:r>
            <a:endParaRPr/>
          </a:p>
        </p:txBody>
      </p:sp>
      <p:sp>
        <p:nvSpPr>
          <p:cNvPr id="1251" name="Google Shape;1251;p76"/>
          <p:cNvSpPr txBox="1">
            <a:spLocks noGrp="1"/>
          </p:cNvSpPr>
          <p:nvPr>
            <p:ph type="body" idx="2"/>
          </p:nvPr>
        </p:nvSpPr>
        <p:spPr>
          <a:xfrm flipH="1">
            <a:off x="3131840" y="1347614"/>
            <a:ext cx="4896544" cy="3096344"/>
          </a:xfrm>
          <a:prstGeom prst="rect">
            <a:avLst/>
          </a:prstGeom>
        </p:spPr>
        <p:txBody>
          <a:bodyPr spcFirstLastPara="1" wrap="square" lIns="91425" tIns="91425" rIns="91425" bIns="91425" anchor="t" anchorCtr="0">
            <a:noAutofit/>
          </a:bodyPr>
          <a:lstStyle/>
          <a:p>
            <a:pPr marL="1713600" lvl="6" indent="-342900" algn="l">
              <a:spcBef>
                <a:spcPts val="0"/>
              </a:spcBef>
              <a:spcAft>
                <a:spcPts val="1200"/>
              </a:spcAft>
              <a:buFont typeface="+mj-lt"/>
              <a:buAutoNum type="arabicPeriod" startAt="6"/>
            </a:pPr>
            <a:r>
              <a:rPr lang="en-ID" sz="1200" b="1"/>
              <a:t>Risiko Psikologis</a:t>
            </a:r>
          </a:p>
          <a:p>
            <a:pPr marL="0" lvl="0" indent="0" algn="just" rtl="0">
              <a:spcBef>
                <a:spcPts val="0"/>
              </a:spcBef>
              <a:buNone/>
            </a:pPr>
            <a:r>
              <a:rPr lang="en-ID" sz="1400"/>
              <a:t>Risiko yang tidak terlihat, tidak terhitung, bisa diantisipasi tapi belum tentu bisa dihindarkan. Berikut adalah hal-hal yang termasuk ke dalam risiko psikologis:</a:t>
            </a:r>
          </a:p>
          <a:p>
            <a:pPr marL="342900" lvl="0" indent="-342900" algn="just" rtl="0">
              <a:spcBef>
                <a:spcPts val="0"/>
              </a:spcBef>
              <a:buAutoNum type="alphaLcParenR"/>
            </a:pPr>
            <a:r>
              <a:rPr lang="en-ID" sz="1400"/>
              <a:t>Kehilangan reputasi (hilang muka, nama besar, citra) dan risiko menanggung malu</a:t>
            </a:r>
          </a:p>
          <a:p>
            <a:pPr marL="342900" lvl="0" indent="-342900" algn="just" rtl="0">
              <a:spcBef>
                <a:spcPts val="0"/>
              </a:spcBef>
              <a:buAutoNum type="alphaLcParenR"/>
            </a:pPr>
            <a:r>
              <a:rPr lang="en-ID" sz="1400"/>
              <a:t>Kehilangan kepercayaan kepada diri sendiri dan orang lain sehingga akan menumbuhkan sikap paranoid</a:t>
            </a:r>
          </a:p>
          <a:p>
            <a:pPr marL="342900" lvl="0" indent="-342900" algn="just" rtl="0">
              <a:spcBef>
                <a:spcPts val="0"/>
              </a:spcBef>
              <a:buAutoNum type="alphaLcParenR"/>
            </a:pPr>
            <a:r>
              <a:rPr lang="en-ID" sz="1400"/>
              <a:t>Kehilangan perasaan (</a:t>
            </a:r>
            <a:r>
              <a:rPr lang="en-ID" sz="1400" i="1"/>
              <a:t>potent</a:t>
            </a:r>
            <a:r>
              <a:rPr lang="en-ID" sz="1400"/>
              <a:t>) atau mampu menyebabkan kehilangan rasa percaya diri</a:t>
            </a:r>
          </a:p>
          <a:p>
            <a:pPr marL="342900" lvl="0" indent="-342900" algn="just" rtl="0">
              <a:spcBef>
                <a:spcPts val="0"/>
              </a:spcBef>
              <a:buAutoNum type="alphaLcParenR"/>
            </a:pPr>
            <a:r>
              <a:rPr lang="en-ID" sz="1400"/>
              <a:t>Kehilangan jati diri</a:t>
            </a:r>
          </a:p>
          <a:p>
            <a:pPr marL="342900" lvl="0" indent="-342900" algn="just" rtl="0">
              <a:spcBef>
                <a:spcPts val="0"/>
              </a:spcBef>
              <a:buAutoNum type="alphaLcParenR"/>
            </a:pPr>
            <a:r>
              <a:rPr lang="en-ID" sz="1400"/>
              <a:t>Kehilangan motivasi</a:t>
            </a:r>
          </a:p>
        </p:txBody>
      </p:sp>
      <p:grpSp>
        <p:nvGrpSpPr>
          <p:cNvPr id="42" name="Google Shape;1665;p84"/>
          <p:cNvGrpSpPr/>
          <p:nvPr/>
        </p:nvGrpSpPr>
        <p:grpSpPr>
          <a:xfrm>
            <a:off x="1061836" y="2008477"/>
            <a:ext cx="1781972" cy="2147449"/>
            <a:chOff x="4018800" y="311200"/>
            <a:chExt cx="677775" cy="794100"/>
          </a:xfrm>
        </p:grpSpPr>
        <p:sp>
          <p:nvSpPr>
            <p:cNvPr id="43" name="Google Shape;1666;p84"/>
            <p:cNvSpPr/>
            <p:nvPr/>
          </p:nvSpPr>
          <p:spPr>
            <a:xfrm>
              <a:off x="4235950" y="550200"/>
              <a:ext cx="47400" cy="98675"/>
            </a:xfrm>
            <a:custGeom>
              <a:avLst/>
              <a:gdLst/>
              <a:ahLst/>
              <a:cxnLst/>
              <a:rect l="l" t="t" r="r" b="b"/>
              <a:pathLst>
                <a:path w="1896" h="3947" extrusionOk="0">
                  <a:moveTo>
                    <a:pt x="950" y="0"/>
                  </a:moveTo>
                  <a:cubicBezTo>
                    <a:pt x="426" y="0"/>
                    <a:pt x="0" y="429"/>
                    <a:pt x="0" y="949"/>
                  </a:cubicBezTo>
                  <a:lnTo>
                    <a:pt x="0" y="2997"/>
                  </a:lnTo>
                  <a:cubicBezTo>
                    <a:pt x="0" y="3521"/>
                    <a:pt x="426" y="3947"/>
                    <a:pt x="950" y="3947"/>
                  </a:cubicBezTo>
                  <a:cubicBezTo>
                    <a:pt x="1470" y="3947"/>
                    <a:pt x="1895" y="3521"/>
                    <a:pt x="1895" y="2997"/>
                  </a:cubicBezTo>
                  <a:lnTo>
                    <a:pt x="1895" y="949"/>
                  </a:lnTo>
                  <a:cubicBezTo>
                    <a:pt x="1895" y="429"/>
                    <a:pt x="1470" y="0"/>
                    <a:pt x="950"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67;p84"/>
            <p:cNvSpPr/>
            <p:nvPr/>
          </p:nvSpPr>
          <p:spPr>
            <a:xfrm>
              <a:off x="4235950" y="550200"/>
              <a:ext cx="47400" cy="23750"/>
            </a:xfrm>
            <a:custGeom>
              <a:avLst/>
              <a:gdLst/>
              <a:ahLst/>
              <a:cxnLst/>
              <a:rect l="l" t="t" r="r" b="b"/>
              <a:pathLst>
                <a:path w="1896" h="950" extrusionOk="0">
                  <a:moveTo>
                    <a:pt x="0" y="0"/>
                  </a:moveTo>
                  <a:lnTo>
                    <a:pt x="0" y="949"/>
                  </a:lnTo>
                  <a:cubicBezTo>
                    <a:pt x="0" y="429"/>
                    <a:pt x="426" y="0"/>
                    <a:pt x="950" y="0"/>
                  </a:cubicBezTo>
                  <a:close/>
                  <a:moveTo>
                    <a:pt x="950" y="0"/>
                  </a:moveTo>
                  <a:cubicBezTo>
                    <a:pt x="1470" y="0"/>
                    <a:pt x="1895" y="429"/>
                    <a:pt x="1895" y="949"/>
                  </a:cubicBezTo>
                  <a:lnTo>
                    <a:pt x="18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68;p84"/>
            <p:cNvSpPr/>
            <p:nvPr/>
          </p:nvSpPr>
          <p:spPr>
            <a:xfrm>
              <a:off x="4235950" y="550200"/>
              <a:ext cx="47400" cy="44500"/>
            </a:xfrm>
            <a:custGeom>
              <a:avLst/>
              <a:gdLst/>
              <a:ahLst/>
              <a:cxnLst/>
              <a:rect l="l" t="t" r="r" b="b"/>
              <a:pathLst>
                <a:path w="1896" h="1780" extrusionOk="0">
                  <a:moveTo>
                    <a:pt x="950" y="0"/>
                  </a:moveTo>
                  <a:cubicBezTo>
                    <a:pt x="426" y="0"/>
                    <a:pt x="0" y="429"/>
                    <a:pt x="0" y="949"/>
                  </a:cubicBezTo>
                  <a:lnTo>
                    <a:pt x="0" y="1582"/>
                  </a:lnTo>
                  <a:cubicBezTo>
                    <a:pt x="279" y="1732"/>
                    <a:pt x="586" y="1780"/>
                    <a:pt x="864" y="1780"/>
                  </a:cubicBezTo>
                  <a:cubicBezTo>
                    <a:pt x="1426" y="1780"/>
                    <a:pt x="1895" y="1582"/>
                    <a:pt x="1895" y="1582"/>
                  </a:cubicBezTo>
                  <a:lnTo>
                    <a:pt x="1895" y="949"/>
                  </a:lnTo>
                  <a:cubicBezTo>
                    <a:pt x="1895" y="429"/>
                    <a:pt x="1470" y="0"/>
                    <a:pt x="950" y="0"/>
                  </a:cubicBezTo>
                  <a:close/>
                </a:path>
              </a:pathLst>
            </a:custGeom>
            <a:solidFill>
              <a:srgbClr val="F3A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69;p84"/>
            <p:cNvSpPr/>
            <p:nvPr/>
          </p:nvSpPr>
          <p:spPr>
            <a:xfrm>
              <a:off x="4142825" y="607525"/>
              <a:ext cx="233650" cy="400650"/>
            </a:xfrm>
            <a:custGeom>
              <a:avLst/>
              <a:gdLst/>
              <a:ahLst/>
              <a:cxnLst/>
              <a:rect l="l" t="t" r="r" b="b"/>
              <a:pathLst>
                <a:path w="9346" h="16026" extrusionOk="0">
                  <a:moveTo>
                    <a:pt x="4253" y="0"/>
                  </a:moveTo>
                  <a:cubicBezTo>
                    <a:pt x="1915" y="0"/>
                    <a:pt x="0" y="1987"/>
                    <a:pt x="0" y="4413"/>
                  </a:cubicBezTo>
                  <a:lnTo>
                    <a:pt x="762" y="11830"/>
                  </a:lnTo>
                  <a:cubicBezTo>
                    <a:pt x="1357" y="14235"/>
                    <a:pt x="2048" y="15624"/>
                    <a:pt x="4253" y="16025"/>
                  </a:cubicBezTo>
                  <a:lnTo>
                    <a:pt x="5093" y="16025"/>
                  </a:lnTo>
                  <a:cubicBezTo>
                    <a:pt x="7434" y="16025"/>
                    <a:pt x="8114" y="14413"/>
                    <a:pt x="8546" y="11830"/>
                  </a:cubicBezTo>
                  <a:lnTo>
                    <a:pt x="9346" y="4413"/>
                  </a:lnTo>
                  <a:cubicBezTo>
                    <a:pt x="9346" y="1987"/>
                    <a:pt x="7434" y="0"/>
                    <a:pt x="5093"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70;p84"/>
            <p:cNvSpPr/>
            <p:nvPr/>
          </p:nvSpPr>
          <p:spPr>
            <a:xfrm>
              <a:off x="4161850" y="903250"/>
              <a:ext cx="194650" cy="104925"/>
            </a:xfrm>
            <a:custGeom>
              <a:avLst/>
              <a:gdLst/>
              <a:ahLst/>
              <a:cxnLst/>
              <a:rect l="l" t="t" r="r" b="b"/>
              <a:pathLst>
                <a:path w="7786" h="4197" extrusionOk="0">
                  <a:moveTo>
                    <a:pt x="1" y="1"/>
                  </a:moveTo>
                  <a:cubicBezTo>
                    <a:pt x="596" y="2406"/>
                    <a:pt x="1287" y="3795"/>
                    <a:pt x="3492" y="4196"/>
                  </a:cubicBezTo>
                  <a:lnTo>
                    <a:pt x="4332" y="4196"/>
                  </a:lnTo>
                  <a:cubicBezTo>
                    <a:pt x="6673" y="4196"/>
                    <a:pt x="7353" y="2584"/>
                    <a:pt x="7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71;p84"/>
            <p:cNvSpPr/>
            <p:nvPr/>
          </p:nvSpPr>
          <p:spPr>
            <a:xfrm>
              <a:off x="4280500" y="828800"/>
              <a:ext cx="327075" cy="204100"/>
            </a:xfrm>
            <a:custGeom>
              <a:avLst/>
              <a:gdLst/>
              <a:ahLst/>
              <a:cxnLst/>
              <a:rect l="l" t="t" r="r" b="b"/>
              <a:pathLst>
                <a:path w="13083" h="8164" extrusionOk="0">
                  <a:moveTo>
                    <a:pt x="7333" y="1"/>
                  </a:moveTo>
                  <a:cubicBezTo>
                    <a:pt x="5783" y="1"/>
                    <a:pt x="4491" y="1281"/>
                    <a:pt x="3131" y="2625"/>
                  </a:cubicBezTo>
                  <a:cubicBezTo>
                    <a:pt x="2325" y="3421"/>
                    <a:pt x="1495" y="4244"/>
                    <a:pt x="589" y="4833"/>
                  </a:cubicBezTo>
                  <a:cubicBezTo>
                    <a:pt x="131" y="5133"/>
                    <a:pt x="1" y="5742"/>
                    <a:pt x="297" y="6201"/>
                  </a:cubicBezTo>
                  <a:cubicBezTo>
                    <a:pt x="488" y="6492"/>
                    <a:pt x="805" y="6651"/>
                    <a:pt x="1129" y="6651"/>
                  </a:cubicBezTo>
                  <a:cubicBezTo>
                    <a:pt x="1313" y="6651"/>
                    <a:pt x="1499" y="6599"/>
                    <a:pt x="1665" y="6490"/>
                  </a:cubicBezTo>
                  <a:cubicBezTo>
                    <a:pt x="2740" y="5793"/>
                    <a:pt x="3686" y="4857"/>
                    <a:pt x="4520" y="4031"/>
                  </a:cubicBezTo>
                  <a:cubicBezTo>
                    <a:pt x="5583" y="2976"/>
                    <a:pt x="6593" y="1978"/>
                    <a:pt x="7361" y="1978"/>
                  </a:cubicBezTo>
                  <a:cubicBezTo>
                    <a:pt x="7419" y="1978"/>
                    <a:pt x="7475" y="1984"/>
                    <a:pt x="7530" y="1996"/>
                  </a:cubicBezTo>
                  <a:cubicBezTo>
                    <a:pt x="8214" y="2142"/>
                    <a:pt x="9378" y="3224"/>
                    <a:pt x="11041" y="7531"/>
                  </a:cubicBezTo>
                  <a:cubicBezTo>
                    <a:pt x="11195" y="7923"/>
                    <a:pt x="11569" y="8164"/>
                    <a:pt x="11963" y="8164"/>
                  </a:cubicBezTo>
                  <a:cubicBezTo>
                    <a:pt x="12082" y="8164"/>
                    <a:pt x="12202" y="8144"/>
                    <a:pt x="12321" y="8096"/>
                  </a:cubicBezTo>
                  <a:cubicBezTo>
                    <a:pt x="12828" y="7903"/>
                    <a:pt x="13083" y="7327"/>
                    <a:pt x="12886" y="6821"/>
                  </a:cubicBezTo>
                  <a:cubicBezTo>
                    <a:pt x="11205" y="2468"/>
                    <a:pt x="9728" y="447"/>
                    <a:pt x="7946" y="67"/>
                  </a:cubicBezTo>
                  <a:cubicBezTo>
                    <a:pt x="7737" y="22"/>
                    <a:pt x="7533" y="1"/>
                    <a:pt x="7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72;p84"/>
            <p:cNvSpPr/>
            <p:nvPr/>
          </p:nvSpPr>
          <p:spPr>
            <a:xfrm>
              <a:off x="4528025" y="984000"/>
              <a:ext cx="168550" cy="75625"/>
            </a:xfrm>
            <a:custGeom>
              <a:avLst/>
              <a:gdLst/>
              <a:ahLst/>
              <a:cxnLst/>
              <a:rect l="l" t="t" r="r" b="b"/>
              <a:pathLst>
                <a:path w="6742" h="3025" extrusionOk="0">
                  <a:moveTo>
                    <a:pt x="699" y="0"/>
                  </a:moveTo>
                  <a:cubicBezTo>
                    <a:pt x="0" y="1552"/>
                    <a:pt x="699" y="3025"/>
                    <a:pt x="699" y="3025"/>
                  </a:cubicBezTo>
                  <a:lnTo>
                    <a:pt x="5761" y="3025"/>
                  </a:lnTo>
                  <a:cubicBezTo>
                    <a:pt x="5761" y="3025"/>
                    <a:pt x="6741" y="2613"/>
                    <a:pt x="26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73;p84"/>
            <p:cNvSpPr/>
            <p:nvPr/>
          </p:nvSpPr>
          <p:spPr>
            <a:xfrm>
              <a:off x="4539250" y="1046500"/>
              <a:ext cx="139450" cy="13125"/>
            </a:xfrm>
            <a:custGeom>
              <a:avLst/>
              <a:gdLst/>
              <a:ahLst/>
              <a:cxnLst/>
              <a:rect l="l" t="t" r="r" b="b"/>
              <a:pathLst>
                <a:path w="5578" h="525" extrusionOk="0">
                  <a:moveTo>
                    <a:pt x="1" y="1"/>
                  </a:moveTo>
                  <a:lnTo>
                    <a:pt x="151" y="525"/>
                  </a:lnTo>
                  <a:lnTo>
                    <a:pt x="5325" y="525"/>
                  </a:lnTo>
                  <a:cubicBezTo>
                    <a:pt x="5578" y="334"/>
                    <a:pt x="5342" y="1"/>
                    <a:pt x="53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74;p84"/>
            <p:cNvSpPr/>
            <p:nvPr/>
          </p:nvSpPr>
          <p:spPr>
            <a:xfrm>
              <a:off x="4614975" y="1015275"/>
              <a:ext cx="57850" cy="31250"/>
            </a:xfrm>
            <a:custGeom>
              <a:avLst/>
              <a:gdLst/>
              <a:ahLst/>
              <a:cxnLst/>
              <a:rect l="l" t="t" r="r" b="b"/>
              <a:pathLst>
                <a:path w="2314" h="1250" extrusionOk="0">
                  <a:moveTo>
                    <a:pt x="878" y="1"/>
                  </a:moveTo>
                  <a:cubicBezTo>
                    <a:pt x="589" y="1"/>
                    <a:pt x="28" y="144"/>
                    <a:pt x="0" y="1250"/>
                  </a:cubicBezTo>
                  <a:lnTo>
                    <a:pt x="2313" y="1250"/>
                  </a:lnTo>
                  <a:cubicBezTo>
                    <a:pt x="2313" y="1250"/>
                    <a:pt x="2273" y="889"/>
                    <a:pt x="1048" y="18"/>
                  </a:cubicBezTo>
                  <a:cubicBezTo>
                    <a:pt x="1048" y="18"/>
                    <a:pt x="980" y="1"/>
                    <a:pt x="8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75;p84"/>
            <p:cNvSpPr/>
            <p:nvPr/>
          </p:nvSpPr>
          <p:spPr>
            <a:xfrm>
              <a:off x="4555000" y="1010425"/>
              <a:ext cx="24950" cy="20950"/>
            </a:xfrm>
            <a:custGeom>
              <a:avLst/>
              <a:gdLst/>
              <a:ahLst/>
              <a:cxnLst/>
              <a:rect l="l" t="t" r="r" b="b"/>
              <a:pathLst>
                <a:path w="998" h="838" extrusionOk="0">
                  <a:moveTo>
                    <a:pt x="501" y="1"/>
                  </a:moveTo>
                  <a:cubicBezTo>
                    <a:pt x="225" y="1"/>
                    <a:pt x="0" y="189"/>
                    <a:pt x="0" y="420"/>
                  </a:cubicBezTo>
                  <a:cubicBezTo>
                    <a:pt x="0" y="651"/>
                    <a:pt x="225" y="838"/>
                    <a:pt x="501" y="838"/>
                  </a:cubicBezTo>
                  <a:cubicBezTo>
                    <a:pt x="776" y="838"/>
                    <a:pt x="997" y="651"/>
                    <a:pt x="997" y="420"/>
                  </a:cubicBezTo>
                  <a:cubicBezTo>
                    <a:pt x="997" y="189"/>
                    <a:pt x="776" y="1"/>
                    <a:pt x="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76;p84"/>
            <p:cNvSpPr/>
            <p:nvPr/>
          </p:nvSpPr>
          <p:spPr>
            <a:xfrm>
              <a:off x="4322200" y="653475"/>
              <a:ext cx="176675" cy="206700"/>
            </a:xfrm>
            <a:custGeom>
              <a:avLst/>
              <a:gdLst/>
              <a:ahLst/>
              <a:cxnLst/>
              <a:rect l="l" t="t" r="r" b="b"/>
              <a:pathLst>
                <a:path w="7067" h="8268" extrusionOk="0">
                  <a:moveTo>
                    <a:pt x="853" y="1"/>
                  </a:moveTo>
                  <a:cubicBezTo>
                    <a:pt x="761" y="1"/>
                    <a:pt x="666" y="18"/>
                    <a:pt x="575" y="54"/>
                  </a:cubicBezTo>
                  <a:cubicBezTo>
                    <a:pt x="190" y="207"/>
                    <a:pt x="0" y="642"/>
                    <a:pt x="157" y="1030"/>
                  </a:cubicBezTo>
                  <a:cubicBezTo>
                    <a:pt x="647" y="2269"/>
                    <a:pt x="919" y="3531"/>
                    <a:pt x="1157" y="4647"/>
                  </a:cubicBezTo>
                  <a:cubicBezTo>
                    <a:pt x="1542" y="6444"/>
                    <a:pt x="1844" y="7862"/>
                    <a:pt x="2987" y="8199"/>
                  </a:cubicBezTo>
                  <a:cubicBezTo>
                    <a:pt x="3137" y="8244"/>
                    <a:pt x="3287" y="8267"/>
                    <a:pt x="3447" y="8267"/>
                  </a:cubicBezTo>
                  <a:cubicBezTo>
                    <a:pt x="4294" y="8267"/>
                    <a:pt x="5304" y="7617"/>
                    <a:pt x="6771" y="6158"/>
                  </a:cubicBezTo>
                  <a:cubicBezTo>
                    <a:pt x="7067" y="5865"/>
                    <a:pt x="7067" y="5389"/>
                    <a:pt x="6774" y="5097"/>
                  </a:cubicBezTo>
                  <a:cubicBezTo>
                    <a:pt x="6628" y="4948"/>
                    <a:pt x="6434" y="4874"/>
                    <a:pt x="6241" y="4874"/>
                  </a:cubicBezTo>
                  <a:cubicBezTo>
                    <a:pt x="6050" y="4874"/>
                    <a:pt x="5858" y="4947"/>
                    <a:pt x="5713" y="5092"/>
                  </a:cubicBezTo>
                  <a:cubicBezTo>
                    <a:pt x="4152" y="6644"/>
                    <a:pt x="3586" y="6764"/>
                    <a:pt x="3450" y="6764"/>
                  </a:cubicBezTo>
                  <a:cubicBezTo>
                    <a:pt x="3429" y="6764"/>
                    <a:pt x="3418" y="6761"/>
                    <a:pt x="3416" y="6760"/>
                  </a:cubicBezTo>
                  <a:cubicBezTo>
                    <a:pt x="3127" y="6675"/>
                    <a:pt x="2814" y="5208"/>
                    <a:pt x="2627" y="4331"/>
                  </a:cubicBezTo>
                  <a:cubicBezTo>
                    <a:pt x="2389" y="3218"/>
                    <a:pt x="2093" y="1830"/>
                    <a:pt x="1552" y="472"/>
                  </a:cubicBezTo>
                  <a:cubicBezTo>
                    <a:pt x="1435" y="179"/>
                    <a:pt x="1152" y="1"/>
                    <a:pt x="853"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77;p84"/>
            <p:cNvSpPr/>
            <p:nvPr/>
          </p:nvSpPr>
          <p:spPr>
            <a:xfrm>
              <a:off x="4149450" y="612025"/>
              <a:ext cx="255800" cy="314300"/>
            </a:xfrm>
            <a:custGeom>
              <a:avLst/>
              <a:gdLst/>
              <a:ahLst/>
              <a:cxnLst/>
              <a:rect l="l" t="t" r="r" b="b"/>
              <a:pathLst>
                <a:path w="10232" h="12572" extrusionOk="0">
                  <a:moveTo>
                    <a:pt x="5936" y="0"/>
                  </a:moveTo>
                  <a:cubicBezTo>
                    <a:pt x="5826" y="0"/>
                    <a:pt x="5712" y="9"/>
                    <a:pt x="5594" y="28"/>
                  </a:cubicBezTo>
                  <a:lnTo>
                    <a:pt x="5773" y="300"/>
                  </a:lnTo>
                  <a:cubicBezTo>
                    <a:pt x="5723" y="919"/>
                    <a:pt x="5222" y="1937"/>
                    <a:pt x="5342" y="2545"/>
                  </a:cubicBezTo>
                  <a:lnTo>
                    <a:pt x="5117" y="2872"/>
                  </a:lnTo>
                  <a:cubicBezTo>
                    <a:pt x="4777" y="2856"/>
                    <a:pt x="4617" y="2474"/>
                    <a:pt x="4410" y="2206"/>
                  </a:cubicBezTo>
                  <a:cubicBezTo>
                    <a:pt x="3746" y="1361"/>
                    <a:pt x="3437" y="1089"/>
                    <a:pt x="3222" y="38"/>
                  </a:cubicBezTo>
                  <a:cubicBezTo>
                    <a:pt x="3184" y="37"/>
                    <a:pt x="3147" y="36"/>
                    <a:pt x="3110" y="36"/>
                  </a:cubicBezTo>
                  <a:cubicBezTo>
                    <a:pt x="2007" y="36"/>
                    <a:pt x="1011" y="854"/>
                    <a:pt x="514" y="1848"/>
                  </a:cubicBezTo>
                  <a:cubicBezTo>
                    <a:pt x="0" y="2876"/>
                    <a:pt x="48" y="3682"/>
                    <a:pt x="34" y="4832"/>
                  </a:cubicBezTo>
                  <a:cubicBezTo>
                    <a:pt x="7" y="7098"/>
                    <a:pt x="65" y="9581"/>
                    <a:pt x="351" y="11830"/>
                  </a:cubicBezTo>
                  <a:cubicBezTo>
                    <a:pt x="425" y="12411"/>
                    <a:pt x="705" y="12572"/>
                    <a:pt x="1115" y="12572"/>
                  </a:cubicBezTo>
                  <a:cubicBezTo>
                    <a:pt x="1571" y="12572"/>
                    <a:pt x="2187" y="12374"/>
                    <a:pt x="2862" y="12331"/>
                  </a:cubicBezTo>
                  <a:cubicBezTo>
                    <a:pt x="3716" y="12279"/>
                    <a:pt x="4583" y="12011"/>
                    <a:pt x="5355" y="12004"/>
                  </a:cubicBezTo>
                  <a:cubicBezTo>
                    <a:pt x="6750" y="11997"/>
                    <a:pt x="7332" y="11909"/>
                    <a:pt x="7332" y="11909"/>
                  </a:cubicBezTo>
                  <a:lnTo>
                    <a:pt x="8281" y="11650"/>
                  </a:lnTo>
                  <a:cubicBezTo>
                    <a:pt x="8904" y="10874"/>
                    <a:pt x="8482" y="8098"/>
                    <a:pt x="8911" y="6309"/>
                  </a:cubicBezTo>
                  <a:lnTo>
                    <a:pt x="8917" y="6288"/>
                  </a:lnTo>
                  <a:cubicBezTo>
                    <a:pt x="9241" y="6166"/>
                    <a:pt x="9567" y="6043"/>
                    <a:pt x="9891" y="5921"/>
                  </a:cubicBezTo>
                  <a:cubicBezTo>
                    <a:pt x="10006" y="5877"/>
                    <a:pt x="10132" y="5822"/>
                    <a:pt x="10180" y="5709"/>
                  </a:cubicBezTo>
                  <a:cubicBezTo>
                    <a:pt x="10231" y="5601"/>
                    <a:pt x="10187" y="5472"/>
                    <a:pt x="10142" y="5356"/>
                  </a:cubicBezTo>
                  <a:cubicBezTo>
                    <a:pt x="9833" y="4560"/>
                    <a:pt x="9486" y="3774"/>
                    <a:pt x="9108" y="3008"/>
                  </a:cubicBezTo>
                  <a:cubicBezTo>
                    <a:pt x="8819" y="2419"/>
                    <a:pt x="8448" y="1879"/>
                    <a:pt x="8043" y="1361"/>
                  </a:cubicBezTo>
                  <a:cubicBezTo>
                    <a:pt x="7437" y="587"/>
                    <a:pt x="6824" y="0"/>
                    <a:pt x="59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678;p84"/>
            <p:cNvSpPr/>
            <p:nvPr/>
          </p:nvSpPr>
          <p:spPr>
            <a:xfrm>
              <a:off x="4338450" y="678150"/>
              <a:ext cx="39900" cy="113075"/>
            </a:xfrm>
            <a:custGeom>
              <a:avLst/>
              <a:gdLst/>
              <a:ahLst/>
              <a:cxnLst/>
              <a:rect l="l" t="t" r="r" b="b"/>
              <a:pathLst>
                <a:path w="1596" h="4523" extrusionOk="0">
                  <a:moveTo>
                    <a:pt x="55" y="0"/>
                  </a:moveTo>
                  <a:cubicBezTo>
                    <a:pt x="29" y="0"/>
                    <a:pt x="1" y="30"/>
                    <a:pt x="17" y="60"/>
                  </a:cubicBezTo>
                  <a:cubicBezTo>
                    <a:pt x="609" y="1346"/>
                    <a:pt x="1262" y="3044"/>
                    <a:pt x="1143" y="4484"/>
                  </a:cubicBezTo>
                  <a:cubicBezTo>
                    <a:pt x="1141" y="4508"/>
                    <a:pt x="1163" y="4522"/>
                    <a:pt x="1184" y="4522"/>
                  </a:cubicBezTo>
                  <a:cubicBezTo>
                    <a:pt x="1200" y="4522"/>
                    <a:pt x="1217" y="4513"/>
                    <a:pt x="1222" y="4493"/>
                  </a:cubicBezTo>
                  <a:cubicBezTo>
                    <a:pt x="1596" y="3068"/>
                    <a:pt x="721" y="1268"/>
                    <a:pt x="85" y="19"/>
                  </a:cubicBezTo>
                  <a:cubicBezTo>
                    <a:pt x="78" y="6"/>
                    <a:pt x="67" y="0"/>
                    <a:pt x="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79;p84"/>
            <p:cNvSpPr/>
            <p:nvPr/>
          </p:nvSpPr>
          <p:spPr>
            <a:xfrm>
              <a:off x="4227075" y="778675"/>
              <a:ext cx="95300" cy="108725"/>
            </a:xfrm>
            <a:custGeom>
              <a:avLst/>
              <a:gdLst/>
              <a:ahLst/>
              <a:cxnLst/>
              <a:rect l="l" t="t" r="r" b="b"/>
              <a:pathLst>
                <a:path w="3812" h="4349" extrusionOk="0">
                  <a:moveTo>
                    <a:pt x="3777" y="1"/>
                  </a:moveTo>
                  <a:cubicBezTo>
                    <a:pt x="3766" y="1"/>
                    <a:pt x="3755" y="7"/>
                    <a:pt x="3750" y="20"/>
                  </a:cubicBezTo>
                  <a:cubicBezTo>
                    <a:pt x="3244" y="1758"/>
                    <a:pt x="1600" y="3392"/>
                    <a:pt x="46" y="4263"/>
                  </a:cubicBezTo>
                  <a:cubicBezTo>
                    <a:pt x="1" y="4290"/>
                    <a:pt x="30" y="4348"/>
                    <a:pt x="74" y="4348"/>
                  </a:cubicBezTo>
                  <a:cubicBezTo>
                    <a:pt x="80" y="4348"/>
                    <a:pt x="86" y="4347"/>
                    <a:pt x="93" y="4344"/>
                  </a:cubicBezTo>
                  <a:cubicBezTo>
                    <a:pt x="1760" y="3613"/>
                    <a:pt x="3376" y="1816"/>
                    <a:pt x="3805" y="37"/>
                  </a:cubicBezTo>
                  <a:cubicBezTo>
                    <a:pt x="3812" y="14"/>
                    <a:pt x="3794" y="1"/>
                    <a:pt x="37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680;p84"/>
            <p:cNvSpPr/>
            <p:nvPr/>
          </p:nvSpPr>
          <p:spPr>
            <a:xfrm>
              <a:off x="4205675" y="605900"/>
              <a:ext cx="71700" cy="79150"/>
            </a:xfrm>
            <a:custGeom>
              <a:avLst/>
              <a:gdLst/>
              <a:ahLst/>
              <a:cxnLst/>
              <a:rect l="l" t="t" r="r" b="b"/>
              <a:pathLst>
                <a:path w="2868" h="3166" extrusionOk="0">
                  <a:moveTo>
                    <a:pt x="1150" y="1"/>
                  </a:moveTo>
                  <a:cubicBezTo>
                    <a:pt x="806" y="51"/>
                    <a:pt x="470" y="136"/>
                    <a:pt x="143" y="252"/>
                  </a:cubicBezTo>
                  <a:cubicBezTo>
                    <a:pt x="79" y="276"/>
                    <a:pt x="0" y="314"/>
                    <a:pt x="0" y="381"/>
                  </a:cubicBezTo>
                  <a:cubicBezTo>
                    <a:pt x="0" y="433"/>
                    <a:pt x="41" y="470"/>
                    <a:pt x="79" y="501"/>
                  </a:cubicBezTo>
                  <a:cubicBezTo>
                    <a:pt x="473" y="838"/>
                    <a:pt x="888" y="1154"/>
                    <a:pt x="1313" y="1450"/>
                  </a:cubicBezTo>
                  <a:cubicBezTo>
                    <a:pt x="1170" y="1480"/>
                    <a:pt x="1109" y="1667"/>
                    <a:pt x="1153" y="1807"/>
                  </a:cubicBezTo>
                  <a:cubicBezTo>
                    <a:pt x="1197" y="1947"/>
                    <a:pt x="1317" y="2049"/>
                    <a:pt x="1426" y="2144"/>
                  </a:cubicBezTo>
                  <a:cubicBezTo>
                    <a:pt x="1712" y="2386"/>
                    <a:pt x="1998" y="2631"/>
                    <a:pt x="2283" y="2872"/>
                  </a:cubicBezTo>
                  <a:cubicBezTo>
                    <a:pt x="2450" y="3012"/>
                    <a:pt x="2634" y="3158"/>
                    <a:pt x="2848" y="3165"/>
                  </a:cubicBezTo>
                  <a:lnTo>
                    <a:pt x="2868" y="3117"/>
                  </a:lnTo>
                  <a:cubicBezTo>
                    <a:pt x="2345" y="2107"/>
                    <a:pt x="1789" y="1116"/>
                    <a:pt x="1201" y="147"/>
                  </a:cubicBezTo>
                  <a:lnTo>
                    <a:pt x="11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681;p84"/>
            <p:cNvSpPr/>
            <p:nvPr/>
          </p:nvSpPr>
          <p:spPr>
            <a:xfrm>
              <a:off x="4278650" y="608500"/>
              <a:ext cx="35150" cy="74750"/>
            </a:xfrm>
            <a:custGeom>
              <a:avLst/>
              <a:gdLst/>
              <a:ahLst/>
              <a:cxnLst/>
              <a:rect l="l" t="t" r="r" b="b"/>
              <a:pathLst>
                <a:path w="1406" h="2990" extrusionOk="0">
                  <a:moveTo>
                    <a:pt x="464" y="0"/>
                  </a:moveTo>
                  <a:cubicBezTo>
                    <a:pt x="351" y="0"/>
                    <a:pt x="238" y="10"/>
                    <a:pt x="126" y="29"/>
                  </a:cubicBezTo>
                  <a:cubicBezTo>
                    <a:pt x="85" y="1016"/>
                    <a:pt x="41" y="2003"/>
                    <a:pt x="0" y="2989"/>
                  </a:cubicBezTo>
                  <a:lnTo>
                    <a:pt x="85" y="2956"/>
                  </a:lnTo>
                  <a:cubicBezTo>
                    <a:pt x="494" y="2496"/>
                    <a:pt x="891" y="2023"/>
                    <a:pt x="1276" y="1543"/>
                  </a:cubicBezTo>
                  <a:cubicBezTo>
                    <a:pt x="1197" y="1332"/>
                    <a:pt x="803" y="1359"/>
                    <a:pt x="773" y="1139"/>
                  </a:cubicBezTo>
                  <a:cubicBezTo>
                    <a:pt x="762" y="1040"/>
                    <a:pt x="837" y="955"/>
                    <a:pt x="908" y="883"/>
                  </a:cubicBezTo>
                  <a:cubicBezTo>
                    <a:pt x="1034" y="758"/>
                    <a:pt x="1157" y="635"/>
                    <a:pt x="1283" y="509"/>
                  </a:cubicBezTo>
                  <a:cubicBezTo>
                    <a:pt x="1340" y="451"/>
                    <a:pt x="1406" y="379"/>
                    <a:pt x="1389" y="298"/>
                  </a:cubicBezTo>
                  <a:cubicBezTo>
                    <a:pt x="1371" y="223"/>
                    <a:pt x="1296" y="183"/>
                    <a:pt x="1229" y="152"/>
                  </a:cubicBezTo>
                  <a:cubicBezTo>
                    <a:pt x="988" y="52"/>
                    <a:pt x="726" y="0"/>
                    <a:pt x="4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82;p84"/>
            <p:cNvSpPr/>
            <p:nvPr/>
          </p:nvSpPr>
          <p:spPr>
            <a:xfrm>
              <a:off x="4193000" y="831350"/>
              <a:ext cx="254850" cy="227175"/>
            </a:xfrm>
            <a:custGeom>
              <a:avLst/>
              <a:gdLst/>
              <a:ahLst/>
              <a:cxnLst/>
              <a:rect l="l" t="t" r="r" b="b"/>
              <a:pathLst>
                <a:path w="10194" h="9087" extrusionOk="0">
                  <a:moveTo>
                    <a:pt x="6420" y="0"/>
                  </a:moveTo>
                  <a:cubicBezTo>
                    <a:pt x="5128" y="0"/>
                    <a:pt x="3917" y="1229"/>
                    <a:pt x="2439" y="2727"/>
                  </a:cubicBezTo>
                  <a:cubicBezTo>
                    <a:pt x="1814" y="3367"/>
                    <a:pt x="1160" y="4027"/>
                    <a:pt x="449" y="4653"/>
                  </a:cubicBezTo>
                  <a:cubicBezTo>
                    <a:pt x="41" y="5014"/>
                    <a:pt x="0" y="5637"/>
                    <a:pt x="361" y="6045"/>
                  </a:cubicBezTo>
                  <a:cubicBezTo>
                    <a:pt x="557" y="6268"/>
                    <a:pt x="830" y="6383"/>
                    <a:pt x="1105" y="6383"/>
                  </a:cubicBezTo>
                  <a:cubicBezTo>
                    <a:pt x="1337" y="6383"/>
                    <a:pt x="1569" y="6302"/>
                    <a:pt x="1756" y="6136"/>
                  </a:cubicBezTo>
                  <a:cubicBezTo>
                    <a:pt x="2518" y="5463"/>
                    <a:pt x="3226" y="4748"/>
                    <a:pt x="3848" y="4116"/>
                  </a:cubicBezTo>
                  <a:cubicBezTo>
                    <a:pt x="4542" y="3412"/>
                    <a:pt x="5199" y="2745"/>
                    <a:pt x="5736" y="2343"/>
                  </a:cubicBezTo>
                  <a:cubicBezTo>
                    <a:pt x="6185" y="2011"/>
                    <a:pt x="6386" y="1985"/>
                    <a:pt x="6441" y="1985"/>
                  </a:cubicBezTo>
                  <a:cubicBezTo>
                    <a:pt x="6452" y="1985"/>
                    <a:pt x="6457" y="1986"/>
                    <a:pt x="6457" y="1986"/>
                  </a:cubicBezTo>
                  <a:cubicBezTo>
                    <a:pt x="6553" y="2016"/>
                    <a:pt x="7417" y="2469"/>
                    <a:pt x="8166" y="8225"/>
                  </a:cubicBezTo>
                  <a:cubicBezTo>
                    <a:pt x="8230" y="8726"/>
                    <a:pt x="8656" y="9087"/>
                    <a:pt x="9142" y="9087"/>
                  </a:cubicBezTo>
                  <a:cubicBezTo>
                    <a:pt x="9186" y="9087"/>
                    <a:pt x="9230" y="9087"/>
                    <a:pt x="9271" y="9079"/>
                  </a:cubicBezTo>
                  <a:cubicBezTo>
                    <a:pt x="9813" y="9008"/>
                    <a:pt x="10193" y="8515"/>
                    <a:pt x="10125" y="7974"/>
                  </a:cubicBezTo>
                  <a:cubicBezTo>
                    <a:pt x="9455" y="2826"/>
                    <a:pt x="8604" y="621"/>
                    <a:pt x="7087" y="111"/>
                  </a:cubicBezTo>
                  <a:cubicBezTo>
                    <a:pt x="6861" y="36"/>
                    <a:pt x="6640" y="0"/>
                    <a:pt x="64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83;p84"/>
            <p:cNvSpPr/>
            <p:nvPr/>
          </p:nvSpPr>
          <p:spPr>
            <a:xfrm>
              <a:off x="4366850" y="1000825"/>
              <a:ext cx="156800" cy="104300"/>
            </a:xfrm>
            <a:custGeom>
              <a:avLst/>
              <a:gdLst/>
              <a:ahLst/>
              <a:cxnLst/>
              <a:rect l="l" t="t" r="r" b="b"/>
              <a:pathLst>
                <a:path w="6272" h="4172" extrusionOk="0">
                  <a:moveTo>
                    <a:pt x="1058" y="1"/>
                  </a:moveTo>
                  <a:cubicBezTo>
                    <a:pt x="1" y="1334"/>
                    <a:pt x="313" y="2933"/>
                    <a:pt x="313" y="2933"/>
                  </a:cubicBezTo>
                  <a:lnTo>
                    <a:pt x="5182" y="4172"/>
                  </a:lnTo>
                  <a:cubicBezTo>
                    <a:pt x="5182" y="4172"/>
                    <a:pt x="6271" y="4026"/>
                    <a:pt x="2944" y="480"/>
                  </a:cubicBezTo>
                  <a:lnTo>
                    <a:pt x="10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84;p84"/>
            <p:cNvSpPr/>
            <p:nvPr/>
          </p:nvSpPr>
          <p:spPr>
            <a:xfrm>
              <a:off x="4371175" y="1059775"/>
              <a:ext cx="133075" cy="45525"/>
            </a:xfrm>
            <a:custGeom>
              <a:avLst/>
              <a:gdLst/>
              <a:ahLst/>
              <a:cxnLst/>
              <a:rect l="l" t="t" r="r" b="b"/>
              <a:pathLst>
                <a:path w="5323" h="1821" extrusionOk="0">
                  <a:moveTo>
                    <a:pt x="1" y="0"/>
                  </a:moveTo>
                  <a:lnTo>
                    <a:pt x="15" y="542"/>
                  </a:lnTo>
                  <a:lnTo>
                    <a:pt x="5033" y="1820"/>
                  </a:lnTo>
                  <a:cubicBezTo>
                    <a:pt x="5322" y="1701"/>
                    <a:pt x="5176" y="1317"/>
                    <a:pt x="5176" y="1317"/>
                  </a:cubicBez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85;p84"/>
            <p:cNvSpPr/>
            <p:nvPr/>
          </p:nvSpPr>
          <p:spPr>
            <a:xfrm>
              <a:off x="4444600" y="1052900"/>
              <a:ext cx="57250" cy="39825"/>
            </a:xfrm>
            <a:custGeom>
              <a:avLst/>
              <a:gdLst/>
              <a:ahLst/>
              <a:cxnLst/>
              <a:rect l="l" t="t" r="r" b="b"/>
              <a:pathLst>
                <a:path w="2290" h="1593" extrusionOk="0">
                  <a:moveTo>
                    <a:pt x="957" y="1"/>
                  </a:moveTo>
                  <a:cubicBezTo>
                    <a:pt x="655" y="1"/>
                    <a:pt x="239" y="175"/>
                    <a:pt x="0" y="1024"/>
                  </a:cubicBezTo>
                  <a:lnTo>
                    <a:pt x="2239" y="1592"/>
                  </a:lnTo>
                  <a:cubicBezTo>
                    <a:pt x="2239" y="1592"/>
                    <a:pt x="2290" y="1232"/>
                    <a:pt x="1321" y="85"/>
                  </a:cubicBezTo>
                  <a:cubicBezTo>
                    <a:pt x="1321" y="85"/>
                    <a:pt x="1167" y="1"/>
                    <a:pt x="9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86;p84"/>
            <p:cNvSpPr/>
            <p:nvPr/>
          </p:nvSpPr>
          <p:spPr>
            <a:xfrm>
              <a:off x="4391350" y="1031325"/>
              <a:ext cx="26975" cy="21200"/>
            </a:xfrm>
            <a:custGeom>
              <a:avLst/>
              <a:gdLst/>
              <a:ahLst/>
              <a:cxnLst/>
              <a:rect l="l" t="t" r="r" b="b"/>
              <a:pathLst>
                <a:path w="1079" h="848" extrusionOk="0">
                  <a:moveTo>
                    <a:pt x="499" y="0"/>
                  </a:moveTo>
                  <a:cubicBezTo>
                    <a:pt x="289" y="0"/>
                    <a:pt x="105" y="118"/>
                    <a:pt x="58" y="301"/>
                  </a:cubicBezTo>
                  <a:cubicBezTo>
                    <a:pt x="1" y="526"/>
                    <a:pt x="170" y="761"/>
                    <a:pt x="436" y="829"/>
                  </a:cubicBezTo>
                  <a:cubicBezTo>
                    <a:pt x="485" y="841"/>
                    <a:pt x="534" y="847"/>
                    <a:pt x="582" y="847"/>
                  </a:cubicBezTo>
                  <a:cubicBezTo>
                    <a:pt x="794" y="847"/>
                    <a:pt x="977" y="730"/>
                    <a:pt x="1025" y="546"/>
                  </a:cubicBezTo>
                  <a:cubicBezTo>
                    <a:pt x="1078" y="322"/>
                    <a:pt x="909" y="83"/>
                    <a:pt x="643" y="19"/>
                  </a:cubicBezTo>
                  <a:cubicBezTo>
                    <a:pt x="595" y="6"/>
                    <a:pt x="546" y="0"/>
                    <a:pt x="4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687;p84"/>
            <p:cNvSpPr/>
            <p:nvPr/>
          </p:nvSpPr>
          <p:spPr>
            <a:xfrm>
              <a:off x="4116525" y="653450"/>
              <a:ext cx="302225" cy="223800"/>
            </a:xfrm>
            <a:custGeom>
              <a:avLst/>
              <a:gdLst/>
              <a:ahLst/>
              <a:cxnLst/>
              <a:rect l="l" t="t" r="r" b="b"/>
              <a:pathLst>
                <a:path w="12089" h="8952" extrusionOk="0">
                  <a:moveTo>
                    <a:pt x="2393" y="0"/>
                  </a:moveTo>
                  <a:cubicBezTo>
                    <a:pt x="2089" y="0"/>
                    <a:pt x="1802" y="189"/>
                    <a:pt x="1688" y="491"/>
                  </a:cubicBezTo>
                  <a:cubicBezTo>
                    <a:pt x="0" y="5043"/>
                    <a:pt x="1015" y="7119"/>
                    <a:pt x="2161" y="8061"/>
                  </a:cubicBezTo>
                  <a:cubicBezTo>
                    <a:pt x="2889" y="8659"/>
                    <a:pt x="3852" y="8952"/>
                    <a:pt x="4985" y="8952"/>
                  </a:cubicBezTo>
                  <a:cubicBezTo>
                    <a:pt x="6832" y="8952"/>
                    <a:pt x="9139" y="8169"/>
                    <a:pt x="11622" y="6642"/>
                  </a:cubicBezTo>
                  <a:cubicBezTo>
                    <a:pt x="11977" y="6428"/>
                    <a:pt x="12089" y="5965"/>
                    <a:pt x="11871" y="5611"/>
                  </a:cubicBezTo>
                  <a:cubicBezTo>
                    <a:pt x="11729" y="5380"/>
                    <a:pt x="11482" y="5251"/>
                    <a:pt x="11229" y="5251"/>
                  </a:cubicBezTo>
                  <a:cubicBezTo>
                    <a:pt x="11095" y="5251"/>
                    <a:pt x="10959" y="5287"/>
                    <a:pt x="10837" y="5363"/>
                  </a:cubicBezTo>
                  <a:cubicBezTo>
                    <a:pt x="8613" y="6729"/>
                    <a:pt x="6524" y="7451"/>
                    <a:pt x="4977" y="7451"/>
                  </a:cubicBezTo>
                  <a:cubicBezTo>
                    <a:pt x="4204" y="7451"/>
                    <a:pt x="3566" y="7271"/>
                    <a:pt x="3114" y="6901"/>
                  </a:cubicBezTo>
                  <a:cubicBezTo>
                    <a:pt x="2028" y="6006"/>
                    <a:pt x="2021" y="3917"/>
                    <a:pt x="3097" y="1015"/>
                  </a:cubicBezTo>
                  <a:cubicBezTo>
                    <a:pt x="3243" y="623"/>
                    <a:pt x="3042" y="191"/>
                    <a:pt x="2654" y="48"/>
                  </a:cubicBezTo>
                  <a:cubicBezTo>
                    <a:pt x="2568" y="16"/>
                    <a:pt x="2480" y="0"/>
                    <a:pt x="2393"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688;p84"/>
            <p:cNvSpPr/>
            <p:nvPr/>
          </p:nvSpPr>
          <p:spPr>
            <a:xfrm>
              <a:off x="4123675" y="624375"/>
              <a:ext cx="86775" cy="155000"/>
            </a:xfrm>
            <a:custGeom>
              <a:avLst/>
              <a:gdLst/>
              <a:ahLst/>
              <a:cxnLst/>
              <a:rect l="l" t="t" r="r" b="b"/>
              <a:pathLst>
                <a:path w="3471" h="6200" extrusionOk="0">
                  <a:moveTo>
                    <a:pt x="2736" y="1"/>
                  </a:moveTo>
                  <a:cubicBezTo>
                    <a:pt x="2728" y="1"/>
                    <a:pt x="2720" y="3"/>
                    <a:pt x="2712" y="7"/>
                  </a:cubicBezTo>
                  <a:cubicBezTo>
                    <a:pt x="2195" y="265"/>
                    <a:pt x="1045" y="1137"/>
                    <a:pt x="796" y="1548"/>
                  </a:cubicBezTo>
                  <a:cubicBezTo>
                    <a:pt x="52" y="2793"/>
                    <a:pt x="17" y="4351"/>
                    <a:pt x="3" y="5825"/>
                  </a:cubicBezTo>
                  <a:cubicBezTo>
                    <a:pt x="0" y="5896"/>
                    <a:pt x="3" y="5975"/>
                    <a:pt x="41" y="6032"/>
                  </a:cubicBezTo>
                  <a:cubicBezTo>
                    <a:pt x="99" y="6124"/>
                    <a:pt x="215" y="6141"/>
                    <a:pt x="320" y="6148"/>
                  </a:cubicBezTo>
                  <a:cubicBezTo>
                    <a:pt x="792" y="6182"/>
                    <a:pt x="1267" y="6199"/>
                    <a:pt x="1741" y="6199"/>
                  </a:cubicBezTo>
                  <a:cubicBezTo>
                    <a:pt x="2018" y="6199"/>
                    <a:pt x="2296" y="6193"/>
                    <a:pt x="2572" y="6182"/>
                  </a:cubicBezTo>
                  <a:cubicBezTo>
                    <a:pt x="2624" y="6179"/>
                    <a:pt x="2678" y="6175"/>
                    <a:pt x="2718" y="6145"/>
                  </a:cubicBezTo>
                  <a:cubicBezTo>
                    <a:pt x="2770" y="6107"/>
                    <a:pt x="2790" y="6032"/>
                    <a:pt x="2803" y="5967"/>
                  </a:cubicBezTo>
                  <a:cubicBezTo>
                    <a:pt x="2946" y="5287"/>
                    <a:pt x="3089" y="4610"/>
                    <a:pt x="3236" y="3929"/>
                  </a:cubicBezTo>
                  <a:cubicBezTo>
                    <a:pt x="3351" y="3378"/>
                    <a:pt x="3470" y="2817"/>
                    <a:pt x="3406" y="2255"/>
                  </a:cubicBezTo>
                  <a:cubicBezTo>
                    <a:pt x="3341" y="1694"/>
                    <a:pt x="3321" y="1255"/>
                    <a:pt x="3130" y="749"/>
                  </a:cubicBezTo>
                  <a:cubicBezTo>
                    <a:pt x="3008" y="505"/>
                    <a:pt x="2869" y="1"/>
                    <a:pt x="2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689;p84"/>
            <p:cNvSpPr/>
            <p:nvPr/>
          </p:nvSpPr>
          <p:spPr>
            <a:xfrm>
              <a:off x="4174275" y="681375"/>
              <a:ext cx="28450" cy="98575"/>
            </a:xfrm>
            <a:custGeom>
              <a:avLst/>
              <a:gdLst/>
              <a:ahLst/>
              <a:cxnLst/>
              <a:rect l="l" t="t" r="r" b="b"/>
              <a:pathLst>
                <a:path w="1138" h="3943" extrusionOk="0">
                  <a:moveTo>
                    <a:pt x="474" y="0"/>
                  </a:moveTo>
                  <a:cubicBezTo>
                    <a:pt x="447" y="0"/>
                    <a:pt x="419" y="27"/>
                    <a:pt x="426" y="61"/>
                  </a:cubicBezTo>
                  <a:cubicBezTo>
                    <a:pt x="579" y="823"/>
                    <a:pt x="746" y="1527"/>
                    <a:pt x="722" y="2316"/>
                  </a:cubicBezTo>
                  <a:cubicBezTo>
                    <a:pt x="712" y="2646"/>
                    <a:pt x="725" y="3037"/>
                    <a:pt x="644" y="3358"/>
                  </a:cubicBezTo>
                  <a:cubicBezTo>
                    <a:pt x="531" y="3793"/>
                    <a:pt x="473" y="3797"/>
                    <a:pt x="38" y="3847"/>
                  </a:cubicBezTo>
                  <a:cubicBezTo>
                    <a:pt x="0" y="3851"/>
                    <a:pt x="0" y="3902"/>
                    <a:pt x="38" y="3905"/>
                  </a:cubicBezTo>
                  <a:cubicBezTo>
                    <a:pt x="245" y="3926"/>
                    <a:pt x="446" y="3943"/>
                    <a:pt x="654" y="3943"/>
                  </a:cubicBezTo>
                  <a:cubicBezTo>
                    <a:pt x="698" y="3943"/>
                    <a:pt x="722" y="3909"/>
                    <a:pt x="725" y="3871"/>
                  </a:cubicBezTo>
                  <a:cubicBezTo>
                    <a:pt x="875" y="2667"/>
                    <a:pt x="1137" y="1139"/>
                    <a:pt x="511" y="24"/>
                  </a:cubicBezTo>
                  <a:cubicBezTo>
                    <a:pt x="502" y="7"/>
                    <a:pt x="488" y="0"/>
                    <a:pt x="4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690;p84"/>
            <p:cNvSpPr/>
            <p:nvPr/>
          </p:nvSpPr>
          <p:spPr>
            <a:xfrm>
              <a:off x="4405550" y="719200"/>
              <a:ext cx="94100" cy="92225"/>
            </a:xfrm>
            <a:custGeom>
              <a:avLst/>
              <a:gdLst/>
              <a:ahLst/>
              <a:cxnLst/>
              <a:rect l="l" t="t" r="r" b="b"/>
              <a:pathLst>
                <a:path w="3764" h="3689" extrusionOk="0">
                  <a:moveTo>
                    <a:pt x="85" y="1"/>
                  </a:moveTo>
                  <a:cubicBezTo>
                    <a:pt x="67" y="1"/>
                    <a:pt x="56" y="5"/>
                    <a:pt x="55" y="14"/>
                  </a:cubicBezTo>
                  <a:cubicBezTo>
                    <a:pt x="0" y="378"/>
                    <a:pt x="1732" y="2059"/>
                    <a:pt x="1732" y="2427"/>
                  </a:cubicBezTo>
                  <a:cubicBezTo>
                    <a:pt x="1735" y="2641"/>
                    <a:pt x="1743" y="2862"/>
                    <a:pt x="1797" y="3069"/>
                  </a:cubicBezTo>
                  <a:cubicBezTo>
                    <a:pt x="1851" y="3280"/>
                    <a:pt x="1960" y="3481"/>
                    <a:pt x="2130" y="3614"/>
                  </a:cubicBezTo>
                  <a:cubicBezTo>
                    <a:pt x="2168" y="3641"/>
                    <a:pt x="2209" y="3668"/>
                    <a:pt x="2253" y="3679"/>
                  </a:cubicBezTo>
                  <a:cubicBezTo>
                    <a:pt x="2274" y="3685"/>
                    <a:pt x="2295" y="3688"/>
                    <a:pt x="2318" y="3688"/>
                  </a:cubicBezTo>
                  <a:cubicBezTo>
                    <a:pt x="2353" y="3688"/>
                    <a:pt x="2389" y="3680"/>
                    <a:pt x="2423" y="3668"/>
                  </a:cubicBezTo>
                  <a:cubicBezTo>
                    <a:pt x="2531" y="3631"/>
                    <a:pt x="2620" y="3542"/>
                    <a:pt x="2678" y="3443"/>
                  </a:cubicBezTo>
                  <a:cubicBezTo>
                    <a:pt x="2740" y="3345"/>
                    <a:pt x="2773" y="3236"/>
                    <a:pt x="2807" y="3124"/>
                  </a:cubicBezTo>
                  <a:cubicBezTo>
                    <a:pt x="2954" y="2678"/>
                    <a:pt x="3096" y="2232"/>
                    <a:pt x="3239" y="1787"/>
                  </a:cubicBezTo>
                  <a:cubicBezTo>
                    <a:pt x="3307" y="1573"/>
                    <a:pt x="3379" y="1355"/>
                    <a:pt x="3413" y="1127"/>
                  </a:cubicBezTo>
                  <a:cubicBezTo>
                    <a:pt x="3426" y="1021"/>
                    <a:pt x="3437" y="912"/>
                    <a:pt x="3461" y="803"/>
                  </a:cubicBezTo>
                  <a:cubicBezTo>
                    <a:pt x="3495" y="664"/>
                    <a:pt x="3559" y="528"/>
                    <a:pt x="3648" y="416"/>
                  </a:cubicBezTo>
                  <a:lnTo>
                    <a:pt x="3764" y="392"/>
                  </a:lnTo>
                  <a:cubicBezTo>
                    <a:pt x="3655" y="300"/>
                    <a:pt x="3512" y="259"/>
                    <a:pt x="3371" y="259"/>
                  </a:cubicBezTo>
                  <a:cubicBezTo>
                    <a:pt x="3366" y="259"/>
                    <a:pt x="3361" y="259"/>
                    <a:pt x="3355" y="259"/>
                  </a:cubicBezTo>
                  <a:cubicBezTo>
                    <a:pt x="3209" y="263"/>
                    <a:pt x="3066" y="304"/>
                    <a:pt x="2930" y="354"/>
                  </a:cubicBezTo>
                  <a:cubicBezTo>
                    <a:pt x="2566" y="491"/>
                    <a:pt x="2233" y="708"/>
                    <a:pt x="1960" y="987"/>
                  </a:cubicBezTo>
                  <a:cubicBezTo>
                    <a:pt x="1959" y="988"/>
                    <a:pt x="1957" y="989"/>
                    <a:pt x="1955" y="989"/>
                  </a:cubicBezTo>
                  <a:cubicBezTo>
                    <a:pt x="1872" y="989"/>
                    <a:pt x="975" y="350"/>
                    <a:pt x="926" y="324"/>
                  </a:cubicBezTo>
                  <a:cubicBezTo>
                    <a:pt x="700" y="196"/>
                    <a:pt x="212" y="1"/>
                    <a:pt x="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691;p84"/>
            <p:cNvSpPr/>
            <p:nvPr/>
          </p:nvSpPr>
          <p:spPr>
            <a:xfrm>
              <a:off x="4369225" y="716125"/>
              <a:ext cx="86775" cy="126475"/>
            </a:xfrm>
            <a:custGeom>
              <a:avLst/>
              <a:gdLst/>
              <a:ahLst/>
              <a:cxnLst/>
              <a:rect l="l" t="t" r="r" b="b"/>
              <a:pathLst>
                <a:path w="3471" h="5059" extrusionOk="0">
                  <a:moveTo>
                    <a:pt x="1444" y="1"/>
                  </a:moveTo>
                  <a:cubicBezTo>
                    <a:pt x="1217" y="1"/>
                    <a:pt x="1088" y="264"/>
                    <a:pt x="1021" y="481"/>
                  </a:cubicBezTo>
                  <a:cubicBezTo>
                    <a:pt x="732" y="1396"/>
                    <a:pt x="586" y="2107"/>
                    <a:pt x="297" y="3023"/>
                  </a:cubicBezTo>
                  <a:cubicBezTo>
                    <a:pt x="208" y="3332"/>
                    <a:pt x="120" y="3645"/>
                    <a:pt x="31" y="3954"/>
                  </a:cubicBezTo>
                  <a:cubicBezTo>
                    <a:pt x="14" y="4009"/>
                    <a:pt x="0" y="4070"/>
                    <a:pt x="31" y="4118"/>
                  </a:cubicBezTo>
                  <a:cubicBezTo>
                    <a:pt x="52" y="4155"/>
                    <a:pt x="96" y="4172"/>
                    <a:pt x="137" y="4189"/>
                  </a:cubicBezTo>
                  <a:cubicBezTo>
                    <a:pt x="967" y="4519"/>
                    <a:pt x="1563" y="4791"/>
                    <a:pt x="2192" y="5043"/>
                  </a:cubicBezTo>
                  <a:cubicBezTo>
                    <a:pt x="2219" y="5054"/>
                    <a:pt x="2259" y="5059"/>
                    <a:pt x="2305" y="5059"/>
                  </a:cubicBezTo>
                  <a:cubicBezTo>
                    <a:pt x="2426" y="5059"/>
                    <a:pt x="2585" y="5024"/>
                    <a:pt x="2634" y="4965"/>
                  </a:cubicBezTo>
                  <a:cubicBezTo>
                    <a:pt x="2658" y="4934"/>
                    <a:pt x="2668" y="4897"/>
                    <a:pt x="2678" y="4863"/>
                  </a:cubicBezTo>
                  <a:cubicBezTo>
                    <a:pt x="2991" y="3682"/>
                    <a:pt x="3158" y="2573"/>
                    <a:pt x="3471" y="1393"/>
                  </a:cubicBezTo>
                  <a:lnTo>
                    <a:pt x="3468" y="1386"/>
                  </a:lnTo>
                  <a:cubicBezTo>
                    <a:pt x="2886" y="967"/>
                    <a:pt x="2307" y="549"/>
                    <a:pt x="1726" y="127"/>
                  </a:cubicBezTo>
                  <a:cubicBezTo>
                    <a:pt x="1644" y="69"/>
                    <a:pt x="1555" y="8"/>
                    <a:pt x="1457" y="1"/>
                  </a:cubicBezTo>
                  <a:cubicBezTo>
                    <a:pt x="1453" y="1"/>
                    <a:pt x="1448" y="1"/>
                    <a:pt x="14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692;p84"/>
            <p:cNvSpPr/>
            <p:nvPr/>
          </p:nvSpPr>
          <p:spPr>
            <a:xfrm>
              <a:off x="4432700" y="726950"/>
              <a:ext cx="70525" cy="113825"/>
            </a:xfrm>
            <a:custGeom>
              <a:avLst/>
              <a:gdLst/>
              <a:ahLst/>
              <a:cxnLst/>
              <a:rect l="l" t="t" r="r" b="b"/>
              <a:pathLst>
                <a:path w="2821" h="4553" extrusionOk="0">
                  <a:moveTo>
                    <a:pt x="2687" y="0"/>
                  </a:moveTo>
                  <a:cubicBezTo>
                    <a:pt x="2368" y="187"/>
                    <a:pt x="1343" y="429"/>
                    <a:pt x="898" y="908"/>
                  </a:cubicBezTo>
                  <a:lnTo>
                    <a:pt x="0" y="4553"/>
                  </a:lnTo>
                  <a:cubicBezTo>
                    <a:pt x="622" y="4392"/>
                    <a:pt x="1241" y="4229"/>
                    <a:pt x="1861" y="4056"/>
                  </a:cubicBezTo>
                  <a:cubicBezTo>
                    <a:pt x="1915" y="4039"/>
                    <a:pt x="1970" y="4022"/>
                    <a:pt x="2007" y="3981"/>
                  </a:cubicBezTo>
                  <a:cubicBezTo>
                    <a:pt x="2045" y="3940"/>
                    <a:pt x="2058" y="3882"/>
                    <a:pt x="2068" y="3831"/>
                  </a:cubicBezTo>
                  <a:cubicBezTo>
                    <a:pt x="2317" y="2552"/>
                    <a:pt x="2568" y="1276"/>
                    <a:pt x="28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693;p84"/>
            <p:cNvSpPr/>
            <p:nvPr/>
          </p:nvSpPr>
          <p:spPr>
            <a:xfrm>
              <a:off x="4358050" y="776250"/>
              <a:ext cx="43750" cy="61250"/>
            </a:xfrm>
            <a:custGeom>
              <a:avLst/>
              <a:gdLst/>
              <a:ahLst/>
              <a:cxnLst/>
              <a:rect l="l" t="t" r="r" b="b"/>
              <a:pathLst>
                <a:path w="1750" h="2450" extrusionOk="0">
                  <a:moveTo>
                    <a:pt x="1217" y="1"/>
                  </a:moveTo>
                  <a:cubicBezTo>
                    <a:pt x="1198" y="1"/>
                    <a:pt x="1177" y="3"/>
                    <a:pt x="1155" y="8"/>
                  </a:cubicBezTo>
                  <a:cubicBezTo>
                    <a:pt x="937" y="63"/>
                    <a:pt x="785" y="192"/>
                    <a:pt x="665" y="355"/>
                  </a:cubicBezTo>
                  <a:cubicBezTo>
                    <a:pt x="577" y="423"/>
                    <a:pt x="499" y="505"/>
                    <a:pt x="438" y="607"/>
                  </a:cubicBezTo>
                  <a:cubicBezTo>
                    <a:pt x="349" y="757"/>
                    <a:pt x="305" y="916"/>
                    <a:pt x="366" y="1063"/>
                  </a:cubicBezTo>
                  <a:cubicBezTo>
                    <a:pt x="254" y="1236"/>
                    <a:pt x="182" y="1437"/>
                    <a:pt x="189" y="1676"/>
                  </a:cubicBezTo>
                  <a:cubicBezTo>
                    <a:pt x="193" y="1750"/>
                    <a:pt x="220" y="1811"/>
                    <a:pt x="257" y="1859"/>
                  </a:cubicBezTo>
                  <a:lnTo>
                    <a:pt x="254" y="1863"/>
                  </a:lnTo>
                  <a:cubicBezTo>
                    <a:pt x="0" y="2101"/>
                    <a:pt x="241" y="2450"/>
                    <a:pt x="515" y="2450"/>
                  </a:cubicBezTo>
                  <a:cubicBezTo>
                    <a:pt x="593" y="2450"/>
                    <a:pt x="674" y="2421"/>
                    <a:pt x="747" y="2353"/>
                  </a:cubicBezTo>
                  <a:cubicBezTo>
                    <a:pt x="910" y="2199"/>
                    <a:pt x="1070" y="2043"/>
                    <a:pt x="1234" y="1893"/>
                  </a:cubicBezTo>
                  <a:cubicBezTo>
                    <a:pt x="1404" y="1737"/>
                    <a:pt x="1523" y="1570"/>
                    <a:pt x="1669" y="1393"/>
                  </a:cubicBezTo>
                  <a:cubicBezTo>
                    <a:pt x="1749" y="1291"/>
                    <a:pt x="1689" y="1147"/>
                    <a:pt x="1568" y="1147"/>
                  </a:cubicBezTo>
                  <a:cubicBezTo>
                    <a:pt x="1556" y="1147"/>
                    <a:pt x="1543" y="1148"/>
                    <a:pt x="1529" y="1152"/>
                  </a:cubicBezTo>
                  <a:cubicBezTo>
                    <a:pt x="1298" y="1202"/>
                    <a:pt x="1108" y="1254"/>
                    <a:pt x="910" y="1370"/>
                  </a:cubicBezTo>
                  <a:cubicBezTo>
                    <a:pt x="1016" y="1199"/>
                    <a:pt x="1206" y="1073"/>
                    <a:pt x="1373" y="961"/>
                  </a:cubicBezTo>
                  <a:cubicBezTo>
                    <a:pt x="1605" y="805"/>
                    <a:pt x="1516" y="488"/>
                    <a:pt x="1325" y="403"/>
                  </a:cubicBezTo>
                  <a:cubicBezTo>
                    <a:pt x="1496" y="272"/>
                    <a:pt x="1420" y="1"/>
                    <a:pt x="1217"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694;p84"/>
            <p:cNvSpPr/>
            <p:nvPr/>
          </p:nvSpPr>
          <p:spPr>
            <a:xfrm>
              <a:off x="4475200" y="769650"/>
              <a:ext cx="24525" cy="43700"/>
            </a:xfrm>
            <a:custGeom>
              <a:avLst/>
              <a:gdLst/>
              <a:ahLst/>
              <a:cxnLst/>
              <a:rect l="l" t="t" r="r" b="b"/>
              <a:pathLst>
                <a:path w="981" h="1748" extrusionOk="0">
                  <a:moveTo>
                    <a:pt x="451" y="0"/>
                  </a:moveTo>
                  <a:cubicBezTo>
                    <a:pt x="348" y="0"/>
                    <a:pt x="266" y="78"/>
                    <a:pt x="252" y="197"/>
                  </a:cubicBezTo>
                  <a:cubicBezTo>
                    <a:pt x="239" y="303"/>
                    <a:pt x="273" y="429"/>
                    <a:pt x="301" y="544"/>
                  </a:cubicBezTo>
                  <a:cubicBezTo>
                    <a:pt x="292" y="544"/>
                    <a:pt x="284" y="543"/>
                    <a:pt x="276" y="543"/>
                  </a:cubicBezTo>
                  <a:cubicBezTo>
                    <a:pt x="246" y="543"/>
                    <a:pt x="216" y="548"/>
                    <a:pt x="185" y="561"/>
                  </a:cubicBezTo>
                  <a:cubicBezTo>
                    <a:pt x="69" y="609"/>
                    <a:pt x="1" y="742"/>
                    <a:pt x="39" y="864"/>
                  </a:cubicBezTo>
                  <a:cubicBezTo>
                    <a:pt x="89" y="1045"/>
                    <a:pt x="178" y="1194"/>
                    <a:pt x="310" y="1310"/>
                  </a:cubicBezTo>
                  <a:cubicBezTo>
                    <a:pt x="260" y="1344"/>
                    <a:pt x="202" y="1375"/>
                    <a:pt x="144" y="1409"/>
                  </a:cubicBezTo>
                  <a:cubicBezTo>
                    <a:pt x="28" y="1487"/>
                    <a:pt x="25" y="1711"/>
                    <a:pt x="188" y="1739"/>
                  </a:cubicBezTo>
                  <a:cubicBezTo>
                    <a:pt x="222" y="1744"/>
                    <a:pt x="258" y="1747"/>
                    <a:pt x="294" y="1747"/>
                  </a:cubicBezTo>
                  <a:cubicBezTo>
                    <a:pt x="475" y="1747"/>
                    <a:pt x="667" y="1677"/>
                    <a:pt x="783" y="1538"/>
                  </a:cubicBezTo>
                  <a:cubicBezTo>
                    <a:pt x="821" y="1491"/>
                    <a:pt x="844" y="1436"/>
                    <a:pt x="844" y="1381"/>
                  </a:cubicBezTo>
                  <a:cubicBezTo>
                    <a:pt x="899" y="1327"/>
                    <a:pt x="937" y="1252"/>
                    <a:pt x="933" y="1177"/>
                  </a:cubicBezTo>
                  <a:cubicBezTo>
                    <a:pt x="933" y="1099"/>
                    <a:pt x="909" y="1042"/>
                    <a:pt x="872" y="990"/>
                  </a:cubicBezTo>
                  <a:cubicBezTo>
                    <a:pt x="981" y="833"/>
                    <a:pt x="940" y="613"/>
                    <a:pt x="872" y="442"/>
                  </a:cubicBezTo>
                  <a:cubicBezTo>
                    <a:pt x="814" y="296"/>
                    <a:pt x="702" y="92"/>
                    <a:pt x="552" y="24"/>
                  </a:cubicBezTo>
                  <a:cubicBezTo>
                    <a:pt x="517" y="8"/>
                    <a:pt x="483" y="0"/>
                    <a:pt x="451"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695;p84"/>
            <p:cNvSpPr/>
            <p:nvPr/>
          </p:nvSpPr>
          <p:spPr>
            <a:xfrm>
              <a:off x="4315400" y="513725"/>
              <a:ext cx="46275" cy="44550"/>
            </a:xfrm>
            <a:custGeom>
              <a:avLst/>
              <a:gdLst/>
              <a:ahLst/>
              <a:cxnLst/>
              <a:rect l="l" t="t" r="r" b="b"/>
              <a:pathLst>
                <a:path w="1851" h="1782" extrusionOk="0">
                  <a:moveTo>
                    <a:pt x="930" y="0"/>
                  </a:moveTo>
                  <a:cubicBezTo>
                    <a:pt x="907" y="0"/>
                    <a:pt x="884" y="1"/>
                    <a:pt x="861" y="3"/>
                  </a:cubicBezTo>
                  <a:cubicBezTo>
                    <a:pt x="368" y="40"/>
                    <a:pt x="0" y="466"/>
                    <a:pt x="38" y="956"/>
                  </a:cubicBezTo>
                  <a:cubicBezTo>
                    <a:pt x="73" y="1426"/>
                    <a:pt x="461" y="1781"/>
                    <a:pt x="921" y="1781"/>
                  </a:cubicBezTo>
                  <a:cubicBezTo>
                    <a:pt x="944" y="1781"/>
                    <a:pt x="967" y="1781"/>
                    <a:pt x="990" y="1779"/>
                  </a:cubicBezTo>
                  <a:cubicBezTo>
                    <a:pt x="1483" y="1741"/>
                    <a:pt x="1851" y="1317"/>
                    <a:pt x="1814" y="827"/>
                  </a:cubicBezTo>
                  <a:cubicBezTo>
                    <a:pt x="1778" y="356"/>
                    <a:pt x="1390" y="0"/>
                    <a:pt x="930"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696;p84"/>
            <p:cNvSpPr/>
            <p:nvPr/>
          </p:nvSpPr>
          <p:spPr>
            <a:xfrm>
              <a:off x="4167475" y="503525"/>
              <a:ext cx="46300" cy="44600"/>
            </a:xfrm>
            <a:custGeom>
              <a:avLst/>
              <a:gdLst/>
              <a:ahLst/>
              <a:cxnLst/>
              <a:rect l="l" t="t" r="r" b="b"/>
              <a:pathLst>
                <a:path w="1852" h="1784" extrusionOk="0">
                  <a:moveTo>
                    <a:pt x="920" y="0"/>
                  </a:moveTo>
                  <a:cubicBezTo>
                    <a:pt x="900" y="0"/>
                    <a:pt x="879" y="1"/>
                    <a:pt x="858" y="2"/>
                  </a:cubicBezTo>
                  <a:cubicBezTo>
                    <a:pt x="368" y="40"/>
                    <a:pt x="0" y="469"/>
                    <a:pt x="38" y="959"/>
                  </a:cubicBezTo>
                  <a:cubicBezTo>
                    <a:pt x="74" y="1427"/>
                    <a:pt x="464" y="1784"/>
                    <a:pt x="927" y="1784"/>
                  </a:cubicBezTo>
                  <a:cubicBezTo>
                    <a:pt x="948" y="1784"/>
                    <a:pt x="969" y="1783"/>
                    <a:pt x="990" y="1782"/>
                  </a:cubicBezTo>
                  <a:cubicBezTo>
                    <a:pt x="1484" y="1745"/>
                    <a:pt x="1852" y="1316"/>
                    <a:pt x="1814" y="826"/>
                  </a:cubicBezTo>
                  <a:cubicBezTo>
                    <a:pt x="1778" y="357"/>
                    <a:pt x="1386" y="0"/>
                    <a:pt x="920"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697;p84"/>
            <p:cNvSpPr/>
            <p:nvPr/>
          </p:nvSpPr>
          <p:spPr>
            <a:xfrm>
              <a:off x="4184225" y="367075"/>
              <a:ext cx="170575" cy="216800"/>
            </a:xfrm>
            <a:custGeom>
              <a:avLst/>
              <a:gdLst/>
              <a:ahLst/>
              <a:cxnLst/>
              <a:rect l="l" t="t" r="r" b="b"/>
              <a:pathLst>
                <a:path w="6823" h="8672" extrusionOk="0">
                  <a:moveTo>
                    <a:pt x="3511" y="0"/>
                  </a:moveTo>
                  <a:cubicBezTo>
                    <a:pt x="1897" y="0"/>
                    <a:pt x="509" y="1245"/>
                    <a:pt x="365" y="2885"/>
                  </a:cubicBezTo>
                  <a:lnTo>
                    <a:pt x="154" y="5229"/>
                  </a:lnTo>
                  <a:cubicBezTo>
                    <a:pt x="1" y="6961"/>
                    <a:pt x="1293" y="8505"/>
                    <a:pt x="3025" y="8659"/>
                  </a:cubicBezTo>
                  <a:cubicBezTo>
                    <a:pt x="3121" y="8668"/>
                    <a:pt x="3216" y="8672"/>
                    <a:pt x="3310" y="8672"/>
                  </a:cubicBezTo>
                  <a:cubicBezTo>
                    <a:pt x="4927" y="8672"/>
                    <a:pt x="6314" y="7427"/>
                    <a:pt x="6458" y="5787"/>
                  </a:cubicBezTo>
                  <a:lnTo>
                    <a:pt x="6669" y="3447"/>
                  </a:lnTo>
                  <a:cubicBezTo>
                    <a:pt x="6822" y="1712"/>
                    <a:pt x="5530" y="167"/>
                    <a:pt x="3795" y="13"/>
                  </a:cubicBezTo>
                  <a:cubicBezTo>
                    <a:pt x="3700" y="5"/>
                    <a:pt x="3605" y="0"/>
                    <a:pt x="3511"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698;p84"/>
            <p:cNvSpPr/>
            <p:nvPr/>
          </p:nvSpPr>
          <p:spPr>
            <a:xfrm>
              <a:off x="4299050" y="496550"/>
              <a:ext cx="18725" cy="18675"/>
            </a:xfrm>
            <a:custGeom>
              <a:avLst/>
              <a:gdLst/>
              <a:ahLst/>
              <a:cxnLst/>
              <a:rect l="l" t="t" r="r" b="b"/>
              <a:pathLst>
                <a:path w="749" h="747" extrusionOk="0">
                  <a:moveTo>
                    <a:pt x="377" y="0"/>
                  </a:moveTo>
                  <a:cubicBezTo>
                    <a:pt x="200" y="0"/>
                    <a:pt x="47" y="140"/>
                    <a:pt x="25" y="330"/>
                  </a:cubicBezTo>
                  <a:cubicBezTo>
                    <a:pt x="1" y="537"/>
                    <a:pt x="137" y="721"/>
                    <a:pt x="331" y="744"/>
                  </a:cubicBezTo>
                  <a:cubicBezTo>
                    <a:pt x="345" y="746"/>
                    <a:pt x="358" y="747"/>
                    <a:pt x="372" y="747"/>
                  </a:cubicBezTo>
                  <a:cubicBezTo>
                    <a:pt x="549" y="747"/>
                    <a:pt x="703" y="607"/>
                    <a:pt x="725" y="418"/>
                  </a:cubicBezTo>
                  <a:cubicBezTo>
                    <a:pt x="749" y="210"/>
                    <a:pt x="613" y="27"/>
                    <a:pt x="419" y="3"/>
                  </a:cubicBezTo>
                  <a:cubicBezTo>
                    <a:pt x="405" y="1"/>
                    <a:pt x="391" y="0"/>
                    <a:pt x="3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699;p84"/>
            <p:cNvSpPr/>
            <p:nvPr/>
          </p:nvSpPr>
          <p:spPr>
            <a:xfrm>
              <a:off x="4232875" y="491025"/>
              <a:ext cx="18825" cy="18675"/>
            </a:xfrm>
            <a:custGeom>
              <a:avLst/>
              <a:gdLst/>
              <a:ahLst/>
              <a:cxnLst/>
              <a:rect l="l" t="t" r="r" b="b"/>
              <a:pathLst>
                <a:path w="753" h="747" extrusionOk="0">
                  <a:moveTo>
                    <a:pt x="382" y="0"/>
                  </a:moveTo>
                  <a:cubicBezTo>
                    <a:pt x="204" y="0"/>
                    <a:pt x="50" y="140"/>
                    <a:pt x="28" y="329"/>
                  </a:cubicBezTo>
                  <a:cubicBezTo>
                    <a:pt x="1" y="534"/>
                    <a:pt x="140" y="720"/>
                    <a:pt x="334" y="744"/>
                  </a:cubicBezTo>
                  <a:cubicBezTo>
                    <a:pt x="347" y="746"/>
                    <a:pt x="361" y="747"/>
                    <a:pt x="374" y="747"/>
                  </a:cubicBezTo>
                  <a:cubicBezTo>
                    <a:pt x="549" y="747"/>
                    <a:pt x="707" y="604"/>
                    <a:pt x="729" y="414"/>
                  </a:cubicBezTo>
                  <a:cubicBezTo>
                    <a:pt x="753" y="210"/>
                    <a:pt x="616" y="26"/>
                    <a:pt x="423" y="3"/>
                  </a:cubicBezTo>
                  <a:cubicBezTo>
                    <a:pt x="409" y="1"/>
                    <a:pt x="395" y="0"/>
                    <a:pt x="3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700;p84"/>
            <p:cNvSpPr/>
            <p:nvPr/>
          </p:nvSpPr>
          <p:spPr>
            <a:xfrm>
              <a:off x="4256275" y="524225"/>
              <a:ext cx="28850" cy="15025"/>
            </a:xfrm>
            <a:custGeom>
              <a:avLst/>
              <a:gdLst/>
              <a:ahLst/>
              <a:cxnLst/>
              <a:rect l="l" t="t" r="r" b="b"/>
              <a:pathLst>
                <a:path w="1154" h="601" extrusionOk="0">
                  <a:moveTo>
                    <a:pt x="84" y="1"/>
                  </a:moveTo>
                  <a:cubicBezTo>
                    <a:pt x="77" y="1"/>
                    <a:pt x="69" y="2"/>
                    <a:pt x="62" y="5"/>
                  </a:cubicBezTo>
                  <a:cubicBezTo>
                    <a:pt x="21" y="19"/>
                    <a:pt x="0" y="60"/>
                    <a:pt x="14" y="100"/>
                  </a:cubicBezTo>
                  <a:cubicBezTo>
                    <a:pt x="140" y="481"/>
                    <a:pt x="303" y="529"/>
                    <a:pt x="439" y="570"/>
                  </a:cubicBezTo>
                  <a:cubicBezTo>
                    <a:pt x="456" y="573"/>
                    <a:pt x="473" y="580"/>
                    <a:pt x="487" y="583"/>
                  </a:cubicBezTo>
                  <a:cubicBezTo>
                    <a:pt x="517" y="597"/>
                    <a:pt x="552" y="600"/>
                    <a:pt x="589" y="600"/>
                  </a:cubicBezTo>
                  <a:cubicBezTo>
                    <a:pt x="756" y="600"/>
                    <a:pt x="970" y="488"/>
                    <a:pt x="1133" y="206"/>
                  </a:cubicBezTo>
                  <a:cubicBezTo>
                    <a:pt x="1153" y="168"/>
                    <a:pt x="1140" y="124"/>
                    <a:pt x="1106" y="104"/>
                  </a:cubicBezTo>
                  <a:cubicBezTo>
                    <a:pt x="1093" y="97"/>
                    <a:pt x="1080" y="93"/>
                    <a:pt x="1066" y="93"/>
                  </a:cubicBezTo>
                  <a:cubicBezTo>
                    <a:pt x="1041" y="93"/>
                    <a:pt x="1017" y="106"/>
                    <a:pt x="1004" y="131"/>
                  </a:cubicBezTo>
                  <a:cubicBezTo>
                    <a:pt x="864" y="374"/>
                    <a:pt x="697" y="451"/>
                    <a:pt x="589" y="451"/>
                  </a:cubicBezTo>
                  <a:cubicBezTo>
                    <a:pt x="569" y="451"/>
                    <a:pt x="550" y="448"/>
                    <a:pt x="534" y="443"/>
                  </a:cubicBezTo>
                  <a:cubicBezTo>
                    <a:pt x="517" y="437"/>
                    <a:pt x="497" y="430"/>
                    <a:pt x="480" y="427"/>
                  </a:cubicBezTo>
                  <a:cubicBezTo>
                    <a:pt x="361" y="390"/>
                    <a:pt x="255" y="358"/>
                    <a:pt x="157" y="52"/>
                  </a:cubicBezTo>
                  <a:cubicBezTo>
                    <a:pt x="146" y="22"/>
                    <a:pt x="115" y="1"/>
                    <a:pt x="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701;p84"/>
            <p:cNvSpPr/>
            <p:nvPr/>
          </p:nvSpPr>
          <p:spPr>
            <a:xfrm>
              <a:off x="4228125" y="466550"/>
              <a:ext cx="22550" cy="8475"/>
            </a:xfrm>
            <a:custGeom>
              <a:avLst/>
              <a:gdLst/>
              <a:ahLst/>
              <a:cxnLst/>
              <a:rect l="l" t="t" r="r" b="b"/>
              <a:pathLst>
                <a:path w="902" h="339" extrusionOk="0">
                  <a:moveTo>
                    <a:pt x="488" y="0"/>
                  </a:moveTo>
                  <a:cubicBezTo>
                    <a:pt x="474" y="0"/>
                    <a:pt x="460" y="1"/>
                    <a:pt x="446" y="2"/>
                  </a:cubicBezTo>
                  <a:cubicBezTo>
                    <a:pt x="218" y="19"/>
                    <a:pt x="34" y="206"/>
                    <a:pt x="27" y="213"/>
                  </a:cubicBezTo>
                  <a:cubicBezTo>
                    <a:pt x="0" y="244"/>
                    <a:pt x="0" y="291"/>
                    <a:pt x="31" y="318"/>
                  </a:cubicBezTo>
                  <a:cubicBezTo>
                    <a:pt x="45" y="332"/>
                    <a:pt x="62" y="338"/>
                    <a:pt x="82" y="338"/>
                  </a:cubicBezTo>
                  <a:cubicBezTo>
                    <a:pt x="103" y="338"/>
                    <a:pt x="120" y="332"/>
                    <a:pt x="136" y="318"/>
                  </a:cubicBezTo>
                  <a:cubicBezTo>
                    <a:pt x="136" y="315"/>
                    <a:pt x="290" y="165"/>
                    <a:pt x="456" y="151"/>
                  </a:cubicBezTo>
                  <a:cubicBezTo>
                    <a:pt x="465" y="151"/>
                    <a:pt x="475" y="150"/>
                    <a:pt x="484" y="150"/>
                  </a:cubicBezTo>
                  <a:cubicBezTo>
                    <a:pt x="641" y="150"/>
                    <a:pt x="769" y="257"/>
                    <a:pt x="769" y="257"/>
                  </a:cubicBezTo>
                  <a:cubicBezTo>
                    <a:pt x="783" y="269"/>
                    <a:pt x="800" y="275"/>
                    <a:pt x="818" y="275"/>
                  </a:cubicBezTo>
                  <a:cubicBezTo>
                    <a:pt x="839" y="275"/>
                    <a:pt x="860" y="267"/>
                    <a:pt x="875" y="250"/>
                  </a:cubicBezTo>
                  <a:cubicBezTo>
                    <a:pt x="902" y="219"/>
                    <a:pt x="899" y="172"/>
                    <a:pt x="868" y="145"/>
                  </a:cubicBezTo>
                  <a:cubicBezTo>
                    <a:pt x="858" y="138"/>
                    <a:pt x="699" y="0"/>
                    <a:pt x="4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702;p84"/>
            <p:cNvSpPr/>
            <p:nvPr/>
          </p:nvSpPr>
          <p:spPr>
            <a:xfrm>
              <a:off x="4303575" y="473200"/>
              <a:ext cx="20950" cy="12725"/>
            </a:xfrm>
            <a:custGeom>
              <a:avLst/>
              <a:gdLst/>
              <a:ahLst/>
              <a:cxnLst/>
              <a:rect l="l" t="t" r="r" b="b"/>
              <a:pathLst>
                <a:path w="838" h="509" extrusionOk="0">
                  <a:moveTo>
                    <a:pt x="318" y="1"/>
                  </a:moveTo>
                  <a:cubicBezTo>
                    <a:pt x="180" y="1"/>
                    <a:pt x="65" y="43"/>
                    <a:pt x="58" y="45"/>
                  </a:cubicBezTo>
                  <a:cubicBezTo>
                    <a:pt x="21" y="63"/>
                    <a:pt x="0" y="103"/>
                    <a:pt x="13" y="144"/>
                  </a:cubicBezTo>
                  <a:cubicBezTo>
                    <a:pt x="26" y="173"/>
                    <a:pt x="55" y="191"/>
                    <a:pt x="84" y="191"/>
                  </a:cubicBezTo>
                  <a:cubicBezTo>
                    <a:pt x="94" y="191"/>
                    <a:pt x="103" y="189"/>
                    <a:pt x="112" y="185"/>
                  </a:cubicBezTo>
                  <a:cubicBezTo>
                    <a:pt x="112" y="185"/>
                    <a:pt x="207" y="151"/>
                    <a:pt x="315" y="151"/>
                  </a:cubicBezTo>
                  <a:cubicBezTo>
                    <a:pt x="367" y="151"/>
                    <a:pt x="421" y="158"/>
                    <a:pt x="470" y="182"/>
                  </a:cubicBezTo>
                  <a:cubicBezTo>
                    <a:pt x="619" y="253"/>
                    <a:pt x="681" y="450"/>
                    <a:pt x="681" y="454"/>
                  </a:cubicBezTo>
                  <a:cubicBezTo>
                    <a:pt x="690" y="488"/>
                    <a:pt x="721" y="508"/>
                    <a:pt x="752" y="508"/>
                  </a:cubicBezTo>
                  <a:cubicBezTo>
                    <a:pt x="759" y="508"/>
                    <a:pt x="766" y="508"/>
                    <a:pt x="772" y="504"/>
                  </a:cubicBezTo>
                  <a:cubicBezTo>
                    <a:pt x="813" y="494"/>
                    <a:pt x="837" y="450"/>
                    <a:pt x="824" y="413"/>
                  </a:cubicBezTo>
                  <a:cubicBezTo>
                    <a:pt x="824" y="402"/>
                    <a:pt x="745" y="147"/>
                    <a:pt x="534" y="45"/>
                  </a:cubicBezTo>
                  <a:cubicBezTo>
                    <a:pt x="464" y="12"/>
                    <a:pt x="388" y="1"/>
                    <a:pt x="3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703;p84"/>
            <p:cNvSpPr/>
            <p:nvPr/>
          </p:nvSpPr>
          <p:spPr>
            <a:xfrm>
              <a:off x="4271325" y="473800"/>
              <a:ext cx="9400" cy="44350"/>
            </a:xfrm>
            <a:custGeom>
              <a:avLst/>
              <a:gdLst/>
              <a:ahLst/>
              <a:cxnLst/>
              <a:rect l="l" t="t" r="r" b="b"/>
              <a:pathLst>
                <a:path w="376" h="1774" extrusionOk="0">
                  <a:moveTo>
                    <a:pt x="245" y="1"/>
                  </a:moveTo>
                  <a:cubicBezTo>
                    <a:pt x="201" y="1"/>
                    <a:pt x="171" y="35"/>
                    <a:pt x="171" y="76"/>
                  </a:cubicBezTo>
                  <a:cubicBezTo>
                    <a:pt x="171" y="225"/>
                    <a:pt x="177" y="378"/>
                    <a:pt x="184" y="528"/>
                  </a:cubicBezTo>
                  <a:cubicBezTo>
                    <a:pt x="204" y="1004"/>
                    <a:pt x="225" y="1450"/>
                    <a:pt x="31" y="1648"/>
                  </a:cubicBezTo>
                  <a:cubicBezTo>
                    <a:pt x="0" y="1675"/>
                    <a:pt x="0" y="1722"/>
                    <a:pt x="31" y="1753"/>
                  </a:cubicBezTo>
                  <a:cubicBezTo>
                    <a:pt x="45" y="1766"/>
                    <a:pt x="66" y="1774"/>
                    <a:pt x="82" y="1774"/>
                  </a:cubicBezTo>
                  <a:cubicBezTo>
                    <a:pt x="102" y="1774"/>
                    <a:pt x="119" y="1766"/>
                    <a:pt x="137" y="1753"/>
                  </a:cubicBezTo>
                  <a:cubicBezTo>
                    <a:pt x="375" y="1512"/>
                    <a:pt x="355" y="1031"/>
                    <a:pt x="334" y="521"/>
                  </a:cubicBezTo>
                  <a:cubicBezTo>
                    <a:pt x="327" y="375"/>
                    <a:pt x="320" y="222"/>
                    <a:pt x="320" y="76"/>
                  </a:cubicBezTo>
                  <a:cubicBezTo>
                    <a:pt x="320" y="35"/>
                    <a:pt x="286" y="1"/>
                    <a:pt x="2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704;p84"/>
            <p:cNvSpPr/>
            <p:nvPr/>
          </p:nvSpPr>
          <p:spPr>
            <a:xfrm>
              <a:off x="4175375" y="311200"/>
              <a:ext cx="100900" cy="83075"/>
            </a:xfrm>
            <a:custGeom>
              <a:avLst/>
              <a:gdLst/>
              <a:ahLst/>
              <a:cxnLst/>
              <a:rect l="l" t="t" r="r" b="b"/>
              <a:pathLst>
                <a:path w="4036" h="3323" extrusionOk="0">
                  <a:moveTo>
                    <a:pt x="2176" y="0"/>
                  </a:moveTo>
                  <a:cubicBezTo>
                    <a:pt x="1923" y="0"/>
                    <a:pt x="1669" y="54"/>
                    <a:pt x="1429" y="136"/>
                  </a:cubicBezTo>
                  <a:cubicBezTo>
                    <a:pt x="872" y="326"/>
                    <a:pt x="341" y="731"/>
                    <a:pt x="184" y="1303"/>
                  </a:cubicBezTo>
                  <a:cubicBezTo>
                    <a:pt x="0" y="1956"/>
                    <a:pt x="368" y="2670"/>
                    <a:pt x="916" y="3069"/>
                  </a:cubicBezTo>
                  <a:cubicBezTo>
                    <a:pt x="1062" y="3177"/>
                    <a:pt x="1225" y="3266"/>
                    <a:pt x="1406" y="3303"/>
                  </a:cubicBezTo>
                  <a:cubicBezTo>
                    <a:pt x="1471" y="3317"/>
                    <a:pt x="1537" y="3322"/>
                    <a:pt x="1603" y="3322"/>
                  </a:cubicBezTo>
                  <a:cubicBezTo>
                    <a:pt x="1789" y="3322"/>
                    <a:pt x="1978" y="3277"/>
                    <a:pt x="2161" y="3232"/>
                  </a:cubicBezTo>
                  <a:cubicBezTo>
                    <a:pt x="2634" y="3110"/>
                    <a:pt x="3182" y="3116"/>
                    <a:pt x="3645" y="2970"/>
                  </a:cubicBezTo>
                  <a:cubicBezTo>
                    <a:pt x="3961" y="2422"/>
                    <a:pt x="4036" y="1728"/>
                    <a:pt x="3805" y="1143"/>
                  </a:cubicBezTo>
                  <a:cubicBezTo>
                    <a:pt x="3570" y="554"/>
                    <a:pt x="3015" y="92"/>
                    <a:pt x="2389" y="13"/>
                  </a:cubicBezTo>
                  <a:cubicBezTo>
                    <a:pt x="2318" y="4"/>
                    <a:pt x="2247" y="0"/>
                    <a:pt x="21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705;p84"/>
            <p:cNvSpPr/>
            <p:nvPr/>
          </p:nvSpPr>
          <p:spPr>
            <a:xfrm>
              <a:off x="4233275" y="360675"/>
              <a:ext cx="131125" cy="148975"/>
            </a:xfrm>
            <a:custGeom>
              <a:avLst/>
              <a:gdLst/>
              <a:ahLst/>
              <a:cxnLst/>
              <a:rect l="l" t="t" r="r" b="b"/>
              <a:pathLst>
                <a:path w="5245" h="5959" extrusionOk="0">
                  <a:moveTo>
                    <a:pt x="2369" y="0"/>
                  </a:moveTo>
                  <a:cubicBezTo>
                    <a:pt x="1367" y="0"/>
                    <a:pt x="1" y="744"/>
                    <a:pt x="1005" y="1671"/>
                  </a:cubicBezTo>
                  <a:cubicBezTo>
                    <a:pt x="1869" y="2243"/>
                    <a:pt x="2968" y="2818"/>
                    <a:pt x="3469" y="3727"/>
                  </a:cubicBezTo>
                  <a:cubicBezTo>
                    <a:pt x="3935" y="4577"/>
                    <a:pt x="4306" y="5234"/>
                    <a:pt x="4949" y="5958"/>
                  </a:cubicBezTo>
                  <a:cubicBezTo>
                    <a:pt x="5217" y="5030"/>
                    <a:pt x="5214" y="4274"/>
                    <a:pt x="5234" y="3304"/>
                  </a:cubicBezTo>
                  <a:cubicBezTo>
                    <a:pt x="5245" y="2814"/>
                    <a:pt x="5058" y="2188"/>
                    <a:pt x="4850" y="1743"/>
                  </a:cubicBezTo>
                  <a:cubicBezTo>
                    <a:pt x="4540" y="1076"/>
                    <a:pt x="3411" y="167"/>
                    <a:pt x="2686" y="28"/>
                  </a:cubicBezTo>
                  <a:cubicBezTo>
                    <a:pt x="2587" y="9"/>
                    <a:pt x="2481" y="0"/>
                    <a:pt x="23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706;p84"/>
            <p:cNvSpPr/>
            <p:nvPr/>
          </p:nvSpPr>
          <p:spPr>
            <a:xfrm>
              <a:off x="4181250" y="364350"/>
              <a:ext cx="107475" cy="139250"/>
            </a:xfrm>
            <a:custGeom>
              <a:avLst/>
              <a:gdLst/>
              <a:ahLst/>
              <a:cxnLst/>
              <a:rect l="l" t="t" r="r" b="b"/>
              <a:pathLst>
                <a:path w="4299" h="5570" extrusionOk="0">
                  <a:moveTo>
                    <a:pt x="2666" y="1"/>
                  </a:moveTo>
                  <a:cubicBezTo>
                    <a:pt x="2560" y="1"/>
                    <a:pt x="2471" y="9"/>
                    <a:pt x="2413" y="24"/>
                  </a:cubicBezTo>
                  <a:cubicBezTo>
                    <a:pt x="1902" y="160"/>
                    <a:pt x="1137" y="714"/>
                    <a:pt x="896" y="1014"/>
                  </a:cubicBezTo>
                  <a:cubicBezTo>
                    <a:pt x="18" y="2096"/>
                    <a:pt x="18" y="3467"/>
                    <a:pt x="18" y="3882"/>
                  </a:cubicBezTo>
                  <a:cubicBezTo>
                    <a:pt x="18" y="4161"/>
                    <a:pt x="1" y="5440"/>
                    <a:pt x="307" y="5569"/>
                  </a:cubicBezTo>
                  <a:cubicBezTo>
                    <a:pt x="977" y="4764"/>
                    <a:pt x="1698" y="3906"/>
                    <a:pt x="2260" y="3018"/>
                  </a:cubicBezTo>
                  <a:cubicBezTo>
                    <a:pt x="2617" y="2446"/>
                    <a:pt x="2954" y="1862"/>
                    <a:pt x="3264" y="1262"/>
                  </a:cubicBezTo>
                  <a:cubicBezTo>
                    <a:pt x="4299" y="264"/>
                    <a:pt x="3243" y="1"/>
                    <a:pt x="2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707;p84"/>
            <p:cNvSpPr/>
            <p:nvPr/>
          </p:nvSpPr>
          <p:spPr>
            <a:xfrm>
              <a:off x="4018800" y="995900"/>
              <a:ext cx="177800" cy="51800"/>
            </a:xfrm>
            <a:custGeom>
              <a:avLst/>
              <a:gdLst/>
              <a:ahLst/>
              <a:cxnLst/>
              <a:rect l="l" t="t" r="r" b="b"/>
              <a:pathLst>
                <a:path w="7112" h="2072" extrusionOk="0">
                  <a:moveTo>
                    <a:pt x="429" y="0"/>
                  </a:moveTo>
                  <a:cubicBezTo>
                    <a:pt x="0" y="0"/>
                    <a:pt x="63" y="1001"/>
                    <a:pt x="113" y="1001"/>
                  </a:cubicBezTo>
                  <a:cubicBezTo>
                    <a:pt x="114" y="1001"/>
                    <a:pt x="115" y="1001"/>
                    <a:pt x="116" y="1001"/>
                  </a:cubicBezTo>
                  <a:lnTo>
                    <a:pt x="279" y="1330"/>
                  </a:lnTo>
                  <a:cubicBezTo>
                    <a:pt x="504" y="1729"/>
                    <a:pt x="507" y="1892"/>
                    <a:pt x="878" y="2072"/>
                  </a:cubicBezTo>
                  <a:lnTo>
                    <a:pt x="5978" y="2072"/>
                  </a:lnTo>
                  <a:cubicBezTo>
                    <a:pt x="6414" y="2072"/>
                    <a:pt x="6767" y="1715"/>
                    <a:pt x="6767" y="1280"/>
                  </a:cubicBezTo>
                  <a:lnTo>
                    <a:pt x="7111" y="1464"/>
                  </a:lnTo>
                  <a:cubicBezTo>
                    <a:pt x="7111" y="1028"/>
                    <a:pt x="5965" y="0"/>
                    <a:pt x="55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708;p84"/>
            <p:cNvSpPr/>
            <p:nvPr/>
          </p:nvSpPr>
          <p:spPr>
            <a:xfrm>
              <a:off x="4034100" y="1023450"/>
              <a:ext cx="162500" cy="24250"/>
            </a:xfrm>
            <a:custGeom>
              <a:avLst/>
              <a:gdLst/>
              <a:ahLst/>
              <a:cxnLst/>
              <a:rect l="l" t="t" r="r" b="b"/>
              <a:pathLst>
                <a:path w="6500" h="970" extrusionOk="0">
                  <a:moveTo>
                    <a:pt x="303" y="1"/>
                  </a:moveTo>
                  <a:cubicBezTo>
                    <a:pt x="34" y="1"/>
                    <a:pt x="83" y="219"/>
                    <a:pt x="83" y="484"/>
                  </a:cubicBezTo>
                  <a:lnTo>
                    <a:pt x="262" y="630"/>
                  </a:lnTo>
                  <a:cubicBezTo>
                    <a:pt x="1" y="725"/>
                    <a:pt x="34" y="970"/>
                    <a:pt x="303" y="970"/>
                  </a:cubicBezTo>
                  <a:lnTo>
                    <a:pt x="6012" y="970"/>
                  </a:lnTo>
                  <a:cubicBezTo>
                    <a:pt x="6281" y="970"/>
                    <a:pt x="6499" y="753"/>
                    <a:pt x="6499" y="484"/>
                  </a:cubicBezTo>
                  <a:cubicBezTo>
                    <a:pt x="6499" y="219"/>
                    <a:pt x="6281" y="1"/>
                    <a:pt x="60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709;p84"/>
            <p:cNvSpPr/>
            <p:nvPr/>
          </p:nvSpPr>
          <p:spPr>
            <a:xfrm>
              <a:off x="4019050" y="998175"/>
              <a:ext cx="27725" cy="41550"/>
            </a:xfrm>
            <a:custGeom>
              <a:avLst/>
              <a:gdLst/>
              <a:ahLst/>
              <a:cxnLst/>
              <a:rect l="l" t="t" r="r" b="b"/>
              <a:pathLst>
                <a:path w="1109" h="1662" extrusionOk="0">
                  <a:moveTo>
                    <a:pt x="228" y="1"/>
                  </a:moveTo>
                  <a:cubicBezTo>
                    <a:pt x="0" y="355"/>
                    <a:pt x="75" y="797"/>
                    <a:pt x="75" y="797"/>
                  </a:cubicBezTo>
                  <a:lnTo>
                    <a:pt x="644" y="1634"/>
                  </a:lnTo>
                  <a:cubicBezTo>
                    <a:pt x="698" y="1653"/>
                    <a:pt x="743" y="1662"/>
                    <a:pt x="780" y="1662"/>
                  </a:cubicBezTo>
                  <a:cubicBezTo>
                    <a:pt x="1108" y="1662"/>
                    <a:pt x="817" y="977"/>
                    <a:pt x="817" y="977"/>
                  </a:cubicBezTo>
                  <a:lnTo>
                    <a:pt x="2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49843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00"/>
        <p:cNvGrpSpPr/>
        <p:nvPr/>
      </p:nvGrpSpPr>
      <p:grpSpPr>
        <a:xfrm>
          <a:off x="0" y="0"/>
          <a:ext cx="0" cy="0"/>
          <a:chOff x="0" y="0"/>
          <a:chExt cx="0" cy="0"/>
        </a:xfrm>
      </p:grpSpPr>
      <p:sp>
        <p:nvSpPr>
          <p:cNvPr id="1501" name="Google Shape;1501;p83"/>
          <p:cNvSpPr txBox="1">
            <a:spLocks noGrp="1"/>
          </p:cNvSpPr>
          <p:nvPr>
            <p:ph type="ctrTitle"/>
          </p:nvPr>
        </p:nvSpPr>
        <p:spPr>
          <a:xfrm flipH="1">
            <a:off x="5412900" y="1154450"/>
            <a:ext cx="3017100" cy="653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Thanks!</a:t>
            </a:r>
            <a:endParaRPr/>
          </a:p>
        </p:txBody>
      </p:sp>
      <p:sp>
        <p:nvSpPr>
          <p:cNvPr id="1502" name="Google Shape;1502;p83"/>
          <p:cNvSpPr txBox="1">
            <a:spLocks noGrp="1"/>
          </p:cNvSpPr>
          <p:nvPr>
            <p:ph type="subTitle" idx="1"/>
          </p:nvPr>
        </p:nvSpPr>
        <p:spPr>
          <a:xfrm flipH="1">
            <a:off x="4355976" y="2394550"/>
            <a:ext cx="4074024" cy="1346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dirty="0"/>
              <a:t>Do you have any questions? </a:t>
            </a:r>
            <a:r>
              <a:rPr lang="en-ID" dirty="0"/>
              <a:t>ambaryuliana27</a:t>
            </a:r>
            <a:r>
              <a:rPr lang="en" dirty="0"/>
              <a:t>@</a:t>
            </a:r>
            <a:r>
              <a:rPr lang="en-ID" dirty="0"/>
              <a:t>gmail.com</a:t>
            </a:r>
            <a:endParaRPr dirty="0"/>
          </a:p>
          <a:p>
            <a:pPr marL="0" lvl="0" indent="0" algn="r" rtl="0">
              <a:spcBef>
                <a:spcPts val="0"/>
              </a:spcBef>
              <a:spcAft>
                <a:spcPts val="0"/>
              </a:spcAft>
              <a:buClr>
                <a:schemeClr val="dk1"/>
              </a:buClr>
              <a:buSzPts val="1100"/>
              <a:buFont typeface="Arial"/>
              <a:buNone/>
            </a:pPr>
            <a:r>
              <a:rPr lang="en" dirty="0"/>
              <a:t>+62 85647634884</a:t>
            </a:r>
            <a:endParaRPr dirty="0"/>
          </a:p>
        </p:txBody>
      </p:sp>
      <p:grpSp>
        <p:nvGrpSpPr>
          <p:cNvPr id="1503" name="Google Shape;1503;p83"/>
          <p:cNvGrpSpPr/>
          <p:nvPr/>
        </p:nvGrpSpPr>
        <p:grpSpPr>
          <a:xfrm>
            <a:off x="988505" y="1992650"/>
            <a:ext cx="2886300" cy="2838750"/>
            <a:chOff x="988505" y="1992650"/>
            <a:chExt cx="2886300" cy="2838750"/>
          </a:xfrm>
        </p:grpSpPr>
        <p:sp>
          <p:nvSpPr>
            <p:cNvPr id="1504" name="Google Shape;1504;p83"/>
            <p:cNvSpPr/>
            <p:nvPr/>
          </p:nvSpPr>
          <p:spPr>
            <a:xfrm>
              <a:off x="988505" y="4697600"/>
              <a:ext cx="2886300" cy="1338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83"/>
            <p:cNvSpPr/>
            <p:nvPr/>
          </p:nvSpPr>
          <p:spPr>
            <a:xfrm>
              <a:off x="2806216" y="3973622"/>
              <a:ext cx="327447" cy="770921"/>
            </a:xfrm>
            <a:custGeom>
              <a:avLst/>
              <a:gdLst/>
              <a:ahLst/>
              <a:cxnLst/>
              <a:rect l="l" t="t" r="r" b="b"/>
              <a:pathLst>
                <a:path w="3920" h="9229" extrusionOk="0">
                  <a:moveTo>
                    <a:pt x="0" y="1"/>
                  </a:moveTo>
                  <a:lnTo>
                    <a:pt x="2559" y="9228"/>
                  </a:lnTo>
                  <a:lnTo>
                    <a:pt x="3920" y="9228"/>
                  </a:lnTo>
                  <a:lnTo>
                    <a:pt x="1361" y="1"/>
                  </a:ln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83"/>
            <p:cNvSpPr/>
            <p:nvPr/>
          </p:nvSpPr>
          <p:spPr>
            <a:xfrm>
              <a:off x="2259913" y="3973622"/>
              <a:ext cx="327531" cy="770921"/>
            </a:xfrm>
            <a:custGeom>
              <a:avLst/>
              <a:gdLst/>
              <a:ahLst/>
              <a:cxnLst/>
              <a:rect l="l" t="t" r="r" b="b"/>
              <a:pathLst>
                <a:path w="3921" h="9229" extrusionOk="0">
                  <a:moveTo>
                    <a:pt x="2560" y="1"/>
                  </a:moveTo>
                  <a:lnTo>
                    <a:pt x="1" y="9228"/>
                  </a:lnTo>
                  <a:lnTo>
                    <a:pt x="1362" y="9228"/>
                  </a:lnTo>
                  <a:lnTo>
                    <a:pt x="3920" y="1"/>
                  </a:ln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83"/>
            <p:cNvSpPr/>
            <p:nvPr/>
          </p:nvSpPr>
          <p:spPr>
            <a:xfrm>
              <a:off x="2184065" y="2864395"/>
              <a:ext cx="1004980" cy="1189252"/>
            </a:xfrm>
            <a:custGeom>
              <a:avLst/>
              <a:gdLst/>
              <a:ahLst/>
              <a:cxnLst/>
              <a:rect l="l" t="t" r="r" b="b"/>
              <a:pathLst>
                <a:path w="12031" h="14237" extrusionOk="0">
                  <a:moveTo>
                    <a:pt x="5982" y="0"/>
                  </a:moveTo>
                  <a:lnTo>
                    <a:pt x="6574" y="231"/>
                  </a:lnTo>
                  <a:cubicBezTo>
                    <a:pt x="6415" y="198"/>
                    <a:pt x="6255" y="183"/>
                    <a:pt x="6095" y="183"/>
                  </a:cubicBezTo>
                  <a:cubicBezTo>
                    <a:pt x="5430" y="183"/>
                    <a:pt x="4765" y="452"/>
                    <a:pt x="4230" y="858"/>
                  </a:cubicBezTo>
                  <a:cubicBezTo>
                    <a:pt x="3562" y="1362"/>
                    <a:pt x="3066" y="2052"/>
                    <a:pt x="2627" y="2763"/>
                  </a:cubicBezTo>
                  <a:cubicBezTo>
                    <a:pt x="1701" y="4253"/>
                    <a:pt x="977" y="5866"/>
                    <a:pt x="473" y="7547"/>
                  </a:cubicBezTo>
                  <a:cubicBezTo>
                    <a:pt x="208" y="8428"/>
                    <a:pt x="1" y="9347"/>
                    <a:pt x="55" y="10269"/>
                  </a:cubicBezTo>
                  <a:cubicBezTo>
                    <a:pt x="109" y="11190"/>
                    <a:pt x="450" y="12123"/>
                    <a:pt x="1133" y="12742"/>
                  </a:cubicBezTo>
                  <a:cubicBezTo>
                    <a:pt x="1599" y="13164"/>
                    <a:pt x="2191" y="13419"/>
                    <a:pt x="2787" y="13616"/>
                  </a:cubicBezTo>
                  <a:cubicBezTo>
                    <a:pt x="4017" y="14029"/>
                    <a:pt x="5314" y="14236"/>
                    <a:pt x="6611" y="14236"/>
                  </a:cubicBezTo>
                  <a:cubicBezTo>
                    <a:pt x="7496" y="14236"/>
                    <a:pt x="8381" y="14140"/>
                    <a:pt x="9245" y="13946"/>
                  </a:cubicBezTo>
                  <a:cubicBezTo>
                    <a:pt x="10306" y="13705"/>
                    <a:pt x="11459" y="13202"/>
                    <a:pt x="11806" y="12167"/>
                  </a:cubicBezTo>
                  <a:cubicBezTo>
                    <a:pt x="12031" y="11493"/>
                    <a:pt x="11850" y="10755"/>
                    <a:pt x="11667" y="10064"/>
                  </a:cubicBezTo>
                  <a:cubicBezTo>
                    <a:pt x="11409" y="9098"/>
                    <a:pt x="11153" y="8132"/>
                    <a:pt x="10895" y="7166"/>
                  </a:cubicBezTo>
                  <a:cubicBezTo>
                    <a:pt x="10503" y="5699"/>
                    <a:pt x="10105" y="4212"/>
                    <a:pt x="9353" y="2893"/>
                  </a:cubicBezTo>
                  <a:cubicBezTo>
                    <a:pt x="8601" y="1572"/>
                    <a:pt x="7441" y="415"/>
                    <a:pt x="59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83"/>
            <p:cNvSpPr/>
            <p:nvPr/>
          </p:nvSpPr>
          <p:spPr>
            <a:xfrm>
              <a:off x="2086917" y="3698884"/>
              <a:ext cx="808010" cy="938989"/>
            </a:xfrm>
            <a:custGeom>
              <a:avLst/>
              <a:gdLst/>
              <a:ahLst/>
              <a:cxnLst/>
              <a:rect l="l" t="t" r="r" b="b"/>
              <a:pathLst>
                <a:path w="9673" h="11241" extrusionOk="0">
                  <a:moveTo>
                    <a:pt x="8698" y="0"/>
                  </a:moveTo>
                  <a:cubicBezTo>
                    <a:pt x="8516" y="0"/>
                    <a:pt x="8332" y="58"/>
                    <a:pt x="8175" y="176"/>
                  </a:cubicBezTo>
                  <a:cubicBezTo>
                    <a:pt x="7580" y="629"/>
                    <a:pt x="6716" y="1024"/>
                    <a:pt x="5801" y="1442"/>
                  </a:cubicBezTo>
                  <a:cubicBezTo>
                    <a:pt x="4270" y="2143"/>
                    <a:pt x="2531" y="2936"/>
                    <a:pt x="1439" y="4311"/>
                  </a:cubicBezTo>
                  <a:cubicBezTo>
                    <a:pt x="132" y="5957"/>
                    <a:pt x="0" y="8042"/>
                    <a:pt x="1038" y="10693"/>
                  </a:cubicBezTo>
                  <a:cubicBezTo>
                    <a:pt x="1170" y="11030"/>
                    <a:pt x="1497" y="11241"/>
                    <a:pt x="1841" y="11241"/>
                  </a:cubicBezTo>
                  <a:cubicBezTo>
                    <a:pt x="1943" y="11241"/>
                    <a:pt x="2051" y="11220"/>
                    <a:pt x="2153" y="11180"/>
                  </a:cubicBezTo>
                  <a:cubicBezTo>
                    <a:pt x="2596" y="11006"/>
                    <a:pt x="2817" y="10506"/>
                    <a:pt x="2643" y="10063"/>
                  </a:cubicBezTo>
                  <a:cubicBezTo>
                    <a:pt x="888" y="5583"/>
                    <a:pt x="3497" y="4392"/>
                    <a:pt x="6519" y="3011"/>
                  </a:cubicBezTo>
                  <a:cubicBezTo>
                    <a:pt x="7522" y="2551"/>
                    <a:pt x="8468" y="2119"/>
                    <a:pt x="9221" y="1547"/>
                  </a:cubicBezTo>
                  <a:cubicBezTo>
                    <a:pt x="9598" y="1262"/>
                    <a:pt x="9673" y="721"/>
                    <a:pt x="9384" y="340"/>
                  </a:cubicBezTo>
                  <a:cubicBezTo>
                    <a:pt x="9216" y="118"/>
                    <a:pt x="8959" y="0"/>
                    <a:pt x="86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83"/>
            <p:cNvSpPr/>
            <p:nvPr/>
          </p:nvSpPr>
          <p:spPr>
            <a:xfrm>
              <a:off x="1821367" y="4514495"/>
              <a:ext cx="549477" cy="246421"/>
            </a:xfrm>
            <a:custGeom>
              <a:avLst/>
              <a:gdLst/>
              <a:ahLst/>
              <a:cxnLst/>
              <a:rect l="l" t="t" r="r" b="b"/>
              <a:pathLst>
                <a:path w="6578" h="2950" extrusionOk="0">
                  <a:moveTo>
                    <a:pt x="3999" y="0"/>
                  </a:moveTo>
                  <a:cubicBezTo>
                    <a:pt x="1" y="2549"/>
                    <a:pt x="957" y="2950"/>
                    <a:pt x="957" y="2950"/>
                  </a:cubicBezTo>
                  <a:lnTo>
                    <a:pt x="5897" y="2950"/>
                  </a:lnTo>
                  <a:cubicBezTo>
                    <a:pt x="5897" y="2950"/>
                    <a:pt x="6578" y="1514"/>
                    <a:pt x="58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83"/>
            <p:cNvSpPr/>
            <p:nvPr/>
          </p:nvSpPr>
          <p:spPr>
            <a:xfrm>
              <a:off x="1879422" y="4718481"/>
              <a:ext cx="454834" cy="42435"/>
            </a:xfrm>
            <a:custGeom>
              <a:avLst/>
              <a:gdLst/>
              <a:ahLst/>
              <a:cxnLst/>
              <a:rect l="l" t="t" r="r" b="b"/>
              <a:pathLst>
                <a:path w="5445" h="508" extrusionOk="0">
                  <a:moveTo>
                    <a:pt x="232" y="1"/>
                  </a:moveTo>
                  <a:cubicBezTo>
                    <a:pt x="232" y="1"/>
                    <a:pt x="0" y="324"/>
                    <a:pt x="245" y="508"/>
                  </a:cubicBezTo>
                  <a:lnTo>
                    <a:pt x="5298" y="508"/>
                  </a:lnTo>
                  <a:lnTo>
                    <a:pt x="54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83"/>
            <p:cNvSpPr/>
            <p:nvPr/>
          </p:nvSpPr>
          <p:spPr>
            <a:xfrm>
              <a:off x="1898718" y="4616488"/>
              <a:ext cx="188533" cy="102077"/>
            </a:xfrm>
            <a:custGeom>
              <a:avLst/>
              <a:gdLst/>
              <a:ahLst/>
              <a:cxnLst/>
              <a:rect l="l" t="t" r="r" b="b"/>
              <a:pathLst>
                <a:path w="2257" h="1222" extrusionOk="0">
                  <a:moveTo>
                    <a:pt x="1400" y="0"/>
                  </a:moveTo>
                  <a:cubicBezTo>
                    <a:pt x="1301" y="0"/>
                    <a:pt x="1236" y="17"/>
                    <a:pt x="1236" y="17"/>
                  </a:cubicBezTo>
                  <a:cubicBezTo>
                    <a:pt x="42" y="865"/>
                    <a:pt x="1" y="1222"/>
                    <a:pt x="1" y="1222"/>
                  </a:cubicBezTo>
                  <a:lnTo>
                    <a:pt x="2256" y="1222"/>
                  </a:lnTo>
                  <a:cubicBezTo>
                    <a:pt x="2228" y="140"/>
                    <a:pt x="1681" y="0"/>
                    <a:pt x="14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83"/>
            <p:cNvSpPr/>
            <p:nvPr/>
          </p:nvSpPr>
          <p:spPr>
            <a:xfrm>
              <a:off x="2201440" y="4600534"/>
              <a:ext cx="81361" cy="68580"/>
            </a:xfrm>
            <a:custGeom>
              <a:avLst/>
              <a:gdLst/>
              <a:ahLst/>
              <a:cxnLst/>
              <a:rect l="l" t="t" r="r" b="b"/>
              <a:pathLst>
                <a:path w="974" h="821" extrusionOk="0">
                  <a:moveTo>
                    <a:pt x="487" y="1"/>
                  </a:moveTo>
                  <a:cubicBezTo>
                    <a:pt x="218" y="1"/>
                    <a:pt x="0" y="185"/>
                    <a:pt x="0" y="412"/>
                  </a:cubicBezTo>
                  <a:cubicBezTo>
                    <a:pt x="0" y="637"/>
                    <a:pt x="218" y="821"/>
                    <a:pt x="487" y="821"/>
                  </a:cubicBezTo>
                  <a:cubicBezTo>
                    <a:pt x="755" y="821"/>
                    <a:pt x="973" y="637"/>
                    <a:pt x="973" y="412"/>
                  </a:cubicBezTo>
                  <a:cubicBezTo>
                    <a:pt x="973" y="185"/>
                    <a:pt x="755"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83"/>
            <p:cNvSpPr/>
            <p:nvPr/>
          </p:nvSpPr>
          <p:spPr>
            <a:xfrm>
              <a:off x="1731319" y="3697631"/>
              <a:ext cx="974072" cy="880850"/>
            </a:xfrm>
            <a:custGeom>
              <a:avLst/>
              <a:gdLst/>
              <a:ahLst/>
              <a:cxnLst/>
              <a:rect l="l" t="t" r="r" b="b"/>
              <a:pathLst>
                <a:path w="11661" h="10545" extrusionOk="0">
                  <a:moveTo>
                    <a:pt x="10762" y="1"/>
                  </a:moveTo>
                  <a:cubicBezTo>
                    <a:pt x="10735" y="1"/>
                    <a:pt x="10708" y="2"/>
                    <a:pt x="10681" y="4"/>
                  </a:cubicBezTo>
                  <a:cubicBezTo>
                    <a:pt x="7394" y="307"/>
                    <a:pt x="4655" y="1478"/>
                    <a:pt x="2756" y="3379"/>
                  </a:cubicBezTo>
                  <a:cubicBezTo>
                    <a:pt x="1069" y="5070"/>
                    <a:pt x="96" y="7299"/>
                    <a:pt x="14" y="9654"/>
                  </a:cubicBezTo>
                  <a:cubicBezTo>
                    <a:pt x="0" y="10130"/>
                    <a:pt x="372" y="10527"/>
                    <a:pt x="848" y="10545"/>
                  </a:cubicBezTo>
                  <a:lnTo>
                    <a:pt x="878" y="10545"/>
                  </a:lnTo>
                  <a:cubicBezTo>
                    <a:pt x="1341" y="10545"/>
                    <a:pt x="1722" y="10177"/>
                    <a:pt x="1740" y="9715"/>
                  </a:cubicBezTo>
                  <a:cubicBezTo>
                    <a:pt x="1851" y="6404"/>
                    <a:pt x="4304" y="2325"/>
                    <a:pt x="10837" y="1719"/>
                  </a:cubicBezTo>
                  <a:cubicBezTo>
                    <a:pt x="11314" y="1675"/>
                    <a:pt x="11661" y="1256"/>
                    <a:pt x="11616" y="783"/>
                  </a:cubicBezTo>
                  <a:cubicBezTo>
                    <a:pt x="11574" y="335"/>
                    <a:pt x="11200" y="1"/>
                    <a:pt x="107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83"/>
            <p:cNvSpPr/>
            <p:nvPr/>
          </p:nvSpPr>
          <p:spPr>
            <a:xfrm>
              <a:off x="1391425" y="4514245"/>
              <a:ext cx="549393" cy="247006"/>
            </a:xfrm>
            <a:custGeom>
              <a:avLst/>
              <a:gdLst/>
              <a:ahLst/>
              <a:cxnLst/>
              <a:rect l="l" t="t" r="r" b="b"/>
              <a:pathLst>
                <a:path w="6577" h="2957" extrusionOk="0">
                  <a:moveTo>
                    <a:pt x="3998" y="0"/>
                  </a:moveTo>
                  <a:cubicBezTo>
                    <a:pt x="0" y="2555"/>
                    <a:pt x="997" y="2956"/>
                    <a:pt x="997" y="2956"/>
                  </a:cubicBezTo>
                  <a:lnTo>
                    <a:pt x="5897" y="2950"/>
                  </a:lnTo>
                  <a:cubicBezTo>
                    <a:pt x="5897" y="2950"/>
                    <a:pt x="6577" y="1514"/>
                    <a:pt x="58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83"/>
            <p:cNvSpPr/>
            <p:nvPr/>
          </p:nvSpPr>
          <p:spPr>
            <a:xfrm>
              <a:off x="1451986" y="4718231"/>
              <a:ext cx="454500" cy="43019"/>
            </a:xfrm>
            <a:custGeom>
              <a:avLst/>
              <a:gdLst/>
              <a:ahLst/>
              <a:cxnLst/>
              <a:rect l="l" t="t" r="r" b="b"/>
              <a:pathLst>
                <a:path w="5441" h="515" extrusionOk="0">
                  <a:moveTo>
                    <a:pt x="5440" y="0"/>
                  </a:moveTo>
                  <a:lnTo>
                    <a:pt x="232" y="4"/>
                  </a:lnTo>
                  <a:cubicBezTo>
                    <a:pt x="232" y="4"/>
                    <a:pt x="1" y="330"/>
                    <a:pt x="246" y="514"/>
                  </a:cubicBezTo>
                  <a:lnTo>
                    <a:pt x="5298" y="508"/>
                  </a:lnTo>
                  <a:lnTo>
                    <a:pt x="54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83"/>
            <p:cNvSpPr/>
            <p:nvPr/>
          </p:nvSpPr>
          <p:spPr>
            <a:xfrm>
              <a:off x="1471282" y="4616488"/>
              <a:ext cx="188449" cy="102077"/>
            </a:xfrm>
            <a:custGeom>
              <a:avLst/>
              <a:gdLst/>
              <a:ahLst/>
              <a:cxnLst/>
              <a:rect l="l" t="t" r="r" b="b"/>
              <a:pathLst>
                <a:path w="2256" h="1222" extrusionOk="0">
                  <a:moveTo>
                    <a:pt x="1396" y="0"/>
                  </a:moveTo>
                  <a:cubicBezTo>
                    <a:pt x="1298" y="0"/>
                    <a:pt x="1232" y="17"/>
                    <a:pt x="1232" y="17"/>
                  </a:cubicBezTo>
                  <a:cubicBezTo>
                    <a:pt x="41" y="868"/>
                    <a:pt x="1" y="1222"/>
                    <a:pt x="1" y="1222"/>
                  </a:cubicBezTo>
                  <a:lnTo>
                    <a:pt x="2256" y="1222"/>
                  </a:lnTo>
                  <a:cubicBezTo>
                    <a:pt x="2226" y="140"/>
                    <a:pt x="1678" y="0"/>
                    <a:pt x="1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83"/>
            <p:cNvSpPr/>
            <p:nvPr/>
          </p:nvSpPr>
          <p:spPr>
            <a:xfrm>
              <a:off x="1773921" y="4600534"/>
              <a:ext cx="81110" cy="68330"/>
            </a:xfrm>
            <a:custGeom>
              <a:avLst/>
              <a:gdLst/>
              <a:ahLst/>
              <a:cxnLst/>
              <a:rect l="l" t="t" r="r" b="b"/>
              <a:pathLst>
                <a:path w="971" h="818" extrusionOk="0">
                  <a:moveTo>
                    <a:pt x="484" y="1"/>
                  </a:moveTo>
                  <a:cubicBezTo>
                    <a:pt x="215" y="1"/>
                    <a:pt x="1" y="185"/>
                    <a:pt x="1" y="409"/>
                  </a:cubicBezTo>
                  <a:cubicBezTo>
                    <a:pt x="1" y="637"/>
                    <a:pt x="219" y="817"/>
                    <a:pt x="487" y="817"/>
                  </a:cubicBezTo>
                  <a:cubicBezTo>
                    <a:pt x="756" y="817"/>
                    <a:pt x="971" y="634"/>
                    <a:pt x="971" y="409"/>
                  </a:cubicBezTo>
                  <a:cubicBezTo>
                    <a:pt x="971" y="181"/>
                    <a:pt x="753" y="1"/>
                    <a:pt x="4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83"/>
            <p:cNvSpPr/>
            <p:nvPr/>
          </p:nvSpPr>
          <p:spPr>
            <a:xfrm>
              <a:off x="2365080" y="2742521"/>
              <a:ext cx="707186" cy="1195684"/>
            </a:xfrm>
            <a:custGeom>
              <a:avLst/>
              <a:gdLst/>
              <a:ahLst/>
              <a:cxnLst/>
              <a:rect l="l" t="t" r="r" b="b"/>
              <a:pathLst>
                <a:path w="8466" h="14314" extrusionOk="0">
                  <a:moveTo>
                    <a:pt x="3801" y="1"/>
                  </a:moveTo>
                  <a:cubicBezTo>
                    <a:pt x="1833" y="1"/>
                    <a:pt x="151" y="1595"/>
                    <a:pt x="1" y="3661"/>
                  </a:cubicBezTo>
                  <a:lnTo>
                    <a:pt x="242" y="10309"/>
                  </a:lnTo>
                  <a:cubicBezTo>
                    <a:pt x="460" y="12632"/>
                    <a:pt x="967" y="14113"/>
                    <a:pt x="3046" y="14262"/>
                  </a:cubicBezTo>
                  <a:lnTo>
                    <a:pt x="3794" y="14314"/>
                  </a:lnTo>
                  <a:cubicBezTo>
                    <a:pt x="5778" y="14096"/>
                    <a:pt x="6483" y="12908"/>
                    <a:pt x="7166" y="10802"/>
                  </a:cubicBezTo>
                  <a:lnTo>
                    <a:pt x="8312" y="4256"/>
                  </a:lnTo>
                  <a:cubicBezTo>
                    <a:pt x="8466" y="2099"/>
                    <a:pt x="6891" y="211"/>
                    <a:pt x="4812" y="65"/>
                  </a:cubicBezTo>
                  <a:lnTo>
                    <a:pt x="4063" y="10"/>
                  </a:lnTo>
                  <a:cubicBezTo>
                    <a:pt x="3975" y="4"/>
                    <a:pt x="3888" y="1"/>
                    <a:pt x="3801"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83"/>
            <p:cNvSpPr/>
            <p:nvPr/>
          </p:nvSpPr>
          <p:spPr>
            <a:xfrm>
              <a:off x="2658697" y="2574871"/>
              <a:ext cx="157542" cy="293784"/>
            </a:xfrm>
            <a:custGeom>
              <a:avLst/>
              <a:gdLst/>
              <a:ahLst/>
              <a:cxnLst/>
              <a:rect l="l" t="t" r="r" b="b"/>
              <a:pathLst>
                <a:path w="1886" h="3517" extrusionOk="0">
                  <a:moveTo>
                    <a:pt x="1013" y="1"/>
                  </a:moveTo>
                  <a:cubicBezTo>
                    <a:pt x="571" y="1"/>
                    <a:pt x="196" y="341"/>
                    <a:pt x="163" y="786"/>
                  </a:cubicBezTo>
                  <a:lnTo>
                    <a:pt x="34" y="2609"/>
                  </a:lnTo>
                  <a:cubicBezTo>
                    <a:pt x="0" y="3075"/>
                    <a:pt x="355" y="3480"/>
                    <a:pt x="817" y="3514"/>
                  </a:cubicBezTo>
                  <a:cubicBezTo>
                    <a:pt x="838" y="3515"/>
                    <a:pt x="858" y="3516"/>
                    <a:pt x="879" y="3516"/>
                  </a:cubicBezTo>
                  <a:cubicBezTo>
                    <a:pt x="1316" y="3516"/>
                    <a:pt x="1690" y="3174"/>
                    <a:pt x="1722" y="2731"/>
                  </a:cubicBezTo>
                  <a:lnTo>
                    <a:pt x="1851" y="908"/>
                  </a:lnTo>
                  <a:cubicBezTo>
                    <a:pt x="1886" y="445"/>
                    <a:pt x="1531" y="37"/>
                    <a:pt x="1069" y="3"/>
                  </a:cubicBezTo>
                  <a:cubicBezTo>
                    <a:pt x="1050" y="1"/>
                    <a:pt x="1032" y="1"/>
                    <a:pt x="1013"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83"/>
            <p:cNvSpPr/>
            <p:nvPr/>
          </p:nvSpPr>
          <p:spPr>
            <a:xfrm>
              <a:off x="2645917" y="2687557"/>
              <a:ext cx="235979" cy="90466"/>
            </a:xfrm>
            <a:custGeom>
              <a:avLst/>
              <a:gdLst/>
              <a:ahLst/>
              <a:cxnLst/>
              <a:rect l="l" t="t" r="r" b="b"/>
              <a:pathLst>
                <a:path w="2825" h="1083" extrusionOk="0">
                  <a:moveTo>
                    <a:pt x="269" y="117"/>
                  </a:moveTo>
                  <a:lnTo>
                    <a:pt x="0" y="685"/>
                  </a:lnTo>
                  <a:cubicBezTo>
                    <a:pt x="75" y="675"/>
                    <a:pt x="153" y="668"/>
                    <a:pt x="228" y="665"/>
                  </a:cubicBezTo>
                  <a:lnTo>
                    <a:pt x="269" y="117"/>
                  </a:lnTo>
                  <a:close/>
                  <a:moveTo>
                    <a:pt x="1973" y="1"/>
                  </a:moveTo>
                  <a:lnTo>
                    <a:pt x="1916" y="784"/>
                  </a:lnTo>
                  <a:cubicBezTo>
                    <a:pt x="2222" y="848"/>
                    <a:pt x="2518" y="947"/>
                    <a:pt x="2790" y="1083"/>
                  </a:cubicBezTo>
                  <a:cubicBezTo>
                    <a:pt x="2804" y="1073"/>
                    <a:pt x="2814" y="1066"/>
                    <a:pt x="2824" y="1056"/>
                  </a:cubicBezTo>
                  <a:lnTo>
                    <a:pt x="2066" y="8"/>
                  </a:lnTo>
                  <a:lnTo>
                    <a:pt x="19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83"/>
            <p:cNvSpPr/>
            <p:nvPr/>
          </p:nvSpPr>
          <p:spPr>
            <a:xfrm>
              <a:off x="2644747" y="2743022"/>
              <a:ext cx="234225" cy="71754"/>
            </a:xfrm>
            <a:custGeom>
              <a:avLst/>
              <a:gdLst/>
              <a:ahLst/>
              <a:cxnLst/>
              <a:rect l="l" t="t" r="r" b="b"/>
              <a:pathLst>
                <a:path w="2804" h="859" extrusionOk="0">
                  <a:moveTo>
                    <a:pt x="242" y="1"/>
                  </a:moveTo>
                  <a:lnTo>
                    <a:pt x="242" y="1"/>
                  </a:lnTo>
                  <a:cubicBezTo>
                    <a:pt x="167" y="4"/>
                    <a:pt x="89" y="11"/>
                    <a:pt x="14" y="21"/>
                  </a:cubicBezTo>
                  <a:lnTo>
                    <a:pt x="1" y="48"/>
                  </a:lnTo>
                  <a:cubicBezTo>
                    <a:pt x="1" y="48"/>
                    <a:pt x="79" y="153"/>
                    <a:pt x="222" y="290"/>
                  </a:cubicBezTo>
                  <a:lnTo>
                    <a:pt x="242" y="1"/>
                  </a:lnTo>
                  <a:close/>
                  <a:moveTo>
                    <a:pt x="1930" y="120"/>
                  </a:moveTo>
                  <a:lnTo>
                    <a:pt x="1889" y="718"/>
                  </a:lnTo>
                  <a:cubicBezTo>
                    <a:pt x="1885" y="766"/>
                    <a:pt x="1875" y="814"/>
                    <a:pt x="1865" y="858"/>
                  </a:cubicBezTo>
                  <a:cubicBezTo>
                    <a:pt x="2158" y="807"/>
                    <a:pt x="2471" y="674"/>
                    <a:pt x="2804" y="419"/>
                  </a:cubicBezTo>
                  <a:cubicBezTo>
                    <a:pt x="2532" y="283"/>
                    <a:pt x="2236" y="184"/>
                    <a:pt x="1930" y="120"/>
                  </a:cubicBezTo>
                  <a:close/>
                </a:path>
              </a:pathLst>
            </a:custGeom>
            <a:solidFill>
              <a:srgbClr val="F3A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83"/>
            <p:cNvSpPr/>
            <p:nvPr/>
          </p:nvSpPr>
          <p:spPr>
            <a:xfrm>
              <a:off x="2663208" y="2678201"/>
              <a:ext cx="147602" cy="138831"/>
            </a:xfrm>
            <a:custGeom>
              <a:avLst/>
              <a:gdLst/>
              <a:ahLst/>
              <a:cxnLst/>
              <a:rect l="l" t="t" r="r" b="b"/>
              <a:pathLst>
                <a:path w="1767" h="1662" extrusionOk="0">
                  <a:moveTo>
                    <a:pt x="171" y="1"/>
                  </a:moveTo>
                  <a:lnTo>
                    <a:pt x="62" y="229"/>
                  </a:lnTo>
                  <a:lnTo>
                    <a:pt x="21" y="777"/>
                  </a:lnTo>
                  <a:lnTo>
                    <a:pt x="1" y="1066"/>
                  </a:lnTo>
                  <a:cubicBezTo>
                    <a:pt x="263" y="1314"/>
                    <a:pt x="739" y="1661"/>
                    <a:pt x="1355" y="1661"/>
                  </a:cubicBezTo>
                  <a:cubicBezTo>
                    <a:pt x="1447" y="1661"/>
                    <a:pt x="1546" y="1651"/>
                    <a:pt x="1644" y="1634"/>
                  </a:cubicBezTo>
                  <a:cubicBezTo>
                    <a:pt x="1654" y="1590"/>
                    <a:pt x="1664" y="1542"/>
                    <a:pt x="1668" y="1494"/>
                  </a:cubicBezTo>
                  <a:lnTo>
                    <a:pt x="1709" y="896"/>
                  </a:lnTo>
                  <a:lnTo>
                    <a:pt x="1766" y="113"/>
                  </a:lnTo>
                  <a:lnTo>
                    <a:pt x="171" y="1"/>
                  </a:lnTo>
                  <a:close/>
                </a:path>
              </a:pathLst>
            </a:custGeom>
            <a:solidFill>
              <a:srgbClr val="F3A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83"/>
            <p:cNvSpPr/>
            <p:nvPr/>
          </p:nvSpPr>
          <p:spPr>
            <a:xfrm>
              <a:off x="2385295" y="3603657"/>
              <a:ext cx="578379" cy="334548"/>
            </a:xfrm>
            <a:custGeom>
              <a:avLst/>
              <a:gdLst/>
              <a:ahLst/>
              <a:cxnLst/>
              <a:rect l="l" t="t" r="r" b="b"/>
              <a:pathLst>
                <a:path w="6924" h="4005" extrusionOk="0">
                  <a:moveTo>
                    <a:pt x="0" y="0"/>
                  </a:moveTo>
                  <a:lnTo>
                    <a:pt x="0" y="0"/>
                  </a:lnTo>
                  <a:cubicBezTo>
                    <a:pt x="218" y="2323"/>
                    <a:pt x="572" y="3858"/>
                    <a:pt x="2654" y="4005"/>
                  </a:cubicBezTo>
                  <a:lnTo>
                    <a:pt x="3552" y="4005"/>
                  </a:lnTo>
                  <a:cubicBezTo>
                    <a:pt x="5536" y="3787"/>
                    <a:pt x="6241" y="2599"/>
                    <a:pt x="6924" y="493"/>
                  </a:cubicBez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83"/>
            <p:cNvSpPr/>
            <p:nvPr/>
          </p:nvSpPr>
          <p:spPr>
            <a:xfrm>
              <a:off x="2865023" y="2742939"/>
              <a:ext cx="548558" cy="744191"/>
            </a:xfrm>
            <a:custGeom>
              <a:avLst/>
              <a:gdLst/>
              <a:ahLst/>
              <a:cxnLst/>
              <a:rect l="l" t="t" r="r" b="b"/>
              <a:pathLst>
                <a:path w="6567" h="8909" extrusionOk="0">
                  <a:moveTo>
                    <a:pt x="2116" y="1"/>
                  </a:moveTo>
                  <a:cubicBezTo>
                    <a:pt x="1953" y="1"/>
                    <a:pt x="1789" y="54"/>
                    <a:pt x="1654" y="165"/>
                  </a:cubicBezTo>
                  <a:cubicBezTo>
                    <a:pt x="1341" y="420"/>
                    <a:pt x="1294" y="883"/>
                    <a:pt x="1548" y="1196"/>
                  </a:cubicBezTo>
                  <a:cubicBezTo>
                    <a:pt x="4444" y="4755"/>
                    <a:pt x="4672" y="6973"/>
                    <a:pt x="4481" y="7432"/>
                  </a:cubicBezTo>
                  <a:cubicBezTo>
                    <a:pt x="4018" y="7303"/>
                    <a:pt x="2613" y="5895"/>
                    <a:pt x="1521" y="2002"/>
                  </a:cubicBezTo>
                  <a:cubicBezTo>
                    <a:pt x="1431" y="1679"/>
                    <a:pt x="1138" y="1467"/>
                    <a:pt x="820" y="1467"/>
                  </a:cubicBezTo>
                  <a:cubicBezTo>
                    <a:pt x="754" y="1467"/>
                    <a:pt x="687" y="1476"/>
                    <a:pt x="620" y="1495"/>
                  </a:cubicBezTo>
                  <a:cubicBezTo>
                    <a:pt x="228" y="1604"/>
                    <a:pt x="0" y="2009"/>
                    <a:pt x="110" y="2397"/>
                  </a:cubicBezTo>
                  <a:cubicBezTo>
                    <a:pt x="1184" y="6231"/>
                    <a:pt x="2817" y="8722"/>
                    <a:pt x="4369" y="8899"/>
                  </a:cubicBezTo>
                  <a:cubicBezTo>
                    <a:pt x="4427" y="8905"/>
                    <a:pt x="4485" y="8909"/>
                    <a:pt x="4543" y="8909"/>
                  </a:cubicBezTo>
                  <a:cubicBezTo>
                    <a:pt x="5046" y="8909"/>
                    <a:pt x="5488" y="8643"/>
                    <a:pt x="5744" y="8181"/>
                  </a:cubicBezTo>
                  <a:cubicBezTo>
                    <a:pt x="6567" y="6674"/>
                    <a:pt x="5369" y="3571"/>
                    <a:pt x="2685" y="270"/>
                  </a:cubicBezTo>
                  <a:cubicBezTo>
                    <a:pt x="2540" y="93"/>
                    <a:pt x="2329" y="1"/>
                    <a:pt x="2116"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83"/>
            <p:cNvSpPr/>
            <p:nvPr/>
          </p:nvSpPr>
          <p:spPr>
            <a:xfrm>
              <a:off x="2351214" y="2742521"/>
              <a:ext cx="819036" cy="998464"/>
            </a:xfrm>
            <a:custGeom>
              <a:avLst/>
              <a:gdLst/>
              <a:ahLst/>
              <a:cxnLst/>
              <a:rect l="l" t="t" r="r" b="b"/>
              <a:pathLst>
                <a:path w="9805" h="11953" extrusionOk="0">
                  <a:moveTo>
                    <a:pt x="3284" y="0"/>
                  </a:moveTo>
                  <a:cubicBezTo>
                    <a:pt x="2439" y="126"/>
                    <a:pt x="1766" y="404"/>
                    <a:pt x="1371" y="724"/>
                  </a:cubicBezTo>
                  <a:cubicBezTo>
                    <a:pt x="1085" y="960"/>
                    <a:pt x="949" y="1330"/>
                    <a:pt x="782" y="1660"/>
                  </a:cubicBezTo>
                  <a:cubicBezTo>
                    <a:pt x="350" y="2527"/>
                    <a:pt x="0" y="3480"/>
                    <a:pt x="96" y="4443"/>
                  </a:cubicBezTo>
                  <a:lnTo>
                    <a:pt x="75" y="4402"/>
                  </a:lnTo>
                  <a:lnTo>
                    <a:pt x="75" y="4402"/>
                  </a:lnTo>
                  <a:cubicBezTo>
                    <a:pt x="112" y="6770"/>
                    <a:pt x="146" y="9142"/>
                    <a:pt x="184" y="11510"/>
                  </a:cubicBezTo>
                  <a:cubicBezTo>
                    <a:pt x="184" y="11567"/>
                    <a:pt x="187" y="11625"/>
                    <a:pt x="225" y="11666"/>
                  </a:cubicBezTo>
                  <a:cubicBezTo>
                    <a:pt x="262" y="11710"/>
                    <a:pt x="327" y="11721"/>
                    <a:pt x="388" y="11724"/>
                  </a:cubicBezTo>
                  <a:cubicBezTo>
                    <a:pt x="2500" y="11874"/>
                    <a:pt x="4623" y="11952"/>
                    <a:pt x="6743" y="11952"/>
                  </a:cubicBezTo>
                  <a:cubicBezTo>
                    <a:pt x="6889" y="11952"/>
                    <a:pt x="7046" y="11949"/>
                    <a:pt x="7165" y="11861"/>
                  </a:cubicBezTo>
                  <a:cubicBezTo>
                    <a:pt x="7305" y="11759"/>
                    <a:pt x="7349" y="11571"/>
                    <a:pt x="7383" y="11401"/>
                  </a:cubicBezTo>
                  <a:cubicBezTo>
                    <a:pt x="7635" y="10129"/>
                    <a:pt x="7883" y="8852"/>
                    <a:pt x="8135" y="7580"/>
                  </a:cubicBezTo>
                  <a:cubicBezTo>
                    <a:pt x="8148" y="7581"/>
                    <a:pt x="8161" y="7581"/>
                    <a:pt x="8174" y="7581"/>
                  </a:cubicBezTo>
                  <a:cubicBezTo>
                    <a:pt x="8881" y="7581"/>
                    <a:pt x="9804" y="6531"/>
                    <a:pt x="9751" y="6277"/>
                  </a:cubicBezTo>
                  <a:cubicBezTo>
                    <a:pt x="9680" y="5941"/>
                    <a:pt x="9547" y="5848"/>
                    <a:pt x="9462" y="5573"/>
                  </a:cubicBezTo>
                  <a:cubicBezTo>
                    <a:pt x="9207" y="4736"/>
                    <a:pt x="8948" y="3902"/>
                    <a:pt x="8693" y="3066"/>
                  </a:cubicBezTo>
                  <a:cubicBezTo>
                    <a:pt x="8604" y="2780"/>
                    <a:pt x="8513" y="2487"/>
                    <a:pt x="8373" y="2221"/>
                  </a:cubicBezTo>
                  <a:cubicBezTo>
                    <a:pt x="7931" y="1392"/>
                    <a:pt x="7339" y="894"/>
                    <a:pt x="6509" y="449"/>
                  </a:cubicBezTo>
                  <a:lnTo>
                    <a:pt x="6352" y="398"/>
                  </a:lnTo>
                  <a:cubicBezTo>
                    <a:pt x="6335" y="745"/>
                    <a:pt x="5934" y="1004"/>
                    <a:pt x="5631" y="1174"/>
                  </a:cubicBezTo>
                  <a:cubicBezTo>
                    <a:pt x="5386" y="1311"/>
                    <a:pt x="5104" y="1366"/>
                    <a:pt x="4823" y="1366"/>
                  </a:cubicBezTo>
                  <a:cubicBezTo>
                    <a:pt x="4756" y="1366"/>
                    <a:pt x="4690" y="1363"/>
                    <a:pt x="4623" y="1357"/>
                  </a:cubicBezTo>
                  <a:cubicBezTo>
                    <a:pt x="4199" y="1320"/>
                    <a:pt x="3746" y="1150"/>
                    <a:pt x="3538" y="776"/>
                  </a:cubicBezTo>
                  <a:cubicBezTo>
                    <a:pt x="3395" y="520"/>
                    <a:pt x="3416" y="261"/>
                    <a:pt x="32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83"/>
            <p:cNvSpPr/>
            <p:nvPr/>
          </p:nvSpPr>
          <p:spPr>
            <a:xfrm>
              <a:off x="2897099" y="2695242"/>
              <a:ext cx="173664" cy="144511"/>
            </a:xfrm>
            <a:custGeom>
              <a:avLst/>
              <a:gdLst/>
              <a:ahLst/>
              <a:cxnLst/>
              <a:rect l="l" t="t" r="r" b="b"/>
              <a:pathLst>
                <a:path w="2079" h="1730" extrusionOk="0">
                  <a:moveTo>
                    <a:pt x="1162" y="0"/>
                  </a:moveTo>
                  <a:cubicBezTo>
                    <a:pt x="886" y="0"/>
                    <a:pt x="624" y="173"/>
                    <a:pt x="569" y="447"/>
                  </a:cubicBezTo>
                  <a:cubicBezTo>
                    <a:pt x="443" y="457"/>
                    <a:pt x="324" y="498"/>
                    <a:pt x="222" y="587"/>
                  </a:cubicBezTo>
                  <a:cubicBezTo>
                    <a:pt x="175" y="627"/>
                    <a:pt x="144" y="685"/>
                    <a:pt x="130" y="746"/>
                  </a:cubicBezTo>
                  <a:cubicBezTo>
                    <a:pt x="86" y="783"/>
                    <a:pt x="52" y="835"/>
                    <a:pt x="38" y="903"/>
                  </a:cubicBezTo>
                  <a:lnTo>
                    <a:pt x="28" y="967"/>
                  </a:lnTo>
                  <a:cubicBezTo>
                    <a:pt x="1" y="1127"/>
                    <a:pt x="52" y="1243"/>
                    <a:pt x="178" y="1338"/>
                  </a:cubicBezTo>
                  <a:cubicBezTo>
                    <a:pt x="188" y="1342"/>
                    <a:pt x="195" y="1348"/>
                    <a:pt x="202" y="1355"/>
                  </a:cubicBezTo>
                  <a:cubicBezTo>
                    <a:pt x="236" y="1381"/>
                    <a:pt x="277" y="1392"/>
                    <a:pt x="320" y="1392"/>
                  </a:cubicBezTo>
                  <a:cubicBezTo>
                    <a:pt x="366" y="1392"/>
                    <a:pt x="413" y="1380"/>
                    <a:pt x="453" y="1362"/>
                  </a:cubicBezTo>
                  <a:cubicBezTo>
                    <a:pt x="750" y="1471"/>
                    <a:pt x="1025" y="1617"/>
                    <a:pt x="1324" y="1722"/>
                  </a:cubicBezTo>
                  <a:cubicBezTo>
                    <a:pt x="1338" y="1727"/>
                    <a:pt x="1350" y="1729"/>
                    <a:pt x="1362" y="1729"/>
                  </a:cubicBezTo>
                  <a:cubicBezTo>
                    <a:pt x="1448" y="1729"/>
                    <a:pt x="1497" y="1621"/>
                    <a:pt x="1461" y="1546"/>
                  </a:cubicBezTo>
                  <a:cubicBezTo>
                    <a:pt x="1403" y="1427"/>
                    <a:pt x="1328" y="1325"/>
                    <a:pt x="1246" y="1229"/>
                  </a:cubicBezTo>
                  <a:lnTo>
                    <a:pt x="1246" y="1229"/>
                  </a:lnTo>
                  <a:cubicBezTo>
                    <a:pt x="1351" y="1264"/>
                    <a:pt x="1461" y="1294"/>
                    <a:pt x="1569" y="1328"/>
                  </a:cubicBezTo>
                  <a:cubicBezTo>
                    <a:pt x="1580" y="1331"/>
                    <a:pt x="1590" y="1332"/>
                    <a:pt x="1600" y="1332"/>
                  </a:cubicBezTo>
                  <a:cubicBezTo>
                    <a:pt x="1676" y="1332"/>
                    <a:pt x="1740" y="1257"/>
                    <a:pt x="1719" y="1179"/>
                  </a:cubicBezTo>
                  <a:cubicBezTo>
                    <a:pt x="1672" y="1001"/>
                    <a:pt x="1587" y="872"/>
                    <a:pt x="1474" y="770"/>
                  </a:cubicBezTo>
                  <a:lnTo>
                    <a:pt x="1474" y="770"/>
                  </a:lnTo>
                  <a:cubicBezTo>
                    <a:pt x="1502" y="787"/>
                    <a:pt x="1529" y="804"/>
                    <a:pt x="1552" y="818"/>
                  </a:cubicBezTo>
                  <a:cubicBezTo>
                    <a:pt x="1689" y="906"/>
                    <a:pt x="1791" y="984"/>
                    <a:pt x="1951" y="1019"/>
                  </a:cubicBezTo>
                  <a:cubicBezTo>
                    <a:pt x="1958" y="1020"/>
                    <a:pt x="1965" y="1020"/>
                    <a:pt x="1972" y="1020"/>
                  </a:cubicBezTo>
                  <a:cubicBezTo>
                    <a:pt x="2035" y="1020"/>
                    <a:pt x="2078" y="967"/>
                    <a:pt x="2066" y="899"/>
                  </a:cubicBezTo>
                  <a:cubicBezTo>
                    <a:pt x="2012" y="556"/>
                    <a:pt x="1698" y="144"/>
                    <a:pt x="1362" y="31"/>
                  </a:cubicBezTo>
                  <a:cubicBezTo>
                    <a:pt x="1296" y="10"/>
                    <a:pt x="1229" y="0"/>
                    <a:pt x="1162"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83"/>
            <p:cNvSpPr/>
            <p:nvPr/>
          </p:nvSpPr>
          <p:spPr>
            <a:xfrm>
              <a:off x="2389555" y="3144730"/>
              <a:ext cx="404214" cy="267220"/>
            </a:xfrm>
            <a:custGeom>
              <a:avLst/>
              <a:gdLst/>
              <a:ahLst/>
              <a:cxnLst/>
              <a:rect l="l" t="t" r="r" b="b"/>
              <a:pathLst>
                <a:path w="4839" h="3199" extrusionOk="0">
                  <a:moveTo>
                    <a:pt x="4729" y="0"/>
                  </a:moveTo>
                  <a:cubicBezTo>
                    <a:pt x="4563" y="0"/>
                    <a:pt x="3938" y="171"/>
                    <a:pt x="3648" y="278"/>
                  </a:cubicBezTo>
                  <a:cubicBezTo>
                    <a:pt x="3588" y="301"/>
                    <a:pt x="2442" y="855"/>
                    <a:pt x="2325" y="855"/>
                  </a:cubicBezTo>
                  <a:cubicBezTo>
                    <a:pt x="2322" y="855"/>
                    <a:pt x="2319" y="854"/>
                    <a:pt x="2317" y="853"/>
                  </a:cubicBezTo>
                  <a:cubicBezTo>
                    <a:pt x="1967" y="615"/>
                    <a:pt x="1538" y="424"/>
                    <a:pt x="1072" y="305"/>
                  </a:cubicBezTo>
                  <a:cubicBezTo>
                    <a:pt x="895" y="261"/>
                    <a:pt x="711" y="227"/>
                    <a:pt x="524" y="223"/>
                  </a:cubicBezTo>
                  <a:cubicBezTo>
                    <a:pt x="337" y="223"/>
                    <a:pt x="143" y="258"/>
                    <a:pt x="0" y="339"/>
                  </a:cubicBezTo>
                  <a:lnTo>
                    <a:pt x="147" y="360"/>
                  </a:lnTo>
                  <a:cubicBezTo>
                    <a:pt x="262" y="458"/>
                    <a:pt x="347" y="574"/>
                    <a:pt x="388" y="697"/>
                  </a:cubicBezTo>
                  <a:cubicBezTo>
                    <a:pt x="422" y="788"/>
                    <a:pt x="433" y="884"/>
                    <a:pt x="453" y="979"/>
                  </a:cubicBezTo>
                  <a:cubicBezTo>
                    <a:pt x="494" y="1173"/>
                    <a:pt x="586" y="1363"/>
                    <a:pt x="674" y="1550"/>
                  </a:cubicBezTo>
                  <a:cubicBezTo>
                    <a:pt x="857" y="1938"/>
                    <a:pt x="1041" y="2323"/>
                    <a:pt x="1229" y="2711"/>
                  </a:cubicBezTo>
                  <a:cubicBezTo>
                    <a:pt x="1273" y="2806"/>
                    <a:pt x="1317" y="2902"/>
                    <a:pt x="1396" y="2990"/>
                  </a:cubicBezTo>
                  <a:cubicBezTo>
                    <a:pt x="1470" y="3075"/>
                    <a:pt x="1583" y="3150"/>
                    <a:pt x="1722" y="3183"/>
                  </a:cubicBezTo>
                  <a:cubicBezTo>
                    <a:pt x="1764" y="3193"/>
                    <a:pt x="1808" y="3199"/>
                    <a:pt x="1852" y="3199"/>
                  </a:cubicBezTo>
                  <a:cubicBezTo>
                    <a:pt x="1883" y="3199"/>
                    <a:pt x="1914" y="3196"/>
                    <a:pt x="1943" y="3191"/>
                  </a:cubicBezTo>
                  <a:cubicBezTo>
                    <a:pt x="2001" y="3180"/>
                    <a:pt x="2052" y="3160"/>
                    <a:pt x="2099" y="3136"/>
                  </a:cubicBezTo>
                  <a:cubicBezTo>
                    <a:pt x="2317" y="3020"/>
                    <a:pt x="2457" y="2844"/>
                    <a:pt x="2528" y="2663"/>
                  </a:cubicBezTo>
                  <a:cubicBezTo>
                    <a:pt x="2600" y="2483"/>
                    <a:pt x="2606" y="2292"/>
                    <a:pt x="2610" y="2105"/>
                  </a:cubicBezTo>
                  <a:cubicBezTo>
                    <a:pt x="2613" y="1785"/>
                    <a:pt x="4838" y="325"/>
                    <a:pt x="4770" y="13"/>
                  </a:cubicBezTo>
                  <a:cubicBezTo>
                    <a:pt x="4769" y="4"/>
                    <a:pt x="4754" y="0"/>
                    <a:pt x="4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83"/>
            <p:cNvSpPr/>
            <p:nvPr/>
          </p:nvSpPr>
          <p:spPr>
            <a:xfrm>
              <a:off x="2577086" y="3135792"/>
              <a:ext cx="372722" cy="366457"/>
            </a:xfrm>
            <a:custGeom>
              <a:avLst/>
              <a:gdLst/>
              <a:ahLst/>
              <a:cxnLst/>
              <a:rect l="l" t="t" r="r" b="b"/>
              <a:pathLst>
                <a:path w="4462" h="4387" extrusionOk="0">
                  <a:moveTo>
                    <a:pt x="2608" y="0"/>
                  </a:moveTo>
                  <a:cubicBezTo>
                    <a:pt x="2602" y="0"/>
                    <a:pt x="2596" y="0"/>
                    <a:pt x="2590" y="0"/>
                  </a:cubicBezTo>
                  <a:cubicBezTo>
                    <a:pt x="2461" y="8"/>
                    <a:pt x="2348" y="58"/>
                    <a:pt x="2243" y="110"/>
                  </a:cubicBezTo>
                  <a:cubicBezTo>
                    <a:pt x="1498" y="473"/>
                    <a:pt x="749" y="837"/>
                    <a:pt x="5" y="1202"/>
                  </a:cubicBezTo>
                  <a:lnTo>
                    <a:pt x="1" y="1208"/>
                  </a:lnTo>
                  <a:cubicBezTo>
                    <a:pt x="402" y="2233"/>
                    <a:pt x="617" y="3196"/>
                    <a:pt x="1018" y="4220"/>
                  </a:cubicBezTo>
                  <a:cubicBezTo>
                    <a:pt x="1029" y="4250"/>
                    <a:pt x="1042" y="4281"/>
                    <a:pt x="1073" y="4308"/>
                  </a:cubicBezTo>
                  <a:cubicBezTo>
                    <a:pt x="1136" y="4357"/>
                    <a:pt x="1337" y="4386"/>
                    <a:pt x="1491" y="4386"/>
                  </a:cubicBezTo>
                  <a:cubicBezTo>
                    <a:pt x="1552" y="4386"/>
                    <a:pt x="1606" y="4382"/>
                    <a:pt x="1641" y="4372"/>
                  </a:cubicBezTo>
                  <a:cubicBezTo>
                    <a:pt x="2450" y="4158"/>
                    <a:pt x="3219" y="3920"/>
                    <a:pt x="4287" y="3634"/>
                  </a:cubicBezTo>
                  <a:cubicBezTo>
                    <a:pt x="4339" y="3621"/>
                    <a:pt x="4394" y="3604"/>
                    <a:pt x="4424" y="3573"/>
                  </a:cubicBezTo>
                  <a:cubicBezTo>
                    <a:pt x="4461" y="3532"/>
                    <a:pt x="4444" y="3478"/>
                    <a:pt x="4424" y="3430"/>
                  </a:cubicBezTo>
                  <a:cubicBezTo>
                    <a:pt x="4308" y="3161"/>
                    <a:pt x="4196" y="2893"/>
                    <a:pt x="4080" y="2624"/>
                  </a:cubicBezTo>
                  <a:cubicBezTo>
                    <a:pt x="3709" y="1828"/>
                    <a:pt x="3522" y="1212"/>
                    <a:pt x="3152" y="416"/>
                  </a:cubicBezTo>
                  <a:cubicBezTo>
                    <a:pt x="3061" y="229"/>
                    <a:pt x="2896" y="0"/>
                    <a:pt x="2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83"/>
            <p:cNvSpPr/>
            <p:nvPr/>
          </p:nvSpPr>
          <p:spPr>
            <a:xfrm>
              <a:off x="2374185" y="3167116"/>
              <a:ext cx="302805" cy="329953"/>
            </a:xfrm>
            <a:custGeom>
              <a:avLst/>
              <a:gdLst/>
              <a:ahLst/>
              <a:cxnLst/>
              <a:rect l="l" t="t" r="r" b="b"/>
              <a:pathLst>
                <a:path w="3625" h="3950" extrusionOk="0">
                  <a:moveTo>
                    <a:pt x="0" y="0"/>
                  </a:moveTo>
                  <a:cubicBezTo>
                    <a:pt x="324" y="1109"/>
                    <a:pt x="644" y="2215"/>
                    <a:pt x="967" y="3324"/>
                  </a:cubicBezTo>
                  <a:cubicBezTo>
                    <a:pt x="980" y="3372"/>
                    <a:pt x="997" y="3419"/>
                    <a:pt x="1041" y="3453"/>
                  </a:cubicBezTo>
                  <a:cubicBezTo>
                    <a:pt x="1093" y="3491"/>
                    <a:pt x="1164" y="3504"/>
                    <a:pt x="1236" y="3518"/>
                  </a:cubicBezTo>
                  <a:cubicBezTo>
                    <a:pt x="2029" y="3667"/>
                    <a:pt x="2825" y="3814"/>
                    <a:pt x="3624" y="3950"/>
                  </a:cubicBezTo>
                  <a:lnTo>
                    <a:pt x="2470" y="789"/>
                  </a:lnTo>
                  <a:cubicBezTo>
                    <a:pt x="1899" y="371"/>
                    <a:pt x="583" y="164"/>
                    <a:pt x="1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83"/>
            <p:cNvSpPr/>
            <p:nvPr/>
          </p:nvSpPr>
          <p:spPr>
            <a:xfrm>
              <a:off x="1965240" y="2832820"/>
              <a:ext cx="617138" cy="669680"/>
            </a:xfrm>
            <a:custGeom>
              <a:avLst/>
              <a:gdLst/>
              <a:ahLst/>
              <a:cxnLst/>
              <a:rect l="l" t="t" r="r" b="b"/>
              <a:pathLst>
                <a:path w="7388" h="8017" extrusionOk="0">
                  <a:moveTo>
                    <a:pt x="6555" y="0"/>
                  </a:moveTo>
                  <a:cubicBezTo>
                    <a:pt x="6412" y="0"/>
                    <a:pt x="6267" y="42"/>
                    <a:pt x="6139" y="130"/>
                  </a:cubicBezTo>
                  <a:cubicBezTo>
                    <a:pt x="4318" y="1379"/>
                    <a:pt x="1" y="5488"/>
                    <a:pt x="1083" y="7353"/>
                  </a:cubicBezTo>
                  <a:cubicBezTo>
                    <a:pt x="1341" y="7792"/>
                    <a:pt x="1766" y="8016"/>
                    <a:pt x="2399" y="8016"/>
                  </a:cubicBezTo>
                  <a:cubicBezTo>
                    <a:pt x="3270" y="8016"/>
                    <a:pt x="4539" y="7595"/>
                    <a:pt x="6305" y="6738"/>
                  </a:cubicBezTo>
                  <a:cubicBezTo>
                    <a:pt x="6669" y="6560"/>
                    <a:pt x="6822" y="6121"/>
                    <a:pt x="6645" y="5758"/>
                  </a:cubicBezTo>
                  <a:cubicBezTo>
                    <a:pt x="6518" y="5496"/>
                    <a:pt x="6256" y="5344"/>
                    <a:pt x="5984" y="5344"/>
                  </a:cubicBezTo>
                  <a:cubicBezTo>
                    <a:pt x="5877" y="5344"/>
                    <a:pt x="5768" y="5367"/>
                    <a:pt x="5665" y="5417"/>
                  </a:cubicBezTo>
                  <a:cubicBezTo>
                    <a:pt x="3630" y="6406"/>
                    <a:pt x="2758" y="6548"/>
                    <a:pt x="2433" y="6548"/>
                  </a:cubicBezTo>
                  <a:cubicBezTo>
                    <a:pt x="2416" y="6548"/>
                    <a:pt x="2400" y="6547"/>
                    <a:pt x="2386" y="6547"/>
                  </a:cubicBezTo>
                  <a:cubicBezTo>
                    <a:pt x="2447" y="6251"/>
                    <a:pt x="2757" y="5529"/>
                    <a:pt x="3757" y="4329"/>
                  </a:cubicBezTo>
                  <a:cubicBezTo>
                    <a:pt x="4702" y="3192"/>
                    <a:pt x="5935" y="2046"/>
                    <a:pt x="6968" y="1338"/>
                  </a:cubicBezTo>
                  <a:cubicBezTo>
                    <a:pt x="7302" y="1110"/>
                    <a:pt x="7387" y="654"/>
                    <a:pt x="7159" y="320"/>
                  </a:cubicBezTo>
                  <a:cubicBezTo>
                    <a:pt x="7018" y="112"/>
                    <a:pt x="6789" y="0"/>
                    <a:pt x="6555"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83"/>
            <p:cNvSpPr/>
            <p:nvPr/>
          </p:nvSpPr>
          <p:spPr>
            <a:xfrm>
              <a:off x="2375605" y="3248978"/>
              <a:ext cx="38508" cy="73592"/>
            </a:xfrm>
            <a:custGeom>
              <a:avLst/>
              <a:gdLst/>
              <a:ahLst/>
              <a:cxnLst/>
              <a:rect l="l" t="t" r="r" b="b"/>
              <a:pathLst>
                <a:path w="461" h="881" extrusionOk="0">
                  <a:moveTo>
                    <a:pt x="169" y="0"/>
                  </a:moveTo>
                  <a:cubicBezTo>
                    <a:pt x="112" y="0"/>
                    <a:pt x="59" y="32"/>
                    <a:pt x="45" y="105"/>
                  </a:cubicBezTo>
                  <a:cubicBezTo>
                    <a:pt x="0" y="333"/>
                    <a:pt x="24" y="575"/>
                    <a:pt x="65" y="803"/>
                  </a:cubicBezTo>
                  <a:cubicBezTo>
                    <a:pt x="72" y="837"/>
                    <a:pt x="106" y="867"/>
                    <a:pt x="137" y="874"/>
                  </a:cubicBezTo>
                  <a:cubicBezTo>
                    <a:pt x="148" y="878"/>
                    <a:pt x="159" y="881"/>
                    <a:pt x="170" y="881"/>
                  </a:cubicBezTo>
                  <a:cubicBezTo>
                    <a:pt x="179" y="881"/>
                    <a:pt x="189" y="879"/>
                    <a:pt x="198" y="874"/>
                  </a:cubicBezTo>
                  <a:cubicBezTo>
                    <a:pt x="205" y="871"/>
                    <a:pt x="212" y="867"/>
                    <a:pt x="215" y="864"/>
                  </a:cubicBezTo>
                  <a:cubicBezTo>
                    <a:pt x="239" y="850"/>
                    <a:pt x="253" y="826"/>
                    <a:pt x="259" y="803"/>
                  </a:cubicBezTo>
                  <a:cubicBezTo>
                    <a:pt x="273" y="809"/>
                    <a:pt x="289" y="812"/>
                    <a:pt x="304" y="812"/>
                  </a:cubicBezTo>
                  <a:cubicBezTo>
                    <a:pt x="340" y="812"/>
                    <a:pt x="376" y="795"/>
                    <a:pt x="396" y="762"/>
                  </a:cubicBezTo>
                  <a:cubicBezTo>
                    <a:pt x="460" y="660"/>
                    <a:pt x="426" y="555"/>
                    <a:pt x="409" y="442"/>
                  </a:cubicBezTo>
                  <a:cubicBezTo>
                    <a:pt x="396" y="323"/>
                    <a:pt x="368" y="214"/>
                    <a:pt x="327" y="105"/>
                  </a:cubicBezTo>
                  <a:cubicBezTo>
                    <a:pt x="302" y="40"/>
                    <a:pt x="233" y="0"/>
                    <a:pt x="169"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83"/>
            <p:cNvSpPr/>
            <p:nvPr/>
          </p:nvSpPr>
          <p:spPr>
            <a:xfrm>
              <a:off x="2403171" y="3262594"/>
              <a:ext cx="178258" cy="138998"/>
            </a:xfrm>
            <a:custGeom>
              <a:avLst/>
              <a:gdLst/>
              <a:ahLst/>
              <a:cxnLst/>
              <a:rect l="l" t="t" r="r" b="b"/>
              <a:pathLst>
                <a:path w="2134" h="1664" extrusionOk="0">
                  <a:moveTo>
                    <a:pt x="1169" y="0"/>
                  </a:moveTo>
                  <a:cubicBezTo>
                    <a:pt x="961" y="0"/>
                    <a:pt x="772" y="175"/>
                    <a:pt x="623" y="313"/>
                  </a:cubicBezTo>
                  <a:cubicBezTo>
                    <a:pt x="426" y="494"/>
                    <a:pt x="253" y="681"/>
                    <a:pt x="110" y="905"/>
                  </a:cubicBezTo>
                  <a:cubicBezTo>
                    <a:pt x="0" y="1078"/>
                    <a:pt x="113" y="1228"/>
                    <a:pt x="266" y="1269"/>
                  </a:cubicBezTo>
                  <a:cubicBezTo>
                    <a:pt x="270" y="1303"/>
                    <a:pt x="283" y="1337"/>
                    <a:pt x="300" y="1371"/>
                  </a:cubicBezTo>
                  <a:cubicBezTo>
                    <a:pt x="307" y="1384"/>
                    <a:pt x="317" y="1395"/>
                    <a:pt x="327" y="1409"/>
                  </a:cubicBezTo>
                  <a:cubicBezTo>
                    <a:pt x="294" y="1504"/>
                    <a:pt x="334" y="1609"/>
                    <a:pt x="440" y="1640"/>
                  </a:cubicBezTo>
                  <a:cubicBezTo>
                    <a:pt x="493" y="1656"/>
                    <a:pt x="545" y="1663"/>
                    <a:pt x="596" y="1663"/>
                  </a:cubicBezTo>
                  <a:cubicBezTo>
                    <a:pt x="811" y="1663"/>
                    <a:pt x="1005" y="1538"/>
                    <a:pt x="1209" y="1453"/>
                  </a:cubicBezTo>
                  <a:cubicBezTo>
                    <a:pt x="1491" y="1334"/>
                    <a:pt x="1753" y="1180"/>
                    <a:pt x="2025" y="1042"/>
                  </a:cubicBezTo>
                  <a:cubicBezTo>
                    <a:pt x="2133" y="989"/>
                    <a:pt x="2093" y="792"/>
                    <a:pt x="1971" y="792"/>
                  </a:cubicBezTo>
                  <a:cubicBezTo>
                    <a:pt x="1967" y="792"/>
                    <a:pt x="1962" y="792"/>
                    <a:pt x="1957" y="792"/>
                  </a:cubicBezTo>
                  <a:cubicBezTo>
                    <a:pt x="1811" y="810"/>
                    <a:pt x="1668" y="830"/>
                    <a:pt x="1525" y="854"/>
                  </a:cubicBezTo>
                  <a:cubicBezTo>
                    <a:pt x="1620" y="756"/>
                    <a:pt x="1702" y="650"/>
                    <a:pt x="1760" y="531"/>
                  </a:cubicBezTo>
                  <a:cubicBezTo>
                    <a:pt x="1799" y="453"/>
                    <a:pt x="1757" y="329"/>
                    <a:pt x="1660" y="329"/>
                  </a:cubicBezTo>
                  <a:cubicBezTo>
                    <a:pt x="1655" y="329"/>
                    <a:pt x="1649" y="330"/>
                    <a:pt x="1644" y="330"/>
                  </a:cubicBezTo>
                  <a:cubicBezTo>
                    <a:pt x="1501" y="343"/>
                    <a:pt x="1362" y="388"/>
                    <a:pt x="1229" y="450"/>
                  </a:cubicBezTo>
                  <a:cubicBezTo>
                    <a:pt x="1297" y="351"/>
                    <a:pt x="1341" y="249"/>
                    <a:pt x="1331" y="153"/>
                  </a:cubicBezTo>
                  <a:cubicBezTo>
                    <a:pt x="1324" y="92"/>
                    <a:pt x="1291" y="13"/>
                    <a:pt x="1219" y="4"/>
                  </a:cubicBezTo>
                  <a:cubicBezTo>
                    <a:pt x="1202" y="1"/>
                    <a:pt x="1186" y="0"/>
                    <a:pt x="1169"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83"/>
            <p:cNvSpPr/>
            <p:nvPr/>
          </p:nvSpPr>
          <p:spPr>
            <a:xfrm>
              <a:off x="2242317" y="2801829"/>
              <a:ext cx="349333" cy="359023"/>
            </a:xfrm>
            <a:custGeom>
              <a:avLst/>
              <a:gdLst/>
              <a:ahLst/>
              <a:cxnLst/>
              <a:rect l="l" t="t" r="r" b="b"/>
              <a:pathLst>
                <a:path w="4182" h="4298" extrusionOk="0">
                  <a:moveTo>
                    <a:pt x="2835" y="0"/>
                  </a:moveTo>
                  <a:cubicBezTo>
                    <a:pt x="2811" y="0"/>
                    <a:pt x="2789" y="4"/>
                    <a:pt x="2770" y="14"/>
                  </a:cubicBezTo>
                  <a:cubicBezTo>
                    <a:pt x="1937" y="470"/>
                    <a:pt x="1338" y="1297"/>
                    <a:pt x="650" y="1951"/>
                  </a:cubicBezTo>
                  <a:cubicBezTo>
                    <a:pt x="399" y="2189"/>
                    <a:pt x="134" y="2450"/>
                    <a:pt x="62" y="2791"/>
                  </a:cubicBezTo>
                  <a:cubicBezTo>
                    <a:pt x="1" y="3090"/>
                    <a:pt x="107" y="3406"/>
                    <a:pt x="290" y="3651"/>
                  </a:cubicBezTo>
                  <a:cubicBezTo>
                    <a:pt x="474" y="3896"/>
                    <a:pt x="729" y="4077"/>
                    <a:pt x="994" y="4230"/>
                  </a:cubicBezTo>
                  <a:cubicBezTo>
                    <a:pt x="1054" y="4264"/>
                    <a:pt x="1124" y="4298"/>
                    <a:pt x="1192" y="4298"/>
                  </a:cubicBezTo>
                  <a:cubicBezTo>
                    <a:pt x="1213" y="4298"/>
                    <a:pt x="1233" y="4295"/>
                    <a:pt x="1253" y="4287"/>
                  </a:cubicBezTo>
                  <a:cubicBezTo>
                    <a:pt x="1297" y="4271"/>
                    <a:pt x="1331" y="4240"/>
                    <a:pt x="1365" y="4206"/>
                  </a:cubicBezTo>
                  <a:cubicBezTo>
                    <a:pt x="2035" y="3557"/>
                    <a:pt x="2702" y="2907"/>
                    <a:pt x="3373" y="2257"/>
                  </a:cubicBezTo>
                  <a:cubicBezTo>
                    <a:pt x="3665" y="1968"/>
                    <a:pt x="3971" y="1661"/>
                    <a:pt x="4077" y="1263"/>
                  </a:cubicBezTo>
                  <a:cubicBezTo>
                    <a:pt x="4182" y="870"/>
                    <a:pt x="3990" y="365"/>
                    <a:pt x="3588" y="281"/>
                  </a:cubicBezTo>
                  <a:lnTo>
                    <a:pt x="3588" y="281"/>
                  </a:lnTo>
                  <a:cubicBezTo>
                    <a:pt x="3480" y="163"/>
                    <a:pt x="3351" y="75"/>
                    <a:pt x="3197" y="75"/>
                  </a:cubicBezTo>
                  <a:cubicBezTo>
                    <a:pt x="3192" y="75"/>
                    <a:pt x="3187" y="76"/>
                    <a:pt x="3182" y="76"/>
                  </a:cubicBezTo>
                  <a:cubicBezTo>
                    <a:pt x="3180" y="76"/>
                    <a:pt x="3179" y="76"/>
                    <a:pt x="3177" y="76"/>
                  </a:cubicBezTo>
                  <a:cubicBezTo>
                    <a:pt x="3086" y="76"/>
                    <a:pt x="2939" y="0"/>
                    <a:pt x="2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83"/>
            <p:cNvSpPr/>
            <p:nvPr/>
          </p:nvSpPr>
          <p:spPr>
            <a:xfrm>
              <a:off x="2452622" y="2478308"/>
              <a:ext cx="164643" cy="145430"/>
            </a:xfrm>
            <a:custGeom>
              <a:avLst/>
              <a:gdLst/>
              <a:ahLst/>
              <a:cxnLst/>
              <a:rect l="l" t="t" r="r" b="b"/>
              <a:pathLst>
                <a:path w="1971" h="1741" extrusionOk="0">
                  <a:moveTo>
                    <a:pt x="986" y="1"/>
                  </a:moveTo>
                  <a:cubicBezTo>
                    <a:pt x="639" y="1"/>
                    <a:pt x="311" y="212"/>
                    <a:pt x="178" y="557"/>
                  </a:cubicBezTo>
                  <a:cubicBezTo>
                    <a:pt x="0" y="1003"/>
                    <a:pt x="222" y="1506"/>
                    <a:pt x="671" y="1679"/>
                  </a:cubicBezTo>
                  <a:cubicBezTo>
                    <a:pt x="775" y="1721"/>
                    <a:pt x="883" y="1741"/>
                    <a:pt x="989" y="1741"/>
                  </a:cubicBezTo>
                  <a:cubicBezTo>
                    <a:pt x="1336" y="1741"/>
                    <a:pt x="1664" y="1530"/>
                    <a:pt x="1797" y="1186"/>
                  </a:cubicBezTo>
                  <a:cubicBezTo>
                    <a:pt x="1971" y="740"/>
                    <a:pt x="1749" y="233"/>
                    <a:pt x="1300" y="60"/>
                  </a:cubicBezTo>
                  <a:cubicBezTo>
                    <a:pt x="1197" y="20"/>
                    <a:pt x="1091" y="1"/>
                    <a:pt x="986"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83"/>
            <p:cNvSpPr/>
            <p:nvPr/>
          </p:nvSpPr>
          <p:spPr>
            <a:xfrm>
              <a:off x="2923579" y="2587986"/>
              <a:ext cx="164643" cy="145263"/>
            </a:xfrm>
            <a:custGeom>
              <a:avLst/>
              <a:gdLst/>
              <a:ahLst/>
              <a:cxnLst/>
              <a:rect l="l" t="t" r="r" b="b"/>
              <a:pathLst>
                <a:path w="1971" h="1739" extrusionOk="0">
                  <a:moveTo>
                    <a:pt x="986" y="1"/>
                  </a:moveTo>
                  <a:cubicBezTo>
                    <a:pt x="638" y="1"/>
                    <a:pt x="310" y="211"/>
                    <a:pt x="174" y="553"/>
                  </a:cubicBezTo>
                  <a:cubicBezTo>
                    <a:pt x="1" y="1003"/>
                    <a:pt x="221" y="1506"/>
                    <a:pt x="670" y="1680"/>
                  </a:cubicBezTo>
                  <a:cubicBezTo>
                    <a:pt x="774" y="1720"/>
                    <a:pt x="880" y="1739"/>
                    <a:pt x="985" y="1739"/>
                  </a:cubicBezTo>
                  <a:cubicBezTo>
                    <a:pt x="1332" y="1739"/>
                    <a:pt x="1661" y="1529"/>
                    <a:pt x="1797" y="1186"/>
                  </a:cubicBezTo>
                  <a:cubicBezTo>
                    <a:pt x="1970" y="737"/>
                    <a:pt x="1749" y="233"/>
                    <a:pt x="1300" y="60"/>
                  </a:cubicBezTo>
                  <a:cubicBezTo>
                    <a:pt x="1197" y="20"/>
                    <a:pt x="1090" y="1"/>
                    <a:pt x="986"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83"/>
            <p:cNvSpPr/>
            <p:nvPr/>
          </p:nvSpPr>
          <p:spPr>
            <a:xfrm>
              <a:off x="2506334" y="2076433"/>
              <a:ext cx="603522" cy="703761"/>
            </a:xfrm>
            <a:custGeom>
              <a:avLst/>
              <a:gdLst/>
              <a:ahLst/>
              <a:cxnLst/>
              <a:rect l="l" t="t" r="r" b="b"/>
              <a:pathLst>
                <a:path w="7225" h="8425" extrusionOk="0">
                  <a:moveTo>
                    <a:pt x="3855" y="0"/>
                  </a:moveTo>
                  <a:cubicBezTo>
                    <a:pt x="2428" y="0"/>
                    <a:pt x="1136" y="1001"/>
                    <a:pt x="827" y="2452"/>
                  </a:cubicBezTo>
                  <a:lnTo>
                    <a:pt x="351" y="4697"/>
                  </a:lnTo>
                  <a:cubicBezTo>
                    <a:pt x="1" y="6357"/>
                    <a:pt x="1072" y="8004"/>
                    <a:pt x="2736" y="8355"/>
                  </a:cubicBezTo>
                  <a:lnTo>
                    <a:pt x="2736" y="8358"/>
                  </a:lnTo>
                  <a:cubicBezTo>
                    <a:pt x="2949" y="8403"/>
                    <a:pt x="3162" y="8425"/>
                    <a:pt x="3371" y="8425"/>
                  </a:cubicBezTo>
                  <a:cubicBezTo>
                    <a:pt x="4797" y="8425"/>
                    <a:pt x="6088" y="7424"/>
                    <a:pt x="6394" y="5974"/>
                  </a:cubicBezTo>
                  <a:lnTo>
                    <a:pt x="6870" y="3728"/>
                  </a:lnTo>
                  <a:cubicBezTo>
                    <a:pt x="7224" y="2067"/>
                    <a:pt x="6152" y="421"/>
                    <a:pt x="4489" y="67"/>
                  </a:cubicBezTo>
                  <a:cubicBezTo>
                    <a:pt x="4276" y="22"/>
                    <a:pt x="4064" y="0"/>
                    <a:pt x="3855"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83"/>
            <p:cNvSpPr/>
            <p:nvPr/>
          </p:nvSpPr>
          <p:spPr>
            <a:xfrm>
              <a:off x="2639902" y="2503952"/>
              <a:ext cx="60394" cy="60812"/>
            </a:xfrm>
            <a:custGeom>
              <a:avLst/>
              <a:gdLst/>
              <a:ahLst/>
              <a:cxnLst/>
              <a:rect l="l" t="t" r="r" b="b"/>
              <a:pathLst>
                <a:path w="723" h="728" extrusionOk="0">
                  <a:moveTo>
                    <a:pt x="365" y="0"/>
                  </a:moveTo>
                  <a:cubicBezTo>
                    <a:pt x="187" y="0"/>
                    <a:pt x="34" y="141"/>
                    <a:pt x="18" y="331"/>
                  </a:cubicBezTo>
                  <a:cubicBezTo>
                    <a:pt x="1" y="532"/>
                    <a:pt x="140" y="709"/>
                    <a:pt x="331" y="726"/>
                  </a:cubicBezTo>
                  <a:cubicBezTo>
                    <a:pt x="340" y="727"/>
                    <a:pt x="350" y="727"/>
                    <a:pt x="360" y="727"/>
                  </a:cubicBezTo>
                  <a:cubicBezTo>
                    <a:pt x="536" y="727"/>
                    <a:pt x="689" y="583"/>
                    <a:pt x="705" y="393"/>
                  </a:cubicBezTo>
                  <a:cubicBezTo>
                    <a:pt x="722" y="192"/>
                    <a:pt x="583" y="19"/>
                    <a:pt x="396" y="1"/>
                  </a:cubicBezTo>
                  <a:cubicBezTo>
                    <a:pt x="386" y="1"/>
                    <a:pt x="375" y="0"/>
                    <a:pt x="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83"/>
            <p:cNvSpPr/>
            <p:nvPr/>
          </p:nvSpPr>
          <p:spPr>
            <a:xfrm>
              <a:off x="2854497" y="2531184"/>
              <a:ext cx="60310" cy="60812"/>
            </a:xfrm>
            <a:custGeom>
              <a:avLst/>
              <a:gdLst/>
              <a:ahLst/>
              <a:cxnLst/>
              <a:rect l="l" t="t" r="r" b="b"/>
              <a:pathLst>
                <a:path w="722" h="728" extrusionOk="0">
                  <a:moveTo>
                    <a:pt x="365" y="1"/>
                  </a:moveTo>
                  <a:cubicBezTo>
                    <a:pt x="187" y="1"/>
                    <a:pt x="34" y="142"/>
                    <a:pt x="18" y="332"/>
                  </a:cubicBezTo>
                  <a:cubicBezTo>
                    <a:pt x="0" y="533"/>
                    <a:pt x="140" y="709"/>
                    <a:pt x="330" y="726"/>
                  </a:cubicBezTo>
                  <a:cubicBezTo>
                    <a:pt x="340" y="727"/>
                    <a:pt x="350" y="728"/>
                    <a:pt x="360" y="728"/>
                  </a:cubicBezTo>
                  <a:cubicBezTo>
                    <a:pt x="535" y="728"/>
                    <a:pt x="689" y="584"/>
                    <a:pt x="705" y="393"/>
                  </a:cubicBezTo>
                  <a:cubicBezTo>
                    <a:pt x="722" y="192"/>
                    <a:pt x="583" y="19"/>
                    <a:pt x="395" y="2"/>
                  </a:cubicBezTo>
                  <a:cubicBezTo>
                    <a:pt x="385" y="1"/>
                    <a:pt x="375" y="1"/>
                    <a:pt x="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83"/>
            <p:cNvSpPr/>
            <p:nvPr/>
          </p:nvSpPr>
          <p:spPr>
            <a:xfrm>
              <a:off x="2730535" y="2618559"/>
              <a:ext cx="90800" cy="46945"/>
            </a:xfrm>
            <a:custGeom>
              <a:avLst/>
              <a:gdLst/>
              <a:ahLst/>
              <a:cxnLst/>
              <a:rect l="l" t="t" r="r" b="b"/>
              <a:pathLst>
                <a:path w="1087" h="562" extrusionOk="0">
                  <a:moveTo>
                    <a:pt x="65" y="1"/>
                  </a:moveTo>
                  <a:cubicBezTo>
                    <a:pt x="60" y="1"/>
                    <a:pt x="54" y="2"/>
                    <a:pt x="49" y="4"/>
                  </a:cubicBezTo>
                  <a:cubicBezTo>
                    <a:pt x="18" y="14"/>
                    <a:pt x="1" y="45"/>
                    <a:pt x="11" y="76"/>
                  </a:cubicBezTo>
                  <a:cubicBezTo>
                    <a:pt x="120" y="415"/>
                    <a:pt x="335" y="561"/>
                    <a:pt x="501" y="561"/>
                  </a:cubicBezTo>
                  <a:cubicBezTo>
                    <a:pt x="511" y="561"/>
                    <a:pt x="522" y="558"/>
                    <a:pt x="532" y="558"/>
                  </a:cubicBezTo>
                  <a:cubicBezTo>
                    <a:pt x="549" y="555"/>
                    <a:pt x="566" y="555"/>
                    <a:pt x="583" y="555"/>
                  </a:cubicBezTo>
                  <a:cubicBezTo>
                    <a:pt x="723" y="545"/>
                    <a:pt x="879" y="531"/>
                    <a:pt x="1073" y="201"/>
                  </a:cubicBezTo>
                  <a:cubicBezTo>
                    <a:pt x="1087" y="174"/>
                    <a:pt x="1079" y="137"/>
                    <a:pt x="1053" y="120"/>
                  </a:cubicBezTo>
                  <a:cubicBezTo>
                    <a:pt x="1042" y="115"/>
                    <a:pt x="1032" y="113"/>
                    <a:pt x="1022" y="113"/>
                  </a:cubicBezTo>
                  <a:cubicBezTo>
                    <a:pt x="1001" y="113"/>
                    <a:pt x="982" y="123"/>
                    <a:pt x="971" y="143"/>
                  </a:cubicBezTo>
                  <a:cubicBezTo>
                    <a:pt x="811" y="423"/>
                    <a:pt x="695" y="429"/>
                    <a:pt x="572" y="439"/>
                  </a:cubicBezTo>
                  <a:cubicBezTo>
                    <a:pt x="556" y="439"/>
                    <a:pt x="536" y="443"/>
                    <a:pt x="519" y="443"/>
                  </a:cubicBezTo>
                  <a:cubicBezTo>
                    <a:pt x="513" y="444"/>
                    <a:pt x="506" y="444"/>
                    <a:pt x="500" y="444"/>
                  </a:cubicBezTo>
                  <a:cubicBezTo>
                    <a:pt x="392" y="444"/>
                    <a:pt x="216" y="339"/>
                    <a:pt x="120" y="41"/>
                  </a:cubicBezTo>
                  <a:cubicBezTo>
                    <a:pt x="112" y="16"/>
                    <a:pt x="88" y="1"/>
                    <a:pt x="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83"/>
            <p:cNvSpPr/>
            <p:nvPr/>
          </p:nvSpPr>
          <p:spPr>
            <a:xfrm>
              <a:off x="2877552" y="2454334"/>
              <a:ext cx="71086" cy="34750"/>
            </a:xfrm>
            <a:custGeom>
              <a:avLst/>
              <a:gdLst/>
              <a:ahLst/>
              <a:cxnLst/>
              <a:rect l="l" t="t" r="r" b="b"/>
              <a:pathLst>
                <a:path w="851" h="416" extrusionOk="0">
                  <a:moveTo>
                    <a:pt x="336" y="0"/>
                  </a:moveTo>
                  <a:cubicBezTo>
                    <a:pt x="179" y="0"/>
                    <a:pt x="53" y="69"/>
                    <a:pt x="48" y="71"/>
                  </a:cubicBezTo>
                  <a:cubicBezTo>
                    <a:pt x="14" y="92"/>
                    <a:pt x="0" y="133"/>
                    <a:pt x="21" y="167"/>
                  </a:cubicBezTo>
                  <a:cubicBezTo>
                    <a:pt x="32" y="191"/>
                    <a:pt x="58" y="204"/>
                    <a:pt x="84" y="204"/>
                  </a:cubicBezTo>
                  <a:cubicBezTo>
                    <a:pt x="95" y="204"/>
                    <a:pt x="106" y="202"/>
                    <a:pt x="116" y="197"/>
                  </a:cubicBezTo>
                  <a:cubicBezTo>
                    <a:pt x="116" y="194"/>
                    <a:pt x="216" y="142"/>
                    <a:pt x="334" y="142"/>
                  </a:cubicBezTo>
                  <a:cubicBezTo>
                    <a:pt x="367" y="142"/>
                    <a:pt x="402" y="146"/>
                    <a:pt x="436" y="156"/>
                  </a:cubicBezTo>
                  <a:cubicBezTo>
                    <a:pt x="599" y="204"/>
                    <a:pt x="711" y="381"/>
                    <a:pt x="711" y="381"/>
                  </a:cubicBezTo>
                  <a:cubicBezTo>
                    <a:pt x="725" y="404"/>
                    <a:pt x="748" y="415"/>
                    <a:pt x="769" y="415"/>
                  </a:cubicBezTo>
                  <a:cubicBezTo>
                    <a:pt x="783" y="415"/>
                    <a:pt x="797" y="412"/>
                    <a:pt x="806" y="404"/>
                  </a:cubicBezTo>
                  <a:cubicBezTo>
                    <a:pt x="841" y="384"/>
                    <a:pt x="851" y="340"/>
                    <a:pt x="830" y="306"/>
                  </a:cubicBezTo>
                  <a:cubicBezTo>
                    <a:pt x="824" y="299"/>
                    <a:pt x="690" y="85"/>
                    <a:pt x="477" y="21"/>
                  </a:cubicBezTo>
                  <a:cubicBezTo>
                    <a:pt x="428" y="6"/>
                    <a:pt x="381" y="0"/>
                    <a:pt x="3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83"/>
            <p:cNvSpPr/>
            <p:nvPr/>
          </p:nvSpPr>
          <p:spPr>
            <a:xfrm>
              <a:off x="2633721" y="2427102"/>
              <a:ext cx="71921" cy="33747"/>
            </a:xfrm>
            <a:custGeom>
              <a:avLst/>
              <a:gdLst/>
              <a:ahLst/>
              <a:cxnLst/>
              <a:rect l="l" t="t" r="r" b="b"/>
              <a:pathLst>
                <a:path w="861" h="404" extrusionOk="0">
                  <a:moveTo>
                    <a:pt x="472" y="1"/>
                  </a:moveTo>
                  <a:cubicBezTo>
                    <a:pt x="437" y="1"/>
                    <a:pt x="403" y="4"/>
                    <a:pt x="368" y="13"/>
                  </a:cubicBezTo>
                  <a:cubicBezTo>
                    <a:pt x="146" y="67"/>
                    <a:pt x="24" y="292"/>
                    <a:pt x="17" y="302"/>
                  </a:cubicBezTo>
                  <a:cubicBezTo>
                    <a:pt x="0" y="336"/>
                    <a:pt x="13" y="377"/>
                    <a:pt x="48" y="394"/>
                  </a:cubicBezTo>
                  <a:cubicBezTo>
                    <a:pt x="57" y="401"/>
                    <a:pt x="68" y="404"/>
                    <a:pt x="82" y="404"/>
                  </a:cubicBezTo>
                  <a:cubicBezTo>
                    <a:pt x="106" y="404"/>
                    <a:pt x="129" y="391"/>
                    <a:pt x="143" y="367"/>
                  </a:cubicBezTo>
                  <a:cubicBezTo>
                    <a:pt x="143" y="367"/>
                    <a:pt x="241" y="187"/>
                    <a:pt x="401" y="149"/>
                  </a:cubicBezTo>
                  <a:cubicBezTo>
                    <a:pt x="425" y="143"/>
                    <a:pt x="448" y="141"/>
                    <a:pt x="472" y="141"/>
                  </a:cubicBezTo>
                  <a:cubicBezTo>
                    <a:pt x="610" y="141"/>
                    <a:pt x="742" y="227"/>
                    <a:pt x="745" y="227"/>
                  </a:cubicBezTo>
                  <a:cubicBezTo>
                    <a:pt x="756" y="235"/>
                    <a:pt x="768" y="238"/>
                    <a:pt x="781" y="238"/>
                  </a:cubicBezTo>
                  <a:cubicBezTo>
                    <a:pt x="804" y="238"/>
                    <a:pt x="827" y="227"/>
                    <a:pt x="841" y="207"/>
                  </a:cubicBezTo>
                  <a:cubicBezTo>
                    <a:pt x="861" y="173"/>
                    <a:pt x="854" y="129"/>
                    <a:pt x="820" y="108"/>
                  </a:cubicBezTo>
                  <a:cubicBezTo>
                    <a:pt x="811" y="103"/>
                    <a:pt x="653" y="1"/>
                    <a:pt x="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83"/>
            <p:cNvSpPr/>
            <p:nvPr/>
          </p:nvSpPr>
          <p:spPr>
            <a:xfrm>
              <a:off x="2754760" y="2453081"/>
              <a:ext cx="41265" cy="143926"/>
            </a:xfrm>
            <a:custGeom>
              <a:avLst/>
              <a:gdLst/>
              <a:ahLst/>
              <a:cxnLst/>
              <a:rect l="l" t="t" r="r" b="b"/>
              <a:pathLst>
                <a:path w="494" h="1723" extrusionOk="0">
                  <a:moveTo>
                    <a:pt x="417" y="0"/>
                  </a:moveTo>
                  <a:cubicBezTo>
                    <a:pt x="384" y="0"/>
                    <a:pt x="354" y="23"/>
                    <a:pt x="348" y="56"/>
                  </a:cubicBezTo>
                  <a:cubicBezTo>
                    <a:pt x="317" y="199"/>
                    <a:pt x="279" y="342"/>
                    <a:pt x="242" y="481"/>
                  </a:cubicBezTo>
                  <a:cubicBezTo>
                    <a:pt x="119" y="961"/>
                    <a:pt x="1" y="1413"/>
                    <a:pt x="180" y="1692"/>
                  </a:cubicBezTo>
                  <a:cubicBezTo>
                    <a:pt x="194" y="1713"/>
                    <a:pt x="215" y="1723"/>
                    <a:pt x="238" y="1723"/>
                  </a:cubicBezTo>
                  <a:cubicBezTo>
                    <a:pt x="252" y="1723"/>
                    <a:pt x="266" y="1719"/>
                    <a:pt x="276" y="1713"/>
                  </a:cubicBezTo>
                  <a:cubicBezTo>
                    <a:pt x="310" y="1692"/>
                    <a:pt x="320" y="1648"/>
                    <a:pt x="300" y="1617"/>
                  </a:cubicBezTo>
                  <a:cubicBezTo>
                    <a:pt x="153" y="1389"/>
                    <a:pt x="262" y="964"/>
                    <a:pt x="378" y="515"/>
                  </a:cubicBezTo>
                  <a:cubicBezTo>
                    <a:pt x="416" y="372"/>
                    <a:pt x="453" y="229"/>
                    <a:pt x="483" y="86"/>
                  </a:cubicBezTo>
                  <a:cubicBezTo>
                    <a:pt x="494" y="49"/>
                    <a:pt x="470" y="11"/>
                    <a:pt x="429" y="1"/>
                  </a:cubicBezTo>
                  <a:cubicBezTo>
                    <a:pt x="425" y="1"/>
                    <a:pt x="421" y="0"/>
                    <a:pt x="4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83"/>
            <p:cNvSpPr/>
            <p:nvPr/>
          </p:nvSpPr>
          <p:spPr>
            <a:xfrm>
              <a:off x="2517778" y="1992650"/>
              <a:ext cx="602854" cy="595002"/>
            </a:xfrm>
            <a:custGeom>
              <a:avLst/>
              <a:gdLst/>
              <a:ahLst/>
              <a:cxnLst/>
              <a:rect l="l" t="t" r="r" b="b"/>
              <a:pathLst>
                <a:path w="7217" h="7123" extrusionOk="0">
                  <a:moveTo>
                    <a:pt x="3385" y="0"/>
                  </a:moveTo>
                  <a:cubicBezTo>
                    <a:pt x="2259" y="0"/>
                    <a:pt x="1163" y="365"/>
                    <a:pt x="680" y="1383"/>
                  </a:cubicBezTo>
                  <a:cubicBezTo>
                    <a:pt x="503" y="1754"/>
                    <a:pt x="425" y="2165"/>
                    <a:pt x="343" y="2570"/>
                  </a:cubicBezTo>
                  <a:cubicBezTo>
                    <a:pt x="159" y="3506"/>
                    <a:pt x="0" y="4907"/>
                    <a:pt x="92" y="5816"/>
                  </a:cubicBezTo>
                  <a:lnTo>
                    <a:pt x="187" y="5989"/>
                  </a:lnTo>
                  <a:cubicBezTo>
                    <a:pt x="340" y="5017"/>
                    <a:pt x="609" y="3635"/>
                    <a:pt x="1123" y="2781"/>
                  </a:cubicBezTo>
                  <a:cubicBezTo>
                    <a:pt x="1185" y="2674"/>
                    <a:pt x="1436" y="2624"/>
                    <a:pt x="1641" y="2624"/>
                  </a:cubicBezTo>
                  <a:cubicBezTo>
                    <a:pt x="1736" y="2624"/>
                    <a:pt x="1821" y="2635"/>
                    <a:pt x="1874" y="2655"/>
                  </a:cubicBezTo>
                  <a:lnTo>
                    <a:pt x="1929" y="2676"/>
                  </a:lnTo>
                  <a:cubicBezTo>
                    <a:pt x="2092" y="3318"/>
                    <a:pt x="2582" y="3959"/>
                    <a:pt x="3232" y="4088"/>
                  </a:cubicBezTo>
                  <a:cubicBezTo>
                    <a:pt x="3313" y="4103"/>
                    <a:pt x="3393" y="4110"/>
                    <a:pt x="3473" y="4110"/>
                  </a:cubicBezTo>
                  <a:cubicBezTo>
                    <a:pt x="4034" y="4110"/>
                    <a:pt x="4575" y="3760"/>
                    <a:pt x="5219" y="3560"/>
                  </a:cubicBezTo>
                  <a:lnTo>
                    <a:pt x="5586" y="3560"/>
                  </a:lnTo>
                  <a:cubicBezTo>
                    <a:pt x="5821" y="3625"/>
                    <a:pt x="5961" y="3853"/>
                    <a:pt x="6104" y="4176"/>
                  </a:cubicBezTo>
                  <a:cubicBezTo>
                    <a:pt x="6440" y="4931"/>
                    <a:pt x="6417" y="5254"/>
                    <a:pt x="6202" y="6051"/>
                  </a:cubicBezTo>
                  <a:cubicBezTo>
                    <a:pt x="6117" y="6371"/>
                    <a:pt x="5985" y="6707"/>
                    <a:pt x="6079" y="7024"/>
                  </a:cubicBezTo>
                  <a:lnTo>
                    <a:pt x="6230" y="7123"/>
                  </a:lnTo>
                  <a:cubicBezTo>
                    <a:pt x="6467" y="6275"/>
                    <a:pt x="6702" y="5432"/>
                    <a:pt x="6941" y="4584"/>
                  </a:cubicBezTo>
                  <a:cubicBezTo>
                    <a:pt x="7012" y="4326"/>
                    <a:pt x="7087" y="4067"/>
                    <a:pt x="7117" y="3802"/>
                  </a:cubicBezTo>
                  <a:cubicBezTo>
                    <a:pt x="7216" y="2921"/>
                    <a:pt x="6740" y="2315"/>
                    <a:pt x="6049" y="1757"/>
                  </a:cubicBezTo>
                  <a:lnTo>
                    <a:pt x="5950" y="1291"/>
                  </a:lnTo>
                  <a:cubicBezTo>
                    <a:pt x="5641" y="781"/>
                    <a:pt x="5641" y="781"/>
                    <a:pt x="5236" y="509"/>
                  </a:cubicBezTo>
                  <a:cubicBezTo>
                    <a:pt x="4831" y="236"/>
                    <a:pt x="4355" y="66"/>
                    <a:pt x="3868" y="22"/>
                  </a:cubicBezTo>
                  <a:cubicBezTo>
                    <a:pt x="3708" y="8"/>
                    <a:pt x="3546" y="0"/>
                    <a:pt x="3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83"/>
            <p:cNvSpPr/>
            <p:nvPr/>
          </p:nvSpPr>
          <p:spPr>
            <a:xfrm>
              <a:off x="2895930" y="2692318"/>
              <a:ext cx="151946" cy="43019"/>
            </a:xfrm>
            <a:custGeom>
              <a:avLst/>
              <a:gdLst/>
              <a:ahLst/>
              <a:cxnLst/>
              <a:rect l="l" t="t" r="r" b="b"/>
              <a:pathLst>
                <a:path w="1819" h="515" extrusionOk="0">
                  <a:moveTo>
                    <a:pt x="742" y="1"/>
                  </a:moveTo>
                  <a:cubicBezTo>
                    <a:pt x="715" y="1"/>
                    <a:pt x="688" y="1"/>
                    <a:pt x="662" y="2"/>
                  </a:cubicBezTo>
                  <a:cubicBezTo>
                    <a:pt x="437" y="9"/>
                    <a:pt x="1" y="186"/>
                    <a:pt x="181" y="475"/>
                  </a:cubicBezTo>
                  <a:cubicBezTo>
                    <a:pt x="198" y="502"/>
                    <a:pt x="224" y="514"/>
                    <a:pt x="250" y="514"/>
                  </a:cubicBezTo>
                  <a:cubicBezTo>
                    <a:pt x="277" y="514"/>
                    <a:pt x="304" y="501"/>
                    <a:pt x="321" y="475"/>
                  </a:cubicBezTo>
                  <a:cubicBezTo>
                    <a:pt x="426" y="328"/>
                    <a:pt x="511" y="223"/>
                    <a:pt x="706" y="209"/>
                  </a:cubicBezTo>
                  <a:cubicBezTo>
                    <a:pt x="744" y="206"/>
                    <a:pt x="784" y="205"/>
                    <a:pt x="823" y="205"/>
                  </a:cubicBezTo>
                  <a:cubicBezTo>
                    <a:pt x="877" y="205"/>
                    <a:pt x="932" y="207"/>
                    <a:pt x="985" y="209"/>
                  </a:cubicBezTo>
                  <a:cubicBezTo>
                    <a:pt x="1250" y="220"/>
                    <a:pt x="1505" y="250"/>
                    <a:pt x="1730" y="410"/>
                  </a:cubicBezTo>
                  <a:cubicBezTo>
                    <a:pt x="1737" y="416"/>
                    <a:pt x="1745" y="418"/>
                    <a:pt x="1753" y="418"/>
                  </a:cubicBezTo>
                  <a:cubicBezTo>
                    <a:pt x="1789" y="418"/>
                    <a:pt x="1819" y="366"/>
                    <a:pt x="1788" y="336"/>
                  </a:cubicBezTo>
                  <a:cubicBezTo>
                    <a:pt x="1508" y="69"/>
                    <a:pt x="1116" y="1"/>
                    <a:pt x="742" y="1"/>
                  </a:cubicBezTo>
                  <a:close/>
                </a:path>
              </a:pathLst>
            </a:custGeom>
            <a:solidFill>
              <a:srgbClr val="D68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83"/>
            <p:cNvSpPr/>
            <p:nvPr/>
          </p:nvSpPr>
          <p:spPr>
            <a:xfrm>
              <a:off x="2892922" y="2726984"/>
              <a:ext cx="73676" cy="44606"/>
            </a:xfrm>
            <a:custGeom>
              <a:avLst/>
              <a:gdLst/>
              <a:ahLst/>
              <a:cxnLst/>
              <a:rect l="l" t="t" r="r" b="b"/>
              <a:pathLst>
                <a:path w="882" h="534" extrusionOk="0">
                  <a:moveTo>
                    <a:pt x="564" y="1"/>
                  </a:moveTo>
                  <a:cubicBezTo>
                    <a:pt x="450" y="1"/>
                    <a:pt x="338" y="19"/>
                    <a:pt x="241" y="80"/>
                  </a:cubicBezTo>
                  <a:cubicBezTo>
                    <a:pt x="112" y="158"/>
                    <a:pt x="0" y="312"/>
                    <a:pt x="54" y="465"/>
                  </a:cubicBezTo>
                  <a:cubicBezTo>
                    <a:pt x="68" y="505"/>
                    <a:pt x="98" y="529"/>
                    <a:pt x="139" y="533"/>
                  </a:cubicBezTo>
                  <a:cubicBezTo>
                    <a:pt x="141" y="533"/>
                    <a:pt x="143" y="533"/>
                    <a:pt x="145" y="533"/>
                  </a:cubicBezTo>
                  <a:cubicBezTo>
                    <a:pt x="245" y="533"/>
                    <a:pt x="249" y="358"/>
                    <a:pt x="286" y="301"/>
                  </a:cubicBezTo>
                  <a:cubicBezTo>
                    <a:pt x="370" y="171"/>
                    <a:pt x="535" y="153"/>
                    <a:pt x="685" y="153"/>
                  </a:cubicBezTo>
                  <a:cubicBezTo>
                    <a:pt x="722" y="153"/>
                    <a:pt x="758" y="154"/>
                    <a:pt x="792" y="155"/>
                  </a:cubicBezTo>
                  <a:cubicBezTo>
                    <a:pt x="881" y="155"/>
                    <a:pt x="878" y="29"/>
                    <a:pt x="792" y="19"/>
                  </a:cubicBezTo>
                  <a:cubicBezTo>
                    <a:pt x="718" y="9"/>
                    <a:pt x="640" y="1"/>
                    <a:pt x="564" y="1"/>
                  </a:cubicBezTo>
                  <a:close/>
                </a:path>
              </a:pathLst>
            </a:custGeom>
            <a:solidFill>
              <a:srgbClr val="D68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83"/>
            <p:cNvSpPr/>
            <p:nvPr/>
          </p:nvSpPr>
          <p:spPr>
            <a:xfrm>
              <a:off x="2889581" y="2761566"/>
              <a:ext cx="91886" cy="25310"/>
            </a:xfrm>
            <a:custGeom>
              <a:avLst/>
              <a:gdLst/>
              <a:ahLst/>
              <a:cxnLst/>
              <a:rect l="l" t="t" r="r" b="b"/>
              <a:pathLst>
                <a:path w="1100" h="303" extrusionOk="0">
                  <a:moveTo>
                    <a:pt x="553" y="0"/>
                  </a:moveTo>
                  <a:cubicBezTo>
                    <a:pt x="394" y="0"/>
                    <a:pt x="233" y="48"/>
                    <a:pt x="81" y="140"/>
                  </a:cubicBezTo>
                  <a:cubicBezTo>
                    <a:pt x="1" y="188"/>
                    <a:pt x="51" y="302"/>
                    <a:pt x="125" y="302"/>
                  </a:cubicBezTo>
                  <a:cubicBezTo>
                    <a:pt x="139" y="302"/>
                    <a:pt x="154" y="298"/>
                    <a:pt x="169" y="289"/>
                  </a:cubicBezTo>
                  <a:cubicBezTo>
                    <a:pt x="307" y="207"/>
                    <a:pt x="468" y="168"/>
                    <a:pt x="629" y="168"/>
                  </a:cubicBezTo>
                  <a:cubicBezTo>
                    <a:pt x="761" y="168"/>
                    <a:pt x="893" y="194"/>
                    <a:pt x="1013" y="245"/>
                  </a:cubicBezTo>
                  <a:cubicBezTo>
                    <a:pt x="1018" y="247"/>
                    <a:pt x="1024" y="249"/>
                    <a:pt x="1030" y="249"/>
                  </a:cubicBezTo>
                  <a:cubicBezTo>
                    <a:pt x="1064" y="249"/>
                    <a:pt x="1099" y="210"/>
                    <a:pt x="1064" y="184"/>
                  </a:cubicBezTo>
                  <a:cubicBezTo>
                    <a:pt x="906" y="60"/>
                    <a:pt x="731" y="0"/>
                    <a:pt x="553" y="0"/>
                  </a:cubicBezTo>
                  <a:close/>
                </a:path>
              </a:pathLst>
            </a:custGeom>
            <a:solidFill>
              <a:srgbClr val="D68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83"/>
            <p:cNvSpPr/>
            <p:nvPr/>
          </p:nvSpPr>
          <p:spPr>
            <a:xfrm>
              <a:off x="3354690" y="3635650"/>
              <a:ext cx="152196" cy="1125600"/>
            </a:xfrm>
            <a:custGeom>
              <a:avLst/>
              <a:gdLst/>
              <a:ahLst/>
              <a:cxnLst/>
              <a:rect l="l" t="t" r="r" b="b"/>
              <a:pathLst>
                <a:path w="1822" h="13475" extrusionOk="0">
                  <a:moveTo>
                    <a:pt x="0" y="1"/>
                  </a:moveTo>
                  <a:lnTo>
                    <a:pt x="760" y="13474"/>
                  </a:lnTo>
                  <a:lnTo>
                    <a:pt x="1821" y="13474"/>
                  </a:lnTo>
                  <a:lnTo>
                    <a:pt x="1066" y="1"/>
                  </a:ln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83"/>
            <p:cNvSpPr/>
            <p:nvPr/>
          </p:nvSpPr>
          <p:spPr>
            <a:xfrm>
              <a:off x="1686963" y="3635650"/>
              <a:ext cx="149022" cy="1125600"/>
            </a:xfrm>
            <a:custGeom>
              <a:avLst/>
              <a:gdLst/>
              <a:ahLst/>
              <a:cxnLst/>
              <a:rect l="l" t="t" r="r" b="b"/>
              <a:pathLst>
                <a:path w="1784" h="13475" extrusionOk="0">
                  <a:moveTo>
                    <a:pt x="715" y="1"/>
                  </a:moveTo>
                  <a:lnTo>
                    <a:pt x="1" y="13474"/>
                  </a:lnTo>
                  <a:lnTo>
                    <a:pt x="1069" y="13474"/>
                  </a:lnTo>
                  <a:lnTo>
                    <a:pt x="1784" y="1"/>
                  </a:ln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83"/>
            <p:cNvSpPr/>
            <p:nvPr/>
          </p:nvSpPr>
          <p:spPr>
            <a:xfrm>
              <a:off x="1434027" y="3489385"/>
              <a:ext cx="2375497" cy="180848"/>
            </a:xfrm>
            <a:custGeom>
              <a:avLst/>
              <a:gdLst/>
              <a:ahLst/>
              <a:cxnLst/>
              <a:rect l="l" t="t" r="r" b="b"/>
              <a:pathLst>
                <a:path w="28438" h="2165" extrusionOk="0">
                  <a:moveTo>
                    <a:pt x="1" y="0"/>
                  </a:moveTo>
                  <a:lnTo>
                    <a:pt x="1" y="2164"/>
                  </a:lnTo>
                  <a:lnTo>
                    <a:pt x="28437" y="2164"/>
                  </a:lnTo>
                  <a:lnTo>
                    <a:pt x="284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83"/>
            <p:cNvSpPr/>
            <p:nvPr/>
          </p:nvSpPr>
          <p:spPr>
            <a:xfrm>
              <a:off x="3252697" y="3405852"/>
              <a:ext cx="473963" cy="138163"/>
            </a:xfrm>
            <a:custGeom>
              <a:avLst/>
              <a:gdLst/>
              <a:ahLst/>
              <a:cxnLst/>
              <a:rect l="l" t="t" r="r" b="b"/>
              <a:pathLst>
                <a:path w="5674" h="1654" extrusionOk="0">
                  <a:moveTo>
                    <a:pt x="1262" y="0"/>
                  </a:moveTo>
                  <a:cubicBezTo>
                    <a:pt x="915" y="0"/>
                    <a:pt x="1" y="820"/>
                    <a:pt x="1" y="1167"/>
                  </a:cubicBezTo>
                  <a:lnTo>
                    <a:pt x="272" y="1024"/>
                  </a:lnTo>
                  <a:cubicBezTo>
                    <a:pt x="272" y="1371"/>
                    <a:pt x="558" y="1654"/>
                    <a:pt x="905" y="1654"/>
                  </a:cubicBezTo>
                  <a:lnTo>
                    <a:pt x="4974" y="1654"/>
                  </a:lnTo>
                  <a:cubicBezTo>
                    <a:pt x="5271" y="1511"/>
                    <a:pt x="5271" y="1381"/>
                    <a:pt x="5451" y="1062"/>
                  </a:cubicBezTo>
                  <a:lnTo>
                    <a:pt x="5580" y="800"/>
                  </a:lnTo>
                  <a:cubicBezTo>
                    <a:pt x="5581" y="800"/>
                    <a:pt x="5581" y="800"/>
                    <a:pt x="5582" y="800"/>
                  </a:cubicBezTo>
                  <a:cubicBezTo>
                    <a:pt x="5623" y="800"/>
                    <a:pt x="5673" y="0"/>
                    <a:pt x="5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83"/>
            <p:cNvSpPr/>
            <p:nvPr/>
          </p:nvSpPr>
          <p:spPr>
            <a:xfrm>
              <a:off x="3252697" y="3479110"/>
              <a:ext cx="433200" cy="64905"/>
            </a:xfrm>
            <a:custGeom>
              <a:avLst/>
              <a:gdLst/>
              <a:ahLst/>
              <a:cxnLst/>
              <a:rect l="l" t="t" r="r" b="b"/>
              <a:pathLst>
                <a:path w="5186" h="777" extrusionOk="0">
                  <a:moveTo>
                    <a:pt x="388" y="1"/>
                  </a:moveTo>
                  <a:cubicBezTo>
                    <a:pt x="174" y="1"/>
                    <a:pt x="1" y="177"/>
                    <a:pt x="1" y="389"/>
                  </a:cubicBezTo>
                  <a:cubicBezTo>
                    <a:pt x="1" y="603"/>
                    <a:pt x="174" y="777"/>
                    <a:pt x="388" y="777"/>
                  </a:cubicBezTo>
                  <a:lnTo>
                    <a:pt x="4944" y="777"/>
                  </a:lnTo>
                  <a:cubicBezTo>
                    <a:pt x="5155" y="777"/>
                    <a:pt x="5186" y="582"/>
                    <a:pt x="4977" y="507"/>
                  </a:cubicBezTo>
                  <a:lnTo>
                    <a:pt x="5117" y="389"/>
                  </a:lnTo>
                  <a:cubicBezTo>
                    <a:pt x="5117" y="177"/>
                    <a:pt x="5155" y="1"/>
                    <a:pt x="4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83"/>
            <p:cNvSpPr/>
            <p:nvPr/>
          </p:nvSpPr>
          <p:spPr>
            <a:xfrm>
              <a:off x="3652066" y="3412034"/>
              <a:ext cx="73843" cy="110848"/>
            </a:xfrm>
            <a:custGeom>
              <a:avLst/>
              <a:gdLst/>
              <a:ahLst/>
              <a:cxnLst/>
              <a:rect l="l" t="t" r="r" b="b"/>
              <a:pathLst>
                <a:path w="884" h="1327" extrusionOk="0">
                  <a:moveTo>
                    <a:pt x="703" y="0"/>
                  </a:moveTo>
                  <a:lnTo>
                    <a:pt x="234" y="779"/>
                  </a:lnTo>
                  <a:cubicBezTo>
                    <a:pt x="234" y="779"/>
                    <a:pt x="1" y="1326"/>
                    <a:pt x="262" y="1326"/>
                  </a:cubicBezTo>
                  <a:cubicBezTo>
                    <a:pt x="291" y="1326"/>
                    <a:pt x="327" y="1319"/>
                    <a:pt x="370" y="1304"/>
                  </a:cubicBezTo>
                  <a:lnTo>
                    <a:pt x="823" y="637"/>
                  </a:lnTo>
                  <a:cubicBezTo>
                    <a:pt x="823" y="637"/>
                    <a:pt x="884" y="283"/>
                    <a:pt x="7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83"/>
            <p:cNvSpPr/>
            <p:nvPr/>
          </p:nvSpPr>
          <p:spPr>
            <a:xfrm>
              <a:off x="3272244" y="3329086"/>
              <a:ext cx="473713" cy="138246"/>
            </a:xfrm>
            <a:custGeom>
              <a:avLst/>
              <a:gdLst/>
              <a:ahLst/>
              <a:cxnLst/>
              <a:rect l="l" t="t" r="r" b="b"/>
              <a:pathLst>
                <a:path w="5671" h="1655" extrusionOk="0">
                  <a:moveTo>
                    <a:pt x="1263" y="1"/>
                  </a:moveTo>
                  <a:cubicBezTo>
                    <a:pt x="916" y="1"/>
                    <a:pt x="1" y="820"/>
                    <a:pt x="1" y="1167"/>
                  </a:cubicBezTo>
                  <a:lnTo>
                    <a:pt x="273" y="1021"/>
                  </a:lnTo>
                  <a:cubicBezTo>
                    <a:pt x="273" y="1368"/>
                    <a:pt x="559" y="1654"/>
                    <a:pt x="902" y="1654"/>
                  </a:cubicBezTo>
                  <a:lnTo>
                    <a:pt x="4972" y="1654"/>
                  </a:lnTo>
                  <a:cubicBezTo>
                    <a:pt x="5268" y="1507"/>
                    <a:pt x="5271" y="1378"/>
                    <a:pt x="5448" y="1062"/>
                  </a:cubicBezTo>
                  <a:lnTo>
                    <a:pt x="5580" y="800"/>
                  </a:lnTo>
                  <a:cubicBezTo>
                    <a:pt x="5581" y="800"/>
                    <a:pt x="5582" y="801"/>
                    <a:pt x="5582" y="801"/>
                  </a:cubicBezTo>
                  <a:cubicBezTo>
                    <a:pt x="5623" y="801"/>
                    <a:pt x="5670" y="1"/>
                    <a:pt x="53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83"/>
            <p:cNvSpPr/>
            <p:nvPr/>
          </p:nvSpPr>
          <p:spPr>
            <a:xfrm>
              <a:off x="3272244" y="3402427"/>
              <a:ext cx="432949" cy="64905"/>
            </a:xfrm>
            <a:custGeom>
              <a:avLst/>
              <a:gdLst/>
              <a:ahLst/>
              <a:cxnLst/>
              <a:rect l="l" t="t" r="r" b="b"/>
              <a:pathLst>
                <a:path w="5183" h="777" extrusionOk="0">
                  <a:moveTo>
                    <a:pt x="389" y="0"/>
                  </a:moveTo>
                  <a:cubicBezTo>
                    <a:pt x="175" y="0"/>
                    <a:pt x="1" y="173"/>
                    <a:pt x="1" y="388"/>
                  </a:cubicBezTo>
                  <a:cubicBezTo>
                    <a:pt x="1" y="602"/>
                    <a:pt x="175" y="776"/>
                    <a:pt x="389" y="776"/>
                  </a:cubicBezTo>
                  <a:lnTo>
                    <a:pt x="4941" y="776"/>
                  </a:lnTo>
                  <a:cubicBezTo>
                    <a:pt x="5156" y="776"/>
                    <a:pt x="5183" y="582"/>
                    <a:pt x="4975" y="503"/>
                  </a:cubicBezTo>
                  <a:lnTo>
                    <a:pt x="5118" y="388"/>
                  </a:lnTo>
                  <a:cubicBezTo>
                    <a:pt x="5118" y="173"/>
                    <a:pt x="5156" y="0"/>
                    <a:pt x="4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83"/>
            <p:cNvSpPr/>
            <p:nvPr/>
          </p:nvSpPr>
          <p:spPr>
            <a:xfrm>
              <a:off x="3671279" y="3335267"/>
              <a:ext cx="74010" cy="110764"/>
            </a:xfrm>
            <a:custGeom>
              <a:avLst/>
              <a:gdLst/>
              <a:ahLst/>
              <a:cxnLst/>
              <a:rect l="l" t="t" r="r" b="b"/>
              <a:pathLst>
                <a:path w="886" h="1326" extrusionOk="0">
                  <a:moveTo>
                    <a:pt x="705" y="1"/>
                  </a:moveTo>
                  <a:lnTo>
                    <a:pt x="236" y="780"/>
                  </a:lnTo>
                  <a:cubicBezTo>
                    <a:pt x="236" y="780"/>
                    <a:pt x="1" y="1326"/>
                    <a:pt x="267" y="1326"/>
                  </a:cubicBezTo>
                  <a:cubicBezTo>
                    <a:pt x="296" y="1326"/>
                    <a:pt x="332" y="1319"/>
                    <a:pt x="375" y="1304"/>
                  </a:cubicBezTo>
                  <a:lnTo>
                    <a:pt x="828" y="637"/>
                  </a:lnTo>
                  <a:cubicBezTo>
                    <a:pt x="828" y="637"/>
                    <a:pt x="885" y="280"/>
                    <a:pt x="7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83"/>
            <p:cNvSpPr/>
            <p:nvPr/>
          </p:nvSpPr>
          <p:spPr>
            <a:xfrm>
              <a:off x="1634087" y="3118584"/>
              <a:ext cx="273318" cy="404381"/>
            </a:xfrm>
            <a:custGeom>
              <a:avLst/>
              <a:gdLst/>
              <a:ahLst/>
              <a:cxnLst/>
              <a:rect l="l" t="t" r="r" b="b"/>
              <a:pathLst>
                <a:path w="3272" h="4841" extrusionOk="0">
                  <a:moveTo>
                    <a:pt x="1904" y="1"/>
                  </a:moveTo>
                  <a:cubicBezTo>
                    <a:pt x="1345" y="1"/>
                    <a:pt x="782" y="64"/>
                    <a:pt x="225" y="128"/>
                  </a:cubicBezTo>
                  <a:cubicBezTo>
                    <a:pt x="161" y="135"/>
                    <a:pt x="86" y="148"/>
                    <a:pt x="46" y="200"/>
                  </a:cubicBezTo>
                  <a:cubicBezTo>
                    <a:pt x="1" y="251"/>
                    <a:pt x="5" y="326"/>
                    <a:pt x="11" y="393"/>
                  </a:cubicBezTo>
                  <a:cubicBezTo>
                    <a:pt x="148" y="1871"/>
                    <a:pt x="352" y="3344"/>
                    <a:pt x="627" y="4800"/>
                  </a:cubicBezTo>
                  <a:lnTo>
                    <a:pt x="699" y="4793"/>
                  </a:lnTo>
                  <a:cubicBezTo>
                    <a:pt x="1243" y="4807"/>
                    <a:pt x="1784" y="4823"/>
                    <a:pt x="2328" y="4840"/>
                  </a:cubicBezTo>
                  <a:cubicBezTo>
                    <a:pt x="2386" y="4840"/>
                    <a:pt x="2444" y="4840"/>
                    <a:pt x="2495" y="4813"/>
                  </a:cubicBezTo>
                  <a:cubicBezTo>
                    <a:pt x="2566" y="4766"/>
                    <a:pt x="2587" y="4671"/>
                    <a:pt x="2601" y="4586"/>
                  </a:cubicBezTo>
                  <a:cubicBezTo>
                    <a:pt x="2825" y="3160"/>
                    <a:pt x="3050" y="1731"/>
                    <a:pt x="3271" y="305"/>
                  </a:cubicBezTo>
                  <a:lnTo>
                    <a:pt x="3077" y="118"/>
                  </a:lnTo>
                  <a:cubicBezTo>
                    <a:pt x="2691" y="32"/>
                    <a:pt x="2299" y="1"/>
                    <a:pt x="19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83"/>
            <p:cNvSpPr/>
            <p:nvPr/>
          </p:nvSpPr>
          <p:spPr>
            <a:xfrm>
              <a:off x="1699827" y="3258584"/>
              <a:ext cx="123127" cy="116611"/>
            </a:xfrm>
            <a:custGeom>
              <a:avLst/>
              <a:gdLst/>
              <a:ahLst/>
              <a:cxnLst/>
              <a:rect l="l" t="t" r="r" b="b"/>
              <a:pathLst>
                <a:path w="1474" h="1396" extrusionOk="0">
                  <a:moveTo>
                    <a:pt x="823" y="0"/>
                  </a:moveTo>
                  <a:lnTo>
                    <a:pt x="847" y="61"/>
                  </a:lnTo>
                  <a:cubicBezTo>
                    <a:pt x="786" y="28"/>
                    <a:pt x="719" y="13"/>
                    <a:pt x="651" y="13"/>
                  </a:cubicBezTo>
                  <a:cubicBezTo>
                    <a:pt x="507" y="13"/>
                    <a:pt x="359" y="81"/>
                    <a:pt x="255" y="187"/>
                  </a:cubicBezTo>
                  <a:cubicBezTo>
                    <a:pt x="0" y="446"/>
                    <a:pt x="0" y="909"/>
                    <a:pt x="248" y="1174"/>
                  </a:cubicBezTo>
                  <a:cubicBezTo>
                    <a:pt x="387" y="1321"/>
                    <a:pt x="588" y="1396"/>
                    <a:pt x="788" y="1396"/>
                  </a:cubicBezTo>
                  <a:cubicBezTo>
                    <a:pt x="951" y="1396"/>
                    <a:pt x="1114" y="1346"/>
                    <a:pt x="1242" y="1245"/>
                  </a:cubicBezTo>
                  <a:cubicBezTo>
                    <a:pt x="1296" y="1201"/>
                    <a:pt x="1347" y="1151"/>
                    <a:pt x="1382" y="1090"/>
                  </a:cubicBezTo>
                  <a:cubicBezTo>
                    <a:pt x="1459" y="960"/>
                    <a:pt x="1473" y="796"/>
                    <a:pt x="1436" y="650"/>
                  </a:cubicBezTo>
                  <a:cubicBezTo>
                    <a:pt x="1398" y="501"/>
                    <a:pt x="1320" y="368"/>
                    <a:pt x="1225" y="253"/>
                  </a:cubicBezTo>
                  <a:cubicBezTo>
                    <a:pt x="1123" y="126"/>
                    <a:pt x="986" y="8"/>
                    <a:pt x="8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83"/>
            <p:cNvSpPr/>
            <p:nvPr/>
          </p:nvSpPr>
          <p:spPr>
            <a:xfrm>
              <a:off x="1638932" y="3215649"/>
              <a:ext cx="254774" cy="22721"/>
            </a:xfrm>
            <a:custGeom>
              <a:avLst/>
              <a:gdLst/>
              <a:ahLst/>
              <a:cxnLst/>
              <a:rect l="l" t="t" r="r" b="b"/>
              <a:pathLst>
                <a:path w="3050" h="272" extrusionOk="0">
                  <a:moveTo>
                    <a:pt x="873" y="1"/>
                  </a:moveTo>
                  <a:cubicBezTo>
                    <a:pt x="601" y="1"/>
                    <a:pt x="334" y="10"/>
                    <a:pt x="79" y="28"/>
                  </a:cubicBezTo>
                  <a:cubicBezTo>
                    <a:pt x="2" y="32"/>
                    <a:pt x="1" y="150"/>
                    <a:pt x="75" y="150"/>
                  </a:cubicBezTo>
                  <a:cubicBezTo>
                    <a:pt x="77" y="150"/>
                    <a:pt x="78" y="150"/>
                    <a:pt x="79" y="150"/>
                  </a:cubicBezTo>
                  <a:cubicBezTo>
                    <a:pt x="199" y="142"/>
                    <a:pt x="319" y="138"/>
                    <a:pt x="438" y="138"/>
                  </a:cubicBezTo>
                  <a:cubicBezTo>
                    <a:pt x="1173" y="138"/>
                    <a:pt x="1904" y="271"/>
                    <a:pt x="2634" y="271"/>
                  </a:cubicBezTo>
                  <a:cubicBezTo>
                    <a:pt x="2768" y="271"/>
                    <a:pt x="2902" y="267"/>
                    <a:pt x="3036" y="256"/>
                  </a:cubicBezTo>
                  <a:cubicBezTo>
                    <a:pt x="3046" y="256"/>
                    <a:pt x="3050" y="239"/>
                    <a:pt x="3039" y="236"/>
                  </a:cubicBezTo>
                  <a:cubicBezTo>
                    <a:pt x="2372" y="69"/>
                    <a:pt x="1604" y="1"/>
                    <a:pt x="8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83"/>
            <p:cNvSpPr/>
            <p:nvPr/>
          </p:nvSpPr>
          <p:spPr>
            <a:xfrm>
              <a:off x="1663073" y="3408859"/>
              <a:ext cx="201063" cy="14618"/>
            </a:xfrm>
            <a:custGeom>
              <a:avLst/>
              <a:gdLst/>
              <a:ahLst/>
              <a:cxnLst/>
              <a:rect l="l" t="t" r="r" b="b"/>
              <a:pathLst>
                <a:path w="2407" h="175" extrusionOk="0">
                  <a:moveTo>
                    <a:pt x="1189" y="0"/>
                  </a:moveTo>
                  <a:cubicBezTo>
                    <a:pt x="820" y="0"/>
                    <a:pt x="451" y="15"/>
                    <a:pt x="93" y="15"/>
                  </a:cubicBezTo>
                  <a:cubicBezTo>
                    <a:pt x="1" y="15"/>
                    <a:pt x="1" y="158"/>
                    <a:pt x="93" y="158"/>
                  </a:cubicBezTo>
                  <a:cubicBezTo>
                    <a:pt x="140" y="157"/>
                    <a:pt x="188" y="157"/>
                    <a:pt x="235" y="157"/>
                  </a:cubicBezTo>
                  <a:cubicBezTo>
                    <a:pt x="622" y="157"/>
                    <a:pt x="1017" y="175"/>
                    <a:pt x="1409" y="175"/>
                  </a:cubicBezTo>
                  <a:cubicBezTo>
                    <a:pt x="1742" y="175"/>
                    <a:pt x="2074" y="162"/>
                    <a:pt x="2397" y="114"/>
                  </a:cubicBezTo>
                  <a:cubicBezTo>
                    <a:pt x="2406" y="110"/>
                    <a:pt x="2406" y="96"/>
                    <a:pt x="2397" y="93"/>
                  </a:cubicBezTo>
                  <a:cubicBezTo>
                    <a:pt x="2005" y="18"/>
                    <a:pt x="1597" y="0"/>
                    <a:pt x="1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83"/>
            <p:cNvSpPr/>
            <p:nvPr/>
          </p:nvSpPr>
          <p:spPr>
            <a:xfrm>
              <a:off x="1624731" y="3063870"/>
              <a:ext cx="298295" cy="99320"/>
            </a:xfrm>
            <a:custGeom>
              <a:avLst/>
              <a:gdLst/>
              <a:ahLst/>
              <a:cxnLst/>
              <a:rect l="l" t="t" r="r" b="b"/>
              <a:pathLst>
                <a:path w="3571" h="1189" extrusionOk="0">
                  <a:moveTo>
                    <a:pt x="1509" y="0"/>
                  </a:moveTo>
                  <a:cubicBezTo>
                    <a:pt x="1204" y="0"/>
                    <a:pt x="909" y="47"/>
                    <a:pt x="657" y="147"/>
                  </a:cubicBezTo>
                  <a:cubicBezTo>
                    <a:pt x="331" y="277"/>
                    <a:pt x="1" y="538"/>
                    <a:pt x="1" y="889"/>
                  </a:cubicBezTo>
                  <a:cubicBezTo>
                    <a:pt x="1" y="943"/>
                    <a:pt x="11" y="1004"/>
                    <a:pt x="56" y="1039"/>
                  </a:cubicBezTo>
                  <a:cubicBezTo>
                    <a:pt x="89" y="1066"/>
                    <a:pt x="141" y="1069"/>
                    <a:pt x="185" y="1069"/>
                  </a:cubicBezTo>
                  <a:cubicBezTo>
                    <a:pt x="1314" y="1110"/>
                    <a:pt x="2352" y="1147"/>
                    <a:pt x="3481" y="1188"/>
                  </a:cubicBezTo>
                  <a:lnTo>
                    <a:pt x="3570" y="1114"/>
                  </a:lnTo>
                  <a:cubicBezTo>
                    <a:pt x="3490" y="447"/>
                    <a:pt x="2455" y="0"/>
                    <a:pt x="15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1" name="Google Shape;1561;p83"/>
          <p:cNvGrpSpPr/>
          <p:nvPr/>
        </p:nvGrpSpPr>
        <p:grpSpPr>
          <a:xfrm>
            <a:off x="6240784" y="1844433"/>
            <a:ext cx="466679" cy="458892"/>
            <a:chOff x="2866317" y="3817357"/>
            <a:chExt cx="362920" cy="356865"/>
          </a:xfrm>
        </p:grpSpPr>
        <p:sp>
          <p:nvSpPr>
            <p:cNvPr id="1562" name="Google Shape;1562;p83"/>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83"/>
            <p:cNvSpPr/>
            <p:nvPr/>
          </p:nvSpPr>
          <p:spPr>
            <a:xfrm>
              <a:off x="3021457" y="3817357"/>
              <a:ext cx="207780" cy="356576"/>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83"/>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83"/>
          <p:cNvGrpSpPr/>
          <p:nvPr/>
        </p:nvGrpSpPr>
        <p:grpSpPr>
          <a:xfrm>
            <a:off x="6817425" y="1844433"/>
            <a:ext cx="466679" cy="458892"/>
            <a:chOff x="3314750" y="3817357"/>
            <a:chExt cx="362920" cy="356865"/>
          </a:xfrm>
        </p:grpSpPr>
        <p:sp>
          <p:nvSpPr>
            <p:cNvPr id="1566" name="Google Shape;1566;p83"/>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83"/>
            <p:cNvSpPr/>
            <p:nvPr/>
          </p:nvSpPr>
          <p:spPr>
            <a:xfrm>
              <a:off x="3469891" y="3817357"/>
              <a:ext cx="207780" cy="356865"/>
            </a:xfrm>
            <a:custGeom>
              <a:avLst/>
              <a:gdLst/>
              <a:ahLst/>
              <a:cxnLst/>
              <a:rect l="l" t="t" r="r" b="b"/>
              <a:pathLst>
                <a:path w="7926" h="13613" extrusionOk="0">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83"/>
            <p:cNvSpPr/>
            <p:nvPr/>
          </p:nvSpPr>
          <p:spPr>
            <a:xfrm>
              <a:off x="3379082" y="3881296"/>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83"/>
            <p:cNvSpPr/>
            <p:nvPr/>
          </p:nvSpPr>
          <p:spPr>
            <a:xfrm>
              <a:off x="3412768" y="3935430"/>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83"/>
            <p:cNvSpPr/>
            <p:nvPr/>
          </p:nvSpPr>
          <p:spPr>
            <a:xfrm>
              <a:off x="3539518" y="3910447"/>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1" name="Google Shape;1571;p83"/>
          <p:cNvGrpSpPr/>
          <p:nvPr/>
        </p:nvGrpSpPr>
        <p:grpSpPr>
          <a:xfrm>
            <a:off x="7394066" y="1844433"/>
            <a:ext cx="467185" cy="458522"/>
            <a:chOff x="3763184" y="3817357"/>
            <a:chExt cx="363314" cy="356576"/>
          </a:xfrm>
        </p:grpSpPr>
        <p:sp>
          <p:nvSpPr>
            <p:cNvPr id="1572" name="Google Shape;1572;p83"/>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83"/>
            <p:cNvSpPr/>
            <p:nvPr/>
          </p:nvSpPr>
          <p:spPr>
            <a:xfrm>
              <a:off x="3918324" y="3817357"/>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83"/>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83"/>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83"/>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584;p56"/>
          <p:cNvSpPr/>
          <p:nvPr/>
        </p:nvSpPr>
        <p:spPr>
          <a:xfrm>
            <a:off x="3809524" y="3642131"/>
            <a:ext cx="5334476" cy="618844"/>
          </a:xfrm>
          <a:custGeom>
            <a:avLst/>
            <a:gdLst/>
            <a:ahLst/>
            <a:cxnLst/>
            <a:rect l="l" t="t" r="r" b="b"/>
            <a:pathLst>
              <a:path w="69963" h="11820" extrusionOk="0">
                <a:moveTo>
                  <a:pt x="1" y="0"/>
                </a:moveTo>
                <a:lnTo>
                  <a:pt x="1" y="11820"/>
                </a:lnTo>
                <a:lnTo>
                  <a:pt x="69962" y="11820"/>
                </a:lnTo>
                <a:lnTo>
                  <a:pt x="69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71"/>
        <p:cNvGrpSpPr/>
        <p:nvPr/>
      </p:nvGrpSpPr>
      <p:grpSpPr>
        <a:xfrm>
          <a:off x="0" y="0"/>
          <a:ext cx="0" cy="0"/>
          <a:chOff x="0" y="0"/>
          <a:chExt cx="0" cy="0"/>
        </a:xfrm>
      </p:grpSpPr>
      <p:sp>
        <p:nvSpPr>
          <p:cNvPr id="672" name="Google Shape;672;p58"/>
          <p:cNvSpPr txBox="1">
            <a:spLocks noGrp="1"/>
          </p:cNvSpPr>
          <p:nvPr>
            <p:ph type="title" idx="2"/>
          </p:nvPr>
        </p:nvSpPr>
        <p:spPr>
          <a:xfrm>
            <a:off x="2643180" y="1121775"/>
            <a:ext cx="1059600" cy="52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673" name="Google Shape;673;p58"/>
          <p:cNvSpPr txBox="1">
            <a:spLocks noGrp="1"/>
          </p:cNvSpPr>
          <p:nvPr>
            <p:ph type="ctrTitle"/>
          </p:nvPr>
        </p:nvSpPr>
        <p:spPr>
          <a:xfrm>
            <a:off x="1922276" y="1591910"/>
            <a:ext cx="2501400" cy="6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Peluang itu Orisinil dan Tidak Meniru</a:t>
            </a:r>
            <a:endParaRPr sz="1600"/>
          </a:p>
        </p:txBody>
      </p:sp>
      <p:sp>
        <p:nvSpPr>
          <p:cNvPr id="675" name="Google Shape;675;p58"/>
          <p:cNvSpPr txBox="1">
            <a:spLocks noGrp="1"/>
          </p:cNvSpPr>
          <p:nvPr>
            <p:ph type="ctrTitle" idx="3"/>
          </p:nvPr>
        </p:nvSpPr>
        <p:spPr>
          <a:xfrm>
            <a:off x="4917638" y="1591910"/>
            <a:ext cx="2106900" cy="6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1600"/>
              <a:t>Ada Keyakinan untuk Mewujudkannya</a:t>
            </a:r>
            <a:endParaRPr sz="1600"/>
          </a:p>
        </p:txBody>
      </p:sp>
      <p:sp>
        <p:nvSpPr>
          <p:cNvPr id="677" name="Google Shape;677;p58"/>
          <p:cNvSpPr txBox="1">
            <a:spLocks noGrp="1"/>
          </p:cNvSpPr>
          <p:nvPr>
            <p:ph type="title" idx="5"/>
          </p:nvPr>
        </p:nvSpPr>
        <p:spPr>
          <a:xfrm>
            <a:off x="5441305" y="1121775"/>
            <a:ext cx="1059600" cy="52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678" name="Google Shape;678;p58"/>
          <p:cNvSpPr txBox="1">
            <a:spLocks noGrp="1"/>
          </p:cNvSpPr>
          <p:nvPr>
            <p:ph type="ctrTitle" idx="6"/>
          </p:nvPr>
        </p:nvSpPr>
        <p:spPr>
          <a:xfrm>
            <a:off x="323528" y="3219821"/>
            <a:ext cx="2592288" cy="144016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1600"/>
              <a:t>Peluang itu harus dapat mengantisipasi Perubahan, Persaingan, dan Kebutuhan Pasar di Masa yang Akan Datang</a:t>
            </a:r>
            <a:endParaRPr sz="1600"/>
          </a:p>
        </p:txBody>
      </p:sp>
      <p:sp>
        <p:nvSpPr>
          <p:cNvPr id="680" name="Google Shape;680;p58"/>
          <p:cNvSpPr txBox="1">
            <a:spLocks noGrp="1"/>
          </p:cNvSpPr>
          <p:nvPr>
            <p:ph type="title" idx="8"/>
          </p:nvPr>
        </p:nvSpPr>
        <p:spPr>
          <a:xfrm>
            <a:off x="1187624" y="2787774"/>
            <a:ext cx="892500" cy="52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682" name="Google Shape;682;p58"/>
          <p:cNvSpPr txBox="1">
            <a:spLocks noGrp="1"/>
          </p:cNvSpPr>
          <p:nvPr>
            <p:ph type="title" idx="14"/>
          </p:nvPr>
        </p:nvSpPr>
        <p:spPr>
          <a:xfrm>
            <a:off x="4042218" y="2807899"/>
            <a:ext cx="1059600" cy="52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683" name="Google Shape;683;p58"/>
          <p:cNvSpPr txBox="1">
            <a:spLocks noGrp="1"/>
          </p:cNvSpPr>
          <p:nvPr>
            <p:ph type="ctrTitle" idx="9"/>
          </p:nvPr>
        </p:nvSpPr>
        <p:spPr>
          <a:xfrm>
            <a:off x="3419872" y="3219822"/>
            <a:ext cx="2349582" cy="11910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1600"/>
              <a:t>Benar-benar Sesuai dengan Keinginan Agar Peluang Bisa Bertahan Lama</a:t>
            </a:r>
            <a:endParaRPr sz="1600"/>
          </a:p>
        </p:txBody>
      </p:sp>
      <p:sp>
        <p:nvSpPr>
          <p:cNvPr id="684" name="Google Shape;684;p58"/>
          <p:cNvSpPr/>
          <p:nvPr/>
        </p:nvSpPr>
        <p:spPr>
          <a:xfrm>
            <a:off x="4614825" y="1468313"/>
            <a:ext cx="5125872" cy="1436525"/>
          </a:xfrm>
          <a:custGeom>
            <a:avLst/>
            <a:gdLst/>
            <a:ahLst/>
            <a:cxnLst/>
            <a:rect l="l" t="t" r="r" b="b"/>
            <a:pathLst>
              <a:path w="188209" h="57461" extrusionOk="0">
                <a:moveTo>
                  <a:pt x="188209" y="241"/>
                </a:moveTo>
                <a:cubicBezTo>
                  <a:pt x="170919" y="-1684"/>
                  <a:pt x="155747" y="13796"/>
                  <a:pt x="141928" y="24363"/>
                </a:cubicBezTo>
                <a:cubicBezTo>
                  <a:pt x="129825" y="33618"/>
                  <a:pt x="115126" y="40151"/>
                  <a:pt x="100135" y="42875"/>
                </a:cubicBezTo>
                <a:cubicBezTo>
                  <a:pt x="72617" y="47875"/>
                  <a:pt x="42938" y="36977"/>
                  <a:pt x="16268" y="45400"/>
                </a:cubicBezTo>
                <a:cubicBezTo>
                  <a:pt x="9831" y="47433"/>
                  <a:pt x="2369" y="51140"/>
                  <a:pt x="0" y="57461"/>
                </a:cubicBezTo>
              </a:path>
            </a:pathLst>
          </a:custGeom>
          <a:noFill/>
          <a:ln w="19050" cap="flat" cmpd="sng">
            <a:solidFill>
              <a:schemeClr val="accent4"/>
            </a:solidFill>
            <a:prstDash val="dot"/>
            <a:round/>
            <a:headEnd type="none" w="med" len="med"/>
            <a:tailEnd type="none" w="med" len="med"/>
          </a:ln>
        </p:spPr>
      </p:sp>
      <p:sp>
        <p:nvSpPr>
          <p:cNvPr id="685" name="Google Shape;685;p58"/>
          <p:cNvSpPr txBox="1">
            <a:spLocks noGrp="1"/>
          </p:cNvSpPr>
          <p:nvPr>
            <p:ph type="ctrTitle" idx="15"/>
          </p:nvPr>
        </p:nvSpPr>
        <p:spPr>
          <a:xfrm>
            <a:off x="6084168" y="3219822"/>
            <a:ext cx="2520280" cy="10801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1600"/>
              <a:t>Tingkat Visibilitas (Kelayakan Usaha) Benar-Benar Teruji untuk Dilakukan Riset dan </a:t>
            </a:r>
            <a:r>
              <a:rPr lang="en-ID" sz="1600" i="1"/>
              <a:t>Trial</a:t>
            </a:r>
            <a:endParaRPr sz="1600"/>
          </a:p>
        </p:txBody>
      </p:sp>
      <p:sp>
        <p:nvSpPr>
          <p:cNvPr id="687" name="Google Shape;687;p58"/>
          <p:cNvSpPr txBox="1">
            <a:spLocks noGrp="1"/>
          </p:cNvSpPr>
          <p:nvPr>
            <p:ph type="title" idx="17"/>
          </p:nvPr>
        </p:nvSpPr>
        <p:spPr>
          <a:xfrm>
            <a:off x="6840343" y="2807899"/>
            <a:ext cx="1059600" cy="52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18" name="Google Shape;666;p57"/>
          <p:cNvSpPr txBox="1">
            <a:spLocks/>
          </p:cNvSpPr>
          <p:nvPr/>
        </p:nvSpPr>
        <p:spPr>
          <a:xfrm>
            <a:off x="713850" y="339502"/>
            <a:ext cx="6789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2400"/>
              <a:buFont typeface="Black Han Sans"/>
              <a:buNone/>
              <a:defRPr sz="1800" b="0" i="0" u="none" strike="noStrike" cap="none">
                <a:solidFill>
                  <a:schemeClr val="accent4"/>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accent4"/>
              </a:buClr>
              <a:buSzPts val="5200"/>
              <a:buFont typeface="Roboto Slab"/>
              <a:buNone/>
              <a:defRPr sz="5200" b="1" i="0" u="none" strike="noStrike" cap="none">
                <a:solidFill>
                  <a:schemeClr val="accent4"/>
                </a:solidFill>
                <a:latin typeface="Roboto Slab"/>
                <a:ea typeface="Roboto Slab"/>
                <a:cs typeface="Roboto Slab"/>
                <a:sym typeface="Roboto Slab"/>
              </a:defRPr>
            </a:lvl2pPr>
            <a:lvl3pPr marR="0" lvl="2" algn="ctr" rtl="0">
              <a:lnSpc>
                <a:spcPct val="100000"/>
              </a:lnSpc>
              <a:spcBef>
                <a:spcPts val="0"/>
              </a:spcBef>
              <a:spcAft>
                <a:spcPts val="0"/>
              </a:spcAft>
              <a:buClr>
                <a:schemeClr val="accent4"/>
              </a:buClr>
              <a:buSzPts val="5200"/>
              <a:buFont typeface="Roboto Slab"/>
              <a:buNone/>
              <a:defRPr sz="5200" b="1" i="0" u="none" strike="noStrike" cap="none">
                <a:solidFill>
                  <a:schemeClr val="accent4"/>
                </a:solidFill>
                <a:latin typeface="Roboto Slab"/>
                <a:ea typeface="Roboto Slab"/>
                <a:cs typeface="Roboto Slab"/>
                <a:sym typeface="Roboto Slab"/>
              </a:defRPr>
            </a:lvl3pPr>
            <a:lvl4pPr marR="0" lvl="3" algn="ctr" rtl="0">
              <a:lnSpc>
                <a:spcPct val="100000"/>
              </a:lnSpc>
              <a:spcBef>
                <a:spcPts val="0"/>
              </a:spcBef>
              <a:spcAft>
                <a:spcPts val="0"/>
              </a:spcAft>
              <a:buClr>
                <a:schemeClr val="accent4"/>
              </a:buClr>
              <a:buSzPts val="5200"/>
              <a:buFont typeface="Roboto Slab"/>
              <a:buNone/>
              <a:defRPr sz="5200" b="1" i="0" u="none" strike="noStrike" cap="none">
                <a:solidFill>
                  <a:schemeClr val="accent4"/>
                </a:solidFill>
                <a:latin typeface="Roboto Slab"/>
                <a:ea typeface="Roboto Slab"/>
                <a:cs typeface="Roboto Slab"/>
                <a:sym typeface="Roboto Slab"/>
              </a:defRPr>
            </a:lvl4pPr>
            <a:lvl5pPr marR="0" lvl="4" algn="ctr" rtl="0">
              <a:lnSpc>
                <a:spcPct val="100000"/>
              </a:lnSpc>
              <a:spcBef>
                <a:spcPts val="0"/>
              </a:spcBef>
              <a:spcAft>
                <a:spcPts val="0"/>
              </a:spcAft>
              <a:buClr>
                <a:schemeClr val="accent4"/>
              </a:buClr>
              <a:buSzPts val="5200"/>
              <a:buFont typeface="Roboto Slab"/>
              <a:buNone/>
              <a:defRPr sz="5200" b="1" i="0" u="none" strike="noStrike" cap="none">
                <a:solidFill>
                  <a:schemeClr val="accent4"/>
                </a:solidFill>
                <a:latin typeface="Roboto Slab"/>
                <a:ea typeface="Roboto Slab"/>
                <a:cs typeface="Roboto Slab"/>
                <a:sym typeface="Roboto Slab"/>
              </a:defRPr>
            </a:lvl5pPr>
            <a:lvl6pPr marR="0" lvl="5" algn="ctr" rtl="0">
              <a:lnSpc>
                <a:spcPct val="100000"/>
              </a:lnSpc>
              <a:spcBef>
                <a:spcPts val="0"/>
              </a:spcBef>
              <a:spcAft>
                <a:spcPts val="0"/>
              </a:spcAft>
              <a:buClr>
                <a:schemeClr val="accent4"/>
              </a:buClr>
              <a:buSzPts val="5200"/>
              <a:buFont typeface="Roboto Slab"/>
              <a:buNone/>
              <a:defRPr sz="5200" b="1" i="0" u="none" strike="noStrike" cap="none">
                <a:solidFill>
                  <a:schemeClr val="accent4"/>
                </a:solidFill>
                <a:latin typeface="Roboto Slab"/>
                <a:ea typeface="Roboto Slab"/>
                <a:cs typeface="Roboto Slab"/>
                <a:sym typeface="Roboto Slab"/>
              </a:defRPr>
            </a:lvl6pPr>
            <a:lvl7pPr marR="0" lvl="6" algn="ctr" rtl="0">
              <a:lnSpc>
                <a:spcPct val="100000"/>
              </a:lnSpc>
              <a:spcBef>
                <a:spcPts val="0"/>
              </a:spcBef>
              <a:spcAft>
                <a:spcPts val="0"/>
              </a:spcAft>
              <a:buClr>
                <a:schemeClr val="accent4"/>
              </a:buClr>
              <a:buSzPts val="5200"/>
              <a:buFont typeface="Roboto Slab"/>
              <a:buNone/>
              <a:defRPr sz="5200" b="1" i="0" u="none" strike="noStrike" cap="none">
                <a:solidFill>
                  <a:schemeClr val="accent4"/>
                </a:solidFill>
                <a:latin typeface="Roboto Slab"/>
                <a:ea typeface="Roboto Slab"/>
                <a:cs typeface="Roboto Slab"/>
                <a:sym typeface="Roboto Slab"/>
              </a:defRPr>
            </a:lvl7pPr>
            <a:lvl8pPr marR="0" lvl="7" algn="ctr" rtl="0">
              <a:lnSpc>
                <a:spcPct val="100000"/>
              </a:lnSpc>
              <a:spcBef>
                <a:spcPts val="0"/>
              </a:spcBef>
              <a:spcAft>
                <a:spcPts val="0"/>
              </a:spcAft>
              <a:buClr>
                <a:schemeClr val="accent4"/>
              </a:buClr>
              <a:buSzPts val="5200"/>
              <a:buFont typeface="Roboto Slab"/>
              <a:buNone/>
              <a:defRPr sz="5200" b="1" i="0" u="none" strike="noStrike" cap="none">
                <a:solidFill>
                  <a:schemeClr val="accent4"/>
                </a:solidFill>
                <a:latin typeface="Roboto Slab"/>
                <a:ea typeface="Roboto Slab"/>
                <a:cs typeface="Roboto Slab"/>
                <a:sym typeface="Roboto Slab"/>
              </a:defRPr>
            </a:lvl8pPr>
            <a:lvl9pPr marR="0" lvl="8" algn="ctr" rtl="0">
              <a:lnSpc>
                <a:spcPct val="100000"/>
              </a:lnSpc>
              <a:spcBef>
                <a:spcPts val="0"/>
              </a:spcBef>
              <a:spcAft>
                <a:spcPts val="0"/>
              </a:spcAft>
              <a:buClr>
                <a:schemeClr val="accent4"/>
              </a:buClr>
              <a:buSzPts val="5200"/>
              <a:buFont typeface="Roboto Slab"/>
              <a:buNone/>
              <a:defRPr sz="5200" b="1" i="0" u="none" strike="noStrike" cap="none">
                <a:solidFill>
                  <a:schemeClr val="accent4"/>
                </a:solidFill>
                <a:latin typeface="Roboto Slab"/>
                <a:ea typeface="Roboto Slab"/>
                <a:cs typeface="Roboto Slab"/>
                <a:sym typeface="Roboto Slab"/>
              </a:defRPr>
            </a:lvl9pPr>
          </a:lstStyle>
          <a:p>
            <a:pPr algn="l"/>
            <a:r>
              <a:rPr lang="en-ID" sz="2800"/>
              <a:t>Ciri-Ciri Peluang Usaha yang Baik</a:t>
            </a:r>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16"/>
        <p:cNvGrpSpPr/>
        <p:nvPr/>
      </p:nvGrpSpPr>
      <p:grpSpPr>
        <a:xfrm>
          <a:off x="0" y="0"/>
          <a:ext cx="0" cy="0"/>
          <a:chOff x="0" y="0"/>
          <a:chExt cx="0" cy="0"/>
        </a:xfrm>
      </p:grpSpPr>
      <p:grpSp>
        <p:nvGrpSpPr>
          <p:cNvPr id="817" name="Google Shape;817;p62"/>
          <p:cNvGrpSpPr/>
          <p:nvPr/>
        </p:nvGrpSpPr>
        <p:grpSpPr>
          <a:xfrm>
            <a:off x="6436210" y="2923543"/>
            <a:ext cx="512229" cy="512303"/>
            <a:chOff x="7414946" y="3220873"/>
            <a:chExt cx="360091" cy="360117"/>
          </a:xfrm>
        </p:grpSpPr>
        <p:sp>
          <p:nvSpPr>
            <p:cNvPr id="818" name="Google Shape;818;p62"/>
            <p:cNvSpPr/>
            <p:nvPr/>
          </p:nvSpPr>
          <p:spPr>
            <a:xfrm>
              <a:off x="7414946" y="3305234"/>
              <a:ext cx="151619" cy="195389"/>
            </a:xfrm>
            <a:custGeom>
              <a:avLst/>
              <a:gdLst/>
              <a:ahLst/>
              <a:cxnLst/>
              <a:rect l="l" t="t" r="r" b="b"/>
              <a:pathLst>
                <a:path w="5771" h="7437" extrusionOk="0">
                  <a:moveTo>
                    <a:pt x="0" y="1"/>
                  </a:moveTo>
                  <a:lnTo>
                    <a:pt x="0" y="4572"/>
                  </a:lnTo>
                  <a:lnTo>
                    <a:pt x="5771" y="7437"/>
                  </a:lnTo>
                  <a:lnTo>
                    <a:pt x="4571" y="1360"/>
                  </a:lnTo>
                  <a:lnTo>
                    <a:pt x="902" y="272"/>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2"/>
            <p:cNvSpPr/>
            <p:nvPr/>
          </p:nvSpPr>
          <p:spPr>
            <a:xfrm>
              <a:off x="7414946" y="3425326"/>
              <a:ext cx="143789" cy="155665"/>
            </a:xfrm>
            <a:custGeom>
              <a:avLst/>
              <a:gdLst/>
              <a:ahLst/>
              <a:cxnLst/>
              <a:rect l="l" t="t" r="r" b="b"/>
              <a:pathLst>
                <a:path w="5473" h="5925" extrusionOk="0">
                  <a:moveTo>
                    <a:pt x="0" y="1"/>
                  </a:moveTo>
                  <a:lnTo>
                    <a:pt x="0" y="4572"/>
                  </a:lnTo>
                  <a:lnTo>
                    <a:pt x="4571" y="5924"/>
                  </a:lnTo>
                  <a:lnTo>
                    <a:pt x="5473" y="3642"/>
                  </a:lnTo>
                  <a:lnTo>
                    <a:pt x="4571" y="135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62"/>
            <p:cNvSpPr/>
            <p:nvPr/>
          </p:nvSpPr>
          <p:spPr>
            <a:xfrm>
              <a:off x="7735471" y="3430265"/>
              <a:ext cx="39566" cy="150725"/>
            </a:xfrm>
            <a:custGeom>
              <a:avLst/>
              <a:gdLst/>
              <a:ahLst/>
              <a:cxnLst/>
              <a:rect l="l" t="t" r="r" b="b"/>
              <a:pathLst>
                <a:path w="1506" h="5737" extrusionOk="0">
                  <a:moveTo>
                    <a:pt x="1" y="0"/>
                  </a:moveTo>
                  <a:lnTo>
                    <a:pt x="604" y="5466"/>
                  </a:lnTo>
                  <a:lnTo>
                    <a:pt x="1506" y="5736"/>
                  </a:lnTo>
                  <a:lnTo>
                    <a:pt x="1506" y="1165"/>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62"/>
            <p:cNvSpPr/>
            <p:nvPr/>
          </p:nvSpPr>
          <p:spPr>
            <a:xfrm>
              <a:off x="7623418" y="3393641"/>
              <a:ext cx="127947" cy="180229"/>
            </a:xfrm>
            <a:custGeom>
              <a:avLst/>
              <a:gdLst/>
              <a:ahLst/>
              <a:cxnLst/>
              <a:rect l="l" t="t" r="r" b="b"/>
              <a:pathLst>
                <a:path w="4870" h="6860" extrusionOk="0">
                  <a:moveTo>
                    <a:pt x="0" y="0"/>
                  </a:moveTo>
                  <a:lnTo>
                    <a:pt x="1200" y="5778"/>
                  </a:lnTo>
                  <a:lnTo>
                    <a:pt x="4869" y="6860"/>
                  </a:lnTo>
                  <a:lnTo>
                    <a:pt x="4869" y="2296"/>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62"/>
            <p:cNvSpPr/>
            <p:nvPr/>
          </p:nvSpPr>
          <p:spPr>
            <a:xfrm>
              <a:off x="7535038" y="3420045"/>
              <a:ext cx="119908" cy="160945"/>
            </a:xfrm>
            <a:custGeom>
              <a:avLst/>
              <a:gdLst/>
              <a:ahLst/>
              <a:cxnLst/>
              <a:rect l="l" t="t" r="r" b="b"/>
              <a:pathLst>
                <a:path w="4564" h="6126" extrusionOk="0">
                  <a:moveTo>
                    <a:pt x="2282" y="1"/>
                  </a:moveTo>
                  <a:lnTo>
                    <a:pt x="0" y="1554"/>
                  </a:lnTo>
                  <a:lnTo>
                    <a:pt x="0" y="6125"/>
                  </a:lnTo>
                  <a:lnTo>
                    <a:pt x="4564" y="4773"/>
                  </a:lnTo>
                  <a:lnTo>
                    <a:pt x="4564" y="202"/>
                  </a:lnTo>
                  <a:lnTo>
                    <a:pt x="22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62"/>
            <p:cNvSpPr/>
            <p:nvPr/>
          </p:nvSpPr>
          <p:spPr>
            <a:xfrm>
              <a:off x="7735471" y="3333845"/>
              <a:ext cx="39566" cy="127054"/>
            </a:xfrm>
            <a:custGeom>
              <a:avLst/>
              <a:gdLst/>
              <a:ahLst/>
              <a:cxnLst/>
              <a:rect l="l" t="t" r="r" b="b"/>
              <a:pathLst>
                <a:path w="1506" h="4836" extrusionOk="0">
                  <a:moveTo>
                    <a:pt x="604" y="1"/>
                  </a:moveTo>
                  <a:lnTo>
                    <a:pt x="1" y="2290"/>
                  </a:lnTo>
                  <a:lnTo>
                    <a:pt x="604" y="4572"/>
                  </a:lnTo>
                  <a:lnTo>
                    <a:pt x="1506" y="4835"/>
                  </a:lnTo>
                  <a:lnTo>
                    <a:pt x="1506" y="271"/>
                  </a:lnTo>
                  <a:lnTo>
                    <a:pt x="6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62"/>
            <p:cNvSpPr/>
            <p:nvPr/>
          </p:nvSpPr>
          <p:spPr>
            <a:xfrm>
              <a:off x="7631248" y="3305234"/>
              <a:ext cx="120118" cy="148729"/>
            </a:xfrm>
            <a:custGeom>
              <a:avLst/>
              <a:gdLst/>
              <a:ahLst/>
              <a:cxnLst/>
              <a:rect l="l" t="t" r="r" b="b"/>
              <a:pathLst>
                <a:path w="4572" h="5661" extrusionOk="0">
                  <a:moveTo>
                    <a:pt x="902" y="1"/>
                  </a:moveTo>
                  <a:lnTo>
                    <a:pt x="0" y="2290"/>
                  </a:lnTo>
                  <a:lnTo>
                    <a:pt x="902" y="4572"/>
                  </a:lnTo>
                  <a:lnTo>
                    <a:pt x="4571" y="5661"/>
                  </a:lnTo>
                  <a:lnTo>
                    <a:pt x="4571" y="1090"/>
                  </a:lnTo>
                  <a:lnTo>
                    <a:pt x="9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62"/>
            <p:cNvSpPr/>
            <p:nvPr/>
          </p:nvSpPr>
          <p:spPr>
            <a:xfrm>
              <a:off x="7535038" y="3305234"/>
              <a:ext cx="119908" cy="155665"/>
            </a:xfrm>
            <a:custGeom>
              <a:avLst/>
              <a:gdLst/>
              <a:ahLst/>
              <a:cxnLst/>
              <a:rect l="l" t="t" r="r" b="b"/>
              <a:pathLst>
                <a:path w="4564" h="5925" extrusionOk="0">
                  <a:moveTo>
                    <a:pt x="4564" y="1"/>
                  </a:moveTo>
                  <a:lnTo>
                    <a:pt x="0" y="1360"/>
                  </a:lnTo>
                  <a:lnTo>
                    <a:pt x="0" y="5924"/>
                  </a:lnTo>
                  <a:lnTo>
                    <a:pt x="4564" y="4572"/>
                  </a:lnTo>
                  <a:lnTo>
                    <a:pt x="45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62"/>
            <p:cNvSpPr/>
            <p:nvPr/>
          </p:nvSpPr>
          <p:spPr>
            <a:xfrm>
              <a:off x="7654945" y="3220873"/>
              <a:ext cx="67258" cy="180807"/>
            </a:xfrm>
            <a:custGeom>
              <a:avLst/>
              <a:gdLst/>
              <a:ahLst/>
              <a:cxnLst/>
              <a:rect l="l" t="t" r="r" b="b"/>
              <a:pathLst>
                <a:path w="2560" h="6882" extrusionOk="0">
                  <a:moveTo>
                    <a:pt x="0" y="1"/>
                  </a:moveTo>
                  <a:lnTo>
                    <a:pt x="0" y="6881"/>
                  </a:lnTo>
                  <a:cubicBezTo>
                    <a:pt x="0" y="6881"/>
                    <a:pt x="2559" y="4322"/>
                    <a:pt x="2559" y="2560"/>
                  </a:cubicBezTo>
                  <a:cubicBezTo>
                    <a:pt x="2559" y="1145"/>
                    <a:pt x="1415"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62"/>
            <p:cNvSpPr/>
            <p:nvPr/>
          </p:nvSpPr>
          <p:spPr>
            <a:xfrm>
              <a:off x="7587688" y="3220873"/>
              <a:ext cx="118831" cy="180807"/>
            </a:xfrm>
            <a:custGeom>
              <a:avLst/>
              <a:gdLst/>
              <a:ahLst/>
              <a:cxnLst/>
              <a:rect l="l" t="t" r="r" b="b"/>
              <a:pathLst>
                <a:path w="4523" h="6882" extrusionOk="0">
                  <a:moveTo>
                    <a:pt x="2560" y="1"/>
                  </a:moveTo>
                  <a:cubicBezTo>
                    <a:pt x="1145" y="1"/>
                    <a:pt x="1" y="1145"/>
                    <a:pt x="1" y="2560"/>
                  </a:cubicBezTo>
                  <a:cubicBezTo>
                    <a:pt x="1" y="4322"/>
                    <a:pt x="2560" y="6881"/>
                    <a:pt x="2560" y="6881"/>
                  </a:cubicBezTo>
                  <a:cubicBezTo>
                    <a:pt x="2560" y="6881"/>
                    <a:pt x="4523" y="4322"/>
                    <a:pt x="4523" y="2560"/>
                  </a:cubicBezTo>
                  <a:cubicBezTo>
                    <a:pt x="4523" y="1152"/>
                    <a:pt x="3642" y="1"/>
                    <a:pt x="25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62"/>
            <p:cNvSpPr/>
            <p:nvPr/>
          </p:nvSpPr>
          <p:spPr>
            <a:xfrm>
              <a:off x="7607366" y="3252479"/>
              <a:ext cx="83310" cy="71382"/>
            </a:xfrm>
            <a:custGeom>
              <a:avLst/>
              <a:gdLst/>
              <a:ahLst/>
              <a:cxnLst/>
              <a:rect l="l" t="t" r="r" b="b"/>
              <a:pathLst>
                <a:path w="3171" h="2717" extrusionOk="0">
                  <a:moveTo>
                    <a:pt x="1803" y="0"/>
                  </a:moveTo>
                  <a:cubicBezTo>
                    <a:pt x="1470" y="0"/>
                    <a:pt x="1130" y="124"/>
                    <a:pt x="854" y="400"/>
                  </a:cubicBezTo>
                  <a:cubicBezTo>
                    <a:pt x="1" y="1253"/>
                    <a:pt x="604" y="2716"/>
                    <a:pt x="1811" y="2716"/>
                  </a:cubicBezTo>
                  <a:cubicBezTo>
                    <a:pt x="2560" y="2710"/>
                    <a:pt x="3164" y="2106"/>
                    <a:pt x="3171" y="1357"/>
                  </a:cubicBezTo>
                  <a:cubicBezTo>
                    <a:pt x="3171" y="541"/>
                    <a:pt x="2501" y="0"/>
                    <a:pt x="1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9" name="Google Shape;829;p62"/>
          <p:cNvSpPr txBox="1">
            <a:spLocks noGrp="1"/>
          </p:cNvSpPr>
          <p:nvPr>
            <p:ph type="title"/>
          </p:nvPr>
        </p:nvSpPr>
        <p:spPr>
          <a:xfrm>
            <a:off x="179512" y="270858"/>
            <a:ext cx="745855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Contoh Peluang Usaha di Bidang Perangkat Keras</a:t>
            </a:r>
            <a:endParaRPr sz="2400"/>
          </a:p>
        </p:txBody>
      </p:sp>
      <p:sp>
        <p:nvSpPr>
          <p:cNvPr id="830" name="Google Shape;830;p62"/>
          <p:cNvSpPr txBox="1">
            <a:spLocks noGrp="1"/>
          </p:cNvSpPr>
          <p:nvPr>
            <p:ph type="title" idx="2"/>
          </p:nvPr>
        </p:nvSpPr>
        <p:spPr>
          <a:xfrm>
            <a:off x="3062950" y="2052875"/>
            <a:ext cx="3018300" cy="8161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a:t>Pembuatan Usaha Produk Casing Komputer</a:t>
            </a:r>
            <a:endParaRPr/>
          </a:p>
        </p:txBody>
      </p:sp>
      <p:sp>
        <p:nvSpPr>
          <p:cNvPr id="832" name="Google Shape;832;p62"/>
          <p:cNvSpPr txBox="1">
            <a:spLocks noGrp="1"/>
          </p:cNvSpPr>
          <p:nvPr>
            <p:ph type="title" idx="3"/>
          </p:nvPr>
        </p:nvSpPr>
        <p:spPr>
          <a:xfrm>
            <a:off x="942525" y="3469850"/>
            <a:ext cx="3018300" cy="9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Peluang Usaha Bisnis Drone untuk Kegiatan Pertanian</a:t>
            </a:r>
            <a:endParaRPr/>
          </a:p>
        </p:txBody>
      </p:sp>
      <p:sp>
        <p:nvSpPr>
          <p:cNvPr id="834" name="Google Shape;834;p62"/>
          <p:cNvSpPr txBox="1">
            <a:spLocks noGrp="1"/>
          </p:cNvSpPr>
          <p:nvPr>
            <p:ph type="title" idx="5"/>
          </p:nvPr>
        </p:nvSpPr>
        <p:spPr>
          <a:xfrm>
            <a:off x="5298116" y="3405050"/>
            <a:ext cx="3018300" cy="75087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a:t>Peluang Usaha Pembuatan Wajan Bolik</a:t>
            </a:r>
            <a:endParaRPr/>
          </a:p>
        </p:txBody>
      </p:sp>
      <p:grpSp>
        <p:nvGrpSpPr>
          <p:cNvPr id="836" name="Google Shape;836;p62"/>
          <p:cNvGrpSpPr/>
          <p:nvPr/>
        </p:nvGrpSpPr>
        <p:grpSpPr>
          <a:xfrm>
            <a:off x="2220369" y="2868991"/>
            <a:ext cx="462612" cy="512313"/>
            <a:chOff x="862507" y="2885984"/>
            <a:chExt cx="329590" cy="365000"/>
          </a:xfrm>
        </p:grpSpPr>
        <p:sp>
          <p:nvSpPr>
            <p:cNvPr id="837" name="Google Shape;837;p62"/>
            <p:cNvSpPr/>
            <p:nvPr/>
          </p:nvSpPr>
          <p:spPr>
            <a:xfrm>
              <a:off x="862821" y="2975834"/>
              <a:ext cx="313854" cy="275150"/>
            </a:xfrm>
            <a:custGeom>
              <a:avLst/>
              <a:gdLst/>
              <a:ahLst/>
              <a:cxnLst/>
              <a:rect l="l" t="t" r="r" b="b"/>
              <a:pathLst>
                <a:path w="20962" h="18377" extrusionOk="0">
                  <a:moveTo>
                    <a:pt x="6174" y="1"/>
                  </a:moveTo>
                  <a:cubicBezTo>
                    <a:pt x="5746" y="1"/>
                    <a:pt x="5321" y="44"/>
                    <a:pt x="4920" y="148"/>
                  </a:cubicBezTo>
                  <a:cubicBezTo>
                    <a:pt x="2523" y="779"/>
                    <a:pt x="1" y="3344"/>
                    <a:pt x="1" y="7570"/>
                  </a:cubicBezTo>
                  <a:cubicBezTo>
                    <a:pt x="1" y="10450"/>
                    <a:pt x="1809" y="14403"/>
                    <a:pt x="4058" y="16631"/>
                  </a:cubicBezTo>
                  <a:cubicBezTo>
                    <a:pt x="5130" y="17704"/>
                    <a:pt x="6287" y="18376"/>
                    <a:pt x="7380" y="18376"/>
                  </a:cubicBezTo>
                  <a:cubicBezTo>
                    <a:pt x="8032" y="18376"/>
                    <a:pt x="8663" y="18271"/>
                    <a:pt x="9293" y="18103"/>
                  </a:cubicBezTo>
                  <a:cubicBezTo>
                    <a:pt x="9682" y="17988"/>
                    <a:pt x="10082" y="17930"/>
                    <a:pt x="10481" y="17930"/>
                  </a:cubicBezTo>
                  <a:cubicBezTo>
                    <a:pt x="10881" y="17930"/>
                    <a:pt x="11280" y="17988"/>
                    <a:pt x="11669" y="18103"/>
                  </a:cubicBezTo>
                  <a:cubicBezTo>
                    <a:pt x="12279" y="18271"/>
                    <a:pt x="12931" y="18376"/>
                    <a:pt x="13561" y="18376"/>
                  </a:cubicBezTo>
                  <a:cubicBezTo>
                    <a:pt x="14612" y="18376"/>
                    <a:pt x="15727" y="17767"/>
                    <a:pt x="16736" y="16779"/>
                  </a:cubicBezTo>
                  <a:cubicBezTo>
                    <a:pt x="19049" y="14571"/>
                    <a:pt x="20962" y="10513"/>
                    <a:pt x="20962" y="7570"/>
                  </a:cubicBezTo>
                  <a:cubicBezTo>
                    <a:pt x="20962" y="3344"/>
                    <a:pt x="18418" y="779"/>
                    <a:pt x="16042" y="148"/>
                  </a:cubicBezTo>
                  <a:cubicBezTo>
                    <a:pt x="15641" y="44"/>
                    <a:pt x="15217" y="1"/>
                    <a:pt x="14788" y="1"/>
                  </a:cubicBezTo>
                  <a:cubicBezTo>
                    <a:pt x="14003" y="1"/>
                    <a:pt x="13204" y="147"/>
                    <a:pt x="12510" y="338"/>
                  </a:cubicBezTo>
                  <a:cubicBezTo>
                    <a:pt x="12279" y="380"/>
                    <a:pt x="12047" y="443"/>
                    <a:pt x="11837" y="464"/>
                  </a:cubicBezTo>
                  <a:cubicBezTo>
                    <a:pt x="11379" y="548"/>
                    <a:pt x="10918" y="589"/>
                    <a:pt x="10459" y="589"/>
                  </a:cubicBezTo>
                  <a:cubicBezTo>
                    <a:pt x="9779" y="589"/>
                    <a:pt x="9105" y="501"/>
                    <a:pt x="8452" y="338"/>
                  </a:cubicBezTo>
                  <a:cubicBezTo>
                    <a:pt x="7759" y="147"/>
                    <a:pt x="6960" y="1"/>
                    <a:pt x="6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62"/>
            <p:cNvSpPr/>
            <p:nvPr/>
          </p:nvSpPr>
          <p:spPr>
            <a:xfrm>
              <a:off x="862507" y="2975819"/>
              <a:ext cx="250894" cy="275165"/>
            </a:xfrm>
            <a:custGeom>
              <a:avLst/>
              <a:gdLst/>
              <a:ahLst/>
              <a:cxnLst/>
              <a:rect l="l" t="t" r="r" b="b"/>
              <a:pathLst>
                <a:path w="16757" h="18378" extrusionOk="0">
                  <a:moveTo>
                    <a:pt x="6204" y="1"/>
                  </a:moveTo>
                  <a:cubicBezTo>
                    <a:pt x="5767" y="1"/>
                    <a:pt x="5333" y="44"/>
                    <a:pt x="4920" y="149"/>
                  </a:cubicBezTo>
                  <a:cubicBezTo>
                    <a:pt x="2544" y="759"/>
                    <a:pt x="1" y="3324"/>
                    <a:pt x="1" y="7571"/>
                  </a:cubicBezTo>
                  <a:cubicBezTo>
                    <a:pt x="1" y="11797"/>
                    <a:pt x="3995" y="18377"/>
                    <a:pt x="7401" y="18377"/>
                  </a:cubicBezTo>
                  <a:cubicBezTo>
                    <a:pt x="8053" y="18377"/>
                    <a:pt x="8684" y="18293"/>
                    <a:pt x="9293" y="18104"/>
                  </a:cubicBezTo>
                  <a:cubicBezTo>
                    <a:pt x="9682" y="17989"/>
                    <a:pt x="10087" y="17931"/>
                    <a:pt x="10492" y="17931"/>
                  </a:cubicBezTo>
                  <a:cubicBezTo>
                    <a:pt x="10896" y="17931"/>
                    <a:pt x="11301" y="17989"/>
                    <a:pt x="11690" y="18104"/>
                  </a:cubicBezTo>
                  <a:cubicBezTo>
                    <a:pt x="12300" y="18293"/>
                    <a:pt x="12952" y="18377"/>
                    <a:pt x="13582" y="18377"/>
                  </a:cubicBezTo>
                  <a:cubicBezTo>
                    <a:pt x="14633" y="18377"/>
                    <a:pt x="15748" y="17768"/>
                    <a:pt x="16757" y="16780"/>
                  </a:cubicBezTo>
                  <a:lnTo>
                    <a:pt x="16757" y="16780"/>
                  </a:lnTo>
                  <a:cubicBezTo>
                    <a:pt x="15461" y="17012"/>
                    <a:pt x="14299" y="17110"/>
                    <a:pt x="13262" y="17110"/>
                  </a:cubicBezTo>
                  <a:cubicBezTo>
                    <a:pt x="12044" y="17110"/>
                    <a:pt x="10999" y="16974"/>
                    <a:pt x="10113" y="16759"/>
                  </a:cubicBezTo>
                  <a:cubicBezTo>
                    <a:pt x="7422" y="16086"/>
                    <a:pt x="5425" y="13836"/>
                    <a:pt x="5088" y="11082"/>
                  </a:cubicBezTo>
                  <a:cubicBezTo>
                    <a:pt x="4247" y="4207"/>
                    <a:pt x="8747" y="2210"/>
                    <a:pt x="8747" y="2210"/>
                  </a:cubicBezTo>
                  <a:cubicBezTo>
                    <a:pt x="9339" y="2449"/>
                    <a:pt x="9969" y="2576"/>
                    <a:pt x="10606" y="2576"/>
                  </a:cubicBezTo>
                  <a:cubicBezTo>
                    <a:pt x="10918" y="2576"/>
                    <a:pt x="11231" y="2545"/>
                    <a:pt x="11543" y="2483"/>
                  </a:cubicBezTo>
                  <a:cubicBezTo>
                    <a:pt x="10597" y="1558"/>
                    <a:pt x="11858" y="465"/>
                    <a:pt x="11858" y="465"/>
                  </a:cubicBezTo>
                  <a:lnTo>
                    <a:pt x="11858" y="465"/>
                  </a:lnTo>
                  <a:cubicBezTo>
                    <a:pt x="11402" y="541"/>
                    <a:pt x="10943" y="579"/>
                    <a:pt x="10485" y="579"/>
                  </a:cubicBezTo>
                  <a:cubicBezTo>
                    <a:pt x="9804" y="579"/>
                    <a:pt x="9127" y="494"/>
                    <a:pt x="8473" y="318"/>
                  </a:cubicBezTo>
                  <a:cubicBezTo>
                    <a:pt x="7784" y="142"/>
                    <a:pt x="6990" y="1"/>
                    <a:pt x="6204" y="1"/>
                  </a:cubicBezTo>
                  <a:close/>
                </a:path>
              </a:pathLst>
            </a:custGeom>
            <a:solidFill>
              <a:srgbClr val="FF55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62"/>
            <p:cNvSpPr/>
            <p:nvPr/>
          </p:nvSpPr>
          <p:spPr>
            <a:xfrm>
              <a:off x="1034691" y="2885984"/>
              <a:ext cx="157406" cy="87050"/>
            </a:xfrm>
            <a:custGeom>
              <a:avLst/>
              <a:gdLst/>
              <a:ahLst/>
              <a:cxnLst/>
              <a:rect l="l" t="t" r="r" b="b"/>
              <a:pathLst>
                <a:path w="10513" h="5814" extrusionOk="0">
                  <a:moveTo>
                    <a:pt x="5044" y="0"/>
                  </a:moveTo>
                  <a:cubicBezTo>
                    <a:pt x="4802" y="0"/>
                    <a:pt x="4551" y="10"/>
                    <a:pt x="4290" y="31"/>
                  </a:cubicBezTo>
                  <a:cubicBezTo>
                    <a:pt x="1220" y="262"/>
                    <a:pt x="43" y="3795"/>
                    <a:pt x="1" y="3921"/>
                  </a:cubicBezTo>
                  <a:cubicBezTo>
                    <a:pt x="43" y="3879"/>
                    <a:pt x="85" y="3858"/>
                    <a:pt x="148" y="3858"/>
                  </a:cubicBezTo>
                  <a:cubicBezTo>
                    <a:pt x="187" y="3849"/>
                    <a:pt x="228" y="3845"/>
                    <a:pt x="272" y="3845"/>
                  </a:cubicBezTo>
                  <a:cubicBezTo>
                    <a:pt x="1228" y="3845"/>
                    <a:pt x="3180" y="5813"/>
                    <a:pt x="5466" y="5813"/>
                  </a:cubicBezTo>
                  <a:cubicBezTo>
                    <a:pt x="5911" y="5813"/>
                    <a:pt x="6368" y="5739"/>
                    <a:pt x="6834" y="5561"/>
                  </a:cubicBezTo>
                  <a:cubicBezTo>
                    <a:pt x="9924" y="4362"/>
                    <a:pt x="10513" y="263"/>
                    <a:pt x="10513" y="262"/>
                  </a:cubicBezTo>
                  <a:lnTo>
                    <a:pt x="10513" y="262"/>
                  </a:lnTo>
                  <a:cubicBezTo>
                    <a:pt x="10146" y="497"/>
                    <a:pt x="9764" y="581"/>
                    <a:pt x="9349" y="581"/>
                  </a:cubicBezTo>
                  <a:cubicBezTo>
                    <a:pt x="8260" y="581"/>
                    <a:pt x="6939" y="0"/>
                    <a:pt x="50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62"/>
            <p:cNvSpPr/>
            <p:nvPr/>
          </p:nvSpPr>
          <p:spPr>
            <a:xfrm>
              <a:off x="1034691" y="2885984"/>
              <a:ext cx="157406" cy="58707"/>
            </a:xfrm>
            <a:custGeom>
              <a:avLst/>
              <a:gdLst/>
              <a:ahLst/>
              <a:cxnLst/>
              <a:rect l="l" t="t" r="r" b="b"/>
              <a:pathLst>
                <a:path w="10513" h="3921" extrusionOk="0">
                  <a:moveTo>
                    <a:pt x="5028" y="0"/>
                  </a:moveTo>
                  <a:cubicBezTo>
                    <a:pt x="4785" y="0"/>
                    <a:pt x="4532" y="10"/>
                    <a:pt x="4269" y="31"/>
                  </a:cubicBezTo>
                  <a:cubicBezTo>
                    <a:pt x="1220" y="262"/>
                    <a:pt x="22" y="3795"/>
                    <a:pt x="1" y="3921"/>
                  </a:cubicBezTo>
                  <a:lnTo>
                    <a:pt x="127" y="3858"/>
                  </a:lnTo>
                  <a:cubicBezTo>
                    <a:pt x="779" y="3605"/>
                    <a:pt x="3638" y="2554"/>
                    <a:pt x="5972" y="2554"/>
                  </a:cubicBezTo>
                  <a:cubicBezTo>
                    <a:pt x="8621" y="2554"/>
                    <a:pt x="10513" y="263"/>
                    <a:pt x="10513" y="262"/>
                  </a:cubicBezTo>
                  <a:lnTo>
                    <a:pt x="10513" y="262"/>
                  </a:lnTo>
                  <a:cubicBezTo>
                    <a:pt x="10146" y="497"/>
                    <a:pt x="9764" y="581"/>
                    <a:pt x="9348" y="581"/>
                  </a:cubicBezTo>
                  <a:cubicBezTo>
                    <a:pt x="8259" y="581"/>
                    <a:pt x="6935" y="0"/>
                    <a:pt x="50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62"/>
            <p:cNvSpPr/>
            <p:nvPr/>
          </p:nvSpPr>
          <p:spPr>
            <a:xfrm>
              <a:off x="1103639" y="3030843"/>
              <a:ext cx="44393" cy="63139"/>
            </a:xfrm>
            <a:custGeom>
              <a:avLst/>
              <a:gdLst/>
              <a:ahLst/>
              <a:cxnLst/>
              <a:rect l="l" t="t" r="r" b="b"/>
              <a:pathLst>
                <a:path w="2965" h="4217" extrusionOk="0">
                  <a:moveTo>
                    <a:pt x="1383" y="1"/>
                  </a:moveTo>
                  <a:cubicBezTo>
                    <a:pt x="1349" y="1"/>
                    <a:pt x="1316" y="3"/>
                    <a:pt x="1283" y="6"/>
                  </a:cubicBezTo>
                  <a:cubicBezTo>
                    <a:pt x="526" y="69"/>
                    <a:pt x="0" y="1079"/>
                    <a:pt x="126" y="2235"/>
                  </a:cubicBezTo>
                  <a:cubicBezTo>
                    <a:pt x="227" y="3360"/>
                    <a:pt x="884" y="4217"/>
                    <a:pt x="1603" y="4217"/>
                  </a:cubicBezTo>
                  <a:cubicBezTo>
                    <a:pt x="1636" y="4217"/>
                    <a:pt x="1670" y="4215"/>
                    <a:pt x="1703" y="4211"/>
                  </a:cubicBezTo>
                  <a:cubicBezTo>
                    <a:pt x="2460" y="4148"/>
                    <a:pt x="2965" y="3139"/>
                    <a:pt x="2859" y="1962"/>
                  </a:cubicBezTo>
                  <a:cubicBezTo>
                    <a:pt x="2739" y="856"/>
                    <a:pt x="2100" y="1"/>
                    <a:pt x="1383" y="1"/>
                  </a:cubicBezTo>
                  <a:close/>
                </a:path>
              </a:pathLst>
            </a:custGeom>
            <a:solidFill>
              <a:srgbClr val="FF55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62"/>
            <p:cNvSpPr/>
            <p:nvPr/>
          </p:nvSpPr>
          <p:spPr>
            <a:xfrm>
              <a:off x="986853" y="3004491"/>
              <a:ext cx="65804" cy="14808"/>
            </a:xfrm>
            <a:custGeom>
              <a:avLst/>
              <a:gdLst/>
              <a:ahLst/>
              <a:cxnLst/>
              <a:rect l="l" t="t" r="r" b="b"/>
              <a:pathLst>
                <a:path w="4395" h="989" extrusionOk="0">
                  <a:moveTo>
                    <a:pt x="0" y="0"/>
                  </a:moveTo>
                  <a:cubicBezTo>
                    <a:pt x="0" y="484"/>
                    <a:pt x="736" y="883"/>
                    <a:pt x="1745" y="989"/>
                  </a:cubicBezTo>
                  <a:lnTo>
                    <a:pt x="2628" y="989"/>
                  </a:lnTo>
                  <a:cubicBezTo>
                    <a:pt x="3637" y="883"/>
                    <a:pt x="4394" y="484"/>
                    <a:pt x="4394" y="0"/>
                  </a:cubicBezTo>
                  <a:close/>
                </a:path>
              </a:pathLst>
            </a:custGeom>
            <a:solidFill>
              <a:srgbClr val="FF55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62"/>
            <p:cNvSpPr/>
            <p:nvPr/>
          </p:nvSpPr>
          <p:spPr>
            <a:xfrm>
              <a:off x="991330" y="2933641"/>
              <a:ext cx="56356" cy="85972"/>
            </a:xfrm>
            <a:custGeom>
              <a:avLst/>
              <a:gdLst/>
              <a:ahLst/>
              <a:cxnLst/>
              <a:rect l="l" t="t" r="r" b="b"/>
              <a:pathLst>
                <a:path w="3764" h="5742" extrusionOk="0">
                  <a:moveTo>
                    <a:pt x="3182" y="0"/>
                  </a:moveTo>
                  <a:cubicBezTo>
                    <a:pt x="3058" y="0"/>
                    <a:pt x="2932" y="56"/>
                    <a:pt x="2834" y="191"/>
                  </a:cubicBezTo>
                  <a:lnTo>
                    <a:pt x="1635" y="1999"/>
                  </a:lnTo>
                  <a:cubicBezTo>
                    <a:pt x="1446" y="1432"/>
                    <a:pt x="1236" y="885"/>
                    <a:pt x="963" y="338"/>
                  </a:cubicBezTo>
                  <a:cubicBezTo>
                    <a:pt x="874" y="168"/>
                    <a:pt x="732" y="97"/>
                    <a:pt x="590" y="97"/>
                  </a:cubicBezTo>
                  <a:cubicBezTo>
                    <a:pt x="295" y="97"/>
                    <a:pt x="0" y="404"/>
                    <a:pt x="185" y="759"/>
                  </a:cubicBezTo>
                  <a:cubicBezTo>
                    <a:pt x="794" y="2020"/>
                    <a:pt x="1194" y="3366"/>
                    <a:pt x="1362" y="4753"/>
                  </a:cubicBezTo>
                  <a:cubicBezTo>
                    <a:pt x="1404" y="5069"/>
                    <a:pt x="1446" y="5384"/>
                    <a:pt x="1446" y="5721"/>
                  </a:cubicBezTo>
                  <a:cubicBezTo>
                    <a:pt x="1593" y="5742"/>
                    <a:pt x="1740" y="5742"/>
                    <a:pt x="1888" y="5742"/>
                  </a:cubicBezTo>
                  <a:cubicBezTo>
                    <a:pt x="2035" y="5742"/>
                    <a:pt x="2182" y="5721"/>
                    <a:pt x="2329" y="5721"/>
                  </a:cubicBezTo>
                  <a:cubicBezTo>
                    <a:pt x="2308" y="5384"/>
                    <a:pt x="2287" y="5069"/>
                    <a:pt x="2245" y="4753"/>
                  </a:cubicBezTo>
                  <a:cubicBezTo>
                    <a:pt x="2182" y="4207"/>
                    <a:pt x="2098" y="3660"/>
                    <a:pt x="1951" y="3135"/>
                  </a:cubicBezTo>
                  <a:lnTo>
                    <a:pt x="3570" y="675"/>
                  </a:lnTo>
                  <a:cubicBezTo>
                    <a:pt x="3763" y="332"/>
                    <a:pt x="3482" y="0"/>
                    <a:pt x="3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1070;p68"/>
          <p:cNvGrpSpPr/>
          <p:nvPr/>
        </p:nvGrpSpPr>
        <p:grpSpPr>
          <a:xfrm>
            <a:off x="4283968" y="1419780"/>
            <a:ext cx="533631" cy="595548"/>
            <a:chOff x="1749879" y="1970906"/>
            <a:chExt cx="364436" cy="364174"/>
          </a:xfrm>
        </p:grpSpPr>
        <p:sp>
          <p:nvSpPr>
            <p:cNvPr id="36" name="Google Shape;1071;p68"/>
            <p:cNvSpPr/>
            <p:nvPr/>
          </p:nvSpPr>
          <p:spPr>
            <a:xfrm>
              <a:off x="1750141" y="1970906"/>
              <a:ext cx="276124" cy="181982"/>
            </a:xfrm>
            <a:custGeom>
              <a:avLst/>
              <a:gdLst/>
              <a:ahLst/>
              <a:cxnLst/>
              <a:rect l="l" t="t" r="r" b="b"/>
              <a:pathLst>
                <a:path w="10515" h="6930" extrusionOk="0">
                  <a:moveTo>
                    <a:pt x="900" y="1"/>
                  </a:moveTo>
                  <a:cubicBezTo>
                    <a:pt x="402" y="1"/>
                    <a:pt x="0" y="403"/>
                    <a:pt x="0" y="900"/>
                  </a:cubicBezTo>
                  <a:lnTo>
                    <a:pt x="0" y="6709"/>
                  </a:lnTo>
                  <a:cubicBezTo>
                    <a:pt x="0" y="6834"/>
                    <a:pt x="96" y="6930"/>
                    <a:pt x="221" y="6930"/>
                  </a:cubicBezTo>
                  <a:lnTo>
                    <a:pt x="2460" y="6930"/>
                  </a:lnTo>
                  <a:cubicBezTo>
                    <a:pt x="2709" y="6930"/>
                    <a:pt x="2910" y="6729"/>
                    <a:pt x="2910" y="6480"/>
                  </a:cubicBezTo>
                  <a:lnTo>
                    <a:pt x="2910" y="6039"/>
                  </a:lnTo>
                  <a:cubicBezTo>
                    <a:pt x="2910" y="5848"/>
                    <a:pt x="2824" y="5657"/>
                    <a:pt x="2680" y="5532"/>
                  </a:cubicBezTo>
                  <a:cubicBezTo>
                    <a:pt x="1790" y="4805"/>
                    <a:pt x="2307" y="3360"/>
                    <a:pt x="3455" y="3350"/>
                  </a:cubicBezTo>
                  <a:cubicBezTo>
                    <a:pt x="4604" y="3350"/>
                    <a:pt x="5140" y="4786"/>
                    <a:pt x="4259" y="5523"/>
                  </a:cubicBezTo>
                  <a:cubicBezTo>
                    <a:pt x="4106" y="5647"/>
                    <a:pt x="4020" y="5839"/>
                    <a:pt x="4020" y="6030"/>
                  </a:cubicBezTo>
                  <a:lnTo>
                    <a:pt x="4020" y="6489"/>
                  </a:lnTo>
                  <a:cubicBezTo>
                    <a:pt x="4020" y="6729"/>
                    <a:pt x="4221" y="6930"/>
                    <a:pt x="4470" y="6930"/>
                  </a:cubicBezTo>
                  <a:lnTo>
                    <a:pt x="6929" y="6930"/>
                  </a:lnTo>
                  <a:lnTo>
                    <a:pt x="6929" y="4470"/>
                  </a:lnTo>
                  <a:cubicBezTo>
                    <a:pt x="6929" y="4221"/>
                    <a:pt x="7130" y="4030"/>
                    <a:pt x="7379" y="4030"/>
                  </a:cubicBezTo>
                  <a:lnTo>
                    <a:pt x="7838" y="4030"/>
                  </a:lnTo>
                  <a:cubicBezTo>
                    <a:pt x="7848" y="4029"/>
                    <a:pt x="7858" y="4029"/>
                    <a:pt x="7867" y="4029"/>
                  </a:cubicBezTo>
                  <a:cubicBezTo>
                    <a:pt x="8048" y="4029"/>
                    <a:pt x="8218" y="4114"/>
                    <a:pt x="8336" y="4259"/>
                  </a:cubicBezTo>
                  <a:cubicBezTo>
                    <a:pt x="8594" y="4564"/>
                    <a:pt x="8935" y="4700"/>
                    <a:pt x="9270" y="4700"/>
                  </a:cubicBezTo>
                  <a:cubicBezTo>
                    <a:pt x="9903" y="4700"/>
                    <a:pt x="10515" y="4213"/>
                    <a:pt x="10509" y="3456"/>
                  </a:cubicBezTo>
                  <a:cubicBezTo>
                    <a:pt x="10509" y="2711"/>
                    <a:pt x="9902" y="2236"/>
                    <a:pt x="9277" y="2236"/>
                  </a:cubicBezTo>
                  <a:cubicBezTo>
                    <a:pt x="8937" y="2236"/>
                    <a:pt x="8592" y="2377"/>
                    <a:pt x="8336" y="2690"/>
                  </a:cubicBezTo>
                  <a:cubicBezTo>
                    <a:pt x="8202" y="2833"/>
                    <a:pt x="8020" y="2910"/>
                    <a:pt x="7829" y="2910"/>
                  </a:cubicBezTo>
                  <a:lnTo>
                    <a:pt x="7379" y="2910"/>
                  </a:lnTo>
                  <a:cubicBezTo>
                    <a:pt x="7130" y="2910"/>
                    <a:pt x="6929" y="2709"/>
                    <a:pt x="6929" y="2460"/>
                  </a:cubicBezTo>
                  <a:lnTo>
                    <a:pt x="6929" y="221"/>
                  </a:lnTo>
                  <a:cubicBezTo>
                    <a:pt x="6929" y="106"/>
                    <a:pt x="6834" y="1"/>
                    <a:pt x="67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72;p68"/>
            <p:cNvSpPr/>
            <p:nvPr/>
          </p:nvSpPr>
          <p:spPr>
            <a:xfrm>
              <a:off x="1932097" y="1970906"/>
              <a:ext cx="182218" cy="275966"/>
            </a:xfrm>
            <a:custGeom>
              <a:avLst/>
              <a:gdLst/>
              <a:ahLst/>
              <a:cxnLst/>
              <a:rect l="l" t="t" r="r" b="b"/>
              <a:pathLst>
                <a:path w="6939" h="10509" extrusionOk="0">
                  <a:moveTo>
                    <a:pt x="230" y="1"/>
                  </a:moveTo>
                  <a:cubicBezTo>
                    <a:pt x="106" y="1"/>
                    <a:pt x="0" y="96"/>
                    <a:pt x="0" y="221"/>
                  </a:cubicBezTo>
                  <a:lnTo>
                    <a:pt x="0" y="2460"/>
                  </a:lnTo>
                  <a:cubicBezTo>
                    <a:pt x="0" y="2709"/>
                    <a:pt x="201" y="2910"/>
                    <a:pt x="450" y="2910"/>
                  </a:cubicBezTo>
                  <a:lnTo>
                    <a:pt x="900" y="2910"/>
                  </a:lnTo>
                  <a:cubicBezTo>
                    <a:pt x="1091" y="2910"/>
                    <a:pt x="1273" y="2833"/>
                    <a:pt x="1407" y="2690"/>
                  </a:cubicBezTo>
                  <a:cubicBezTo>
                    <a:pt x="1663" y="2377"/>
                    <a:pt x="2008" y="2236"/>
                    <a:pt x="2348" y="2236"/>
                  </a:cubicBezTo>
                  <a:cubicBezTo>
                    <a:pt x="2973" y="2236"/>
                    <a:pt x="3580" y="2711"/>
                    <a:pt x="3580" y="3456"/>
                  </a:cubicBezTo>
                  <a:cubicBezTo>
                    <a:pt x="3586" y="4213"/>
                    <a:pt x="2974" y="4700"/>
                    <a:pt x="2341" y="4700"/>
                  </a:cubicBezTo>
                  <a:cubicBezTo>
                    <a:pt x="2006" y="4700"/>
                    <a:pt x="1665" y="4564"/>
                    <a:pt x="1407" y="4259"/>
                  </a:cubicBezTo>
                  <a:cubicBezTo>
                    <a:pt x="1289" y="4114"/>
                    <a:pt x="1119" y="4029"/>
                    <a:pt x="938" y="4029"/>
                  </a:cubicBezTo>
                  <a:cubicBezTo>
                    <a:pt x="929" y="4029"/>
                    <a:pt x="919" y="4029"/>
                    <a:pt x="909" y="4030"/>
                  </a:cubicBezTo>
                  <a:lnTo>
                    <a:pt x="450" y="4030"/>
                  </a:lnTo>
                  <a:cubicBezTo>
                    <a:pt x="201" y="4030"/>
                    <a:pt x="0" y="4221"/>
                    <a:pt x="0" y="4470"/>
                  </a:cubicBezTo>
                  <a:lnTo>
                    <a:pt x="0" y="6930"/>
                  </a:lnTo>
                  <a:lnTo>
                    <a:pt x="2469" y="6930"/>
                  </a:lnTo>
                  <a:cubicBezTo>
                    <a:pt x="2718" y="6930"/>
                    <a:pt x="2919" y="7130"/>
                    <a:pt x="2919" y="7379"/>
                  </a:cubicBezTo>
                  <a:lnTo>
                    <a:pt x="2919" y="7839"/>
                  </a:lnTo>
                  <a:cubicBezTo>
                    <a:pt x="2919" y="8030"/>
                    <a:pt x="2833" y="8212"/>
                    <a:pt x="2680" y="8346"/>
                  </a:cubicBezTo>
                  <a:cubicBezTo>
                    <a:pt x="1802" y="9080"/>
                    <a:pt x="2322" y="10509"/>
                    <a:pt x="3472" y="10509"/>
                  </a:cubicBezTo>
                  <a:cubicBezTo>
                    <a:pt x="3476" y="10509"/>
                    <a:pt x="3480" y="10509"/>
                    <a:pt x="3484" y="10509"/>
                  </a:cubicBezTo>
                  <a:cubicBezTo>
                    <a:pt x="4632" y="10509"/>
                    <a:pt x="5140" y="9064"/>
                    <a:pt x="4259" y="8336"/>
                  </a:cubicBezTo>
                  <a:cubicBezTo>
                    <a:pt x="4106" y="8202"/>
                    <a:pt x="4029" y="8021"/>
                    <a:pt x="4029" y="7829"/>
                  </a:cubicBezTo>
                  <a:lnTo>
                    <a:pt x="4029" y="7379"/>
                  </a:lnTo>
                  <a:cubicBezTo>
                    <a:pt x="4029" y="7130"/>
                    <a:pt x="4230" y="6930"/>
                    <a:pt x="4479" y="6930"/>
                  </a:cubicBezTo>
                  <a:lnTo>
                    <a:pt x="6709" y="6930"/>
                  </a:lnTo>
                  <a:cubicBezTo>
                    <a:pt x="6833" y="6930"/>
                    <a:pt x="6939" y="6834"/>
                    <a:pt x="6939" y="6709"/>
                  </a:cubicBezTo>
                  <a:lnTo>
                    <a:pt x="6939" y="891"/>
                  </a:lnTo>
                  <a:cubicBezTo>
                    <a:pt x="6939" y="403"/>
                    <a:pt x="6537" y="1"/>
                    <a:pt x="60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73;p68"/>
            <p:cNvSpPr/>
            <p:nvPr/>
          </p:nvSpPr>
          <p:spPr>
            <a:xfrm>
              <a:off x="1838086" y="2152862"/>
              <a:ext cx="276229" cy="182218"/>
            </a:xfrm>
            <a:custGeom>
              <a:avLst/>
              <a:gdLst/>
              <a:ahLst/>
              <a:cxnLst/>
              <a:rect l="l" t="t" r="r" b="b"/>
              <a:pathLst>
                <a:path w="10519" h="6939" extrusionOk="0">
                  <a:moveTo>
                    <a:pt x="3580" y="1"/>
                  </a:moveTo>
                  <a:lnTo>
                    <a:pt x="3580" y="2460"/>
                  </a:lnTo>
                  <a:cubicBezTo>
                    <a:pt x="3580" y="2709"/>
                    <a:pt x="3379" y="2910"/>
                    <a:pt x="3140" y="2910"/>
                  </a:cubicBezTo>
                  <a:lnTo>
                    <a:pt x="2681" y="2910"/>
                  </a:lnTo>
                  <a:cubicBezTo>
                    <a:pt x="2489" y="2910"/>
                    <a:pt x="2298" y="2824"/>
                    <a:pt x="2173" y="2680"/>
                  </a:cubicBezTo>
                  <a:cubicBezTo>
                    <a:pt x="1918" y="2375"/>
                    <a:pt x="1579" y="2239"/>
                    <a:pt x="1245" y="2239"/>
                  </a:cubicBezTo>
                  <a:cubicBezTo>
                    <a:pt x="614" y="2239"/>
                    <a:pt x="1" y="2724"/>
                    <a:pt x="1" y="3475"/>
                  </a:cubicBezTo>
                  <a:cubicBezTo>
                    <a:pt x="7" y="4221"/>
                    <a:pt x="620" y="4700"/>
                    <a:pt x="1248" y="4700"/>
                  </a:cubicBezTo>
                  <a:cubicBezTo>
                    <a:pt x="1586" y="4700"/>
                    <a:pt x="1928" y="4561"/>
                    <a:pt x="2183" y="4250"/>
                  </a:cubicBezTo>
                  <a:cubicBezTo>
                    <a:pt x="2301" y="4113"/>
                    <a:pt x="2480" y="4029"/>
                    <a:pt x="2661" y="4029"/>
                  </a:cubicBezTo>
                  <a:cubicBezTo>
                    <a:pt x="2671" y="4029"/>
                    <a:pt x="2681" y="4029"/>
                    <a:pt x="2690" y="4030"/>
                  </a:cubicBezTo>
                  <a:lnTo>
                    <a:pt x="3140" y="4030"/>
                  </a:lnTo>
                  <a:cubicBezTo>
                    <a:pt x="3379" y="4030"/>
                    <a:pt x="3580" y="4231"/>
                    <a:pt x="3580" y="4479"/>
                  </a:cubicBezTo>
                  <a:lnTo>
                    <a:pt x="3580" y="6709"/>
                  </a:lnTo>
                  <a:cubicBezTo>
                    <a:pt x="3580" y="6834"/>
                    <a:pt x="3686" y="6939"/>
                    <a:pt x="3800" y="6939"/>
                  </a:cubicBezTo>
                  <a:lnTo>
                    <a:pt x="9619" y="6939"/>
                  </a:lnTo>
                  <a:cubicBezTo>
                    <a:pt x="10117" y="6939"/>
                    <a:pt x="10519" y="6537"/>
                    <a:pt x="10519" y="6039"/>
                  </a:cubicBezTo>
                  <a:lnTo>
                    <a:pt x="10519" y="230"/>
                  </a:lnTo>
                  <a:cubicBezTo>
                    <a:pt x="10519" y="106"/>
                    <a:pt x="10413" y="1"/>
                    <a:pt x="10289" y="1"/>
                  </a:cubicBezTo>
                  <a:lnTo>
                    <a:pt x="8059" y="1"/>
                  </a:lnTo>
                  <a:cubicBezTo>
                    <a:pt x="7810" y="1"/>
                    <a:pt x="7609" y="201"/>
                    <a:pt x="7609" y="450"/>
                  </a:cubicBezTo>
                  <a:lnTo>
                    <a:pt x="7609" y="900"/>
                  </a:lnTo>
                  <a:cubicBezTo>
                    <a:pt x="7600" y="1092"/>
                    <a:pt x="7686" y="1273"/>
                    <a:pt x="7829" y="1407"/>
                  </a:cubicBezTo>
                  <a:cubicBezTo>
                    <a:pt x="8720" y="2135"/>
                    <a:pt x="8203" y="3580"/>
                    <a:pt x="7054" y="3580"/>
                  </a:cubicBezTo>
                  <a:cubicBezTo>
                    <a:pt x="7050" y="3580"/>
                    <a:pt x="7047" y="3580"/>
                    <a:pt x="7043" y="3580"/>
                  </a:cubicBezTo>
                  <a:cubicBezTo>
                    <a:pt x="5902" y="3580"/>
                    <a:pt x="5382" y="2151"/>
                    <a:pt x="6260" y="1417"/>
                  </a:cubicBezTo>
                  <a:cubicBezTo>
                    <a:pt x="6404" y="1283"/>
                    <a:pt x="6490" y="1101"/>
                    <a:pt x="6490" y="910"/>
                  </a:cubicBezTo>
                  <a:lnTo>
                    <a:pt x="6490" y="450"/>
                  </a:lnTo>
                  <a:cubicBezTo>
                    <a:pt x="6490" y="201"/>
                    <a:pt x="6289" y="1"/>
                    <a:pt x="60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74;p68"/>
            <p:cNvSpPr/>
            <p:nvPr/>
          </p:nvSpPr>
          <p:spPr>
            <a:xfrm>
              <a:off x="1749879" y="2058877"/>
              <a:ext cx="182244" cy="276203"/>
            </a:xfrm>
            <a:custGeom>
              <a:avLst/>
              <a:gdLst/>
              <a:ahLst/>
              <a:cxnLst/>
              <a:rect l="l" t="t" r="r" b="b"/>
              <a:pathLst>
                <a:path w="6940" h="10518" extrusionOk="0">
                  <a:moveTo>
                    <a:pt x="3465" y="0"/>
                  </a:moveTo>
                  <a:cubicBezTo>
                    <a:pt x="2317" y="10"/>
                    <a:pt x="1810" y="1455"/>
                    <a:pt x="2700" y="2182"/>
                  </a:cubicBezTo>
                  <a:cubicBezTo>
                    <a:pt x="2843" y="2307"/>
                    <a:pt x="2920" y="2498"/>
                    <a:pt x="2920" y="2689"/>
                  </a:cubicBezTo>
                  <a:lnTo>
                    <a:pt x="2920" y="3139"/>
                  </a:lnTo>
                  <a:cubicBezTo>
                    <a:pt x="2920" y="3379"/>
                    <a:pt x="2719" y="3580"/>
                    <a:pt x="2470" y="3580"/>
                  </a:cubicBezTo>
                  <a:lnTo>
                    <a:pt x="231" y="3580"/>
                  </a:lnTo>
                  <a:cubicBezTo>
                    <a:pt x="106" y="3580"/>
                    <a:pt x="1" y="3685"/>
                    <a:pt x="1" y="3809"/>
                  </a:cubicBezTo>
                  <a:lnTo>
                    <a:pt x="1" y="9618"/>
                  </a:lnTo>
                  <a:cubicBezTo>
                    <a:pt x="1" y="10116"/>
                    <a:pt x="403" y="10518"/>
                    <a:pt x="900" y="10518"/>
                  </a:cubicBezTo>
                  <a:lnTo>
                    <a:pt x="6710" y="10518"/>
                  </a:lnTo>
                  <a:cubicBezTo>
                    <a:pt x="6834" y="10518"/>
                    <a:pt x="6939" y="10413"/>
                    <a:pt x="6939" y="10288"/>
                  </a:cubicBezTo>
                  <a:lnTo>
                    <a:pt x="6939" y="8058"/>
                  </a:lnTo>
                  <a:cubicBezTo>
                    <a:pt x="6939" y="7810"/>
                    <a:pt x="6738" y="7609"/>
                    <a:pt x="6489" y="7609"/>
                  </a:cubicBezTo>
                  <a:lnTo>
                    <a:pt x="6040" y="7609"/>
                  </a:lnTo>
                  <a:cubicBezTo>
                    <a:pt x="6030" y="7608"/>
                    <a:pt x="6020" y="7608"/>
                    <a:pt x="6011" y="7608"/>
                  </a:cubicBezTo>
                  <a:cubicBezTo>
                    <a:pt x="5830" y="7608"/>
                    <a:pt x="5660" y="7692"/>
                    <a:pt x="5542" y="7829"/>
                  </a:cubicBezTo>
                  <a:cubicBezTo>
                    <a:pt x="5284" y="8140"/>
                    <a:pt x="4939" y="8279"/>
                    <a:pt x="4600" y="8279"/>
                  </a:cubicBezTo>
                  <a:cubicBezTo>
                    <a:pt x="3970" y="8279"/>
                    <a:pt x="3360" y="7800"/>
                    <a:pt x="3360" y="7054"/>
                  </a:cubicBezTo>
                  <a:cubicBezTo>
                    <a:pt x="3354" y="6303"/>
                    <a:pt x="3965" y="5818"/>
                    <a:pt x="4597" y="5818"/>
                  </a:cubicBezTo>
                  <a:cubicBezTo>
                    <a:pt x="4933" y="5818"/>
                    <a:pt x="5274" y="5954"/>
                    <a:pt x="5532" y="6259"/>
                  </a:cubicBezTo>
                  <a:cubicBezTo>
                    <a:pt x="5657" y="6403"/>
                    <a:pt x="5839" y="6489"/>
                    <a:pt x="6040" y="6489"/>
                  </a:cubicBezTo>
                  <a:lnTo>
                    <a:pt x="6499" y="6489"/>
                  </a:lnTo>
                  <a:cubicBezTo>
                    <a:pt x="6738" y="6489"/>
                    <a:pt x="6939" y="6288"/>
                    <a:pt x="6939" y="6039"/>
                  </a:cubicBezTo>
                  <a:lnTo>
                    <a:pt x="6939" y="3580"/>
                  </a:lnTo>
                  <a:lnTo>
                    <a:pt x="4480" y="3580"/>
                  </a:lnTo>
                  <a:cubicBezTo>
                    <a:pt x="4231" y="3580"/>
                    <a:pt x="4030" y="3379"/>
                    <a:pt x="4030" y="3139"/>
                  </a:cubicBezTo>
                  <a:lnTo>
                    <a:pt x="4030" y="2680"/>
                  </a:lnTo>
                  <a:cubicBezTo>
                    <a:pt x="4030" y="2489"/>
                    <a:pt x="4116" y="2297"/>
                    <a:pt x="4269" y="2173"/>
                  </a:cubicBezTo>
                  <a:cubicBezTo>
                    <a:pt x="5150" y="1436"/>
                    <a:pt x="4623" y="0"/>
                    <a:pt x="3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75;p68"/>
            <p:cNvSpPr/>
            <p:nvPr/>
          </p:nvSpPr>
          <p:spPr>
            <a:xfrm>
              <a:off x="1750141" y="2152862"/>
              <a:ext cx="41228" cy="182218"/>
            </a:xfrm>
            <a:custGeom>
              <a:avLst/>
              <a:gdLst/>
              <a:ahLst/>
              <a:cxnLst/>
              <a:rect l="l" t="t" r="r" b="b"/>
              <a:pathLst>
                <a:path w="1570" h="6939" extrusionOk="0">
                  <a:moveTo>
                    <a:pt x="221" y="1"/>
                  </a:moveTo>
                  <a:cubicBezTo>
                    <a:pt x="96" y="1"/>
                    <a:pt x="0" y="106"/>
                    <a:pt x="0" y="230"/>
                  </a:cubicBezTo>
                  <a:lnTo>
                    <a:pt x="0" y="6039"/>
                  </a:lnTo>
                  <a:cubicBezTo>
                    <a:pt x="0" y="6537"/>
                    <a:pt x="402" y="6939"/>
                    <a:pt x="900" y="6939"/>
                  </a:cubicBezTo>
                  <a:lnTo>
                    <a:pt x="1570" y="6939"/>
                  </a:lnTo>
                  <a:cubicBezTo>
                    <a:pt x="1072" y="6939"/>
                    <a:pt x="670" y="6537"/>
                    <a:pt x="670" y="6039"/>
                  </a:cubicBezTo>
                  <a:lnTo>
                    <a:pt x="670" y="230"/>
                  </a:lnTo>
                  <a:cubicBezTo>
                    <a:pt x="670" y="106"/>
                    <a:pt x="776" y="1"/>
                    <a:pt x="9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76;p68"/>
            <p:cNvSpPr/>
            <p:nvPr/>
          </p:nvSpPr>
          <p:spPr>
            <a:xfrm>
              <a:off x="1796832" y="2059035"/>
              <a:ext cx="50340" cy="93853"/>
            </a:xfrm>
            <a:custGeom>
              <a:avLst/>
              <a:gdLst/>
              <a:ahLst/>
              <a:cxnLst/>
              <a:rect l="l" t="t" r="r" b="b"/>
              <a:pathLst>
                <a:path w="1917" h="3574" extrusionOk="0">
                  <a:moveTo>
                    <a:pt x="1675" y="0"/>
                  </a:moveTo>
                  <a:cubicBezTo>
                    <a:pt x="582" y="0"/>
                    <a:pt x="1" y="1426"/>
                    <a:pt x="912" y="2176"/>
                  </a:cubicBezTo>
                  <a:cubicBezTo>
                    <a:pt x="1055" y="2301"/>
                    <a:pt x="1132" y="2492"/>
                    <a:pt x="1132" y="2683"/>
                  </a:cubicBezTo>
                  <a:lnTo>
                    <a:pt x="1132" y="3133"/>
                  </a:lnTo>
                  <a:cubicBezTo>
                    <a:pt x="1132" y="3373"/>
                    <a:pt x="931" y="3574"/>
                    <a:pt x="682" y="3574"/>
                  </a:cubicBezTo>
                  <a:lnTo>
                    <a:pt x="1132" y="3574"/>
                  </a:lnTo>
                  <a:cubicBezTo>
                    <a:pt x="1381" y="3574"/>
                    <a:pt x="1582" y="3373"/>
                    <a:pt x="1582" y="3133"/>
                  </a:cubicBezTo>
                  <a:lnTo>
                    <a:pt x="1582" y="2683"/>
                  </a:lnTo>
                  <a:cubicBezTo>
                    <a:pt x="1582" y="2492"/>
                    <a:pt x="1495" y="2301"/>
                    <a:pt x="1352" y="2176"/>
                  </a:cubicBezTo>
                  <a:cubicBezTo>
                    <a:pt x="548" y="1516"/>
                    <a:pt x="892" y="214"/>
                    <a:pt x="1917" y="23"/>
                  </a:cubicBezTo>
                  <a:cubicBezTo>
                    <a:pt x="1834" y="8"/>
                    <a:pt x="1753" y="0"/>
                    <a:pt x="16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77;p68"/>
            <p:cNvSpPr/>
            <p:nvPr/>
          </p:nvSpPr>
          <p:spPr>
            <a:xfrm>
              <a:off x="1750141" y="1970906"/>
              <a:ext cx="41228" cy="181982"/>
            </a:xfrm>
            <a:custGeom>
              <a:avLst/>
              <a:gdLst/>
              <a:ahLst/>
              <a:cxnLst/>
              <a:rect l="l" t="t" r="r" b="b"/>
              <a:pathLst>
                <a:path w="1570" h="6930" extrusionOk="0">
                  <a:moveTo>
                    <a:pt x="900" y="1"/>
                  </a:moveTo>
                  <a:cubicBezTo>
                    <a:pt x="402" y="1"/>
                    <a:pt x="0" y="403"/>
                    <a:pt x="0" y="900"/>
                  </a:cubicBezTo>
                  <a:lnTo>
                    <a:pt x="0" y="6709"/>
                  </a:lnTo>
                  <a:cubicBezTo>
                    <a:pt x="0" y="6834"/>
                    <a:pt x="96" y="6930"/>
                    <a:pt x="221" y="6930"/>
                  </a:cubicBezTo>
                  <a:lnTo>
                    <a:pt x="900" y="6930"/>
                  </a:lnTo>
                  <a:cubicBezTo>
                    <a:pt x="776" y="6930"/>
                    <a:pt x="670" y="6834"/>
                    <a:pt x="670" y="6709"/>
                  </a:cubicBezTo>
                  <a:lnTo>
                    <a:pt x="670" y="900"/>
                  </a:lnTo>
                  <a:cubicBezTo>
                    <a:pt x="670" y="403"/>
                    <a:pt x="1072" y="1"/>
                    <a:pt x="1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78;p68"/>
            <p:cNvSpPr/>
            <p:nvPr/>
          </p:nvSpPr>
          <p:spPr>
            <a:xfrm>
              <a:off x="1999953" y="2029518"/>
              <a:ext cx="41990" cy="64678"/>
            </a:xfrm>
            <a:custGeom>
              <a:avLst/>
              <a:gdLst/>
              <a:ahLst/>
              <a:cxnLst/>
              <a:rect l="l" t="t" r="r" b="b"/>
              <a:pathLst>
                <a:path w="1599" h="2463" extrusionOk="0">
                  <a:moveTo>
                    <a:pt x="256" y="0"/>
                  </a:moveTo>
                  <a:cubicBezTo>
                    <a:pt x="171" y="0"/>
                    <a:pt x="86" y="9"/>
                    <a:pt x="0" y="27"/>
                  </a:cubicBezTo>
                  <a:cubicBezTo>
                    <a:pt x="574" y="133"/>
                    <a:pt x="1005" y="640"/>
                    <a:pt x="1005" y="1233"/>
                  </a:cubicBezTo>
                  <a:cubicBezTo>
                    <a:pt x="1005" y="1826"/>
                    <a:pt x="594" y="2334"/>
                    <a:pt x="10" y="2449"/>
                  </a:cubicBezTo>
                  <a:lnTo>
                    <a:pt x="0" y="2449"/>
                  </a:lnTo>
                  <a:cubicBezTo>
                    <a:pt x="77" y="2458"/>
                    <a:pt x="153" y="2463"/>
                    <a:pt x="230" y="2463"/>
                  </a:cubicBezTo>
                  <a:cubicBezTo>
                    <a:pt x="307" y="2463"/>
                    <a:pt x="383" y="2458"/>
                    <a:pt x="460" y="2449"/>
                  </a:cubicBezTo>
                  <a:cubicBezTo>
                    <a:pt x="1139" y="2334"/>
                    <a:pt x="1599" y="1683"/>
                    <a:pt x="1465" y="1003"/>
                  </a:cubicBezTo>
                  <a:cubicBezTo>
                    <a:pt x="1356" y="411"/>
                    <a:pt x="832"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79;p68"/>
            <p:cNvSpPr/>
            <p:nvPr/>
          </p:nvSpPr>
          <p:spPr>
            <a:xfrm>
              <a:off x="1932097" y="1970906"/>
              <a:ext cx="23634" cy="76443"/>
            </a:xfrm>
            <a:custGeom>
              <a:avLst/>
              <a:gdLst/>
              <a:ahLst/>
              <a:cxnLst/>
              <a:rect l="l" t="t" r="r" b="b"/>
              <a:pathLst>
                <a:path w="900" h="2911" extrusionOk="0">
                  <a:moveTo>
                    <a:pt x="230" y="1"/>
                  </a:moveTo>
                  <a:cubicBezTo>
                    <a:pt x="106" y="1"/>
                    <a:pt x="0" y="96"/>
                    <a:pt x="0" y="221"/>
                  </a:cubicBezTo>
                  <a:lnTo>
                    <a:pt x="0" y="2460"/>
                  </a:lnTo>
                  <a:cubicBezTo>
                    <a:pt x="0" y="2709"/>
                    <a:pt x="201" y="2910"/>
                    <a:pt x="450" y="2910"/>
                  </a:cubicBezTo>
                  <a:lnTo>
                    <a:pt x="900" y="2910"/>
                  </a:lnTo>
                  <a:cubicBezTo>
                    <a:pt x="651" y="2910"/>
                    <a:pt x="450" y="2709"/>
                    <a:pt x="450" y="2460"/>
                  </a:cubicBezTo>
                  <a:lnTo>
                    <a:pt x="450" y="221"/>
                  </a:lnTo>
                  <a:cubicBezTo>
                    <a:pt x="450" y="96"/>
                    <a:pt x="546"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80;p68"/>
            <p:cNvSpPr/>
            <p:nvPr/>
          </p:nvSpPr>
          <p:spPr>
            <a:xfrm>
              <a:off x="1932097" y="2076708"/>
              <a:ext cx="23634" cy="76180"/>
            </a:xfrm>
            <a:custGeom>
              <a:avLst/>
              <a:gdLst/>
              <a:ahLst/>
              <a:cxnLst/>
              <a:rect l="l" t="t" r="r" b="b"/>
              <a:pathLst>
                <a:path w="900" h="2901" extrusionOk="0">
                  <a:moveTo>
                    <a:pt x="450" y="1"/>
                  </a:moveTo>
                  <a:cubicBezTo>
                    <a:pt x="201" y="1"/>
                    <a:pt x="0" y="202"/>
                    <a:pt x="0" y="441"/>
                  </a:cubicBezTo>
                  <a:lnTo>
                    <a:pt x="0" y="2901"/>
                  </a:lnTo>
                  <a:lnTo>
                    <a:pt x="450" y="2901"/>
                  </a:lnTo>
                  <a:lnTo>
                    <a:pt x="450" y="441"/>
                  </a:lnTo>
                  <a:cubicBezTo>
                    <a:pt x="450" y="192"/>
                    <a:pt x="651" y="1"/>
                    <a:pt x="9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81;p68"/>
            <p:cNvSpPr/>
            <p:nvPr/>
          </p:nvSpPr>
          <p:spPr>
            <a:xfrm>
              <a:off x="1981860" y="2152862"/>
              <a:ext cx="47268" cy="94011"/>
            </a:xfrm>
            <a:custGeom>
              <a:avLst/>
              <a:gdLst/>
              <a:ahLst/>
              <a:cxnLst/>
              <a:rect l="l" t="t" r="r" b="b"/>
              <a:pathLst>
                <a:path w="1800" h="3580" extrusionOk="0">
                  <a:moveTo>
                    <a:pt x="565" y="1"/>
                  </a:moveTo>
                  <a:cubicBezTo>
                    <a:pt x="814" y="1"/>
                    <a:pt x="1015" y="201"/>
                    <a:pt x="1015" y="450"/>
                  </a:cubicBezTo>
                  <a:lnTo>
                    <a:pt x="1015" y="910"/>
                  </a:lnTo>
                  <a:cubicBezTo>
                    <a:pt x="1015" y="1101"/>
                    <a:pt x="929" y="1283"/>
                    <a:pt x="785" y="1417"/>
                  </a:cubicBezTo>
                  <a:cubicBezTo>
                    <a:pt x="0" y="2068"/>
                    <a:pt x="316" y="3331"/>
                    <a:pt x="1311" y="3551"/>
                  </a:cubicBezTo>
                  <a:cubicBezTo>
                    <a:pt x="1393" y="3570"/>
                    <a:pt x="1474" y="3580"/>
                    <a:pt x="1555" y="3580"/>
                  </a:cubicBezTo>
                  <a:cubicBezTo>
                    <a:pt x="1637" y="3580"/>
                    <a:pt x="1718" y="3570"/>
                    <a:pt x="1799" y="3551"/>
                  </a:cubicBezTo>
                  <a:lnTo>
                    <a:pt x="1761" y="3551"/>
                  </a:lnTo>
                  <a:cubicBezTo>
                    <a:pt x="766" y="3331"/>
                    <a:pt x="450" y="2068"/>
                    <a:pt x="1235" y="1417"/>
                  </a:cubicBezTo>
                  <a:cubicBezTo>
                    <a:pt x="1378" y="1283"/>
                    <a:pt x="1464" y="1101"/>
                    <a:pt x="1464" y="910"/>
                  </a:cubicBezTo>
                  <a:lnTo>
                    <a:pt x="1464" y="450"/>
                  </a:lnTo>
                  <a:cubicBezTo>
                    <a:pt x="1464" y="201"/>
                    <a:pt x="1263" y="1"/>
                    <a:pt x="10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82;p68"/>
            <p:cNvSpPr/>
            <p:nvPr/>
          </p:nvSpPr>
          <p:spPr>
            <a:xfrm>
              <a:off x="1920542" y="2152862"/>
              <a:ext cx="23398" cy="76417"/>
            </a:xfrm>
            <a:custGeom>
              <a:avLst/>
              <a:gdLst/>
              <a:ahLst/>
              <a:cxnLst/>
              <a:rect l="l" t="t" r="r" b="b"/>
              <a:pathLst>
                <a:path w="891" h="2910" extrusionOk="0">
                  <a:moveTo>
                    <a:pt x="440" y="1"/>
                  </a:moveTo>
                  <a:lnTo>
                    <a:pt x="440" y="2460"/>
                  </a:lnTo>
                  <a:cubicBezTo>
                    <a:pt x="440" y="2709"/>
                    <a:pt x="239" y="2910"/>
                    <a:pt x="0" y="2910"/>
                  </a:cubicBezTo>
                  <a:lnTo>
                    <a:pt x="440" y="2910"/>
                  </a:lnTo>
                  <a:cubicBezTo>
                    <a:pt x="689" y="2910"/>
                    <a:pt x="890" y="2709"/>
                    <a:pt x="890" y="2460"/>
                  </a:cubicBezTo>
                  <a:lnTo>
                    <a:pt x="8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83;p68"/>
            <p:cNvSpPr/>
            <p:nvPr/>
          </p:nvSpPr>
          <p:spPr>
            <a:xfrm>
              <a:off x="1834068" y="2211605"/>
              <a:ext cx="42252" cy="64888"/>
            </a:xfrm>
            <a:custGeom>
              <a:avLst/>
              <a:gdLst/>
              <a:ahLst/>
              <a:cxnLst/>
              <a:rect l="l" t="t" r="r" b="b"/>
              <a:pathLst>
                <a:path w="1609" h="2471" extrusionOk="0">
                  <a:moveTo>
                    <a:pt x="1371" y="1"/>
                  </a:moveTo>
                  <a:cubicBezTo>
                    <a:pt x="1295" y="1"/>
                    <a:pt x="1221" y="8"/>
                    <a:pt x="1149" y="22"/>
                  </a:cubicBezTo>
                  <a:cubicBezTo>
                    <a:pt x="460" y="137"/>
                    <a:pt x="1" y="788"/>
                    <a:pt x="135" y="1467"/>
                  </a:cubicBezTo>
                  <a:cubicBezTo>
                    <a:pt x="243" y="2060"/>
                    <a:pt x="767" y="2471"/>
                    <a:pt x="1350" y="2471"/>
                  </a:cubicBezTo>
                  <a:cubicBezTo>
                    <a:pt x="1435" y="2471"/>
                    <a:pt x="1522" y="2462"/>
                    <a:pt x="1609" y="2443"/>
                  </a:cubicBezTo>
                  <a:cubicBezTo>
                    <a:pt x="929" y="2309"/>
                    <a:pt x="489" y="1649"/>
                    <a:pt x="633" y="970"/>
                  </a:cubicBezTo>
                  <a:cubicBezTo>
                    <a:pt x="738" y="491"/>
                    <a:pt x="1121" y="118"/>
                    <a:pt x="1599" y="22"/>
                  </a:cubicBezTo>
                  <a:cubicBezTo>
                    <a:pt x="1523" y="8"/>
                    <a:pt x="1446" y="1"/>
                    <a:pt x="13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84;p68"/>
            <p:cNvSpPr/>
            <p:nvPr/>
          </p:nvSpPr>
          <p:spPr>
            <a:xfrm>
              <a:off x="1920542" y="2258663"/>
              <a:ext cx="29175" cy="76417"/>
            </a:xfrm>
            <a:custGeom>
              <a:avLst/>
              <a:gdLst/>
              <a:ahLst/>
              <a:cxnLst/>
              <a:rect l="l" t="t" r="r" b="b"/>
              <a:pathLst>
                <a:path w="1111" h="2910" extrusionOk="0">
                  <a:moveTo>
                    <a:pt x="0" y="1"/>
                  </a:moveTo>
                  <a:cubicBezTo>
                    <a:pt x="239" y="1"/>
                    <a:pt x="440" y="202"/>
                    <a:pt x="440" y="450"/>
                  </a:cubicBezTo>
                  <a:lnTo>
                    <a:pt x="440" y="2680"/>
                  </a:lnTo>
                  <a:cubicBezTo>
                    <a:pt x="440" y="2805"/>
                    <a:pt x="546" y="2910"/>
                    <a:pt x="670" y="2910"/>
                  </a:cubicBezTo>
                  <a:lnTo>
                    <a:pt x="1110" y="2910"/>
                  </a:lnTo>
                  <a:cubicBezTo>
                    <a:pt x="986" y="2910"/>
                    <a:pt x="890" y="2805"/>
                    <a:pt x="890" y="2680"/>
                  </a:cubicBezTo>
                  <a:lnTo>
                    <a:pt x="890" y="450"/>
                  </a:lnTo>
                  <a:cubicBezTo>
                    <a:pt x="890" y="202"/>
                    <a:pt x="689" y="1"/>
                    <a:pt x="4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4"/>
        <p:cNvGrpSpPr/>
        <p:nvPr/>
      </p:nvGrpSpPr>
      <p:grpSpPr>
        <a:xfrm>
          <a:off x="0" y="0"/>
          <a:ext cx="0" cy="0"/>
          <a:chOff x="0" y="0"/>
          <a:chExt cx="0" cy="0"/>
        </a:xfrm>
      </p:grpSpPr>
      <p:sp>
        <p:nvSpPr>
          <p:cNvPr id="1206" name="Google Shape;1206;p75"/>
          <p:cNvSpPr txBox="1">
            <a:spLocks noGrp="1"/>
          </p:cNvSpPr>
          <p:nvPr>
            <p:ph type="body" idx="2"/>
          </p:nvPr>
        </p:nvSpPr>
        <p:spPr>
          <a:xfrm>
            <a:off x="1115616" y="1059582"/>
            <a:ext cx="4176464" cy="379521"/>
          </a:xfrm>
          <a:prstGeom prst="rect">
            <a:avLst/>
          </a:prstGeom>
        </p:spPr>
        <p:txBody>
          <a:bodyPr spcFirstLastPara="1" wrap="square" lIns="91425" tIns="91425" rIns="91425" bIns="91425" anchor="ctr" anchorCtr="0">
            <a:noAutofit/>
          </a:bodyPr>
          <a:lstStyle/>
          <a:p>
            <a:pPr marL="0" lvl="0" indent="0" algn="ctr" rtl="0">
              <a:spcBef>
                <a:spcPts val="0"/>
              </a:spcBef>
              <a:buNone/>
            </a:pPr>
            <a:r>
              <a:rPr lang="en-ID"/>
              <a:t>1. Drone untuk Pertanian</a:t>
            </a:r>
          </a:p>
        </p:txBody>
      </p:sp>
      <p:sp>
        <p:nvSpPr>
          <p:cNvPr id="1207" name="Google Shape;1207;p75"/>
          <p:cNvSpPr txBox="1">
            <a:spLocks noGrp="1"/>
          </p:cNvSpPr>
          <p:nvPr>
            <p:ph type="title"/>
          </p:nvPr>
        </p:nvSpPr>
        <p:spPr>
          <a:xfrm>
            <a:off x="713850" y="445025"/>
            <a:ext cx="789059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2400"/>
              <a:t>Analisa Peluang Usaha di Bidang Perangkat Keras</a:t>
            </a:r>
            <a:endParaRPr sz="2400"/>
          </a:p>
        </p:txBody>
      </p:sp>
      <p:grpSp>
        <p:nvGrpSpPr>
          <p:cNvPr id="1208" name="Google Shape;1208;p75"/>
          <p:cNvGrpSpPr/>
          <p:nvPr/>
        </p:nvGrpSpPr>
        <p:grpSpPr>
          <a:xfrm flipH="1">
            <a:off x="107504" y="3232132"/>
            <a:ext cx="1078060" cy="1749441"/>
            <a:chOff x="5763550" y="1526817"/>
            <a:chExt cx="2007300" cy="3304583"/>
          </a:xfrm>
        </p:grpSpPr>
        <p:sp>
          <p:nvSpPr>
            <p:cNvPr id="1209" name="Google Shape;1209;p75"/>
            <p:cNvSpPr/>
            <p:nvPr/>
          </p:nvSpPr>
          <p:spPr>
            <a:xfrm>
              <a:off x="5763550" y="4697600"/>
              <a:ext cx="2007300" cy="1338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0" name="Google Shape;1210;p75"/>
            <p:cNvGrpSpPr/>
            <p:nvPr/>
          </p:nvGrpSpPr>
          <p:grpSpPr>
            <a:xfrm>
              <a:off x="6001552" y="1526817"/>
              <a:ext cx="1345451" cy="3221634"/>
              <a:chOff x="2736175" y="4424625"/>
              <a:chExt cx="439159" cy="1051550"/>
            </a:xfrm>
          </p:grpSpPr>
          <p:sp>
            <p:nvSpPr>
              <p:cNvPr id="1211" name="Google Shape;1211;p75"/>
              <p:cNvSpPr/>
              <p:nvPr/>
            </p:nvSpPr>
            <p:spPr>
              <a:xfrm>
                <a:off x="3000325" y="4985775"/>
                <a:ext cx="43900" cy="453650"/>
              </a:xfrm>
              <a:custGeom>
                <a:avLst/>
                <a:gdLst/>
                <a:ahLst/>
                <a:cxnLst/>
                <a:rect l="l" t="t" r="r" b="b"/>
                <a:pathLst>
                  <a:path w="1756" h="18146" extrusionOk="0">
                    <a:moveTo>
                      <a:pt x="878" y="1"/>
                    </a:moveTo>
                    <a:cubicBezTo>
                      <a:pt x="394" y="1"/>
                      <a:pt x="0" y="395"/>
                      <a:pt x="0" y="879"/>
                    </a:cubicBezTo>
                    <a:lnTo>
                      <a:pt x="0" y="17268"/>
                    </a:lnTo>
                    <a:cubicBezTo>
                      <a:pt x="0" y="17750"/>
                      <a:pt x="394" y="18146"/>
                      <a:pt x="878" y="18146"/>
                    </a:cubicBezTo>
                    <a:cubicBezTo>
                      <a:pt x="1365" y="18146"/>
                      <a:pt x="1756" y="17750"/>
                      <a:pt x="1756" y="17268"/>
                    </a:cubicBezTo>
                    <a:lnTo>
                      <a:pt x="1756" y="879"/>
                    </a:lnTo>
                    <a:cubicBezTo>
                      <a:pt x="1756" y="395"/>
                      <a:pt x="1365" y="1"/>
                      <a:pt x="878"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75"/>
              <p:cNvSpPr/>
              <p:nvPr/>
            </p:nvSpPr>
            <p:spPr>
              <a:xfrm>
                <a:off x="2982100" y="5407750"/>
                <a:ext cx="153325" cy="67825"/>
              </a:xfrm>
              <a:custGeom>
                <a:avLst/>
                <a:gdLst/>
                <a:ahLst/>
                <a:cxnLst/>
                <a:rect l="l" t="t" r="r" b="b"/>
                <a:pathLst>
                  <a:path w="6133" h="2713" extrusionOk="0">
                    <a:moveTo>
                      <a:pt x="600" y="1"/>
                    </a:moveTo>
                    <a:cubicBezTo>
                      <a:pt x="1" y="1396"/>
                      <a:pt x="600" y="2713"/>
                      <a:pt x="600" y="2713"/>
                    </a:cubicBezTo>
                    <a:lnTo>
                      <a:pt x="4920" y="2713"/>
                    </a:lnTo>
                    <a:cubicBezTo>
                      <a:pt x="4920" y="2713"/>
                      <a:pt x="6132" y="2376"/>
                      <a:pt x="2610" y="31"/>
                    </a:cubicBezTo>
                    <a:lnTo>
                      <a:pt x="6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75"/>
              <p:cNvSpPr/>
              <p:nvPr/>
            </p:nvSpPr>
            <p:spPr>
              <a:xfrm>
                <a:off x="2991300" y="5464400"/>
                <a:ext cx="122575" cy="11775"/>
              </a:xfrm>
              <a:custGeom>
                <a:avLst/>
                <a:gdLst/>
                <a:ahLst/>
                <a:cxnLst/>
                <a:rect l="l" t="t" r="r" b="b"/>
                <a:pathLst>
                  <a:path w="4903" h="471" extrusionOk="0">
                    <a:moveTo>
                      <a:pt x="0" y="1"/>
                    </a:moveTo>
                    <a:lnTo>
                      <a:pt x="130" y="470"/>
                    </a:lnTo>
                    <a:lnTo>
                      <a:pt x="4580" y="470"/>
                    </a:lnTo>
                    <a:cubicBezTo>
                      <a:pt x="4903" y="361"/>
                      <a:pt x="4760" y="1"/>
                      <a:pt x="4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75"/>
              <p:cNvSpPr/>
              <p:nvPr/>
            </p:nvSpPr>
            <p:spPr>
              <a:xfrm>
                <a:off x="3058150" y="5434825"/>
                <a:ext cx="52150" cy="29600"/>
              </a:xfrm>
              <a:custGeom>
                <a:avLst/>
                <a:gdLst/>
                <a:ahLst/>
                <a:cxnLst/>
                <a:rect l="l" t="t" r="r" b="b"/>
                <a:pathLst>
                  <a:path w="2086" h="1184" extrusionOk="0">
                    <a:moveTo>
                      <a:pt x="903" y="0"/>
                    </a:moveTo>
                    <a:cubicBezTo>
                      <a:pt x="659" y="0"/>
                      <a:pt x="25" y="105"/>
                      <a:pt x="0" y="1184"/>
                    </a:cubicBezTo>
                    <a:lnTo>
                      <a:pt x="2086" y="1184"/>
                    </a:lnTo>
                    <a:cubicBezTo>
                      <a:pt x="2086" y="1184"/>
                      <a:pt x="2049" y="789"/>
                      <a:pt x="997" y="6"/>
                    </a:cubicBezTo>
                    <a:cubicBezTo>
                      <a:pt x="997" y="6"/>
                      <a:pt x="961" y="0"/>
                      <a:pt x="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75"/>
              <p:cNvSpPr/>
              <p:nvPr/>
            </p:nvSpPr>
            <p:spPr>
              <a:xfrm>
                <a:off x="3004825" y="5432075"/>
                <a:ext cx="21450" cy="18825"/>
              </a:xfrm>
              <a:custGeom>
                <a:avLst/>
                <a:gdLst/>
                <a:ahLst/>
                <a:cxnLst/>
                <a:rect l="l" t="t" r="r" b="b"/>
                <a:pathLst>
                  <a:path w="858" h="753" extrusionOk="0">
                    <a:moveTo>
                      <a:pt x="429" y="0"/>
                    </a:moveTo>
                    <a:cubicBezTo>
                      <a:pt x="194" y="0"/>
                      <a:pt x="1" y="168"/>
                      <a:pt x="1" y="375"/>
                    </a:cubicBezTo>
                    <a:cubicBezTo>
                      <a:pt x="1" y="583"/>
                      <a:pt x="194" y="753"/>
                      <a:pt x="429" y="753"/>
                    </a:cubicBezTo>
                    <a:cubicBezTo>
                      <a:pt x="667" y="753"/>
                      <a:pt x="858" y="583"/>
                      <a:pt x="858" y="375"/>
                    </a:cubicBezTo>
                    <a:cubicBezTo>
                      <a:pt x="858" y="168"/>
                      <a:pt x="667"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75"/>
              <p:cNvSpPr/>
              <p:nvPr/>
            </p:nvSpPr>
            <p:spPr>
              <a:xfrm>
                <a:off x="2909300" y="4985775"/>
                <a:ext cx="47075" cy="440200"/>
              </a:xfrm>
              <a:custGeom>
                <a:avLst/>
                <a:gdLst/>
                <a:ahLst/>
                <a:cxnLst/>
                <a:rect l="l" t="t" r="r" b="b"/>
                <a:pathLst>
                  <a:path w="1883" h="17608" extrusionOk="0">
                    <a:moveTo>
                      <a:pt x="875" y="1"/>
                    </a:moveTo>
                    <a:cubicBezTo>
                      <a:pt x="389" y="4"/>
                      <a:pt x="1" y="403"/>
                      <a:pt x="4" y="885"/>
                    </a:cubicBezTo>
                    <a:lnTo>
                      <a:pt x="123" y="16737"/>
                    </a:lnTo>
                    <a:cubicBezTo>
                      <a:pt x="127" y="17220"/>
                      <a:pt x="521" y="17608"/>
                      <a:pt x="1001" y="17608"/>
                    </a:cubicBezTo>
                    <a:lnTo>
                      <a:pt x="1008" y="17608"/>
                    </a:lnTo>
                    <a:cubicBezTo>
                      <a:pt x="1494" y="17604"/>
                      <a:pt x="1882" y="17207"/>
                      <a:pt x="1879" y="16723"/>
                    </a:cubicBezTo>
                    <a:lnTo>
                      <a:pt x="1760" y="872"/>
                    </a:lnTo>
                    <a:cubicBezTo>
                      <a:pt x="1752" y="392"/>
                      <a:pt x="1361" y="1"/>
                      <a:pt x="882"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75"/>
              <p:cNvSpPr/>
              <p:nvPr/>
            </p:nvSpPr>
            <p:spPr>
              <a:xfrm>
                <a:off x="2896375" y="5407675"/>
                <a:ext cx="152025" cy="67900"/>
              </a:xfrm>
              <a:custGeom>
                <a:avLst/>
                <a:gdLst/>
                <a:ahLst/>
                <a:cxnLst/>
                <a:rect l="l" t="t" r="r" b="b"/>
                <a:pathLst>
                  <a:path w="6081" h="2716" extrusionOk="0">
                    <a:moveTo>
                      <a:pt x="2552" y="1"/>
                    </a:moveTo>
                    <a:lnTo>
                      <a:pt x="600" y="4"/>
                    </a:lnTo>
                    <a:cubicBezTo>
                      <a:pt x="0" y="1399"/>
                      <a:pt x="603" y="2716"/>
                      <a:pt x="603" y="2716"/>
                    </a:cubicBezTo>
                    <a:lnTo>
                      <a:pt x="4954" y="2705"/>
                    </a:lnTo>
                    <a:cubicBezTo>
                      <a:pt x="4954" y="2705"/>
                      <a:pt x="6080" y="2334"/>
                      <a:pt x="25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75"/>
              <p:cNvSpPr/>
              <p:nvPr/>
            </p:nvSpPr>
            <p:spPr>
              <a:xfrm>
                <a:off x="2905975" y="5464150"/>
                <a:ext cx="122350" cy="12025"/>
              </a:xfrm>
              <a:custGeom>
                <a:avLst/>
                <a:gdLst/>
                <a:ahLst/>
                <a:cxnLst/>
                <a:rect l="l" t="t" r="r" b="b"/>
                <a:pathLst>
                  <a:path w="4894" h="481" extrusionOk="0">
                    <a:moveTo>
                      <a:pt x="4679" y="0"/>
                    </a:moveTo>
                    <a:lnTo>
                      <a:pt x="1" y="11"/>
                    </a:lnTo>
                    <a:lnTo>
                      <a:pt x="130" y="480"/>
                    </a:lnTo>
                    <a:lnTo>
                      <a:pt x="4580" y="470"/>
                    </a:lnTo>
                    <a:cubicBezTo>
                      <a:pt x="4894" y="283"/>
                      <a:pt x="4679" y="0"/>
                      <a:pt x="4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75"/>
              <p:cNvSpPr/>
              <p:nvPr/>
            </p:nvSpPr>
            <p:spPr>
              <a:xfrm>
                <a:off x="2970275" y="5435850"/>
                <a:ext cx="54475" cy="28500"/>
              </a:xfrm>
              <a:custGeom>
                <a:avLst/>
                <a:gdLst/>
                <a:ahLst/>
                <a:cxnLst/>
                <a:rect l="l" t="t" r="r" b="b"/>
                <a:pathLst>
                  <a:path w="2179" h="1140" extrusionOk="0">
                    <a:moveTo>
                      <a:pt x="962" y="0"/>
                    </a:moveTo>
                    <a:cubicBezTo>
                      <a:pt x="656" y="0"/>
                      <a:pt x="21" y="123"/>
                      <a:pt x="1" y="1140"/>
                    </a:cubicBezTo>
                    <a:lnTo>
                      <a:pt x="2165" y="1132"/>
                    </a:lnTo>
                    <a:cubicBezTo>
                      <a:pt x="2165" y="1132"/>
                      <a:pt x="2179" y="793"/>
                      <a:pt x="1124" y="13"/>
                    </a:cubicBezTo>
                    <a:cubicBezTo>
                      <a:pt x="1124" y="13"/>
                      <a:pt x="1060" y="0"/>
                      <a:pt x="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75"/>
              <p:cNvSpPr/>
              <p:nvPr/>
            </p:nvSpPr>
            <p:spPr>
              <a:xfrm>
                <a:off x="2919525" y="5432000"/>
                <a:ext cx="21350" cy="18825"/>
              </a:xfrm>
              <a:custGeom>
                <a:avLst/>
                <a:gdLst/>
                <a:ahLst/>
                <a:cxnLst/>
                <a:rect l="l" t="t" r="r" b="b"/>
                <a:pathLst>
                  <a:path w="854" h="753" extrusionOk="0">
                    <a:moveTo>
                      <a:pt x="425" y="0"/>
                    </a:moveTo>
                    <a:cubicBezTo>
                      <a:pt x="190" y="0"/>
                      <a:pt x="0" y="171"/>
                      <a:pt x="0" y="378"/>
                    </a:cubicBezTo>
                    <a:cubicBezTo>
                      <a:pt x="0" y="586"/>
                      <a:pt x="190" y="752"/>
                      <a:pt x="429" y="752"/>
                    </a:cubicBezTo>
                    <a:cubicBezTo>
                      <a:pt x="663" y="752"/>
                      <a:pt x="853" y="582"/>
                      <a:pt x="853" y="375"/>
                    </a:cubicBezTo>
                    <a:cubicBezTo>
                      <a:pt x="853" y="167"/>
                      <a:pt x="663" y="0"/>
                      <a:pt x="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75"/>
              <p:cNvSpPr/>
              <p:nvPr/>
            </p:nvSpPr>
            <p:spPr>
              <a:xfrm>
                <a:off x="2956075" y="4664525"/>
                <a:ext cx="46550" cy="96725"/>
              </a:xfrm>
              <a:custGeom>
                <a:avLst/>
                <a:gdLst/>
                <a:ahLst/>
                <a:cxnLst/>
                <a:rect l="l" t="t" r="r" b="b"/>
                <a:pathLst>
                  <a:path w="1862" h="3869" extrusionOk="0">
                    <a:moveTo>
                      <a:pt x="933" y="0"/>
                    </a:moveTo>
                    <a:cubicBezTo>
                      <a:pt x="420" y="0"/>
                      <a:pt x="1" y="419"/>
                      <a:pt x="1" y="929"/>
                    </a:cubicBezTo>
                    <a:lnTo>
                      <a:pt x="1" y="2940"/>
                    </a:lnTo>
                    <a:cubicBezTo>
                      <a:pt x="1" y="3450"/>
                      <a:pt x="420" y="3869"/>
                      <a:pt x="933" y="3869"/>
                    </a:cubicBezTo>
                    <a:cubicBezTo>
                      <a:pt x="1443" y="3869"/>
                      <a:pt x="1862" y="3450"/>
                      <a:pt x="1862" y="2940"/>
                    </a:cubicBezTo>
                    <a:lnTo>
                      <a:pt x="1862" y="929"/>
                    </a:lnTo>
                    <a:cubicBezTo>
                      <a:pt x="1862" y="419"/>
                      <a:pt x="1443" y="0"/>
                      <a:pt x="933"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75"/>
              <p:cNvSpPr/>
              <p:nvPr/>
            </p:nvSpPr>
            <p:spPr>
              <a:xfrm>
                <a:off x="2956075" y="4673450"/>
                <a:ext cx="46550" cy="43650"/>
              </a:xfrm>
              <a:custGeom>
                <a:avLst/>
                <a:gdLst/>
                <a:ahLst/>
                <a:cxnLst/>
                <a:rect l="l" t="t" r="r" b="b"/>
                <a:pathLst>
                  <a:path w="1862" h="1746" extrusionOk="0">
                    <a:moveTo>
                      <a:pt x="1" y="1"/>
                    </a:moveTo>
                    <a:lnTo>
                      <a:pt x="1" y="1552"/>
                    </a:lnTo>
                    <a:cubicBezTo>
                      <a:pt x="1" y="1552"/>
                      <a:pt x="462" y="1746"/>
                      <a:pt x="1013" y="1746"/>
                    </a:cubicBezTo>
                    <a:cubicBezTo>
                      <a:pt x="1289" y="1746"/>
                      <a:pt x="1587" y="1697"/>
                      <a:pt x="1862" y="1552"/>
                    </a:cubicBezTo>
                    <a:lnTo>
                      <a:pt x="1862" y="1"/>
                    </a:lnTo>
                    <a:close/>
                  </a:path>
                </a:pathLst>
              </a:custGeom>
              <a:solidFill>
                <a:srgbClr val="282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75"/>
              <p:cNvSpPr/>
              <p:nvPr/>
            </p:nvSpPr>
            <p:spPr>
              <a:xfrm>
                <a:off x="2866250" y="4735450"/>
                <a:ext cx="225675" cy="320350"/>
              </a:xfrm>
              <a:custGeom>
                <a:avLst/>
                <a:gdLst/>
                <a:ahLst/>
                <a:cxnLst/>
                <a:rect l="l" t="t" r="r" b="b"/>
                <a:pathLst>
                  <a:path w="9027" h="12814" extrusionOk="0">
                    <a:moveTo>
                      <a:pt x="4319" y="1"/>
                    </a:moveTo>
                    <a:cubicBezTo>
                      <a:pt x="1907" y="1"/>
                      <a:pt x="1" y="1491"/>
                      <a:pt x="158" y="3512"/>
                    </a:cubicBezTo>
                    <a:cubicBezTo>
                      <a:pt x="253" y="4716"/>
                      <a:pt x="1423" y="7037"/>
                      <a:pt x="1447" y="7721"/>
                    </a:cubicBezTo>
                    <a:cubicBezTo>
                      <a:pt x="1484" y="8783"/>
                      <a:pt x="1321" y="9636"/>
                      <a:pt x="1290" y="10388"/>
                    </a:cubicBezTo>
                    <a:cubicBezTo>
                      <a:pt x="1246" y="11534"/>
                      <a:pt x="1907" y="12814"/>
                      <a:pt x="4319" y="12814"/>
                    </a:cubicBezTo>
                    <a:lnTo>
                      <a:pt x="4710" y="12814"/>
                    </a:lnTo>
                    <a:cubicBezTo>
                      <a:pt x="7122" y="12814"/>
                      <a:pt x="7782" y="11534"/>
                      <a:pt x="7738" y="10388"/>
                    </a:cubicBezTo>
                    <a:cubicBezTo>
                      <a:pt x="7707" y="9636"/>
                      <a:pt x="7612" y="9037"/>
                      <a:pt x="7612" y="7721"/>
                    </a:cubicBezTo>
                    <a:cubicBezTo>
                      <a:pt x="7612" y="6571"/>
                      <a:pt x="8775" y="4716"/>
                      <a:pt x="8868" y="3512"/>
                    </a:cubicBezTo>
                    <a:cubicBezTo>
                      <a:pt x="9027" y="1491"/>
                      <a:pt x="7122" y="1"/>
                      <a:pt x="4710"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75"/>
              <p:cNvSpPr/>
              <p:nvPr/>
            </p:nvSpPr>
            <p:spPr>
              <a:xfrm>
                <a:off x="2895625" y="5015800"/>
                <a:ext cx="160925" cy="188100"/>
              </a:xfrm>
              <a:custGeom>
                <a:avLst/>
                <a:gdLst/>
                <a:ahLst/>
                <a:cxnLst/>
                <a:rect l="l" t="t" r="r" b="b"/>
                <a:pathLst>
                  <a:path w="6437" h="7524" extrusionOk="0">
                    <a:moveTo>
                      <a:pt x="6124" y="7384"/>
                    </a:moveTo>
                    <a:cubicBezTo>
                      <a:pt x="6123" y="7393"/>
                      <a:pt x="6122" y="7402"/>
                      <a:pt x="6121" y="7411"/>
                    </a:cubicBezTo>
                    <a:lnTo>
                      <a:pt x="6137" y="7384"/>
                    </a:lnTo>
                    <a:cubicBezTo>
                      <a:pt x="6133" y="7384"/>
                      <a:pt x="6128" y="7384"/>
                      <a:pt x="6124" y="7384"/>
                    </a:cubicBezTo>
                    <a:close/>
                    <a:moveTo>
                      <a:pt x="5768" y="0"/>
                    </a:moveTo>
                    <a:cubicBezTo>
                      <a:pt x="5221" y="0"/>
                      <a:pt x="4669" y="118"/>
                      <a:pt x="4120" y="191"/>
                    </a:cubicBezTo>
                    <a:cubicBezTo>
                      <a:pt x="3703" y="248"/>
                      <a:pt x="3281" y="276"/>
                      <a:pt x="2859" y="276"/>
                    </a:cubicBezTo>
                    <a:cubicBezTo>
                      <a:pt x="2465" y="276"/>
                      <a:pt x="2071" y="251"/>
                      <a:pt x="1680" y="202"/>
                    </a:cubicBezTo>
                    <a:cubicBezTo>
                      <a:pt x="1328" y="159"/>
                      <a:pt x="977" y="96"/>
                      <a:pt x="624" y="96"/>
                    </a:cubicBezTo>
                    <a:cubicBezTo>
                      <a:pt x="558" y="96"/>
                      <a:pt x="492" y="98"/>
                      <a:pt x="425" y="103"/>
                    </a:cubicBezTo>
                    <a:lnTo>
                      <a:pt x="381" y="86"/>
                    </a:lnTo>
                    <a:cubicBezTo>
                      <a:pt x="74" y="2553"/>
                      <a:pt x="0" y="5047"/>
                      <a:pt x="156" y="7523"/>
                    </a:cubicBezTo>
                    <a:lnTo>
                      <a:pt x="225" y="7449"/>
                    </a:lnTo>
                    <a:cubicBezTo>
                      <a:pt x="1013" y="7435"/>
                      <a:pt x="1800" y="7424"/>
                      <a:pt x="2589" y="7411"/>
                    </a:cubicBezTo>
                    <a:cubicBezTo>
                      <a:pt x="2667" y="7411"/>
                      <a:pt x="2749" y="7411"/>
                      <a:pt x="2827" y="7408"/>
                    </a:cubicBezTo>
                    <a:lnTo>
                      <a:pt x="2844" y="7347"/>
                    </a:lnTo>
                    <a:cubicBezTo>
                      <a:pt x="2749" y="5485"/>
                      <a:pt x="2708" y="3618"/>
                      <a:pt x="2728" y="1753"/>
                    </a:cubicBezTo>
                    <a:cubicBezTo>
                      <a:pt x="2732" y="1682"/>
                      <a:pt x="2735" y="1603"/>
                      <a:pt x="2786" y="1556"/>
                    </a:cubicBezTo>
                    <a:cubicBezTo>
                      <a:pt x="2827" y="1515"/>
                      <a:pt x="2888" y="1504"/>
                      <a:pt x="2946" y="1501"/>
                    </a:cubicBezTo>
                    <a:cubicBezTo>
                      <a:pt x="2997" y="1497"/>
                      <a:pt x="3049" y="1495"/>
                      <a:pt x="3100" y="1495"/>
                    </a:cubicBezTo>
                    <a:cubicBezTo>
                      <a:pt x="3383" y="1495"/>
                      <a:pt x="3666" y="1557"/>
                      <a:pt x="3923" y="1678"/>
                    </a:cubicBezTo>
                    <a:lnTo>
                      <a:pt x="3994" y="1780"/>
                    </a:lnTo>
                    <a:cubicBezTo>
                      <a:pt x="3970" y="2233"/>
                      <a:pt x="3950" y="2685"/>
                      <a:pt x="3929" y="3138"/>
                    </a:cubicBezTo>
                    <a:cubicBezTo>
                      <a:pt x="3861" y="4553"/>
                      <a:pt x="3794" y="5969"/>
                      <a:pt x="3906" y="7377"/>
                    </a:cubicBezTo>
                    <a:cubicBezTo>
                      <a:pt x="4647" y="7380"/>
                      <a:pt x="5384" y="7380"/>
                      <a:pt x="6124" y="7384"/>
                    </a:cubicBezTo>
                    <a:lnTo>
                      <a:pt x="6124" y="7384"/>
                    </a:lnTo>
                    <a:cubicBezTo>
                      <a:pt x="6387" y="4946"/>
                      <a:pt x="6436" y="2486"/>
                      <a:pt x="6274" y="39"/>
                    </a:cubicBezTo>
                    <a:cubicBezTo>
                      <a:pt x="6106" y="11"/>
                      <a:pt x="5937" y="0"/>
                      <a:pt x="5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75"/>
              <p:cNvSpPr/>
              <p:nvPr/>
            </p:nvSpPr>
            <p:spPr>
              <a:xfrm>
                <a:off x="2893500" y="5190775"/>
                <a:ext cx="77475" cy="21875"/>
              </a:xfrm>
              <a:custGeom>
                <a:avLst/>
                <a:gdLst/>
                <a:ahLst/>
                <a:cxnLst/>
                <a:rect l="l" t="t" r="r" b="b"/>
                <a:pathLst>
                  <a:path w="3099" h="875" extrusionOk="0">
                    <a:moveTo>
                      <a:pt x="27" y="1"/>
                    </a:moveTo>
                    <a:cubicBezTo>
                      <a:pt x="13" y="1"/>
                      <a:pt x="0" y="14"/>
                      <a:pt x="0" y="28"/>
                    </a:cubicBezTo>
                    <a:lnTo>
                      <a:pt x="0" y="848"/>
                    </a:lnTo>
                    <a:cubicBezTo>
                      <a:pt x="0" y="861"/>
                      <a:pt x="13" y="875"/>
                      <a:pt x="27" y="875"/>
                    </a:cubicBezTo>
                    <a:lnTo>
                      <a:pt x="3072" y="875"/>
                    </a:lnTo>
                    <a:cubicBezTo>
                      <a:pt x="3086" y="875"/>
                      <a:pt x="3099" y="861"/>
                      <a:pt x="3099" y="848"/>
                    </a:cubicBezTo>
                    <a:lnTo>
                      <a:pt x="3099" y="28"/>
                    </a:lnTo>
                    <a:cubicBezTo>
                      <a:pt x="3099" y="14"/>
                      <a:pt x="3086"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75"/>
              <p:cNvSpPr/>
              <p:nvPr/>
            </p:nvSpPr>
            <p:spPr>
              <a:xfrm>
                <a:off x="2983625" y="5190775"/>
                <a:ext cx="75825" cy="21875"/>
              </a:xfrm>
              <a:custGeom>
                <a:avLst/>
                <a:gdLst/>
                <a:ahLst/>
                <a:cxnLst/>
                <a:rect l="l" t="t" r="r" b="b"/>
                <a:pathLst>
                  <a:path w="3033" h="875" extrusionOk="0">
                    <a:moveTo>
                      <a:pt x="29" y="1"/>
                    </a:moveTo>
                    <a:cubicBezTo>
                      <a:pt x="12" y="1"/>
                      <a:pt x="1" y="14"/>
                      <a:pt x="1" y="28"/>
                    </a:cubicBezTo>
                    <a:lnTo>
                      <a:pt x="1" y="848"/>
                    </a:lnTo>
                    <a:cubicBezTo>
                      <a:pt x="1" y="861"/>
                      <a:pt x="12" y="875"/>
                      <a:pt x="29" y="875"/>
                    </a:cubicBezTo>
                    <a:lnTo>
                      <a:pt x="3005" y="875"/>
                    </a:lnTo>
                    <a:cubicBezTo>
                      <a:pt x="3019" y="875"/>
                      <a:pt x="3033" y="861"/>
                      <a:pt x="3033" y="848"/>
                    </a:cubicBezTo>
                    <a:lnTo>
                      <a:pt x="3033" y="28"/>
                    </a:lnTo>
                    <a:cubicBezTo>
                      <a:pt x="3033" y="14"/>
                      <a:pt x="3019" y="1"/>
                      <a:pt x="30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75"/>
              <p:cNvSpPr/>
              <p:nvPr/>
            </p:nvSpPr>
            <p:spPr>
              <a:xfrm>
                <a:off x="2861195" y="4735453"/>
                <a:ext cx="230147" cy="327150"/>
              </a:xfrm>
              <a:custGeom>
                <a:avLst/>
                <a:gdLst/>
                <a:ahLst/>
                <a:cxnLst/>
                <a:rect l="l" t="t" r="r" b="b"/>
                <a:pathLst>
                  <a:path w="9052" h="13086" extrusionOk="0">
                    <a:moveTo>
                      <a:pt x="3369" y="1"/>
                    </a:moveTo>
                    <a:cubicBezTo>
                      <a:pt x="2461" y="188"/>
                      <a:pt x="1815" y="504"/>
                      <a:pt x="1155" y="1032"/>
                    </a:cubicBezTo>
                    <a:cubicBezTo>
                      <a:pt x="804" y="1311"/>
                      <a:pt x="552" y="1957"/>
                      <a:pt x="355" y="2359"/>
                    </a:cubicBezTo>
                    <a:cubicBezTo>
                      <a:pt x="1" y="3080"/>
                      <a:pt x="423" y="4353"/>
                      <a:pt x="621" y="5129"/>
                    </a:cubicBezTo>
                    <a:cubicBezTo>
                      <a:pt x="1270" y="7676"/>
                      <a:pt x="723" y="9694"/>
                      <a:pt x="849" y="12321"/>
                    </a:cubicBezTo>
                    <a:cubicBezTo>
                      <a:pt x="858" y="12531"/>
                      <a:pt x="1147" y="12729"/>
                      <a:pt x="1338" y="12814"/>
                    </a:cubicBezTo>
                    <a:cubicBezTo>
                      <a:pt x="1413" y="12848"/>
                      <a:pt x="1747" y="12872"/>
                      <a:pt x="1828" y="12875"/>
                    </a:cubicBezTo>
                    <a:cubicBezTo>
                      <a:pt x="2555" y="12917"/>
                      <a:pt x="3308" y="13086"/>
                      <a:pt x="4042" y="13086"/>
                    </a:cubicBezTo>
                    <a:cubicBezTo>
                      <a:pt x="4218" y="13086"/>
                      <a:pt x="4394" y="13076"/>
                      <a:pt x="4567" y="13052"/>
                    </a:cubicBezTo>
                    <a:cubicBezTo>
                      <a:pt x="5836" y="12882"/>
                      <a:pt x="6169" y="12998"/>
                      <a:pt x="7496" y="12858"/>
                    </a:cubicBezTo>
                    <a:lnTo>
                      <a:pt x="8347" y="12657"/>
                    </a:lnTo>
                    <a:cubicBezTo>
                      <a:pt x="8623" y="12525"/>
                      <a:pt x="8504" y="11191"/>
                      <a:pt x="8487" y="10885"/>
                    </a:cubicBezTo>
                    <a:cubicBezTo>
                      <a:pt x="8358" y="8527"/>
                      <a:pt x="8218" y="6891"/>
                      <a:pt x="8752" y="4590"/>
                    </a:cubicBezTo>
                    <a:cubicBezTo>
                      <a:pt x="8878" y="4043"/>
                      <a:pt x="9052" y="3482"/>
                      <a:pt x="8963" y="2927"/>
                    </a:cubicBezTo>
                    <a:cubicBezTo>
                      <a:pt x="8901" y="2529"/>
                      <a:pt x="8711" y="2164"/>
                      <a:pt x="8496" y="1828"/>
                    </a:cubicBezTo>
                    <a:cubicBezTo>
                      <a:pt x="7904" y="916"/>
                      <a:pt x="7006" y="113"/>
                      <a:pt x="5928" y="1"/>
                    </a:cubicBezTo>
                    <a:lnTo>
                      <a:pt x="5894" y="62"/>
                    </a:lnTo>
                    <a:cubicBezTo>
                      <a:pt x="5894" y="344"/>
                      <a:pt x="5710" y="613"/>
                      <a:pt x="5448" y="712"/>
                    </a:cubicBezTo>
                    <a:cubicBezTo>
                      <a:pt x="5360" y="746"/>
                      <a:pt x="5268" y="760"/>
                      <a:pt x="5176" y="770"/>
                    </a:cubicBezTo>
                    <a:cubicBezTo>
                      <a:pt x="5115" y="775"/>
                      <a:pt x="5053" y="778"/>
                      <a:pt x="4992" y="778"/>
                    </a:cubicBezTo>
                    <a:cubicBezTo>
                      <a:pt x="4630" y="778"/>
                      <a:pt x="4269" y="684"/>
                      <a:pt x="3955" y="501"/>
                    </a:cubicBezTo>
                    <a:cubicBezTo>
                      <a:pt x="3754" y="385"/>
                      <a:pt x="3564" y="222"/>
                      <a:pt x="3485" y="5"/>
                    </a:cubicBezTo>
                    <a:lnTo>
                      <a:pt x="33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75"/>
              <p:cNvSpPr/>
              <p:nvPr/>
            </p:nvSpPr>
            <p:spPr>
              <a:xfrm>
                <a:off x="3033609" y="4765950"/>
                <a:ext cx="136100" cy="281275"/>
              </a:xfrm>
              <a:custGeom>
                <a:avLst/>
                <a:gdLst/>
                <a:ahLst/>
                <a:cxnLst/>
                <a:rect l="l" t="t" r="r" b="b"/>
                <a:pathLst>
                  <a:path w="5444" h="11251" extrusionOk="0">
                    <a:moveTo>
                      <a:pt x="953" y="1"/>
                    </a:moveTo>
                    <a:cubicBezTo>
                      <a:pt x="826" y="1"/>
                      <a:pt x="696" y="30"/>
                      <a:pt x="575" y="91"/>
                    </a:cubicBezTo>
                    <a:cubicBezTo>
                      <a:pt x="167" y="302"/>
                      <a:pt x="0" y="806"/>
                      <a:pt x="211" y="1217"/>
                    </a:cubicBezTo>
                    <a:cubicBezTo>
                      <a:pt x="235" y="1261"/>
                      <a:pt x="2617" y="5977"/>
                      <a:pt x="3708" y="10608"/>
                    </a:cubicBezTo>
                    <a:cubicBezTo>
                      <a:pt x="3801" y="10992"/>
                      <a:pt x="4144" y="11250"/>
                      <a:pt x="4522" y="11250"/>
                    </a:cubicBezTo>
                    <a:cubicBezTo>
                      <a:pt x="4586" y="11250"/>
                      <a:pt x="4651" y="11244"/>
                      <a:pt x="4716" y="11226"/>
                    </a:cubicBezTo>
                    <a:cubicBezTo>
                      <a:pt x="5165" y="11121"/>
                      <a:pt x="5443" y="10672"/>
                      <a:pt x="5338" y="10223"/>
                    </a:cubicBezTo>
                    <a:cubicBezTo>
                      <a:pt x="4198" y="5391"/>
                      <a:pt x="1803" y="655"/>
                      <a:pt x="1701" y="459"/>
                    </a:cubicBezTo>
                    <a:cubicBezTo>
                      <a:pt x="1553" y="168"/>
                      <a:pt x="1258" y="1"/>
                      <a:pt x="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75"/>
              <p:cNvSpPr/>
              <p:nvPr/>
            </p:nvSpPr>
            <p:spPr>
              <a:xfrm>
                <a:off x="2746925" y="4490925"/>
                <a:ext cx="173875" cy="316950"/>
              </a:xfrm>
              <a:custGeom>
                <a:avLst/>
                <a:gdLst/>
                <a:ahLst/>
                <a:cxnLst/>
                <a:rect l="l" t="t" r="r" b="b"/>
                <a:pathLst>
                  <a:path w="6955" h="12678" extrusionOk="0">
                    <a:moveTo>
                      <a:pt x="837" y="0"/>
                    </a:moveTo>
                    <a:cubicBezTo>
                      <a:pt x="375" y="0"/>
                      <a:pt x="0" y="375"/>
                      <a:pt x="0" y="837"/>
                    </a:cubicBezTo>
                    <a:cubicBezTo>
                      <a:pt x="0" y="5981"/>
                      <a:pt x="1028" y="9533"/>
                      <a:pt x="3056" y="11398"/>
                    </a:cubicBezTo>
                    <a:cubicBezTo>
                      <a:pt x="4321" y="12562"/>
                      <a:pt x="5563" y="12677"/>
                      <a:pt x="6002" y="12677"/>
                    </a:cubicBezTo>
                    <a:cubicBezTo>
                      <a:pt x="6077" y="12677"/>
                      <a:pt x="6128" y="12674"/>
                      <a:pt x="6152" y="12671"/>
                    </a:cubicBezTo>
                    <a:cubicBezTo>
                      <a:pt x="6614" y="12633"/>
                      <a:pt x="6955" y="12228"/>
                      <a:pt x="6917" y="11769"/>
                    </a:cubicBezTo>
                    <a:cubicBezTo>
                      <a:pt x="6882" y="11329"/>
                      <a:pt x="6515" y="11000"/>
                      <a:pt x="6082" y="11000"/>
                    </a:cubicBezTo>
                    <a:cubicBezTo>
                      <a:pt x="6059" y="11000"/>
                      <a:pt x="6036" y="11001"/>
                      <a:pt x="6013" y="11003"/>
                    </a:cubicBezTo>
                    <a:cubicBezTo>
                      <a:pt x="6012" y="11003"/>
                      <a:pt x="6004" y="11004"/>
                      <a:pt x="5989" y="11004"/>
                    </a:cubicBezTo>
                    <a:cubicBezTo>
                      <a:pt x="5844" y="11004"/>
                      <a:pt x="5045" y="10955"/>
                      <a:pt x="4189" y="10169"/>
                    </a:cubicBezTo>
                    <a:cubicBezTo>
                      <a:pt x="3039" y="9112"/>
                      <a:pt x="1671" y="6635"/>
                      <a:pt x="1671" y="837"/>
                    </a:cubicBezTo>
                    <a:cubicBezTo>
                      <a:pt x="1671" y="375"/>
                      <a:pt x="1297" y="0"/>
                      <a:pt x="8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75"/>
              <p:cNvSpPr/>
              <p:nvPr/>
            </p:nvSpPr>
            <p:spPr>
              <a:xfrm>
                <a:off x="2957950" y="4664175"/>
                <a:ext cx="46550" cy="96825"/>
              </a:xfrm>
              <a:custGeom>
                <a:avLst/>
                <a:gdLst/>
                <a:ahLst/>
                <a:cxnLst/>
                <a:rect l="l" t="t" r="r" b="b"/>
                <a:pathLst>
                  <a:path w="1862" h="3873" extrusionOk="0">
                    <a:moveTo>
                      <a:pt x="933" y="1"/>
                    </a:moveTo>
                    <a:cubicBezTo>
                      <a:pt x="419" y="1"/>
                      <a:pt x="1" y="419"/>
                      <a:pt x="1" y="933"/>
                    </a:cubicBezTo>
                    <a:lnTo>
                      <a:pt x="1" y="2941"/>
                    </a:lnTo>
                    <a:cubicBezTo>
                      <a:pt x="1" y="3454"/>
                      <a:pt x="419" y="3872"/>
                      <a:pt x="933" y="3872"/>
                    </a:cubicBezTo>
                    <a:cubicBezTo>
                      <a:pt x="1444" y="3872"/>
                      <a:pt x="1862" y="3454"/>
                      <a:pt x="1862" y="2941"/>
                    </a:cubicBezTo>
                    <a:lnTo>
                      <a:pt x="1862" y="933"/>
                    </a:lnTo>
                    <a:cubicBezTo>
                      <a:pt x="1862" y="419"/>
                      <a:pt x="1444" y="1"/>
                      <a:pt x="933"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75"/>
              <p:cNvSpPr/>
              <p:nvPr/>
            </p:nvSpPr>
            <p:spPr>
              <a:xfrm>
                <a:off x="2957950" y="4673200"/>
                <a:ext cx="46550" cy="43575"/>
              </a:xfrm>
              <a:custGeom>
                <a:avLst/>
                <a:gdLst/>
                <a:ahLst/>
                <a:cxnLst/>
                <a:rect l="l" t="t" r="r" b="b"/>
                <a:pathLst>
                  <a:path w="1862" h="1743" extrusionOk="0">
                    <a:moveTo>
                      <a:pt x="1" y="0"/>
                    </a:moveTo>
                    <a:lnTo>
                      <a:pt x="1" y="1548"/>
                    </a:lnTo>
                    <a:cubicBezTo>
                      <a:pt x="1" y="1548"/>
                      <a:pt x="462" y="1742"/>
                      <a:pt x="1013" y="1742"/>
                    </a:cubicBezTo>
                    <a:cubicBezTo>
                      <a:pt x="1289" y="1742"/>
                      <a:pt x="1587" y="1694"/>
                      <a:pt x="1862" y="1548"/>
                    </a:cubicBezTo>
                    <a:lnTo>
                      <a:pt x="18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75"/>
              <p:cNvSpPr/>
              <p:nvPr/>
            </p:nvSpPr>
            <p:spPr>
              <a:xfrm>
                <a:off x="2872725" y="4613400"/>
                <a:ext cx="52250" cy="48925"/>
              </a:xfrm>
              <a:custGeom>
                <a:avLst/>
                <a:gdLst/>
                <a:ahLst/>
                <a:cxnLst/>
                <a:rect l="l" t="t" r="r" b="b"/>
                <a:pathLst>
                  <a:path w="2090" h="1957" extrusionOk="0">
                    <a:moveTo>
                      <a:pt x="1042" y="1"/>
                    </a:moveTo>
                    <a:cubicBezTo>
                      <a:pt x="563" y="1"/>
                      <a:pt x="147" y="354"/>
                      <a:pt x="79" y="841"/>
                    </a:cubicBezTo>
                    <a:cubicBezTo>
                      <a:pt x="1" y="1375"/>
                      <a:pt x="375" y="1872"/>
                      <a:pt x="909" y="1947"/>
                    </a:cubicBezTo>
                    <a:cubicBezTo>
                      <a:pt x="955" y="1953"/>
                      <a:pt x="1001" y="1957"/>
                      <a:pt x="1046" y="1957"/>
                    </a:cubicBezTo>
                    <a:cubicBezTo>
                      <a:pt x="1528" y="1957"/>
                      <a:pt x="1946" y="1605"/>
                      <a:pt x="2015" y="1117"/>
                    </a:cubicBezTo>
                    <a:cubicBezTo>
                      <a:pt x="2089" y="579"/>
                      <a:pt x="1719" y="85"/>
                      <a:pt x="1185" y="11"/>
                    </a:cubicBezTo>
                    <a:cubicBezTo>
                      <a:pt x="1137" y="4"/>
                      <a:pt x="1089" y="1"/>
                      <a:pt x="1042"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75"/>
              <p:cNvSpPr/>
              <p:nvPr/>
            </p:nvSpPr>
            <p:spPr>
              <a:xfrm>
                <a:off x="3035600" y="4612900"/>
                <a:ext cx="52250" cy="49000"/>
              </a:xfrm>
              <a:custGeom>
                <a:avLst/>
                <a:gdLst/>
                <a:ahLst/>
                <a:cxnLst/>
                <a:rect l="l" t="t" r="r" b="b"/>
                <a:pathLst>
                  <a:path w="2090" h="1960" extrusionOk="0">
                    <a:moveTo>
                      <a:pt x="1047" y="1"/>
                    </a:moveTo>
                    <a:cubicBezTo>
                      <a:pt x="566" y="1"/>
                      <a:pt x="148" y="355"/>
                      <a:pt x="76" y="844"/>
                    </a:cubicBezTo>
                    <a:cubicBezTo>
                      <a:pt x="1" y="1378"/>
                      <a:pt x="375" y="1875"/>
                      <a:pt x="910" y="1950"/>
                    </a:cubicBezTo>
                    <a:cubicBezTo>
                      <a:pt x="956" y="1956"/>
                      <a:pt x="1001" y="1959"/>
                      <a:pt x="1046" y="1959"/>
                    </a:cubicBezTo>
                    <a:cubicBezTo>
                      <a:pt x="1526" y="1959"/>
                      <a:pt x="1947" y="1607"/>
                      <a:pt x="2015" y="1116"/>
                    </a:cubicBezTo>
                    <a:cubicBezTo>
                      <a:pt x="2090" y="582"/>
                      <a:pt x="1719" y="89"/>
                      <a:pt x="1185" y="11"/>
                    </a:cubicBezTo>
                    <a:cubicBezTo>
                      <a:pt x="1139" y="4"/>
                      <a:pt x="1093" y="1"/>
                      <a:pt x="1047"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75"/>
              <p:cNvSpPr/>
              <p:nvPr/>
            </p:nvSpPr>
            <p:spPr>
              <a:xfrm>
                <a:off x="2890250" y="4457300"/>
                <a:ext cx="177375" cy="238400"/>
              </a:xfrm>
              <a:custGeom>
                <a:avLst/>
                <a:gdLst/>
                <a:ahLst/>
                <a:cxnLst/>
                <a:rect l="l" t="t" r="r" b="b"/>
                <a:pathLst>
                  <a:path w="7095" h="9536" extrusionOk="0">
                    <a:moveTo>
                      <a:pt x="3521" y="0"/>
                    </a:moveTo>
                    <a:cubicBezTo>
                      <a:pt x="3494" y="0"/>
                      <a:pt x="3467" y="0"/>
                      <a:pt x="3440" y="1"/>
                    </a:cubicBezTo>
                    <a:cubicBezTo>
                      <a:pt x="1528" y="46"/>
                      <a:pt x="0" y="1645"/>
                      <a:pt x="41" y="3557"/>
                    </a:cubicBezTo>
                    <a:lnTo>
                      <a:pt x="102" y="6139"/>
                    </a:lnTo>
                    <a:cubicBezTo>
                      <a:pt x="143" y="8024"/>
                      <a:pt x="1700" y="9535"/>
                      <a:pt x="3572" y="9535"/>
                    </a:cubicBezTo>
                    <a:cubicBezTo>
                      <a:pt x="3600" y="9535"/>
                      <a:pt x="3627" y="9535"/>
                      <a:pt x="3654" y="9534"/>
                    </a:cubicBezTo>
                    <a:cubicBezTo>
                      <a:pt x="5567" y="9493"/>
                      <a:pt x="7094" y="7891"/>
                      <a:pt x="7054" y="5982"/>
                    </a:cubicBezTo>
                    <a:lnTo>
                      <a:pt x="6992" y="3397"/>
                    </a:lnTo>
                    <a:cubicBezTo>
                      <a:pt x="6952" y="1515"/>
                      <a:pt x="5393" y="0"/>
                      <a:pt x="3521" y="0"/>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75"/>
              <p:cNvSpPr/>
              <p:nvPr/>
            </p:nvSpPr>
            <p:spPr>
              <a:xfrm>
                <a:off x="3057550" y="4631600"/>
                <a:ext cx="15675" cy="21925"/>
              </a:xfrm>
              <a:custGeom>
                <a:avLst/>
                <a:gdLst/>
                <a:ahLst/>
                <a:cxnLst/>
                <a:rect l="l" t="t" r="r" b="b"/>
                <a:pathLst>
                  <a:path w="627" h="877" extrusionOk="0">
                    <a:moveTo>
                      <a:pt x="616" y="0"/>
                    </a:moveTo>
                    <a:cubicBezTo>
                      <a:pt x="615" y="0"/>
                      <a:pt x="614" y="0"/>
                      <a:pt x="613" y="1"/>
                    </a:cubicBezTo>
                    <a:cubicBezTo>
                      <a:pt x="236" y="69"/>
                      <a:pt x="1" y="470"/>
                      <a:pt x="68" y="838"/>
                    </a:cubicBezTo>
                    <a:cubicBezTo>
                      <a:pt x="73" y="865"/>
                      <a:pt x="91" y="877"/>
                      <a:pt x="112" y="877"/>
                    </a:cubicBezTo>
                    <a:cubicBezTo>
                      <a:pt x="139" y="877"/>
                      <a:pt x="170" y="855"/>
                      <a:pt x="175" y="824"/>
                    </a:cubicBezTo>
                    <a:cubicBezTo>
                      <a:pt x="215" y="494"/>
                      <a:pt x="371" y="229"/>
                      <a:pt x="620" y="15"/>
                    </a:cubicBezTo>
                    <a:cubicBezTo>
                      <a:pt x="626" y="8"/>
                      <a:pt x="621" y="0"/>
                      <a:pt x="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75"/>
              <p:cNvSpPr/>
              <p:nvPr/>
            </p:nvSpPr>
            <p:spPr>
              <a:xfrm>
                <a:off x="2931325" y="4591525"/>
                <a:ext cx="18500" cy="19025"/>
              </a:xfrm>
              <a:custGeom>
                <a:avLst/>
                <a:gdLst/>
                <a:ahLst/>
                <a:cxnLst/>
                <a:rect l="l" t="t" r="r" b="b"/>
                <a:pathLst>
                  <a:path w="740" h="761" extrusionOk="0">
                    <a:moveTo>
                      <a:pt x="363" y="1"/>
                    </a:moveTo>
                    <a:cubicBezTo>
                      <a:pt x="359" y="1"/>
                      <a:pt x="355" y="1"/>
                      <a:pt x="351" y="1"/>
                    </a:cubicBezTo>
                    <a:cubicBezTo>
                      <a:pt x="154" y="11"/>
                      <a:pt x="1" y="189"/>
                      <a:pt x="11" y="399"/>
                    </a:cubicBezTo>
                    <a:cubicBezTo>
                      <a:pt x="18" y="601"/>
                      <a:pt x="178" y="761"/>
                      <a:pt x="369" y="761"/>
                    </a:cubicBezTo>
                    <a:cubicBezTo>
                      <a:pt x="374" y="761"/>
                      <a:pt x="380" y="761"/>
                      <a:pt x="386" y="760"/>
                    </a:cubicBezTo>
                    <a:cubicBezTo>
                      <a:pt x="586" y="753"/>
                      <a:pt x="739" y="577"/>
                      <a:pt x="729" y="365"/>
                    </a:cubicBezTo>
                    <a:cubicBezTo>
                      <a:pt x="719" y="159"/>
                      <a:pt x="559"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75"/>
              <p:cNvSpPr/>
              <p:nvPr/>
            </p:nvSpPr>
            <p:spPr>
              <a:xfrm>
                <a:off x="3003725" y="4591275"/>
                <a:ext cx="18475" cy="19025"/>
              </a:xfrm>
              <a:custGeom>
                <a:avLst/>
                <a:gdLst/>
                <a:ahLst/>
                <a:cxnLst/>
                <a:rect l="l" t="t" r="r" b="b"/>
                <a:pathLst>
                  <a:path w="739" h="761" extrusionOk="0">
                    <a:moveTo>
                      <a:pt x="366" y="1"/>
                    </a:moveTo>
                    <a:cubicBezTo>
                      <a:pt x="362" y="1"/>
                      <a:pt x="358" y="1"/>
                      <a:pt x="354" y="1"/>
                    </a:cubicBezTo>
                    <a:cubicBezTo>
                      <a:pt x="153" y="11"/>
                      <a:pt x="0" y="188"/>
                      <a:pt x="10" y="399"/>
                    </a:cubicBezTo>
                    <a:cubicBezTo>
                      <a:pt x="21" y="601"/>
                      <a:pt x="180" y="760"/>
                      <a:pt x="370" y="760"/>
                    </a:cubicBezTo>
                    <a:cubicBezTo>
                      <a:pt x="376" y="760"/>
                      <a:pt x="382" y="760"/>
                      <a:pt x="388" y="760"/>
                    </a:cubicBezTo>
                    <a:cubicBezTo>
                      <a:pt x="585" y="753"/>
                      <a:pt x="739" y="576"/>
                      <a:pt x="731" y="365"/>
                    </a:cubicBezTo>
                    <a:cubicBezTo>
                      <a:pt x="722" y="158"/>
                      <a:pt x="558" y="1"/>
                      <a:pt x="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75"/>
              <p:cNvSpPr/>
              <p:nvPr/>
            </p:nvSpPr>
            <p:spPr>
              <a:xfrm>
                <a:off x="2963725" y="4625525"/>
                <a:ext cx="28950" cy="13850"/>
              </a:xfrm>
              <a:custGeom>
                <a:avLst/>
                <a:gdLst/>
                <a:ahLst/>
                <a:cxnLst/>
                <a:rect l="l" t="t" r="r" b="b"/>
                <a:pathLst>
                  <a:path w="1158" h="554" extrusionOk="0">
                    <a:moveTo>
                      <a:pt x="70" y="0"/>
                    </a:moveTo>
                    <a:cubicBezTo>
                      <a:pt x="62" y="0"/>
                      <a:pt x="53" y="2"/>
                      <a:pt x="45" y="5"/>
                    </a:cubicBezTo>
                    <a:cubicBezTo>
                      <a:pt x="15" y="19"/>
                      <a:pt x="1" y="53"/>
                      <a:pt x="15" y="84"/>
                    </a:cubicBezTo>
                    <a:cubicBezTo>
                      <a:pt x="151" y="414"/>
                      <a:pt x="376" y="553"/>
                      <a:pt x="549" y="553"/>
                    </a:cubicBezTo>
                    <a:cubicBezTo>
                      <a:pt x="569" y="553"/>
                      <a:pt x="586" y="553"/>
                      <a:pt x="607" y="550"/>
                    </a:cubicBezTo>
                    <a:cubicBezTo>
                      <a:pt x="624" y="547"/>
                      <a:pt x="641" y="543"/>
                      <a:pt x="661" y="539"/>
                    </a:cubicBezTo>
                    <a:cubicBezTo>
                      <a:pt x="804" y="516"/>
                      <a:pt x="971" y="489"/>
                      <a:pt x="1144" y="121"/>
                    </a:cubicBezTo>
                    <a:cubicBezTo>
                      <a:pt x="1158" y="90"/>
                      <a:pt x="1147" y="57"/>
                      <a:pt x="1117" y="40"/>
                    </a:cubicBezTo>
                    <a:cubicBezTo>
                      <a:pt x="1109" y="36"/>
                      <a:pt x="1100" y="34"/>
                      <a:pt x="1092" y="34"/>
                    </a:cubicBezTo>
                    <a:cubicBezTo>
                      <a:pt x="1068" y="34"/>
                      <a:pt x="1046" y="48"/>
                      <a:pt x="1035" y="70"/>
                    </a:cubicBezTo>
                    <a:cubicBezTo>
                      <a:pt x="886" y="380"/>
                      <a:pt x="767" y="396"/>
                      <a:pt x="641" y="417"/>
                    </a:cubicBezTo>
                    <a:cubicBezTo>
                      <a:pt x="621" y="421"/>
                      <a:pt x="600" y="424"/>
                      <a:pt x="583" y="427"/>
                    </a:cubicBezTo>
                    <a:cubicBezTo>
                      <a:pt x="572" y="430"/>
                      <a:pt x="560" y="431"/>
                      <a:pt x="546" y="431"/>
                    </a:cubicBezTo>
                    <a:cubicBezTo>
                      <a:pt x="431" y="431"/>
                      <a:pt x="249" y="332"/>
                      <a:pt x="127" y="36"/>
                    </a:cubicBezTo>
                    <a:cubicBezTo>
                      <a:pt x="117" y="13"/>
                      <a:pt x="94" y="0"/>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75"/>
              <p:cNvSpPr/>
              <p:nvPr/>
            </p:nvSpPr>
            <p:spPr>
              <a:xfrm>
                <a:off x="3000550" y="4563975"/>
                <a:ext cx="25825" cy="7875"/>
              </a:xfrm>
              <a:custGeom>
                <a:avLst/>
                <a:gdLst/>
                <a:ahLst/>
                <a:cxnLst/>
                <a:rect l="l" t="t" r="r" b="b"/>
                <a:pathLst>
                  <a:path w="1033" h="315" extrusionOk="0">
                    <a:moveTo>
                      <a:pt x="501" y="0"/>
                    </a:moveTo>
                    <a:cubicBezTo>
                      <a:pt x="243" y="0"/>
                      <a:pt x="49" y="161"/>
                      <a:pt x="38" y="168"/>
                    </a:cubicBezTo>
                    <a:cubicBezTo>
                      <a:pt x="5" y="195"/>
                      <a:pt x="1" y="245"/>
                      <a:pt x="29" y="283"/>
                    </a:cubicBezTo>
                    <a:cubicBezTo>
                      <a:pt x="46" y="302"/>
                      <a:pt x="70" y="313"/>
                      <a:pt x="93" y="313"/>
                    </a:cubicBezTo>
                    <a:cubicBezTo>
                      <a:pt x="111" y="313"/>
                      <a:pt x="129" y="307"/>
                      <a:pt x="144" y="294"/>
                    </a:cubicBezTo>
                    <a:cubicBezTo>
                      <a:pt x="148" y="294"/>
                      <a:pt x="304" y="168"/>
                      <a:pt x="501" y="164"/>
                    </a:cubicBezTo>
                    <a:cubicBezTo>
                      <a:pt x="706" y="164"/>
                      <a:pt x="889" y="297"/>
                      <a:pt x="893" y="300"/>
                    </a:cubicBezTo>
                    <a:cubicBezTo>
                      <a:pt x="906" y="311"/>
                      <a:pt x="924" y="314"/>
                      <a:pt x="940" y="314"/>
                    </a:cubicBezTo>
                    <a:cubicBezTo>
                      <a:pt x="964" y="314"/>
                      <a:pt x="991" y="303"/>
                      <a:pt x="1009" y="280"/>
                    </a:cubicBezTo>
                    <a:cubicBezTo>
                      <a:pt x="1032" y="242"/>
                      <a:pt x="1026" y="192"/>
                      <a:pt x="988" y="164"/>
                    </a:cubicBezTo>
                    <a:cubicBezTo>
                      <a:pt x="981" y="157"/>
                      <a:pt x="760" y="0"/>
                      <a:pt x="5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75"/>
              <p:cNvSpPr/>
              <p:nvPr/>
            </p:nvSpPr>
            <p:spPr>
              <a:xfrm>
                <a:off x="2926150" y="4566100"/>
                <a:ext cx="25800" cy="9625"/>
              </a:xfrm>
              <a:custGeom>
                <a:avLst/>
                <a:gdLst/>
                <a:ahLst/>
                <a:cxnLst/>
                <a:rect l="l" t="t" r="r" b="b"/>
                <a:pathLst>
                  <a:path w="1032" h="385" extrusionOk="0">
                    <a:moveTo>
                      <a:pt x="521" y="0"/>
                    </a:moveTo>
                    <a:cubicBezTo>
                      <a:pt x="509" y="0"/>
                      <a:pt x="498" y="0"/>
                      <a:pt x="486" y="1"/>
                    </a:cubicBezTo>
                    <a:cubicBezTo>
                      <a:pt x="221" y="22"/>
                      <a:pt x="37" y="242"/>
                      <a:pt x="31" y="253"/>
                    </a:cubicBezTo>
                    <a:cubicBezTo>
                      <a:pt x="1" y="287"/>
                      <a:pt x="7" y="338"/>
                      <a:pt x="41" y="369"/>
                    </a:cubicBezTo>
                    <a:cubicBezTo>
                      <a:pt x="58" y="382"/>
                      <a:pt x="75" y="385"/>
                      <a:pt x="95" y="385"/>
                    </a:cubicBezTo>
                    <a:cubicBezTo>
                      <a:pt x="119" y="385"/>
                      <a:pt x="143" y="375"/>
                      <a:pt x="157" y="358"/>
                    </a:cubicBezTo>
                    <a:cubicBezTo>
                      <a:pt x="160" y="355"/>
                      <a:pt x="307" y="181"/>
                      <a:pt x="500" y="168"/>
                    </a:cubicBezTo>
                    <a:cubicBezTo>
                      <a:pt x="510" y="167"/>
                      <a:pt x="520" y="167"/>
                      <a:pt x="530" y="167"/>
                    </a:cubicBezTo>
                    <a:cubicBezTo>
                      <a:pt x="710" y="167"/>
                      <a:pt x="885" y="308"/>
                      <a:pt x="888" y="311"/>
                    </a:cubicBezTo>
                    <a:cubicBezTo>
                      <a:pt x="903" y="322"/>
                      <a:pt x="921" y="328"/>
                      <a:pt x="939" y="328"/>
                    </a:cubicBezTo>
                    <a:cubicBezTo>
                      <a:pt x="963" y="328"/>
                      <a:pt x="987" y="318"/>
                      <a:pt x="1004" y="297"/>
                    </a:cubicBezTo>
                    <a:cubicBezTo>
                      <a:pt x="1031" y="263"/>
                      <a:pt x="1028" y="212"/>
                      <a:pt x="993" y="181"/>
                    </a:cubicBezTo>
                    <a:cubicBezTo>
                      <a:pt x="984" y="175"/>
                      <a:pt x="771" y="0"/>
                      <a:pt x="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75"/>
              <p:cNvSpPr/>
              <p:nvPr/>
            </p:nvSpPr>
            <p:spPr>
              <a:xfrm>
                <a:off x="2967575" y="4568550"/>
                <a:ext cx="10150" cy="48125"/>
              </a:xfrm>
              <a:custGeom>
                <a:avLst/>
                <a:gdLst/>
                <a:ahLst/>
                <a:cxnLst/>
                <a:rect l="l" t="t" r="r" b="b"/>
                <a:pathLst>
                  <a:path w="406" h="1925" extrusionOk="0">
                    <a:moveTo>
                      <a:pt x="280" y="1"/>
                    </a:moveTo>
                    <a:cubicBezTo>
                      <a:pt x="238" y="1"/>
                      <a:pt x="201" y="31"/>
                      <a:pt x="197" y="73"/>
                    </a:cubicBezTo>
                    <a:cubicBezTo>
                      <a:pt x="184" y="233"/>
                      <a:pt x="164" y="396"/>
                      <a:pt x="143" y="556"/>
                    </a:cubicBezTo>
                    <a:cubicBezTo>
                      <a:pt x="68" y="1100"/>
                      <a:pt x="0" y="1618"/>
                      <a:pt x="255" y="1900"/>
                    </a:cubicBezTo>
                    <a:cubicBezTo>
                      <a:pt x="269" y="1917"/>
                      <a:pt x="293" y="1924"/>
                      <a:pt x="313" y="1924"/>
                    </a:cubicBezTo>
                    <a:cubicBezTo>
                      <a:pt x="334" y="1924"/>
                      <a:pt x="354" y="1917"/>
                      <a:pt x="368" y="1904"/>
                    </a:cubicBezTo>
                    <a:cubicBezTo>
                      <a:pt x="401" y="1873"/>
                      <a:pt x="405" y="1825"/>
                      <a:pt x="374" y="1791"/>
                    </a:cubicBezTo>
                    <a:cubicBezTo>
                      <a:pt x="170" y="1567"/>
                      <a:pt x="235" y="1087"/>
                      <a:pt x="299" y="577"/>
                    </a:cubicBezTo>
                    <a:cubicBezTo>
                      <a:pt x="324" y="417"/>
                      <a:pt x="344" y="250"/>
                      <a:pt x="357" y="87"/>
                    </a:cubicBezTo>
                    <a:cubicBezTo>
                      <a:pt x="360" y="46"/>
                      <a:pt x="330" y="5"/>
                      <a:pt x="286" y="1"/>
                    </a:cubicBezTo>
                    <a:cubicBezTo>
                      <a:pt x="284" y="1"/>
                      <a:pt x="282" y="1"/>
                      <a:pt x="2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75"/>
              <p:cNvSpPr/>
              <p:nvPr/>
            </p:nvSpPr>
            <p:spPr>
              <a:xfrm>
                <a:off x="2874175" y="4424625"/>
                <a:ext cx="198200" cy="192375"/>
              </a:xfrm>
              <a:custGeom>
                <a:avLst/>
                <a:gdLst/>
                <a:ahLst/>
                <a:cxnLst/>
                <a:rect l="l" t="t" r="r" b="b"/>
                <a:pathLst>
                  <a:path w="7928" h="7695" extrusionOk="0">
                    <a:moveTo>
                      <a:pt x="3193" y="0"/>
                    </a:moveTo>
                    <a:cubicBezTo>
                      <a:pt x="2931" y="0"/>
                      <a:pt x="2684" y="191"/>
                      <a:pt x="2508" y="400"/>
                    </a:cubicBezTo>
                    <a:cubicBezTo>
                      <a:pt x="2304" y="645"/>
                      <a:pt x="2133" y="965"/>
                      <a:pt x="2215" y="1278"/>
                    </a:cubicBezTo>
                    <a:lnTo>
                      <a:pt x="2130" y="1298"/>
                    </a:lnTo>
                    <a:cubicBezTo>
                      <a:pt x="1998" y="1108"/>
                      <a:pt x="1858" y="907"/>
                      <a:pt x="1654" y="791"/>
                    </a:cubicBezTo>
                    <a:cubicBezTo>
                      <a:pt x="1560" y="735"/>
                      <a:pt x="1448" y="704"/>
                      <a:pt x="1338" y="704"/>
                    </a:cubicBezTo>
                    <a:cubicBezTo>
                      <a:pt x="1213" y="704"/>
                      <a:pt x="1091" y="745"/>
                      <a:pt x="1004" y="835"/>
                    </a:cubicBezTo>
                    <a:cubicBezTo>
                      <a:pt x="926" y="917"/>
                      <a:pt x="885" y="1026"/>
                      <a:pt x="865" y="1138"/>
                    </a:cubicBezTo>
                    <a:cubicBezTo>
                      <a:pt x="797" y="1519"/>
                      <a:pt x="953" y="1934"/>
                      <a:pt x="1256" y="2173"/>
                    </a:cubicBezTo>
                    <a:lnTo>
                      <a:pt x="1266" y="2285"/>
                    </a:lnTo>
                    <a:cubicBezTo>
                      <a:pt x="1052" y="2162"/>
                      <a:pt x="807" y="2088"/>
                      <a:pt x="562" y="2063"/>
                    </a:cubicBezTo>
                    <a:cubicBezTo>
                      <a:pt x="539" y="2062"/>
                      <a:pt x="515" y="2061"/>
                      <a:pt x="492" y="2061"/>
                    </a:cubicBezTo>
                    <a:cubicBezTo>
                      <a:pt x="372" y="2061"/>
                      <a:pt x="249" y="2086"/>
                      <a:pt x="181" y="2179"/>
                    </a:cubicBezTo>
                    <a:cubicBezTo>
                      <a:pt x="130" y="2251"/>
                      <a:pt x="14" y="2561"/>
                      <a:pt x="10" y="2649"/>
                    </a:cubicBezTo>
                    <a:cubicBezTo>
                      <a:pt x="1" y="2897"/>
                      <a:pt x="48" y="2972"/>
                      <a:pt x="112" y="3211"/>
                    </a:cubicBezTo>
                    <a:cubicBezTo>
                      <a:pt x="177" y="3451"/>
                      <a:pt x="375" y="3639"/>
                      <a:pt x="582" y="3775"/>
                    </a:cubicBezTo>
                    <a:lnTo>
                      <a:pt x="569" y="3843"/>
                    </a:lnTo>
                    <a:cubicBezTo>
                      <a:pt x="497" y="5075"/>
                      <a:pt x="541" y="6309"/>
                      <a:pt x="701" y="7534"/>
                    </a:cubicBezTo>
                    <a:lnTo>
                      <a:pt x="841" y="7694"/>
                    </a:lnTo>
                    <a:cubicBezTo>
                      <a:pt x="861" y="7473"/>
                      <a:pt x="797" y="7096"/>
                      <a:pt x="817" y="6878"/>
                    </a:cubicBezTo>
                    <a:cubicBezTo>
                      <a:pt x="902" y="5937"/>
                      <a:pt x="990" y="4983"/>
                      <a:pt x="1342" y="4110"/>
                    </a:cubicBezTo>
                    <a:lnTo>
                      <a:pt x="1342" y="4110"/>
                    </a:lnTo>
                    <a:cubicBezTo>
                      <a:pt x="1571" y="4389"/>
                      <a:pt x="1937" y="4519"/>
                      <a:pt x="2302" y="4519"/>
                    </a:cubicBezTo>
                    <a:cubicBezTo>
                      <a:pt x="2404" y="4519"/>
                      <a:pt x="2505" y="4509"/>
                      <a:pt x="2603" y="4489"/>
                    </a:cubicBezTo>
                    <a:cubicBezTo>
                      <a:pt x="3066" y="4398"/>
                      <a:pt x="3468" y="4125"/>
                      <a:pt x="3831" y="3826"/>
                    </a:cubicBezTo>
                    <a:lnTo>
                      <a:pt x="3879" y="3785"/>
                    </a:lnTo>
                    <a:cubicBezTo>
                      <a:pt x="3967" y="3972"/>
                      <a:pt x="4151" y="4105"/>
                      <a:pt x="4346" y="4180"/>
                    </a:cubicBezTo>
                    <a:cubicBezTo>
                      <a:pt x="4542" y="4252"/>
                      <a:pt x="4754" y="4272"/>
                      <a:pt x="4964" y="4288"/>
                    </a:cubicBezTo>
                    <a:cubicBezTo>
                      <a:pt x="5076" y="4296"/>
                      <a:pt x="5191" y="4303"/>
                      <a:pt x="5305" y="4303"/>
                    </a:cubicBezTo>
                    <a:cubicBezTo>
                      <a:pt x="5584" y="4303"/>
                      <a:pt x="5861" y="4264"/>
                      <a:pt x="6090" y="4112"/>
                    </a:cubicBezTo>
                    <a:lnTo>
                      <a:pt x="6145" y="4255"/>
                    </a:lnTo>
                    <a:cubicBezTo>
                      <a:pt x="6927" y="5207"/>
                      <a:pt x="7373" y="6490"/>
                      <a:pt x="7639" y="7694"/>
                    </a:cubicBezTo>
                    <a:lnTo>
                      <a:pt x="7782" y="7364"/>
                    </a:lnTo>
                    <a:cubicBezTo>
                      <a:pt x="7928" y="6460"/>
                      <a:pt x="7914" y="5370"/>
                      <a:pt x="7901" y="4452"/>
                    </a:cubicBezTo>
                    <a:cubicBezTo>
                      <a:pt x="7890" y="3823"/>
                      <a:pt x="7812" y="3125"/>
                      <a:pt x="7336" y="2721"/>
                    </a:cubicBezTo>
                    <a:lnTo>
                      <a:pt x="7319" y="2547"/>
                    </a:lnTo>
                    <a:cubicBezTo>
                      <a:pt x="7278" y="2223"/>
                      <a:pt x="7111" y="1920"/>
                      <a:pt x="6860" y="1713"/>
                    </a:cubicBezTo>
                    <a:cubicBezTo>
                      <a:pt x="6637" y="1530"/>
                      <a:pt x="6345" y="1426"/>
                      <a:pt x="6054" y="1426"/>
                    </a:cubicBezTo>
                    <a:cubicBezTo>
                      <a:pt x="6021" y="1426"/>
                      <a:pt x="5987" y="1428"/>
                      <a:pt x="5954" y="1430"/>
                    </a:cubicBezTo>
                    <a:lnTo>
                      <a:pt x="5958" y="1390"/>
                    </a:lnTo>
                    <a:cubicBezTo>
                      <a:pt x="5900" y="995"/>
                      <a:pt x="5556" y="659"/>
                      <a:pt x="5162" y="611"/>
                    </a:cubicBezTo>
                    <a:cubicBezTo>
                      <a:pt x="5127" y="606"/>
                      <a:pt x="5091" y="604"/>
                      <a:pt x="5056" y="604"/>
                    </a:cubicBezTo>
                    <a:cubicBezTo>
                      <a:pt x="4692" y="604"/>
                      <a:pt x="4335" y="835"/>
                      <a:pt x="4199" y="1172"/>
                    </a:cubicBezTo>
                    <a:lnTo>
                      <a:pt x="4168" y="1118"/>
                    </a:lnTo>
                    <a:cubicBezTo>
                      <a:pt x="4087" y="958"/>
                      <a:pt x="4005" y="802"/>
                      <a:pt x="3920" y="642"/>
                    </a:cubicBezTo>
                    <a:cubicBezTo>
                      <a:pt x="3780" y="373"/>
                      <a:pt x="3603" y="73"/>
                      <a:pt x="3304" y="12"/>
                    </a:cubicBezTo>
                    <a:cubicBezTo>
                      <a:pt x="3267" y="4"/>
                      <a:pt x="3230" y="0"/>
                      <a:pt x="3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75"/>
              <p:cNvSpPr/>
              <p:nvPr/>
            </p:nvSpPr>
            <p:spPr>
              <a:xfrm>
                <a:off x="2736175" y="4448250"/>
                <a:ext cx="67225" cy="83175"/>
              </a:xfrm>
              <a:custGeom>
                <a:avLst/>
                <a:gdLst/>
                <a:ahLst/>
                <a:cxnLst/>
                <a:rect l="l" t="t" r="r" b="b"/>
                <a:pathLst>
                  <a:path w="2689" h="3327" extrusionOk="0">
                    <a:moveTo>
                      <a:pt x="1112" y="1"/>
                    </a:moveTo>
                    <a:cubicBezTo>
                      <a:pt x="1029" y="1"/>
                      <a:pt x="938" y="64"/>
                      <a:pt x="945" y="156"/>
                    </a:cubicBezTo>
                    <a:cubicBezTo>
                      <a:pt x="961" y="506"/>
                      <a:pt x="951" y="864"/>
                      <a:pt x="928" y="1220"/>
                    </a:cubicBezTo>
                    <a:cubicBezTo>
                      <a:pt x="733" y="819"/>
                      <a:pt x="455" y="459"/>
                      <a:pt x="216" y="265"/>
                    </a:cubicBezTo>
                    <a:cubicBezTo>
                      <a:pt x="193" y="246"/>
                      <a:pt x="164" y="238"/>
                      <a:pt x="136" y="238"/>
                    </a:cubicBezTo>
                    <a:cubicBezTo>
                      <a:pt x="66" y="238"/>
                      <a:pt x="0" y="291"/>
                      <a:pt x="29" y="374"/>
                    </a:cubicBezTo>
                    <a:cubicBezTo>
                      <a:pt x="158" y="775"/>
                      <a:pt x="315" y="1156"/>
                      <a:pt x="383" y="1571"/>
                    </a:cubicBezTo>
                    <a:cubicBezTo>
                      <a:pt x="434" y="1891"/>
                      <a:pt x="386" y="2228"/>
                      <a:pt x="516" y="2514"/>
                    </a:cubicBezTo>
                    <a:cubicBezTo>
                      <a:pt x="577" y="2853"/>
                      <a:pt x="808" y="3164"/>
                      <a:pt x="1162" y="3262"/>
                    </a:cubicBezTo>
                    <a:cubicBezTo>
                      <a:pt x="1203" y="3272"/>
                      <a:pt x="1244" y="3279"/>
                      <a:pt x="1284" y="3282"/>
                    </a:cubicBezTo>
                    <a:cubicBezTo>
                      <a:pt x="1346" y="3310"/>
                      <a:pt x="1411" y="3327"/>
                      <a:pt x="1475" y="3327"/>
                    </a:cubicBezTo>
                    <a:cubicBezTo>
                      <a:pt x="1550" y="3327"/>
                      <a:pt x="1624" y="3305"/>
                      <a:pt x="1689" y="3255"/>
                    </a:cubicBezTo>
                    <a:cubicBezTo>
                      <a:pt x="1716" y="3235"/>
                      <a:pt x="1751" y="3208"/>
                      <a:pt x="1782" y="3180"/>
                    </a:cubicBezTo>
                    <a:cubicBezTo>
                      <a:pt x="1880" y="3129"/>
                      <a:pt x="1969" y="3058"/>
                      <a:pt x="2043" y="2976"/>
                    </a:cubicBezTo>
                    <a:cubicBezTo>
                      <a:pt x="2129" y="2919"/>
                      <a:pt x="2217" y="2864"/>
                      <a:pt x="2295" y="2800"/>
                    </a:cubicBezTo>
                    <a:cubicBezTo>
                      <a:pt x="2526" y="2605"/>
                      <a:pt x="2659" y="2384"/>
                      <a:pt x="2676" y="2082"/>
                    </a:cubicBezTo>
                    <a:cubicBezTo>
                      <a:pt x="2688" y="1855"/>
                      <a:pt x="2508" y="1736"/>
                      <a:pt x="2322" y="1736"/>
                    </a:cubicBezTo>
                    <a:cubicBezTo>
                      <a:pt x="2253" y="1736"/>
                      <a:pt x="2183" y="1752"/>
                      <a:pt x="2121" y="1785"/>
                    </a:cubicBezTo>
                    <a:cubicBezTo>
                      <a:pt x="2162" y="1289"/>
                      <a:pt x="2091" y="785"/>
                      <a:pt x="1914" y="298"/>
                    </a:cubicBezTo>
                    <a:cubicBezTo>
                      <a:pt x="1893" y="241"/>
                      <a:pt x="1847" y="215"/>
                      <a:pt x="1802" y="215"/>
                    </a:cubicBezTo>
                    <a:cubicBezTo>
                      <a:pt x="1746" y="215"/>
                      <a:pt x="1690" y="256"/>
                      <a:pt x="1683" y="330"/>
                    </a:cubicBezTo>
                    <a:cubicBezTo>
                      <a:pt x="1655" y="564"/>
                      <a:pt x="1622" y="796"/>
                      <a:pt x="1577" y="1027"/>
                    </a:cubicBezTo>
                    <a:cubicBezTo>
                      <a:pt x="1509" y="694"/>
                      <a:pt x="1377" y="394"/>
                      <a:pt x="1234" y="77"/>
                    </a:cubicBezTo>
                    <a:cubicBezTo>
                      <a:pt x="1211" y="24"/>
                      <a:pt x="1163" y="1"/>
                      <a:pt x="1112"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75"/>
              <p:cNvSpPr/>
              <p:nvPr/>
            </p:nvSpPr>
            <p:spPr>
              <a:xfrm>
                <a:off x="3126084" y="5023706"/>
                <a:ext cx="49250" cy="48750"/>
              </a:xfrm>
              <a:custGeom>
                <a:avLst/>
                <a:gdLst/>
                <a:ahLst/>
                <a:cxnLst/>
                <a:rect l="l" t="t" r="r" b="b"/>
                <a:pathLst>
                  <a:path w="1970" h="1950" extrusionOk="0">
                    <a:moveTo>
                      <a:pt x="953" y="1"/>
                    </a:moveTo>
                    <a:cubicBezTo>
                      <a:pt x="785" y="1"/>
                      <a:pt x="592" y="63"/>
                      <a:pt x="445" y="166"/>
                    </a:cubicBezTo>
                    <a:cubicBezTo>
                      <a:pt x="330" y="166"/>
                      <a:pt x="245" y="248"/>
                      <a:pt x="197" y="360"/>
                    </a:cubicBezTo>
                    <a:cubicBezTo>
                      <a:pt x="136" y="510"/>
                      <a:pt x="112" y="683"/>
                      <a:pt x="75" y="847"/>
                    </a:cubicBezTo>
                    <a:cubicBezTo>
                      <a:pt x="37" y="1007"/>
                      <a:pt x="0" y="1153"/>
                      <a:pt x="17" y="1323"/>
                    </a:cubicBezTo>
                    <a:cubicBezTo>
                      <a:pt x="26" y="1426"/>
                      <a:pt x="129" y="1524"/>
                      <a:pt x="230" y="1524"/>
                    </a:cubicBezTo>
                    <a:cubicBezTo>
                      <a:pt x="273" y="1524"/>
                      <a:pt x="316" y="1506"/>
                      <a:pt x="351" y="1462"/>
                    </a:cubicBezTo>
                    <a:cubicBezTo>
                      <a:pt x="432" y="1364"/>
                      <a:pt x="497" y="1241"/>
                      <a:pt x="552" y="1112"/>
                    </a:cubicBezTo>
                    <a:cubicBezTo>
                      <a:pt x="555" y="1119"/>
                      <a:pt x="555" y="1126"/>
                      <a:pt x="555" y="1132"/>
                    </a:cubicBezTo>
                    <a:cubicBezTo>
                      <a:pt x="572" y="1330"/>
                      <a:pt x="527" y="1520"/>
                      <a:pt x="497" y="1715"/>
                    </a:cubicBezTo>
                    <a:cubicBezTo>
                      <a:pt x="480" y="1823"/>
                      <a:pt x="581" y="1950"/>
                      <a:pt x="684" y="1950"/>
                    </a:cubicBezTo>
                    <a:cubicBezTo>
                      <a:pt x="724" y="1950"/>
                      <a:pt x="763" y="1932"/>
                      <a:pt x="797" y="1888"/>
                    </a:cubicBezTo>
                    <a:cubicBezTo>
                      <a:pt x="871" y="1792"/>
                      <a:pt x="932" y="1670"/>
                      <a:pt x="973" y="1537"/>
                    </a:cubicBezTo>
                    <a:lnTo>
                      <a:pt x="973" y="1537"/>
                    </a:lnTo>
                    <a:cubicBezTo>
                      <a:pt x="970" y="1568"/>
                      <a:pt x="966" y="1599"/>
                      <a:pt x="956" y="1629"/>
                    </a:cubicBezTo>
                    <a:cubicBezTo>
                      <a:pt x="939" y="1690"/>
                      <a:pt x="956" y="1779"/>
                      <a:pt x="1007" y="1820"/>
                    </a:cubicBezTo>
                    <a:cubicBezTo>
                      <a:pt x="1017" y="1830"/>
                      <a:pt x="1031" y="1840"/>
                      <a:pt x="1042" y="1847"/>
                    </a:cubicBezTo>
                    <a:cubicBezTo>
                      <a:pt x="1045" y="1847"/>
                      <a:pt x="1045" y="1850"/>
                      <a:pt x="1048" y="1850"/>
                    </a:cubicBezTo>
                    <a:cubicBezTo>
                      <a:pt x="1076" y="1870"/>
                      <a:pt x="1107" y="1879"/>
                      <a:pt x="1138" y="1879"/>
                    </a:cubicBezTo>
                    <a:cubicBezTo>
                      <a:pt x="1207" y="1879"/>
                      <a:pt x="1277" y="1836"/>
                      <a:pt x="1317" y="1779"/>
                    </a:cubicBezTo>
                    <a:cubicBezTo>
                      <a:pt x="1402" y="1657"/>
                      <a:pt x="1439" y="1514"/>
                      <a:pt x="1442" y="1360"/>
                    </a:cubicBezTo>
                    <a:cubicBezTo>
                      <a:pt x="1446" y="1371"/>
                      <a:pt x="1446" y="1381"/>
                      <a:pt x="1450" y="1391"/>
                    </a:cubicBezTo>
                    <a:cubicBezTo>
                      <a:pt x="1464" y="1495"/>
                      <a:pt x="1486" y="1826"/>
                      <a:pt x="1649" y="1826"/>
                    </a:cubicBezTo>
                    <a:cubicBezTo>
                      <a:pt x="1668" y="1826"/>
                      <a:pt x="1689" y="1822"/>
                      <a:pt x="1711" y="1813"/>
                    </a:cubicBezTo>
                    <a:cubicBezTo>
                      <a:pt x="1970" y="1701"/>
                      <a:pt x="1865" y="1241"/>
                      <a:pt x="1821" y="1027"/>
                    </a:cubicBezTo>
                    <a:cubicBezTo>
                      <a:pt x="1800" y="939"/>
                      <a:pt x="1776" y="843"/>
                      <a:pt x="1745" y="755"/>
                    </a:cubicBezTo>
                    <a:cubicBezTo>
                      <a:pt x="1708" y="424"/>
                      <a:pt x="1384" y="77"/>
                      <a:pt x="1075" y="13"/>
                    </a:cubicBezTo>
                    <a:cubicBezTo>
                      <a:pt x="1037" y="5"/>
                      <a:pt x="996" y="1"/>
                      <a:pt x="953"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2403" y="1836085"/>
            <a:ext cx="3196061" cy="1943550"/>
          </a:xfrm>
          <a:prstGeom prst="rect">
            <a:avLst/>
          </a:prstGeom>
        </p:spPr>
      </p:pic>
      <p:sp>
        <p:nvSpPr>
          <p:cNvPr id="44" name="Google Shape;1206;p75"/>
          <p:cNvSpPr txBox="1">
            <a:spLocks/>
          </p:cNvSpPr>
          <p:nvPr/>
        </p:nvSpPr>
        <p:spPr>
          <a:xfrm>
            <a:off x="1115616" y="1544157"/>
            <a:ext cx="4248472" cy="27993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4"/>
              </a:buClr>
              <a:buSzPts val="1400"/>
              <a:buFont typeface="Lato"/>
              <a:buChar char="●"/>
              <a:defRPr sz="1600" b="0" i="0" u="none" strike="noStrike" cap="none">
                <a:solidFill>
                  <a:schemeClr val="accent4"/>
                </a:solidFill>
                <a:latin typeface="Lato"/>
                <a:ea typeface="Lato"/>
                <a:cs typeface="Lato"/>
                <a:sym typeface="Lato"/>
              </a:defRPr>
            </a:lvl1pPr>
            <a:lvl2pPr marL="914400" marR="0" lvl="1"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2pPr>
            <a:lvl3pPr marL="1371600" marR="0" lvl="2"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3pPr>
            <a:lvl4pPr marL="1828800" marR="0" lvl="3"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4pPr>
            <a:lvl5pPr marL="2286000" marR="0" lvl="4"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5pPr>
            <a:lvl6pPr marL="2743200" marR="0" lvl="5"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6pPr>
            <a:lvl7pPr marL="3200400" marR="0" lvl="6"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7pPr>
            <a:lvl8pPr marL="3657600" marR="0" lvl="7"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8pPr>
            <a:lvl9pPr marL="4114800" marR="0" lvl="8" indent="-317500" algn="l" rtl="0">
              <a:lnSpc>
                <a:spcPct val="100000"/>
              </a:lnSpc>
              <a:spcBef>
                <a:spcPts val="1600"/>
              </a:spcBef>
              <a:spcAft>
                <a:spcPts val="1600"/>
              </a:spcAft>
              <a:buClr>
                <a:schemeClr val="accent4"/>
              </a:buClr>
              <a:buSzPts val="1400"/>
              <a:buFont typeface="Lato"/>
              <a:buChar char="■"/>
              <a:defRPr sz="1400" b="0" i="0" u="none" strike="noStrike" cap="none">
                <a:solidFill>
                  <a:schemeClr val="accent4"/>
                </a:solidFill>
                <a:latin typeface="Lato"/>
                <a:ea typeface="Lato"/>
                <a:cs typeface="Lato"/>
                <a:sym typeface="Lato"/>
              </a:defRPr>
            </a:lvl9pPr>
          </a:lstStyle>
          <a:p>
            <a:pPr marL="0" indent="0" algn="just">
              <a:buFont typeface="Lato"/>
              <a:buNone/>
            </a:pPr>
            <a:r>
              <a:rPr lang="en-ID" sz="1200"/>
              <a:t>Penggunaan Drone untuk pertanian diawali di Jepang tahun 1980-an. Tujuan dari pembuatan drone adalah untuk membantu para petani yang rata-rata berusia lanjut. Penerapan Drone di bidang pertanian sangat menguntungkan dalam hal efisiensi dan nilai. Studi yang dilakukan AgDrones menyatakan bahwa penggunaan Drone untuk pertanian menghemat 90% air irigasi, mengurangi 30-50% bahan kimia pestisida, dan 40-60 kali lebih efisien daripada pekerjaan manual. Investasi pada drone untuk pertanian telah meningkat 3 tahun terakhir. Pada akhir tahun 2016, investasi drone di bidang pertanian mencapai 1 Milyar dollar. Drone pertanian dilepngkapi kemampuan multitasking, baik dari kontrol penerbangan dan pencitraan fotografis hingga data analisis ruang ekstra, penerbangan otomatis dengan GPS, dan penyebaran pestisida otomatis.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4"/>
        <p:cNvGrpSpPr/>
        <p:nvPr/>
      </p:nvGrpSpPr>
      <p:grpSpPr>
        <a:xfrm>
          <a:off x="0" y="0"/>
          <a:ext cx="0" cy="0"/>
          <a:chOff x="0" y="0"/>
          <a:chExt cx="0" cy="0"/>
        </a:xfrm>
      </p:grpSpPr>
      <p:sp>
        <p:nvSpPr>
          <p:cNvPr id="1206" name="Google Shape;1206;p75"/>
          <p:cNvSpPr txBox="1">
            <a:spLocks noGrp="1"/>
          </p:cNvSpPr>
          <p:nvPr>
            <p:ph type="body" idx="2"/>
          </p:nvPr>
        </p:nvSpPr>
        <p:spPr>
          <a:xfrm>
            <a:off x="1115616" y="1059582"/>
            <a:ext cx="4176464" cy="379521"/>
          </a:xfrm>
          <a:prstGeom prst="rect">
            <a:avLst/>
          </a:prstGeom>
        </p:spPr>
        <p:txBody>
          <a:bodyPr spcFirstLastPara="1" wrap="square" lIns="91425" tIns="91425" rIns="91425" bIns="91425" anchor="ctr" anchorCtr="0">
            <a:noAutofit/>
          </a:bodyPr>
          <a:lstStyle/>
          <a:p>
            <a:pPr marL="0" lvl="0" indent="0" algn="ctr" rtl="0">
              <a:spcBef>
                <a:spcPts val="0"/>
              </a:spcBef>
              <a:buNone/>
            </a:pPr>
            <a:r>
              <a:rPr lang="en-ID"/>
              <a:t>2. Wajan Bolik</a:t>
            </a:r>
          </a:p>
        </p:txBody>
      </p:sp>
      <p:sp>
        <p:nvSpPr>
          <p:cNvPr id="1207" name="Google Shape;1207;p75"/>
          <p:cNvSpPr txBox="1">
            <a:spLocks noGrp="1"/>
          </p:cNvSpPr>
          <p:nvPr>
            <p:ph type="title"/>
          </p:nvPr>
        </p:nvSpPr>
        <p:spPr>
          <a:xfrm>
            <a:off x="713850" y="445025"/>
            <a:ext cx="789059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2400"/>
              <a:t>Analisa Peluang Usaha di Bidang Perangkat Keras</a:t>
            </a:r>
            <a:endParaRPr sz="2400"/>
          </a:p>
        </p:txBody>
      </p:sp>
      <p:grpSp>
        <p:nvGrpSpPr>
          <p:cNvPr id="1208" name="Google Shape;1208;p75"/>
          <p:cNvGrpSpPr/>
          <p:nvPr/>
        </p:nvGrpSpPr>
        <p:grpSpPr>
          <a:xfrm flipH="1">
            <a:off x="107504" y="3232132"/>
            <a:ext cx="1078060" cy="1749441"/>
            <a:chOff x="5763550" y="1526817"/>
            <a:chExt cx="2007300" cy="3304583"/>
          </a:xfrm>
        </p:grpSpPr>
        <p:sp>
          <p:nvSpPr>
            <p:cNvPr id="1209" name="Google Shape;1209;p75"/>
            <p:cNvSpPr/>
            <p:nvPr/>
          </p:nvSpPr>
          <p:spPr>
            <a:xfrm>
              <a:off x="5763550" y="4697600"/>
              <a:ext cx="2007300" cy="1338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0" name="Google Shape;1210;p75"/>
            <p:cNvGrpSpPr/>
            <p:nvPr/>
          </p:nvGrpSpPr>
          <p:grpSpPr>
            <a:xfrm>
              <a:off x="6001552" y="1526817"/>
              <a:ext cx="1345451" cy="3221634"/>
              <a:chOff x="2736175" y="4424625"/>
              <a:chExt cx="439159" cy="1051550"/>
            </a:xfrm>
          </p:grpSpPr>
          <p:sp>
            <p:nvSpPr>
              <p:cNvPr id="1211" name="Google Shape;1211;p75"/>
              <p:cNvSpPr/>
              <p:nvPr/>
            </p:nvSpPr>
            <p:spPr>
              <a:xfrm>
                <a:off x="3000325" y="4985775"/>
                <a:ext cx="43900" cy="453650"/>
              </a:xfrm>
              <a:custGeom>
                <a:avLst/>
                <a:gdLst/>
                <a:ahLst/>
                <a:cxnLst/>
                <a:rect l="l" t="t" r="r" b="b"/>
                <a:pathLst>
                  <a:path w="1756" h="18146" extrusionOk="0">
                    <a:moveTo>
                      <a:pt x="878" y="1"/>
                    </a:moveTo>
                    <a:cubicBezTo>
                      <a:pt x="394" y="1"/>
                      <a:pt x="0" y="395"/>
                      <a:pt x="0" y="879"/>
                    </a:cubicBezTo>
                    <a:lnTo>
                      <a:pt x="0" y="17268"/>
                    </a:lnTo>
                    <a:cubicBezTo>
                      <a:pt x="0" y="17750"/>
                      <a:pt x="394" y="18146"/>
                      <a:pt x="878" y="18146"/>
                    </a:cubicBezTo>
                    <a:cubicBezTo>
                      <a:pt x="1365" y="18146"/>
                      <a:pt x="1756" y="17750"/>
                      <a:pt x="1756" y="17268"/>
                    </a:cubicBezTo>
                    <a:lnTo>
                      <a:pt x="1756" y="879"/>
                    </a:lnTo>
                    <a:cubicBezTo>
                      <a:pt x="1756" y="395"/>
                      <a:pt x="1365" y="1"/>
                      <a:pt x="878"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75"/>
              <p:cNvSpPr/>
              <p:nvPr/>
            </p:nvSpPr>
            <p:spPr>
              <a:xfrm>
                <a:off x="2982100" y="5407750"/>
                <a:ext cx="153325" cy="67825"/>
              </a:xfrm>
              <a:custGeom>
                <a:avLst/>
                <a:gdLst/>
                <a:ahLst/>
                <a:cxnLst/>
                <a:rect l="l" t="t" r="r" b="b"/>
                <a:pathLst>
                  <a:path w="6133" h="2713" extrusionOk="0">
                    <a:moveTo>
                      <a:pt x="600" y="1"/>
                    </a:moveTo>
                    <a:cubicBezTo>
                      <a:pt x="1" y="1396"/>
                      <a:pt x="600" y="2713"/>
                      <a:pt x="600" y="2713"/>
                    </a:cubicBezTo>
                    <a:lnTo>
                      <a:pt x="4920" y="2713"/>
                    </a:lnTo>
                    <a:cubicBezTo>
                      <a:pt x="4920" y="2713"/>
                      <a:pt x="6132" y="2376"/>
                      <a:pt x="2610" y="31"/>
                    </a:cubicBezTo>
                    <a:lnTo>
                      <a:pt x="6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75"/>
              <p:cNvSpPr/>
              <p:nvPr/>
            </p:nvSpPr>
            <p:spPr>
              <a:xfrm>
                <a:off x="2991300" y="5464400"/>
                <a:ext cx="122575" cy="11775"/>
              </a:xfrm>
              <a:custGeom>
                <a:avLst/>
                <a:gdLst/>
                <a:ahLst/>
                <a:cxnLst/>
                <a:rect l="l" t="t" r="r" b="b"/>
                <a:pathLst>
                  <a:path w="4903" h="471" extrusionOk="0">
                    <a:moveTo>
                      <a:pt x="0" y="1"/>
                    </a:moveTo>
                    <a:lnTo>
                      <a:pt x="130" y="470"/>
                    </a:lnTo>
                    <a:lnTo>
                      <a:pt x="4580" y="470"/>
                    </a:lnTo>
                    <a:cubicBezTo>
                      <a:pt x="4903" y="361"/>
                      <a:pt x="4760" y="1"/>
                      <a:pt x="4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75"/>
              <p:cNvSpPr/>
              <p:nvPr/>
            </p:nvSpPr>
            <p:spPr>
              <a:xfrm>
                <a:off x="3058150" y="5434825"/>
                <a:ext cx="52150" cy="29600"/>
              </a:xfrm>
              <a:custGeom>
                <a:avLst/>
                <a:gdLst/>
                <a:ahLst/>
                <a:cxnLst/>
                <a:rect l="l" t="t" r="r" b="b"/>
                <a:pathLst>
                  <a:path w="2086" h="1184" extrusionOk="0">
                    <a:moveTo>
                      <a:pt x="903" y="0"/>
                    </a:moveTo>
                    <a:cubicBezTo>
                      <a:pt x="659" y="0"/>
                      <a:pt x="25" y="105"/>
                      <a:pt x="0" y="1184"/>
                    </a:cubicBezTo>
                    <a:lnTo>
                      <a:pt x="2086" y="1184"/>
                    </a:lnTo>
                    <a:cubicBezTo>
                      <a:pt x="2086" y="1184"/>
                      <a:pt x="2049" y="789"/>
                      <a:pt x="997" y="6"/>
                    </a:cubicBezTo>
                    <a:cubicBezTo>
                      <a:pt x="997" y="6"/>
                      <a:pt x="961" y="0"/>
                      <a:pt x="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75"/>
              <p:cNvSpPr/>
              <p:nvPr/>
            </p:nvSpPr>
            <p:spPr>
              <a:xfrm>
                <a:off x="3004825" y="5432075"/>
                <a:ext cx="21450" cy="18825"/>
              </a:xfrm>
              <a:custGeom>
                <a:avLst/>
                <a:gdLst/>
                <a:ahLst/>
                <a:cxnLst/>
                <a:rect l="l" t="t" r="r" b="b"/>
                <a:pathLst>
                  <a:path w="858" h="753" extrusionOk="0">
                    <a:moveTo>
                      <a:pt x="429" y="0"/>
                    </a:moveTo>
                    <a:cubicBezTo>
                      <a:pt x="194" y="0"/>
                      <a:pt x="1" y="168"/>
                      <a:pt x="1" y="375"/>
                    </a:cubicBezTo>
                    <a:cubicBezTo>
                      <a:pt x="1" y="583"/>
                      <a:pt x="194" y="753"/>
                      <a:pt x="429" y="753"/>
                    </a:cubicBezTo>
                    <a:cubicBezTo>
                      <a:pt x="667" y="753"/>
                      <a:pt x="858" y="583"/>
                      <a:pt x="858" y="375"/>
                    </a:cubicBezTo>
                    <a:cubicBezTo>
                      <a:pt x="858" y="168"/>
                      <a:pt x="667"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75"/>
              <p:cNvSpPr/>
              <p:nvPr/>
            </p:nvSpPr>
            <p:spPr>
              <a:xfrm>
                <a:off x="2909300" y="4985775"/>
                <a:ext cx="47075" cy="440200"/>
              </a:xfrm>
              <a:custGeom>
                <a:avLst/>
                <a:gdLst/>
                <a:ahLst/>
                <a:cxnLst/>
                <a:rect l="l" t="t" r="r" b="b"/>
                <a:pathLst>
                  <a:path w="1883" h="17608" extrusionOk="0">
                    <a:moveTo>
                      <a:pt x="875" y="1"/>
                    </a:moveTo>
                    <a:cubicBezTo>
                      <a:pt x="389" y="4"/>
                      <a:pt x="1" y="403"/>
                      <a:pt x="4" y="885"/>
                    </a:cubicBezTo>
                    <a:lnTo>
                      <a:pt x="123" y="16737"/>
                    </a:lnTo>
                    <a:cubicBezTo>
                      <a:pt x="127" y="17220"/>
                      <a:pt x="521" y="17608"/>
                      <a:pt x="1001" y="17608"/>
                    </a:cubicBezTo>
                    <a:lnTo>
                      <a:pt x="1008" y="17608"/>
                    </a:lnTo>
                    <a:cubicBezTo>
                      <a:pt x="1494" y="17604"/>
                      <a:pt x="1882" y="17207"/>
                      <a:pt x="1879" y="16723"/>
                    </a:cubicBezTo>
                    <a:lnTo>
                      <a:pt x="1760" y="872"/>
                    </a:lnTo>
                    <a:cubicBezTo>
                      <a:pt x="1752" y="392"/>
                      <a:pt x="1361" y="1"/>
                      <a:pt x="882"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75"/>
              <p:cNvSpPr/>
              <p:nvPr/>
            </p:nvSpPr>
            <p:spPr>
              <a:xfrm>
                <a:off x="2896375" y="5407675"/>
                <a:ext cx="152025" cy="67900"/>
              </a:xfrm>
              <a:custGeom>
                <a:avLst/>
                <a:gdLst/>
                <a:ahLst/>
                <a:cxnLst/>
                <a:rect l="l" t="t" r="r" b="b"/>
                <a:pathLst>
                  <a:path w="6081" h="2716" extrusionOk="0">
                    <a:moveTo>
                      <a:pt x="2552" y="1"/>
                    </a:moveTo>
                    <a:lnTo>
                      <a:pt x="600" y="4"/>
                    </a:lnTo>
                    <a:cubicBezTo>
                      <a:pt x="0" y="1399"/>
                      <a:pt x="603" y="2716"/>
                      <a:pt x="603" y="2716"/>
                    </a:cubicBezTo>
                    <a:lnTo>
                      <a:pt x="4954" y="2705"/>
                    </a:lnTo>
                    <a:cubicBezTo>
                      <a:pt x="4954" y="2705"/>
                      <a:pt x="6080" y="2334"/>
                      <a:pt x="25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75"/>
              <p:cNvSpPr/>
              <p:nvPr/>
            </p:nvSpPr>
            <p:spPr>
              <a:xfrm>
                <a:off x="2905975" y="5464150"/>
                <a:ext cx="122350" cy="12025"/>
              </a:xfrm>
              <a:custGeom>
                <a:avLst/>
                <a:gdLst/>
                <a:ahLst/>
                <a:cxnLst/>
                <a:rect l="l" t="t" r="r" b="b"/>
                <a:pathLst>
                  <a:path w="4894" h="481" extrusionOk="0">
                    <a:moveTo>
                      <a:pt x="4679" y="0"/>
                    </a:moveTo>
                    <a:lnTo>
                      <a:pt x="1" y="11"/>
                    </a:lnTo>
                    <a:lnTo>
                      <a:pt x="130" y="480"/>
                    </a:lnTo>
                    <a:lnTo>
                      <a:pt x="4580" y="470"/>
                    </a:lnTo>
                    <a:cubicBezTo>
                      <a:pt x="4894" y="283"/>
                      <a:pt x="4679" y="0"/>
                      <a:pt x="4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75"/>
              <p:cNvSpPr/>
              <p:nvPr/>
            </p:nvSpPr>
            <p:spPr>
              <a:xfrm>
                <a:off x="2970275" y="5435850"/>
                <a:ext cx="54475" cy="28500"/>
              </a:xfrm>
              <a:custGeom>
                <a:avLst/>
                <a:gdLst/>
                <a:ahLst/>
                <a:cxnLst/>
                <a:rect l="l" t="t" r="r" b="b"/>
                <a:pathLst>
                  <a:path w="2179" h="1140" extrusionOk="0">
                    <a:moveTo>
                      <a:pt x="962" y="0"/>
                    </a:moveTo>
                    <a:cubicBezTo>
                      <a:pt x="656" y="0"/>
                      <a:pt x="21" y="123"/>
                      <a:pt x="1" y="1140"/>
                    </a:cubicBezTo>
                    <a:lnTo>
                      <a:pt x="2165" y="1132"/>
                    </a:lnTo>
                    <a:cubicBezTo>
                      <a:pt x="2165" y="1132"/>
                      <a:pt x="2179" y="793"/>
                      <a:pt x="1124" y="13"/>
                    </a:cubicBezTo>
                    <a:cubicBezTo>
                      <a:pt x="1124" y="13"/>
                      <a:pt x="1060" y="0"/>
                      <a:pt x="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75"/>
              <p:cNvSpPr/>
              <p:nvPr/>
            </p:nvSpPr>
            <p:spPr>
              <a:xfrm>
                <a:off x="2919525" y="5432000"/>
                <a:ext cx="21350" cy="18825"/>
              </a:xfrm>
              <a:custGeom>
                <a:avLst/>
                <a:gdLst/>
                <a:ahLst/>
                <a:cxnLst/>
                <a:rect l="l" t="t" r="r" b="b"/>
                <a:pathLst>
                  <a:path w="854" h="753" extrusionOk="0">
                    <a:moveTo>
                      <a:pt x="425" y="0"/>
                    </a:moveTo>
                    <a:cubicBezTo>
                      <a:pt x="190" y="0"/>
                      <a:pt x="0" y="171"/>
                      <a:pt x="0" y="378"/>
                    </a:cubicBezTo>
                    <a:cubicBezTo>
                      <a:pt x="0" y="586"/>
                      <a:pt x="190" y="752"/>
                      <a:pt x="429" y="752"/>
                    </a:cubicBezTo>
                    <a:cubicBezTo>
                      <a:pt x="663" y="752"/>
                      <a:pt x="853" y="582"/>
                      <a:pt x="853" y="375"/>
                    </a:cubicBezTo>
                    <a:cubicBezTo>
                      <a:pt x="853" y="167"/>
                      <a:pt x="663" y="0"/>
                      <a:pt x="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75"/>
              <p:cNvSpPr/>
              <p:nvPr/>
            </p:nvSpPr>
            <p:spPr>
              <a:xfrm>
                <a:off x="2956075" y="4664525"/>
                <a:ext cx="46550" cy="96725"/>
              </a:xfrm>
              <a:custGeom>
                <a:avLst/>
                <a:gdLst/>
                <a:ahLst/>
                <a:cxnLst/>
                <a:rect l="l" t="t" r="r" b="b"/>
                <a:pathLst>
                  <a:path w="1862" h="3869" extrusionOk="0">
                    <a:moveTo>
                      <a:pt x="933" y="0"/>
                    </a:moveTo>
                    <a:cubicBezTo>
                      <a:pt x="420" y="0"/>
                      <a:pt x="1" y="419"/>
                      <a:pt x="1" y="929"/>
                    </a:cubicBezTo>
                    <a:lnTo>
                      <a:pt x="1" y="2940"/>
                    </a:lnTo>
                    <a:cubicBezTo>
                      <a:pt x="1" y="3450"/>
                      <a:pt x="420" y="3869"/>
                      <a:pt x="933" y="3869"/>
                    </a:cubicBezTo>
                    <a:cubicBezTo>
                      <a:pt x="1443" y="3869"/>
                      <a:pt x="1862" y="3450"/>
                      <a:pt x="1862" y="2940"/>
                    </a:cubicBezTo>
                    <a:lnTo>
                      <a:pt x="1862" y="929"/>
                    </a:lnTo>
                    <a:cubicBezTo>
                      <a:pt x="1862" y="419"/>
                      <a:pt x="1443" y="0"/>
                      <a:pt x="933"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75"/>
              <p:cNvSpPr/>
              <p:nvPr/>
            </p:nvSpPr>
            <p:spPr>
              <a:xfrm>
                <a:off x="2956075" y="4673450"/>
                <a:ext cx="46550" cy="43650"/>
              </a:xfrm>
              <a:custGeom>
                <a:avLst/>
                <a:gdLst/>
                <a:ahLst/>
                <a:cxnLst/>
                <a:rect l="l" t="t" r="r" b="b"/>
                <a:pathLst>
                  <a:path w="1862" h="1746" extrusionOk="0">
                    <a:moveTo>
                      <a:pt x="1" y="1"/>
                    </a:moveTo>
                    <a:lnTo>
                      <a:pt x="1" y="1552"/>
                    </a:lnTo>
                    <a:cubicBezTo>
                      <a:pt x="1" y="1552"/>
                      <a:pt x="462" y="1746"/>
                      <a:pt x="1013" y="1746"/>
                    </a:cubicBezTo>
                    <a:cubicBezTo>
                      <a:pt x="1289" y="1746"/>
                      <a:pt x="1587" y="1697"/>
                      <a:pt x="1862" y="1552"/>
                    </a:cubicBezTo>
                    <a:lnTo>
                      <a:pt x="1862" y="1"/>
                    </a:lnTo>
                    <a:close/>
                  </a:path>
                </a:pathLst>
              </a:custGeom>
              <a:solidFill>
                <a:srgbClr val="282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75"/>
              <p:cNvSpPr/>
              <p:nvPr/>
            </p:nvSpPr>
            <p:spPr>
              <a:xfrm>
                <a:off x="2866250" y="4735450"/>
                <a:ext cx="225675" cy="320350"/>
              </a:xfrm>
              <a:custGeom>
                <a:avLst/>
                <a:gdLst/>
                <a:ahLst/>
                <a:cxnLst/>
                <a:rect l="l" t="t" r="r" b="b"/>
                <a:pathLst>
                  <a:path w="9027" h="12814" extrusionOk="0">
                    <a:moveTo>
                      <a:pt x="4319" y="1"/>
                    </a:moveTo>
                    <a:cubicBezTo>
                      <a:pt x="1907" y="1"/>
                      <a:pt x="1" y="1491"/>
                      <a:pt x="158" y="3512"/>
                    </a:cubicBezTo>
                    <a:cubicBezTo>
                      <a:pt x="253" y="4716"/>
                      <a:pt x="1423" y="7037"/>
                      <a:pt x="1447" y="7721"/>
                    </a:cubicBezTo>
                    <a:cubicBezTo>
                      <a:pt x="1484" y="8783"/>
                      <a:pt x="1321" y="9636"/>
                      <a:pt x="1290" y="10388"/>
                    </a:cubicBezTo>
                    <a:cubicBezTo>
                      <a:pt x="1246" y="11534"/>
                      <a:pt x="1907" y="12814"/>
                      <a:pt x="4319" y="12814"/>
                    </a:cubicBezTo>
                    <a:lnTo>
                      <a:pt x="4710" y="12814"/>
                    </a:lnTo>
                    <a:cubicBezTo>
                      <a:pt x="7122" y="12814"/>
                      <a:pt x="7782" y="11534"/>
                      <a:pt x="7738" y="10388"/>
                    </a:cubicBezTo>
                    <a:cubicBezTo>
                      <a:pt x="7707" y="9636"/>
                      <a:pt x="7612" y="9037"/>
                      <a:pt x="7612" y="7721"/>
                    </a:cubicBezTo>
                    <a:cubicBezTo>
                      <a:pt x="7612" y="6571"/>
                      <a:pt x="8775" y="4716"/>
                      <a:pt x="8868" y="3512"/>
                    </a:cubicBezTo>
                    <a:cubicBezTo>
                      <a:pt x="9027" y="1491"/>
                      <a:pt x="7122" y="1"/>
                      <a:pt x="4710"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75"/>
              <p:cNvSpPr/>
              <p:nvPr/>
            </p:nvSpPr>
            <p:spPr>
              <a:xfrm>
                <a:off x="2895625" y="5015800"/>
                <a:ext cx="160925" cy="188100"/>
              </a:xfrm>
              <a:custGeom>
                <a:avLst/>
                <a:gdLst/>
                <a:ahLst/>
                <a:cxnLst/>
                <a:rect l="l" t="t" r="r" b="b"/>
                <a:pathLst>
                  <a:path w="6437" h="7524" extrusionOk="0">
                    <a:moveTo>
                      <a:pt x="6124" y="7384"/>
                    </a:moveTo>
                    <a:cubicBezTo>
                      <a:pt x="6123" y="7393"/>
                      <a:pt x="6122" y="7402"/>
                      <a:pt x="6121" y="7411"/>
                    </a:cubicBezTo>
                    <a:lnTo>
                      <a:pt x="6137" y="7384"/>
                    </a:lnTo>
                    <a:cubicBezTo>
                      <a:pt x="6133" y="7384"/>
                      <a:pt x="6128" y="7384"/>
                      <a:pt x="6124" y="7384"/>
                    </a:cubicBezTo>
                    <a:close/>
                    <a:moveTo>
                      <a:pt x="5768" y="0"/>
                    </a:moveTo>
                    <a:cubicBezTo>
                      <a:pt x="5221" y="0"/>
                      <a:pt x="4669" y="118"/>
                      <a:pt x="4120" y="191"/>
                    </a:cubicBezTo>
                    <a:cubicBezTo>
                      <a:pt x="3703" y="248"/>
                      <a:pt x="3281" y="276"/>
                      <a:pt x="2859" y="276"/>
                    </a:cubicBezTo>
                    <a:cubicBezTo>
                      <a:pt x="2465" y="276"/>
                      <a:pt x="2071" y="251"/>
                      <a:pt x="1680" y="202"/>
                    </a:cubicBezTo>
                    <a:cubicBezTo>
                      <a:pt x="1328" y="159"/>
                      <a:pt x="977" y="96"/>
                      <a:pt x="624" y="96"/>
                    </a:cubicBezTo>
                    <a:cubicBezTo>
                      <a:pt x="558" y="96"/>
                      <a:pt x="492" y="98"/>
                      <a:pt x="425" y="103"/>
                    </a:cubicBezTo>
                    <a:lnTo>
                      <a:pt x="381" y="86"/>
                    </a:lnTo>
                    <a:cubicBezTo>
                      <a:pt x="74" y="2553"/>
                      <a:pt x="0" y="5047"/>
                      <a:pt x="156" y="7523"/>
                    </a:cubicBezTo>
                    <a:lnTo>
                      <a:pt x="225" y="7449"/>
                    </a:lnTo>
                    <a:cubicBezTo>
                      <a:pt x="1013" y="7435"/>
                      <a:pt x="1800" y="7424"/>
                      <a:pt x="2589" y="7411"/>
                    </a:cubicBezTo>
                    <a:cubicBezTo>
                      <a:pt x="2667" y="7411"/>
                      <a:pt x="2749" y="7411"/>
                      <a:pt x="2827" y="7408"/>
                    </a:cubicBezTo>
                    <a:lnTo>
                      <a:pt x="2844" y="7347"/>
                    </a:lnTo>
                    <a:cubicBezTo>
                      <a:pt x="2749" y="5485"/>
                      <a:pt x="2708" y="3618"/>
                      <a:pt x="2728" y="1753"/>
                    </a:cubicBezTo>
                    <a:cubicBezTo>
                      <a:pt x="2732" y="1682"/>
                      <a:pt x="2735" y="1603"/>
                      <a:pt x="2786" y="1556"/>
                    </a:cubicBezTo>
                    <a:cubicBezTo>
                      <a:pt x="2827" y="1515"/>
                      <a:pt x="2888" y="1504"/>
                      <a:pt x="2946" y="1501"/>
                    </a:cubicBezTo>
                    <a:cubicBezTo>
                      <a:pt x="2997" y="1497"/>
                      <a:pt x="3049" y="1495"/>
                      <a:pt x="3100" y="1495"/>
                    </a:cubicBezTo>
                    <a:cubicBezTo>
                      <a:pt x="3383" y="1495"/>
                      <a:pt x="3666" y="1557"/>
                      <a:pt x="3923" y="1678"/>
                    </a:cubicBezTo>
                    <a:lnTo>
                      <a:pt x="3994" y="1780"/>
                    </a:lnTo>
                    <a:cubicBezTo>
                      <a:pt x="3970" y="2233"/>
                      <a:pt x="3950" y="2685"/>
                      <a:pt x="3929" y="3138"/>
                    </a:cubicBezTo>
                    <a:cubicBezTo>
                      <a:pt x="3861" y="4553"/>
                      <a:pt x="3794" y="5969"/>
                      <a:pt x="3906" y="7377"/>
                    </a:cubicBezTo>
                    <a:cubicBezTo>
                      <a:pt x="4647" y="7380"/>
                      <a:pt x="5384" y="7380"/>
                      <a:pt x="6124" y="7384"/>
                    </a:cubicBezTo>
                    <a:lnTo>
                      <a:pt x="6124" y="7384"/>
                    </a:lnTo>
                    <a:cubicBezTo>
                      <a:pt x="6387" y="4946"/>
                      <a:pt x="6436" y="2486"/>
                      <a:pt x="6274" y="39"/>
                    </a:cubicBezTo>
                    <a:cubicBezTo>
                      <a:pt x="6106" y="11"/>
                      <a:pt x="5937" y="0"/>
                      <a:pt x="5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75"/>
              <p:cNvSpPr/>
              <p:nvPr/>
            </p:nvSpPr>
            <p:spPr>
              <a:xfrm>
                <a:off x="2893500" y="5190775"/>
                <a:ext cx="77475" cy="21875"/>
              </a:xfrm>
              <a:custGeom>
                <a:avLst/>
                <a:gdLst/>
                <a:ahLst/>
                <a:cxnLst/>
                <a:rect l="l" t="t" r="r" b="b"/>
                <a:pathLst>
                  <a:path w="3099" h="875" extrusionOk="0">
                    <a:moveTo>
                      <a:pt x="27" y="1"/>
                    </a:moveTo>
                    <a:cubicBezTo>
                      <a:pt x="13" y="1"/>
                      <a:pt x="0" y="14"/>
                      <a:pt x="0" y="28"/>
                    </a:cubicBezTo>
                    <a:lnTo>
                      <a:pt x="0" y="848"/>
                    </a:lnTo>
                    <a:cubicBezTo>
                      <a:pt x="0" y="861"/>
                      <a:pt x="13" y="875"/>
                      <a:pt x="27" y="875"/>
                    </a:cubicBezTo>
                    <a:lnTo>
                      <a:pt x="3072" y="875"/>
                    </a:lnTo>
                    <a:cubicBezTo>
                      <a:pt x="3086" y="875"/>
                      <a:pt x="3099" y="861"/>
                      <a:pt x="3099" y="848"/>
                    </a:cubicBezTo>
                    <a:lnTo>
                      <a:pt x="3099" y="28"/>
                    </a:lnTo>
                    <a:cubicBezTo>
                      <a:pt x="3099" y="14"/>
                      <a:pt x="3086"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75"/>
              <p:cNvSpPr/>
              <p:nvPr/>
            </p:nvSpPr>
            <p:spPr>
              <a:xfrm>
                <a:off x="2983625" y="5190775"/>
                <a:ext cx="75825" cy="21875"/>
              </a:xfrm>
              <a:custGeom>
                <a:avLst/>
                <a:gdLst/>
                <a:ahLst/>
                <a:cxnLst/>
                <a:rect l="l" t="t" r="r" b="b"/>
                <a:pathLst>
                  <a:path w="3033" h="875" extrusionOk="0">
                    <a:moveTo>
                      <a:pt x="29" y="1"/>
                    </a:moveTo>
                    <a:cubicBezTo>
                      <a:pt x="12" y="1"/>
                      <a:pt x="1" y="14"/>
                      <a:pt x="1" y="28"/>
                    </a:cubicBezTo>
                    <a:lnTo>
                      <a:pt x="1" y="848"/>
                    </a:lnTo>
                    <a:cubicBezTo>
                      <a:pt x="1" y="861"/>
                      <a:pt x="12" y="875"/>
                      <a:pt x="29" y="875"/>
                    </a:cubicBezTo>
                    <a:lnTo>
                      <a:pt x="3005" y="875"/>
                    </a:lnTo>
                    <a:cubicBezTo>
                      <a:pt x="3019" y="875"/>
                      <a:pt x="3033" y="861"/>
                      <a:pt x="3033" y="848"/>
                    </a:cubicBezTo>
                    <a:lnTo>
                      <a:pt x="3033" y="28"/>
                    </a:lnTo>
                    <a:cubicBezTo>
                      <a:pt x="3033" y="14"/>
                      <a:pt x="3019" y="1"/>
                      <a:pt x="30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75"/>
              <p:cNvSpPr/>
              <p:nvPr/>
            </p:nvSpPr>
            <p:spPr>
              <a:xfrm>
                <a:off x="2861195" y="4735453"/>
                <a:ext cx="230147" cy="327150"/>
              </a:xfrm>
              <a:custGeom>
                <a:avLst/>
                <a:gdLst/>
                <a:ahLst/>
                <a:cxnLst/>
                <a:rect l="l" t="t" r="r" b="b"/>
                <a:pathLst>
                  <a:path w="9052" h="13086" extrusionOk="0">
                    <a:moveTo>
                      <a:pt x="3369" y="1"/>
                    </a:moveTo>
                    <a:cubicBezTo>
                      <a:pt x="2461" y="188"/>
                      <a:pt x="1815" y="504"/>
                      <a:pt x="1155" y="1032"/>
                    </a:cubicBezTo>
                    <a:cubicBezTo>
                      <a:pt x="804" y="1311"/>
                      <a:pt x="552" y="1957"/>
                      <a:pt x="355" y="2359"/>
                    </a:cubicBezTo>
                    <a:cubicBezTo>
                      <a:pt x="1" y="3080"/>
                      <a:pt x="423" y="4353"/>
                      <a:pt x="621" y="5129"/>
                    </a:cubicBezTo>
                    <a:cubicBezTo>
                      <a:pt x="1270" y="7676"/>
                      <a:pt x="723" y="9694"/>
                      <a:pt x="849" y="12321"/>
                    </a:cubicBezTo>
                    <a:cubicBezTo>
                      <a:pt x="858" y="12531"/>
                      <a:pt x="1147" y="12729"/>
                      <a:pt x="1338" y="12814"/>
                    </a:cubicBezTo>
                    <a:cubicBezTo>
                      <a:pt x="1413" y="12848"/>
                      <a:pt x="1747" y="12872"/>
                      <a:pt x="1828" y="12875"/>
                    </a:cubicBezTo>
                    <a:cubicBezTo>
                      <a:pt x="2555" y="12917"/>
                      <a:pt x="3308" y="13086"/>
                      <a:pt x="4042" y="13086"/>
                    </a:cubicBezTo>
                    <a:cubicBezTo>
                      <a:pt x="4218" y="13086"/>
                      <a:pt x="4394" y="13076"/>
                      <a:pt x="4567" y="13052"/>
                    </a:cubicBezTo>
                    <a:cubicBezTo>
                      <a:pt x="5836" y="12882"/>
                      <a:pt x="6169" y="12998"/>
                      <a:pt x="7496" y="12858"/>
                    </a:cubicBezTo>
                    <a:lnTo>
                      <a:pt x="8347" y="12657"/>
                    </a:lnTo>
                    <a:cubicBezTo>
                      <a:pt x="8623" y="12525"/>
                      <a:pt x="8504" y="11191"/>
                      <a:pt x="8487" y="10885"/>
                    </a:cubicBezTo>
                    <a:cubicBezTo>
                      <a:pt x="8358" y="8527"/>
                      <a:pt x="8218" y="6891"/>
                      <a:pt x="8752" y="4590"/>
                    </a:cubicBezTo>
                    <a:cubicBezTo>
                      <a:pt x="8878" y="4043"/>
                      <a:pt x="9052" y="3482"/>
                      <a:pt x="8963" y="2927"/>
                    </a:cubicBezTo>
                    <a:cubicBezTo>
                      <a:pt x="8901" y="2529"/>
                      <a:pt x="8711" y="2164"/>
                      <a:pt x="8496" y="1828"/>
                    </a:cubicBezTo>
                    <a:cubicBezTo>
                      <a:pt x="7904" y="916"/>
                      <a:pt x="7006" y="113"/>
                      <a:pt x="5928" y="1"/>
                    </a:cubicBezTo>
                    <a:lnTo>
                      <a:pt x="5894" y="62"/>
                    </a:lnTo>
                    <a:cubicBezTo>
                      <a:pt x="5894" y="344"/>
                      <a:pt x="5710" y="613"/>
                      <a:pt x="5448" y="712"/>
                    </a:cubicBezTo>
                    <a:cubicBezTo>
                      <a:pt x="5360" y="746"/>
                      <a:pt x="5268" y="760"/>
                      <a:pt x="5176" y="770"/>
                    </a:cubicBezTo>
                    <a:cubicBezTo>
                      <a:pt x="5115" y="775"/>
                      <a:pt x="5053" y="778"/>
                      <a:pt x="4992" y="778"/>
                    </a:cubicBezTo>
                    <a:cubicBezTo>
                      <a:pt x="4630" y="778"/>
                      <a:pt x="4269" y="684"/>
                      <a:pt x="3955" y="501"/>
                    </a:cubicBezTo>
                    <a:cubicBezTo>
                      <a:pt x="3754" y="385"/>
                      <a:pt x="3564" y="222"/>
                      <a:pt x="3485" y="5"/>
                    </a:cubicBezTo>
                    <a:lnTo>
                      <a:pt x="33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75"/>
              <p:cNvSpPr/>
              <p:nvPr/>
            </p:nvSpPr>
            <p:spPr>
              <a:xfrm>
                <a:off x="3033609" y="4765950"/>
                <a:ext cx="136100" cy="281275"/>
              </a:xfrm>
              <a:custGeom>
                <a:avLst/>
                <a:gdLst/>
                <a:ahLst/>
                <a:cxnLst/>
                <a:rect l="l" t="t" r="r" b="b"/>
                <a:pathLst>
                  <a:path w="5444" h="11251" extrusionOk="0">
                    <a:moveTo>
                      <a:pt x="953" y="1"/>
                    </a:moveTo>
                    <a:cubicBezTo>
                      <a:pt x="826" y="1"/>
                      <a:pt x="696" y="30"/>
                      <a:pt x="575" y="91"/>
                    </a:cubicBezTo>
                    <a:cubicBezTo>
                      <a:pt x="167" y="302"/>
                      <a:pt x="0" y="806"/>
                      <a:pt x="211" y="1217"/>
                    </a:cubicBezTo>
                    <a:cubicBezTo>
                      <a:pt x="235" y="1261"/>
                      <a:pt x="2617" y="5977"/>
                      <a:pt x="3708" y="10608"/>
                    </a:cubicBezTo>
                    <a:cubicBezTo>
                      <a:pt x="3801" y="10992"/>
                      <a:pt x="4144" y="11250"/>
                      <a:pt x="4522" y="11250"/>
                    </a:cubicBezTo>
                    <a:cubicBezTo>
                      <a:pt x="4586" y="11250"/>
                      <a:pt x="4651" y="11244"/>
                      <a:pt x="4716" y="11226"/>
                    </a:cubicBezTo>
                    <a:cubicBezTo>
                      <a:pt x="5165" y="11121"/>
                      <a:pt x="5443" y="10672"/>
                      <a:pt x="5338" y="10223"/>
                    </a:cubicBezTo>
                    <a:cubicBezTo>
                      <a:pt x="4198" y="5391"/>
                      <a:pt x="1803" y="655"/>
                      <a:pt x="1701" y="459"/>
                    </a:cubicBezTo>
                    <a:cubicBezTo>
                      <a:pt x="1553" y="168"/>
                      <a:pt x="1258" y="1"/>
                      <a:pt x="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75"/>
              <p:cNvSpPr/>
              <p:nvPr/>
            </p:nvSpPr>
            <p:spPr>
              <a:xfrm>
                <a:off x="2746925" y="4490925"/>
                <a:ext cx="173875" cy="316950"/>
              </a:xfrm>
              <a:custGeom>
                <a:avLst/>
                <a:gdLst/>
                <a:ahLst/>
                <a:cxnLst/>
                <a:rect l="l" t="t" r="r" b="b"/>
                <a:pathLst>
                  <a:path w="6955" h="12678" extrusionOk="0">
                    <a:moveTo>
                      <a:pt x="837" y="0"/>
                    </a:moveTo>
                    <a:cubicBezTo>
                      <a:pt x="375" y="0"/>
                      <a:pt x="0" y="375"/>
                      <a:pt x="0" y="837"/>
                    </a:cubicBezTo>
                    <a:cubicBezTo>
                      <a:pt x="0" y="5981"/>
                      <a:pt x="1028" y="9533"/>
                      <a:pt x="3056" y="11398"/>
                    </a:cubicBezTo>
                    <a:cubicBezTo>
                      <a:pt x="4321" y="12562"/>
                      <a:pt x="5563" y="12677"/>
                      <a:pt x="6002" y="12677"/>
                    </a:cubicBezTo>
                    <a:cubicBezTo>
                      <a:pt x="6077" y="12677"/>
                      <a:pt x="6128" y="12674"/>
                      <a:pt x="6152" y="12671"/>
                    </a:cubicBezTo>
                    <a:cubicBezTo>
                      <a:pt x="6614" y="12633"/>
                      <a:pt x="6955" y="12228"/>
                      <a:pt x="6917" y="11769"/>
                    </a:cubicBezTo>
                    <a:cubicBezTo>
                      <a:pt x="6882" y="11329"/>
                      <a:pt x="6515" y="11000"/>
                      <a:pt x="6082" y="11000"/>
                    </a:cubicBezTo>
                    <a:cubicBezTo>
                      <a:pt x="6059" y="11000"/>
                      <a:pt x="6036" y="11001"/>
                      <a:pt x="6013" y="11003"/>
                    </a:cubicBezTo>
                    <a:cubicBezTo>
                      <a:pt x="6012" y="11003"/>
                      <a:pt x="6004" y="11004"/>
                      <a:pt x="5989" y="11004"/>
                    </a:cubicBezTo>
                    <a:cubicBezTo>
                      <a:pt x="5844" y="11004"/>
                      <a:pt x="5045" y="10955"/>
                      <a:pt x="4189" y="10169"/>
                    </a:cubicBezTo>
                    <a:cubicBezTo>
                      <a:pt x="3039" y="9112"/>
                      <a:pt x="1671" y="6635"/>
                      <a:pt x="1671" y="837"/>
                    </a:cubicBezTo>
                    <a:cubicBezTo>
                      <a:pt x="1671" y="375"/>
                      <a:pt x="1297" y="0"/>
                      <a:pt x="8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75"/>
              <p:cNvSpPr/>
              <p:nvPr/>
            </p:nvSpPr>
            <p:spPr>
              <a:xfrm>
                <a:off x="2957950" y="4664175"/>
                <a:ext cx="46550" cy="96825"/>
              </a:xfrm>
              <a:custGeom>
                <a:avLst/>
                <a:gdLst/>
                <a:ahLst/>
                <a:cxnLst/>
                <a:rect l="l" t="t" r="r" b="b"/>
                <a:pathLst>
                  <a:path w="1862" h="3873" extrusionOk="0">
                    <a:moveTo>
                      <a:pt x="933" y="1"/>
                    </a:moveTo>
                    <a:cubicBezTo>
                      <a:pt x="419" y="1"/>
                      <a:pt x="1" y="419"/>
                      <a:pt x="1" y="933"/>
                    </a:cubicBezTo>
                    <a:lnTo>
                      <a:pt x="1" y="2941"/>
                    </a:lnTo>
                    <a:cubicBezTo>
                      <a:pt x="1" y="3454"/>
                      <a:pt x="419" y="3872"/>
                      <a:pt x="933" y="3872"/>
                    </a:cubicBezTo>
                    <a:cubicBezTo>
                      <a:pt x="1444" y="3872"/>
                      <a:pt x="1862" y="3454"/>
                      <a:pt x="1862" y="2941"/>
                    </a:cubicBezTo>
                    <a:lnTo>
                      <a:pt x="1862" y="933"/>
                    </a:lnTo>
                    <a:cubicBezTo>
                      <a:pt x="1862" y="419"/>
                      <a:pt x="1444" y="1"/>
                      <a:pt x="933"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75"/>
              <p:cNvSpPr/>
              <p:nvPr/>
            </p:nvSpPr>
            <p:spPr>
              <a:xfrm>
                <a:off x="2957950" y="4673200"/>
                <a:ext cx="46550" cy="43575"/>
              </a:xfrm>
              <a:custGeom>
                <a:avLst/>
                <a:gdLst/>
                <a:ahLst/>
                <a:cxnLst/>
                <a:rect l="l" t="t" r="r" b="b"/>
                <a:pathLst>
                  <a:path w="1862" h="1743" extrusionOk="0">
                    <a:moveTo>
                      <a:pt x="1" y="0"/>
                    </a:moveTo>
                    <a:lnTo>
                      <a:pt x="1" y="1548"/>
                    </a:lnTo>
                    <a:cubicBezTo>
                      <a:pt x="1" y="1548"/>
                      <a:pt x="462" y="1742"/>
                      <a:pt x="1013" y="1742"/>
                    </a:cubicBezTo>
                    <a:cubicBezTo>
                      <a:pt x="1289" y="1742"/>
                      <a:pt x="1587" y="1694"/>
                      <a:pt x="1862" y="1548"/>
                    </a:cubicBezTo>
                    <a:lnTo>
                      <a:pt x="18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75"/>
              <p:cNvSpPr/>
              <p:nvPr/>
            </p:nvSpPr>
            <p:spPr>
              <a:xfrm>
                <a:off x="2872725" y="4613400"/>
                <a:ext cx="52250" cy="48925"/>
              </a:xfrm>
              <a:custGeom>
                <a:avLst/>
                <a:gdLst/>
                <a:ahLst/>
                <a:cxnLst/>
                <a:rect l="l" t="t" r="r" b="b"/>
                <a:pathLst>
                  <a:path w="2090" h="1957" extrusionOk="0">
                    <a:moveTo>
                      <a:pt x="1042" y="1"/>
                    </a:moveTo>
                    <a:cubicBezTo>
                      <a:pt x="563" y="1"/>
                      <a:pt x="147" y="354"/>
                      <a:pt x="79" y="841"/>
                    </a:cubicBezTo>
                    <a:cubicBezTo>
                      <a:pt x="1" y="1375"/>
                      <a:pt x="375" y="1872"/>
                      <a:pt x="909" y="1947"/>
                    </a:cubicBezTo>
                    <a:cubicBezTo>
                      <a:pt x="955" y="1953"/>
                      <a:pt x="1001" y="1957"/>
                      <a:pt x="1046" y="1957"/>
                    </a:cubicBezTo>
                    <a:cubicBezTo>
                      <a:pt x="1528" y="1957"/>
                      <a:pt x="1946" y="1605"/>
                      <a:pt x="2015" y="1117"/>
                    </a:cubicBezTo>
                    <a:cubicBezTo>
                      <a:pt x="2089" y="579"/>
                      <a:pt x="1719" y="85"/>
                      <a:pt x="1185" y="11"/>
                    </a:cubicBezTo>
                    <a:cubicBezTo>
                      <a:pt x="1137" y="4"/>
                      <a:pt x="1089" y="1"/>
                      <a:pt x="1042"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75"/>
              <p:cNvSpPr/>
              <p:nvPr/>
            </p:nvSpPr>
            <p:spPr>
              <a:xfrm>
                <a:off x="3035600" y="4612900"/>
                <a:ext cx="52250" cy="49000"/>
              </a:xfrm>
              <a:custGeom>
                <a:avLst/>
                <a:gdLst/>
                <a:ahLst/>
                <a:cxnLst/>
                <a:rect l="l" t="t" r="r" b="b"/>
                <a:pathLst>
                  <a:path w="2090" h="1960" extrusionOk="0">
                    <a:moveTo>
                      <a:pt x="1047" y="1"/>
                    </a:moveTo>
                    <a:cubicBezTo>
                      <a:pt x="566" y="1"/>
                      <a:pt x="148" y="355"/>
                      <a:pt x="76" y="844"/>
                    </a:cubicBezTo>
                    <a:cubicBezTo>
                      <a:pt x="1" y="1378"/>
                      <a:pt x="375" y="1875"/>
                      <a:pt x="910" y="1950"/>
                    </a:cubicBezTo>
                    <a:cubicBezTo>
                      <a:pt x="956" y="1956"/>
                      <a:pt x="1001" y="1959"/>
                      <a:pt x="1046" y="1959"/>
                    </a:cubicBezTo>
                    <a:cubicBezTo>
                      <a:pt x="1526" y="1959"/>
                      <a:pt x="1947" y="1607"/>
                      <a:pt x="2015" y="1116"/>
                    </a:cubicBezTo>
                    <a:cubicBezTo>
                      <a:pt x="2090" y="582"/>
                      <a:pt x="1719" y="89"/>
                      <a:pt x="1185" y="11"/>
                    </a:cubicBezTo>
                    <a:cubicBezTo>
                      <a:pt x="1139" y="4"/>
                      <a:pt x="1093" y="1"/>
                      <a:pt x="1047"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75"/>
              <p:cNvSpPr/>
              <p:nvPr/>
            </p:nvSpPr>
            <p:spPr>
              <a:xfrm>
                <a:off x="2890250" y="4457300"/>
                <a:ext cx="177375" cy="238400"/>
              </a:xfrm>
              <a:custGeom>
                <a:avLst/>
                <a:gdLst/>
                <a:ahLst/>
                <a:cxnLst/>
                <a:rect l="l" t="t" r="r" b="b"/>
                <a:pathLst>
                  <a:path w="7095" h="9536" extrusionOk="0">
                    <a:moveTo>
                      <a:pt x="3521" y="0"/>
                    </a:moveTo>
                    <a:cubicBezTo>
                      <a:pt x="3494" y="0"/>
                      <a:pt x="3467" y="0"/>
                      <a:pt x="3440" y="1"/>
                    </a:cubicBezTo>
                    <a:cubicBezTo>
                      <a:pt x="1528" y="46"/>
                      <a:pt x="0" y="1645"/>
                      <a:pt x="41" y="3557"/>
                    </a:cubicBezTo>
                    <a:lnTo>
                      <a:pt x="102" y="6139"/>
                    </a:lnTo>
                    <a:cubicBezTo>
                      <a:pt x="143" y="8024"/>
                      <a:pt x="1700" y="9535"/>
                      <a:pt x="3572" y="9535"/>
                    </a:cubicBezTo>
                    <a:cubicBezTo>
                      <a:pt x="3600" y="9535"/>
                      <a:pt x="3627" y="9535"/>
                      <a:pt x="3654" y="9534"/>
                    </a:cubicBezTo>
                    <a:cubicBezTo>
                      <a:pt x="5567" y="9493"/>
                      <a:pt x="7094" y="7891"/>
                      <a:pt x="7054" y="5982"/>
                    </a:cubicBezTo>
                    <a:lnTo>
                      <a:pt x="6992" y="3397"/>
                    </a:lnTo>
                    <a:cubicBezTo>
                      <a:pt x="6952" y="1515"/>
                      <a:pt x="5393" y="0"/>
                      <a:pt x="3521" y="0"/>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75"/>
              <p:cNvSpPr/>
              <p:nvPr/>
            </p:nvSpPr>
            <p:spPr>
              <a:xfrm>
                <a:off x="3057550" y="4631600"/>
                <a:ext cx="15675" cy="21925"/>
              </a:xfrm>
              <a:custGeom>
                <a:avLst/>
                <a:gdLst/>
                <a:ahLst/>
                <a:cxnLst/>
                <a:rect l="l" t="t" r="r" b="b"/>
                <a:pathLst>
                  <a:path w="627" h="877" extrusionOk="0">
                    <a:moveTo>
                      <a:pt x="616" y="0"/>
                    </a:moveTo>
                    <a:cubicBezTo>
                      <a:pt x="615" y="0"/>
                      <a:pt x="614" y="0"/>
                      <a:pt x="613" y="1"/>
                    </a:cubicBezTo>
                    <a:cubicBezTo>
                      <a:pt x="236" y="69"/>
                      <a:pt x="1" y="470"/>
                      <a:pt x="68" y="838"/>
                    </a:cubicBezTo>
                    <a:cubicBezTo>
                      <a:pt x="73" y="865"/>
                      <a:pt x="91" y="877"/>
                      <a:pt x="112" y="877"/>
                    </a:cubicBezTo>
                    <a:cubicBezTo>
                      <a:pt x="139" y="877"/>
                      <a:pt x="170" y="855"/>
                      <a:pt x="175" y="824"/>
                    </a:cubicBezTo>
                    <a:cubicBezTo>
                      <a:pt x="215" y="494"/>
                      <a:pt x="371" y="229"/>
                      <a:pt x="620" y="15"/>
                    </a:cubicBezTo>
                    <a:cubicBezTo>
                      <a:pt x="626" y="8"/>
                      <a:pt x="621" y="0"/>
                      <a:pt x="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75"/>
              <p:cNvSpPr/>
              <p:nvPr/>
            </p:nvSpPr>
            <p:spPr>
              <a:xfrm>
                <a:off x="2931325" y="4591525"/>
                <a:ext cx="18500" cy="19025"/>
              </a:xfrm>
              <a:custGeom>
                <a:avLst/>
                <a:gdLst/>
                <a:ahLst/>
                <a:cxnLst/>
                <a:rect l="l" t="t" r="r" b="b"/>
                <a:pathLst>
                  <a:path w="740" h="761" extrusionOk="0">
                    <a:moveTo>
                      <a:pt x="363" y="1"/>
                    </a:moveTo>
                    <a:cubicBezTo>
                      <a:pt x="359" y="1"/>
                      <a:pt x="355" y="1"/>
                      <a:pt x="351" y="1"/>
                    </a:cubicBezTo>
                    <a:cubicBezTo>
                      <a:pt x="154" y="11"/>
                      <a:pt x="1" y="189"/>
                      <a:pt x="11" y="399"/>
                    </a:cubicBezTo>
                    <a:cubicBezTo>
                      <a:pt x="18" y="601"/>
                      <a:pt x="178" y="761"/>
                      <a:pt x="369" y="761"/>
                    </a:cubicBezTo>
                    <a:cubicBezTo>
                      <a:pt x="374" y="761"/>
                      <a:pt x="380" y="761"/>
                      <a:pt x="386" y="760"/>
                    </a:cubicBezTo>
                    <a:cubicBezTo>
                      <a:pt x="586" y="753"/>
                      <a:pt x="739" y="577"/>
                      <a:pt x="729" y="365"/>
                    </a:cubicBezTo>
                    <a:cubicBezTo>
                      <a:pt x="719" y="159"/>
                      <a:pt x="559"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75"/>
              <p:cNvSpPr/>
              <p:nvPr/>
            </p:nvSpPr>
            <p:spPr>
              <a:xfrm>
                <a:off x="3003725" y="4591275"/>
                <a:ext cx="18475" cy="19025"/>
              </a:xfrm>
              <a:custGeom>
                <a:avLst/>
                <a:gdLst/>
                <a:ahLst/>
                <a:cxnLst/>
                <a:rect l="l" t="t" r="r" b="b"/>
                <a:pathLst>
                  <a:path w="739" h="761" extrusionOk="0">
                    <a:moveTo>
                      <a:pt x="366" y="1"/>
                    </a:moveTo>
                    <a:cubicBezTo>
                      <a:pt x="362" y="1"/>
                      <a:pt x="358" y="1"/>
                      <a:pt x="354" y="1"/>
                    </a:cubicBezTo>
                    <a:cubicBezTo>
                      <a:pt x="153" y="11"/>
                      <a:pt x="0" y="188"/>
                      <a:pt x="10" y="399"/>
                    </a:cubicBezTo>
                    <a:cubicBezTo>
                      <a:pt x="21" y="601"/>
                      <a:pt x="180" y="760"/>
                      <a:pt x="370" y="760"/>
                    </a:cubicBezTo>
                    <a:cubicBezTo>
                      <a:pt x="376" y="760"/>
                      <a:pt x="382" y="760"/>
                      <a:pt x="388" y="760"/>
                    </a:cubicBezTo>
                    <a:cubicBezTo>
                      <a:pt x="585" y="753"/>
                      <a:pt x="739" y="576"/>
                      <a:pt x="731" y="365"/>
                    </a:cubicBezTo>
                    <a:cubicBezTo>
                      <a:pt x="722" y="158"/>
                      <a:pt x="558" y="1"/>
                      <a:pt x="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75"/>
              <p:cNvSpPr/>
              <p:nvPr/>
            </p:nvSpPr>
            <p:spPr>
              <a:xfrm>
                <a:off x="2963725" y="4625525"/>
                <a:ext cx="28950" cy="13850"/>
              </a:xfrm>
              <a:custGeom>
                <a:avLst/>
                <a:gdLst/>
                <a:ahLst/>
                <a:cxnLst/>
                <a:rect l="l" t="t" r="r" b="b"/>
                <a:pathLst>
                  <a:path w="1158" h="554" extrusionOk="0">
                    <a:moveTo>
                      <a:pt x="70" y="0"/>
                    </a:moveTo>
                    <a:cubicBezTo>
                      <a:pt x="62" y="0"/>
                      <a:pt x="53" y="2"/>
                      <a:pt x="45" y="5"/>
                    </a:cubicBezTo>
                    <a:cubicBezTo>
                      <a:pt x="15" y="19"/>
                      <a:pt x="1" y="53"/>
                      <a:pt x="15" y="84"/>
                    </a:cubicBezTo>
                    <a:cubicBezTo>
                      <a:pt x="151" y="414"/>
                      <a:pt x="376" y="553"/>
                      <a:pt x="549" y="553"/>
                    </a:cubicBezTo>
                    <a:cubicBezTo>
                      <a:pt x="569" y="553"/>
                      <a:pt x="586" y="553"/>
                      <a:pt x="607" y="550"/>
                    </a:cubicBezTo>
                    <a:cubicBezTo>
                      <a:pt x="624" y="547"/>
                      <a:pt x="641" y="543"/>
                      <a:pt x="661" y="539"/>
                    </a:cubicBezTo>
                    <a:cubicBezTo>
                      <a:pt x="804" y="516"/>
                      <a:pt x="971" y="489"/>
                      <a:pt x="1144" y="121"/>
                    </a:cubicBezTo>
                    <a:cubicBezTo>
                      <a:pt x="1158" y="90"/>
                      <a:pt x="1147" y="57"/>
                      <a:pt x="1117" y="40"/>
                    </a:cubicBezTo>
                    <a:cubicBezTo>
                      <a:pt x="1109" y="36"/>
                      <a:pt x="1100" y="34"/>
                      <a:pt x="1092" y="34"/>
                    </a:cubicBezTo>
                    <a:cubicBezTo>
                      <a:pt x="1068" y="34"/>
                      <a:pt x="1046" y="48"/>
                      <a:pt x="1035" y="70"/>
                    </a:cubicBezTo>
                    <a:cubicBezTo>
                      <a:pt x="886" y="380"/>
                      <a:pt x="767" y="396"/>
                      <a:pt x="641" y="417"/>
                    </a:cubicBezTo>
                    <a:cubicBezTo>
                      <a:pt x="621" y="421"/>
                      <a:pt x="600" y="424"/>
                      <a:pt x="583" y="427"/>
                    </a:cubicBezTo>
                    <a:cubicBezTo>
                      <a:pt x="572" y="430"/>
                      <a:pt x="560" y="431"/>
                      <a:pt x="546" y="431"/>
                    </a:cubicBezTo>
                    <a:cubicBezTo>
                      <a:pt x="431" y="431"/>
                      <a:pt x="249" y="332"/>
                      <a:pt x="127" y="36"/>
                    </a:cubicBezTo>
                    <a:cubicBezTo>
                      <a:pt x="117" y="13"/>
                      <a:pt x="94" y="0"/>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75"/>
              <p:cNvSpPr/>
              <p:nvPr/>
            </p:nvSpPr>
            <p:spPr>
              <a:xfrm>
                <a:off x="3000550" y="4563975"/>
                <a:ext cx="25825" cy="7875"/>
              </a:xfrm>
              <a:custGeom>
                <a:avLst/>
                <a:gdLst/>
                <a:ahLst/>
                <a:cxnLst/>
                <a:rect l="l" t="t" r="r" b="b"/>
                <a:pathLst>
                  <a:path w="1033" h="315" extrusionOk="0">
                    <a:moveTo>
                      <a:pt x="501" y="0"/>
                    </a:moveTo>
                    <a:cubicBezTo>
                      <a:pt x="243" y="0"/>
                      <a:pt x="49" y="161"/>
                      <a:pt x="38" y="168"/>
                    </a:cubicBezTo>
                    <a:cubicBezTo>
                      <a:pt x="5" y="195"/>
                      <a:pt x="1" y="245"/>
                      <a:pt x="29" y="283"/>
                    </a:cubicBezTo>
                    <a:cubicBezTo>
                      <a:pt x="46" y="302"/>
                      <a:pt x="70" y="313"/>
                      <a:pt x="93" y="313"/>
                    </a:cubicBezTo>
                    <a:cubicBezTo>
                      <a:pt x="111" y="313"/>
                      <a:pt x="129" y="307"/>
                      <a:pt x="144" y="294"/>
                    </a:cubicBezTo>
                    <a:cubicBezTo>
                      <a:pt x="148" y="294"/>
                      <a:pt x="304" y="168"/>
                      <a:pt x="501" y="164"/>
                    </a:cubicBezTo>
                    <a:cubicBezTo>
                      <a:pt x="706" y="164"/>
                      <a:pt x="889" y="297"/>
                      <a:pt x="893" y="300"/>
                    </a:cubicBezTo>
                    <a:cubicBezTo>
                      <a:pt x="906" y="311"/>
                      <a:pt x="924" y="314"/>
                      <a:pt x="940" y="314"/>
                    </a:cubicBezTo>
                    <a:cubicBezTo>
                      <a:pt x="964" y="314"/>
                      <a:pt x="991" y="303"/>
                      <a:pt x="1009" y="280"/>
                    </a:cubicBezTo>
                    <a:cubicBezTo>
                      <a:pt x="1032" y="242"/>
                      <a:pt x="1026" y="192"/>
                      <a:pt x="988" y="164"/>
                    </a:cubicBezTo>
                    <a:cubicBezTo>
                      <a:pt x="981" y="157"/>
                      <a:pt x="760" y="0"/>
                      <a:pt x="5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75"/>
              <p:cNvSpPr/>
              <p:nvPr/>
            </p:nvSpPr>
            <p:spPr>
              <a:xfrm>
                <a:off x="2926150" y="4566100"/>
                <a:ext cx="25800" cy="9625"/>
              </a:xfrm>
              <a:custGeom>
                <a:avLst/>
                <a:gdLst/>
                <a:ahLst/>
                <a:cxnLst/>
                <a:rect l="l" t="t" r="r" b="b"/>
                <a:pathLst>
                  <a:path w="1032" h="385" extrusionOk="0">
                    <a:moveTo>
                      <a:pt x="521" y="0"/>
                    </a:moveTo>
                    <a:cubicBezTo>
                      <a:pt x="509" y="0"/>
                      <a:pt x="498" y="0"/>
                      <a:pt x="486" y="1"/>
                    </a:cubicBezTo>
                    <a:cubicBezTo>
                      <a:pt x="221" y="22"/>
                      <a:pt x="37" y="242"/>
                      <a:pt x="31" y="253"/>
                    </a:cubicBezTo>
                    <a:cubicBezTo>
                      <a:pt x="1" y="287"/>
                      <a:pt x="7" y="338"/>
                      <a:pt x="41" y="369"/>
                    </a:cubicBezTo>
                    <a:cubicBezTo>
                      <a:pt x="58" y="382"/>
                      <a:pt x="75" y="385"/>
                      <a:pt x="95" y="385"/>
                    </a:cubicBezTo>
                    <a:cubicBezTo>
                      <a:pt x="119" y="385"/>
                      <a:pt x="143" y="375"/>
                      <a:pt x="157" y="358"/>
                    </a:cubicBezTo>
                    <a:cubicBezTo>
                      <a:pt x="160" y="355"/>
                      <a:pt x="307" y="181"/>
                      <a:pt x="500" y="168"/>
                    </a:cubicBezTo>
                    <a:cubicBezTo>
                      <a:pt x="510" y="167"/>
                      <a:pt x="520" y="167"/>
                      <a:pt x="530" y="167"/>
                    </a:cubicBezTo>
                    <a:cubicBezTo>
                      <a:pt x="710" y="167"/>
                      <a:pt x="885" y="308"/>
                      <a:pt x="888" y="311"/>
                    </a:cubicBezTo>
                    <a:cubicBezTo>
                      <a:pt x="903" y="322"/>
                      <a:pt x="921" y="328"/>
                      <a:pt x="939" y="328"/>
                    </a:cubicBezTo>
                    <a:cubicBezTo>
                      <a:pt x="963" y="328"/>
                      <a:pt x="987" y="318"/>
                      <a:pt x="1004" y="297"/>
                    </a:cubicBezTo>
                    <a:cubicBezTo>
                      <a:pt x="1031" y="263"/>
                      <a:pt x="1028" y="212"/>
                      <a:pt x="993" y="181"/>
                    </a:cubicBezTo>
                    <a:cubicBezTo>
                      <a:pt x="984" y="175"/>
                      <a:pt x="771" y="0"/>
                      <a:pt x="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75"/>
              <p:cNvSpPr/>
              <p:nvPr/>
            </p:nvSpPr>
            <p:spPr>
              <a:xfrm>
                <a:off x="2967575" y="4568550"/>
                <a:ext cx="10150" cy="48125"/>
              </a:xfrm>
              <a:custGeom>
                <a:avLst/>
                <a:gdLst/>
                <a:ahLst/>
                <a:cxnLst/>
                <a:rect l="l" t="t" r="r" b="b"/>
                <a:pathLst>
                  <a:path w="406" h="1925" extrusionOk="0">
                    <a:moveTo>
                      <a:pt x="280" y="1"/>
                    </a:moveTo>
                    <a:cubicBezTo>
                      <a:pt x="238" y="1"/>
                      <a:pt x="201" y="31"/>
                      <a:pt x="197" y="73"/>
                    </a:cubicBezTo>
                    <a:cubicBezTo>
                      <a:pt x="184" y="233"/>
                      <a:pt x="164" y="396"/>
                      <a:pt x="143" y="556"/>
                    </a:cubicBezTo>
                    <a:cubicBezTo>
                      <a:pt x="68" y="1100"/>
                      <a:pt x="0" y="1618"/>
                      <a:pt x="255" y="1900"/>
                    </a:cubicBezTo>
                    <a:cubicBezTo>
                      <a:pt x="269" y="1917"/>
                      <a:pt x="293" y="1924"/>
                      <a:pt x="313" y="1924"/>
                    </a:cubicBezTo>
                    <a:cubicBezTo>
                      <a:pt x="334" y="1924"/>
                      <a:pt x="354" y="1917"/>
                      <a:pt x="368" y="1904"/>
                    </a:cubicBezTo>
                    <a:cubicBezTo>
                      <a:pt x="401" y="1873"/>
                      <a:pt x="405" y="1825"/>
                      <a:pt x="374" y="1791"/>
                    </a:cubicBezTo>
                    <a:cubicBezTo>
                      <a:pt x="170" y="1567"/>
                      <a:pt x="235" y="1087"/>
                      <a:pt x="299" y="577"/>
                    </a:cubicBezTo>
                    <a:cubicBezTo>
                      <a:pt x="324" y="417"/>
                      <a:pt x="344" y="250"/>
                      <a:pt x="357" y="87"/>
                    </a:cubicBezTo>
                    <a:cubicBezTo>
                      <a:pt x="360" y="46"/>
                      <a:pt x="330" y="5"/>
                      <a:pt x="286" y="1"/>
                    </a:cubicBezTo>
                    <a:cubicBezTo>
                      <a:pt x="284" y="1"/>
                      <a:pt x="282" y="1"/>
                      <a:pt x="2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75"/>
              <p:cNvSpPr/>
              <p:nvPr/>
            </p:nvSpPr>
            <p:spPr>
              <a:xfrm>
                <a:off x="2874175" y="4424625"/>
                <a:ext cx="198200" cy="192375"/>
              </a:xfrm>
              <a:custGeom>
                <a:avLst/>
                <a:gdLst/>
                <a:ahLst/>
                <a:cxnLst/>
                <a:rect l="l" t="t" r="r" b="b"/>
                <a:pathLst>
                  <a:path w="7928" h="7695" extrusionOk="0">
                    <a:moveTo>
                      <a:pt x="3193" y="0"/>
                    </a:moveTo>
                    <a:cubicBezTo>
                      <a:pt x="2931" y="0"/>
                      <a:pt x="2684" y="191"/>
                      <a:pt x="2508" y="400"/>
                    </a:cubicBezTo>
                    <a:cubicBezTo>
                      <a:pt x="2304" y="645"/>
                      <a:pt x="2133" y="965"/>
                      <a:pt x="2215" y="1278"/>
                    </a:cubicBezTo>
                    <a:lnTo>
                      <a:pt x="2130" y="1298"/>
                    </a:lnTo>
                    <a:cubicBezTo>
                      <a:pt x="1998" y="1108"/>
                      <a:pt x="1858" y="907"/>
                      <a:pt x="1654" y="791"/>
                    </a:cubicBezTo>
                    <a:cubicBezTo>
                      <a:pt x="1560" y="735"/>
                      <a:pt x="1448" y="704"/>
                      <a:pt x="1338" y="704"/>
                    </a:cubicBezTo>
                    <a:cubicBezTo>
                      <a:pt x="1213" y="704"/>
                      <a:pt x="1091" y="745"/>
                      <a:pt x="1004" y="835"/>
                    </a:cubicBezTo>
                    <a:cubicBezTo>
                      <a:pt x="926" y="917"/>
                      <a:pt x="885" y="1026"/>
                      <a:pt x="865" y="1138"/>
                    </a:cubicBezTo>
                    <a:cubicBezTo>
                      <a:pt x="797" y="1519"/>
                      <a:pt x="953" y="1934"/>
                      <a:pt x="1256" y="2173"/>
                    </a:cubicBezTo>
                    <a:lnTo>
                      <a:pt x="1266" y="2285"/>
                    </a:lnTo>
                    <a:cubicBezTo>
                      <a:pt x="1052" y="2162"/>
                      <a:pt x="807" y="2088"/>
                      <a:pt x="562" y="2063"/>
                    </a:cubicBezTo>
                    <a:cubicBezTo>
                      <a:pt x="539" y="2062"/>
                      <a:pt x="515" y="2061"/>
                      <a:pt x="492" y="2061"/>
                    </a:cubicBezTo>
                    <a:cubicBezTo>
                      <a:pt x="372" y="2061"/>
                      <a:pt x="249" y="2086"/>
                      <a:pt x="181" y="2179"/>
                    </a:cubicBezTo>
                    <a:cubicBezTo>
                      <a:pt x="130" y="2251"/>
                      <a:pt x="14" y="2561"/>
                      <a:pt x="10" y="2649"/>
                    </a:cubicBezTo>
                    <a:cubicBezTo>
                      <a:pt x="1" y="2897"/>
                      <a:pt x="48" y="2972"/>
                      <a:pt x="112" y="3211"/>
                    </a:cubicBezTo>
                    <a:cubicBezTo>
                      <a:pt x="177" y="3451"/>
                      <a:pt x="375" y="3639"/>
                      <a:pt x="582" y="3775"/>
                    </a:cubicBezTo>
                    <a:lnTo>
                      <a:pt x="569" y="3843"/>
                    </a:lnTo>
                    <a:cubicBezTo>
                      <a:pt x="497" y="5075"/>
                      <a:pt x="541" y="6309"/>
                      <a:pt x="701" y="7534"/>
                    </a:cubicBezTo>
                    <a:lnTo>
                      <a:pt x="841" y="7694"/>
                    </a:lnTo>
                    <a:cubicBezTo>
                      <a:pt x="861" y="7473"/>
                      <a:pt x="797" y="7096"/>
                      <a:pt x="817" y="6878"/>
                    </a:cubicBezTo>
                    <a:cubicBezTo>
                      <a:pt x="902" y="5937"/>
                      <a:pt x="990" y="4983"/>
                      <a:pt x="1342" y="4110"/>
                    </a:cubicBezTo>
                    <a:lnTo>
                      <a:pt x="1342" y="4110"/>
                    </a:lnTo>
                    <a:cubicBezTo>
                      <a:pt x="1571" y="4389"/>
                      <a:pt x="1937" y="4519"/>
                      <a:pt x="2302" y="4519"/>
                    </a:cubicBezTo>
                    <a:cubicBezTo>
                      <a:pt x="2404" y="4519"/>
                      <a:pt x="2505" y="4509"/>
                      <a:pt x="2603" y="4489"/>
                    </a:cubicBezTo>
                    <a:cubicBezTo>
                      <a:pt x="3066" y="4398"/>
                      <a:pt x="3468" y="4125"/>
                      <a:pt x="3831" y="3826"/>
                    </a:cubicBezTo>
                    <a:lnTo>
                      <a:pt x="3879" y="3785"/>
                    </a:lnTo>
                    <a:cubicBezTo>
                      <a:pt x="3967" y="3972"/>
                      <a:pt x="4151" y="4105"/>
                      <a:pt x="4346" y="4180"/>
                    </a:cubicBezTo>
                    <a:cubicBezTo>
                      <a:pt x="4542" y="4252"/>
                      <a:pt x="4754" y="4272"/>
                      <a:pt x="4964" y="4288"/>
                    </a:cubicBezTo>
                    <a:cubicBezTo>
                      <a:pt x="5076" y="4296"/>
                      <a:pt x="5191" y="4303"/>
                      <a:pt x="5305" y="4303"/>
                    </a:cubicBezTo>
                    <a:cubicBezTo>
                      <a:pt x="5584" y="4303"/>
                      <a:pt x="5861" y="4264"/>
                      <a:pt x="6090" y="4112"/>
                    </a:cubicBezTo>
                    <a:lnTo>
                      <a:pt x="6145" y="4255"/>
                    </a:lnTo>
                    <a:cubicBezTo>
                      <a:pt x="6927" y="5207"/>
                      <a:pt x="7373" y="6490"/>
                      <a:pt x="7639" y="7694"/>
                    </a:cubicBezTo>
                    <a:lnTo>
                      <a:pt x="7782" y="7364"/>
                    </a:lnTo>
                    <a:cubicBezTo>
                      <a:pt x="7928" y="6460"/>
                      <a:pt x="7914" y="5370"/>
                      <a:pt x="7901" y="4452"/>
                    </a:cubicBezTo>
                    <a:cubicBezTo>
                      <a:pt x="7890" y="3823"/>
                      <a:pt x="7812" y="3125"/>
                      <a:pt x="7336" y="2721"/>
                    </a:cubicBezTo>
                    <a:lnTo>
                      <a:pt x="7319" y="2547"/>
                    </a:lnTo>
                    <a:cubicBezTo>
                      <a:pt x="7278" y="2223"/>
                      <a:pt x="7111" y="1920"/>
                      <a:pt x="6860" y="1713"/>
                    </a:cubicBezTo>
                    <a:cubicBezTo>
                      <a:pt x="6637" y="1530"/>
                      <a:pt x="6345" y="1426"/>
                      <a:pt x="6054" y="1426"/>
                    </a:cubicBezTo>
                    <a:cubicBezTo>
                      <a:pt x="6021" y="1426"/>
                      <a:pt x="5987" y="1428"/>
                      <a:pt x="5954" y="1430"/>
                    </a:cubicBezTo>
                    <a:lnTo>
                      <a:pt x="5958" y="1390"/>
                    </a:lnTo>
                    <a:cubicBezTo>
                      <a:pt x="5900" y="995"/>
                      <a:pt x="5556" y="659"/>
                      <a:pt x="5162" y="611"/>
                    </a:cubicBezTo>
                    <a:cubicBezTo>
                      <a:pt x="5127" y="606"/>
                      <a:pt x="5091" y="604"/>
                      <a:pt x="5056" y="604"/>
                    </a:cubicBezTo>
                    <a:cubicBezTo>
                      <a:pt x="4692" y="604"/>
                      <a:pt x="4335" y="835"/>
                      <a:pt x="4199" y="1172"/>
                    </a:cubicBezTo>
                    <a:lnTo>
                      <a:pt x="4168" y="1118"/>
                    </a:lnTo>
                    <a:cubicBezTo>
                      <a:pt x="4087" y="958"/>
                      <a:pt x="4005" y="802"/>
                      <a:pt x="3920" y="642"/>
                    </a:cubicBezTo>
                    <a:cubicBezTo>
                      <a:pt x="3780" y="373"/>
                      <a:pt x="3603" y="73"/>
                      <a:pt x="3304" y="12"/>
                    </a:cubicBezTo>
                    <a:cubicBezTo>
                      <a:pt x="3267" y="4"/>
                      <a:pt x="3230" y="0"/>
                      <a:pt x="3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75"/>
              <p:cNvSpPr/>
              <p:nvPr/>
            </p:nvSpPr>
            <p:spPr>
              <a:xfrm>
                <a:off x="2736175" y="4448250"/>
                <a:ext cx="67225" cy="83175"/>
              </a:xfrm>
              <a:custGeom>
                <a:avLst/>
                <a:gdLst/>
                <a:ahLst/>
                <a:cxnLst/>
                <a:rect l="l" t="t" r="r" b="b"/>
                <a:pathLst>
                  <a:path w="2689" h="3327" extrusionOk="0">
                    <a:moveTo>
                      <a:pt x="1112" y="1"/>
                    </a:moveTo>
                    <a:cubicBezTo>
                      <a:pt x="1029" y="1"/>
                      <a:pt x="938" y="64"/>
                      <a:pt x="945" y="156"/>
                    </a:cubicBezTo>
                    <a:cubicBezTo>
                      <a:pt x="961" y="506"/>
                      <a:pt x="951" y="864"/>
                      <a:pt x="928" y="1220"/>
                    </a:cubicBezTo>
                    <a:cubicBezTo>
                      <a:pt x="733" y="819"/>
                      <a:pt x="455" y="459"/>
                      <a:pt x="216" y="265"/>
                    </a:cubicBezTo>
                    <a:cubicBezTo>
                      <a:pt x="193" y="246"/>
                      <a:pt x="164" y="238"/>
                      <a:pt x="136" y="238"/>
                    </a:cubicBezTo>
                    <a:cubicBezTo>
                      <a:pt x="66" y="238"/>
                      <a:pt x="0" y="291"/>
                      <a:pt x="29" y="374"/>
                    </a:cubicBezTo>
                    <a:cubicBezTo>
                      <a:pt x="158" y="775"/>
                      <a:pt x="315" y="1156"/>
                      <a:pt x="383" y="1571"/>
                    </a:cubicBezTo>
                    <a:cubicBezTo>
                      <a:pt x="434" y="1891"/>
                      <a:pt x="386" y="2228"/>
                      <a:pt x="516" y="2514"/>
                    </a:cubicBezTo>
                    <a:cubicBezTo>
                      <a:pt x="577" y="2853"/>
                      <a:pt x="808" y="3164"/>
                      <a:pt x="1162" y="3262"/>
                    </a:cubicBezTo>
                    <a:cubicBezTo>
                      <a:pt x="1203" y="3272"/>
                      <a:pt x="1244" y="3279"/>
                      <a:pt x="1284" y="3282"/>
                    </a:cubicBezTo>
                    <a:cubicBezTo>
                      <a:pt x="1346" y="3310"/>
                      <a:pt x="1411" y="3327"/>
                      <a:pt x="1475" y="3327"/>
                    </a:cubicBezTo>
                    <a:cubicBezTo>
                      <a:pt x="1550" y="3327"/>
                      <a:pt x="1624" y="3305"/>
                      <a:pt x="1689" y="3255"/>
                    </a:cubicBezTo>
                    <a:cubicBezTo>
                      <a:pt x="1716" y="3235"/>
                      <a:pt x="1751" y="3208"/>
                      <a:pt x="1782" y="3180"/>
                    </a:cubicBezTo>
                    <a:cubicBezTo>
                      <a:pt x="1880" y="3129"/>
                      <a:pt x="1969" y="3058"/>
                      <a:pt x="2043" y="2976"/>
                    </a:cubicBezTo>
                    <a:cubicBezTo>
                      <a:pt x="2129" y="2919"/>
                      <a:pt x="2217" y="2864"/>
                      <a:pt x="2295" y="2800"/>
                    </a:cubicBezTo>
                    <a:cubicBezTo>
                      <a:pt x="2526" y="2605"/>
                      <a:pt x="2659" y="2384"/>
                      <a:pt x="2676" y="2082"/>
                    </a:cubicBezTo>
                    <a:cubicBezTo>
                      <a:pt x="2688" y="1855"/>
                      <a:pt x="2508" y="1736"/>
                      <a:pt x="2322" y="1736"/>
                    </a:cubicBezTo>
                    <a:cubicBezTo>
                      <a:pt x="2253" y="1736"/>
                      <a:pt x="2183" y="1752"/>
                      <a:pt x="2121" y="1785"/>
                    </a:cubicBezTo>
                    <a:cubicBezTo>
                      <a:pt x="2162" y="1289"/>
                      <a:pt x="2091" y="785"/>
                      <a:pt x="1914" y="298"/>
                    </a:cubicBezTo>
                    <a:cubicBezTo>
                      <a:pt x="1893" y="241"/>
                      <a:pt x="1847" y="215"/>
                      <a:pt x="1802" y="215"/>
                    </a:cubicBezTo>
                    <a:cubicBezTo>
                      <a:pt x="1746" y="215"/>
                      <a:pt x="1690" y="256"/>
                      <a:pt x="1683" y="330"/>
                    </a:cubicBezTo>
                    <a:cubicBezTo>
                      <a:pt x="1655" y="564"/>
                      <a:pt x="1622" y="796"/>
                      <a:pt x="1577" y="1027"/>
                    </a:cubicBezTo>
                    <a:cubicBezTo>
                      <a:pt x="1509" y="694"/>
                      <a:pt x="1377" y="394"/>
                      <a:pt x="1234" y="77"/>
                    </a:cubicBezTo>
                    <a:cubicBezTo>
                      <a:pt x="1211" y="24"/>
                      <a:pt x="1163" y="1"/>
                      <a:pt x="1112"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75"/>
              <p:cNvSpPr/>
              <p:nvPr/>
            </p:nvSpPr>
            <p:spPr>
              <a:xfrm>
                <a:off x="3126084" y="5023706"/>
                <a:ext cx="49250" cy="48750"/>
              </a:xfrm>
              <a:custGeom>
                <a:avLst/>
                <a:gdLst/>
                <a:ahLst/>
                <a:cxnLst/>
                <a:rect l="l" t="t" r="r" b="b"/>
                <a:pathLst>
                  <a:path w="1970" h="1950" extrusionOk="0">
                    <a:moveTo>
                      <a:pt x="953" y="1"/>
                    </a:moveTo>
                    <a:cubicBezTo>
                      <a:pt x="785" y="1"/>
                      <a:pt x="592" y="63"/>
                      <a:pt x="445" y="166"/>
                    </a:cubicBezTo>
                    <a:cubicBezTo>
                      <a:pt x="330" y="166"/>
                      <a:pt x="245" y="248"/>
                      <a:pt x="197" y="360"/>
                    </a:cubicBezTo>
                    <a:cubicBezTo>
                      <a:pt x="136" y="510"/>
                      <a:pt x="112" y="683"/>
                      <a:pt x="75" y="847"/>
                    </a:cubicBezTo>
                    <a:cubicBezTo>
                      <a:pt x="37" y="1007"/>
                      <a:pt x="0" y="1153"/>
                      <a:pt x="17" y="1323"/>
                    </a:cubicBezTo>
                    <a:cubicBezTo>
                      <a:pt x="26" y="1426"/>
                      <a:pt x="129" y="1524"/>
                      <a:pt x="230" y="1524"/>
                    </a:cubicBezTo>
                    <a:cubicBezTo>
                      <a:pt x="273" y="1524"/>
                      <a:pt x="316" y="1506"/>
                      <a:pt x="351" y="1462"/>
                    </a:cubicBezTo>
                    <a:cubicBezTo>
                      <a:pt x="432" y="1364"/>
                      <a:pt x="497" y="1241"/>
                      <a:pt x="552" y="1112"/>
                    </a:cubicBezTo>
                    <a:cubicBezTo>
                      <a:pt x="555" y="1119"/>
                      <a:pt x="555" y="1126"/>
                      <a:pt x="555" y="1132"/>
                    </a:cubicBezTo>
                    <a:cubicBezTo>
                      <a:pt x="572" y="1330"/>
                      <a:pt x="527" y="1520"/>
                      <a:pt x="497" y="1715"/>
                    </a:cubicBezTo>
                    <a:cubicBezTo>
                      <a:pt x="480" y="1823"/>
                      <a:pt x="581" y="1950"/>
                      <a:pt x="684" y="1950"/>
                    </a:cubicBezTo>
                    <a:cubicBezTo>
                      <a:pt x="724" y="1950"/>
                      <a:pt x="763" y="1932"/>
                      <a:pt x="797" y="1888"/>
                    </a:cubicBezTo>
                    <a:cubicBezTo>
                      <a:pt x="871" y="1792"/>
                      <a:pt x="932" y="1670"/>
                      <a:pt x="973" y="1537"/>
                    </a:cubicBezTo>
                    <a:lnTo>
                      <a:pt x="973" y="1537"/>
                    </a:lnTo>
                    <a:cubicBezTo>
                      <a:pt x="970" y="1568"/>
                      <a:pt x="966" y="1599"/>
                      <a:pt x="956" y="1629"/>
                    </a:cubicBezTo>
                    <a:cubicBezTo>
                      <a:pt x="939" y="1690"/>
                      <a:pt x="956" y="1779"/>
                      <a:pt x="1007" y="1820"/>
                    </a:cubicBezTo>
                    <a:cubicBezTo>
                      <a:pt x="1017" y="1830"/>
                      <a:pt x="1031" y="1840"/>
                      <a:pt x="1042" y="1847"/>
                    </a:cubicBezTo>
                    <a:cubicBezTo>
                      <a:pt x="1045" y="1847"/>
                      <a:pt x="1045" y="1850"/>
                      <a:pt x="1048" y="1850"/>
                    </a:cubicBezTo>
                    <a:cubicBezTo>
                      <a:pt x="1076" y="1870"/>
                      <a:pt x="1107" y="1879"/>
                      <a:pt x="1138" y="1879"/>
                    </a:cubicBezTo>
                    <a:cubicBezTo>
                      <a:pt x="1207" y="1879"/>
                      <a:pt x="1277" y="1836"/>
                      <a:pt x="1317" y="1779"/>
                    </a:cubicBezTo>
                    <a:cubicBezTo>
                      <a:pt x="1402" y="1657"/>
                      <a:pt x="1439" y="1514"/>
                      <a:pt x="1442" y="1360"/>
                    </a:cubicBezTo>
                    <a:cubicBezTo>
                      <a:pt x="1446" y="1371"/>
                      <a:pt x="1446" y="1381"/>
                      <a:pt x="1450" y="1391"/>
                    </a:cubicBezTo>
                    <a:cubicBezTo>
                      <a:pt x="1464" y="1495"/>
                      <a:pt x="1486" y="1826"/>
                      <a:pt x="1649" y="1826"/>
                    </a:cubicBezTo>
                    <a:cubicBezTo>
                      <a:pt x="1668" y="1826"/>
                      <a:pt x="1689" y="1822"/>
                      <a:pt x="1711" y="1813"/>
                    </a:cubicBezTo>
                    <a:cubicBezTo>
                      <a:pt x="1970" y="1701"/>
                      <a:pt x="1865" y="1241"/>
                      <a:pt x="1821" y="1027"/>
                    </a:cubicBezTo>
                    <a:cubicBezTo>
                      <a:pt x="1800" y="939"/>
                      <a:pt x="1776" y="843"/>
                      <a:pt x="1745" y="755"/>
                    </a:cubicBezTo>
                    <a:cubicBezTo>
                      <a:pt x="1708" y="424"/>
                      <a:pt x="1384" y="77"/>
                      <a:pt x="1075" y="13"/>
                    </a:cubicBezTo>
                    <a:cubicBezTo>
                      <a:pt x="1037" y="5"/>
                      <a:pt x="996" y="1"/>
                      <a:pt x="953"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 name="Google Shape;1206;p75"/>
          <p:cNvSpPr txBox="1">
            <a:spLocks/>
          </p:cNvSpPr>
          <p:nvPr/>
        </p:nvSpPr>
        <p:spPr>
          <a:xfrm>
            <a:off x="1115616" y="1544157"/>
            <a:ext cx="4392488" cy="27993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4"/>
              </a:buClr>
              <a:buSzPts val="1400"/>
              <a:buFont typeface="Lato"/>
              <a:buChar char="●"/>
              <a:defRPr sz="1600" b="0" i="0" u="none" strike="noStrike" cap="none">
                <a:solidFill>
                  <a:schemeClr val="accent4"/>
                </a:solidFill>
                <a:latin typeface="Lato"/>
                <a:ea typeface="Lato"/>
                <a:cs typeface="Lato"/>
                <a:sym typeface="Lato"/>
              </a:defRPr>
            </a:lvl1pPr>
            <a:lvl2pPr marL="914400" marR="0" lvl="1"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2pPr>
            <a:lvl3pPr marL="1371600" marR="0" lvl="2"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3pPr>
            <a:lvl4pPr marL="1828800" marR="0" lvl="3"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4pPr>
            <a:lvl5pPr marL="2286000" marR="0" lvl="4"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5pPr>
            <a:lvl6pPr marL="2743200" marR="0" lvl="5"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6pPr>
            <a:lvl7pPr marL="3200400" marR="0" lvl="6"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7pPr>
            <a:lvl8pPr marL="3657600" marR="0" lvl="7"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8pPr>
            <a:lvl9pPr marL="4114800" marR="0" lvl="8" indent="-317500" algn="l" rtl="0">
              <a:lnSpc>
                <a:spcPct val="100000"/>
              </a:lnSpc>
              <a:spcBef>
                <a:spcPts val="1600"/>
              </a:spcBef>
              <a:spcAft>
                <a:spcPts val="1600"/>
              </a:spcAft>
              <a:buClr>
                <a:schemeClr val="accent4"/>
              </a:buClr>
              <a:buSzPts val="1400"/>
              <a:buFont typeface="Lato"/>
              <a:buChar char="■"/>
              <a:defRPr sz="1400" b="0" i="0" u="none" strike="noStrike" cap="none">
                <a:solidFill>
                  <a:schemeClr val="accent4"/>
                </a:solidFill>
                <a:latin typeface="Lato"/>
                <a:ea typeface="Lato"/>
                <a:cs typeface="Lato"/>
                <a:sym typeface="Lato"/>
              </a:defRPr>
            </a:lvl9pPr>
          </a:lstStyle>
          <a:p>
            <a:pPr marL="0" indent="0" algn="just">
              <a:buFont typeface="Lato"/>
              <a:buNone/>
            </a:pPr>
            <a:r>
              <a:rPr lang="en-ID" sz="1200"/>
              <a:t>Wajan bolik adalah sebuah antena yang terbuat dari bahan dasar wajan alumunium yang berfungsi sebagai penangkap sinyal Wi-Fi. Wajan bolik adalah versi keduanya dari Antena Grid, bedanya hanya terletak pada bahan dan efisiensi haraganya. Antena Grid/Satelit haraganya sangatlah mahal, sedangkan wajan bolik hanya membutuhkan biaya kurang dari Rp 200.000 dengan fungsinya yang hampir sama dengan antena grid, wajan bolik lebih efisien. Wajan bolik merupakan antena reciever gelombang radio dengan frekuensi 2,4 Ghz. Wajan bolik memiliki fungsi sebagai berikut:</a:t>
            </a:r>
          </a:p>
          <a:p>
            <a:pPr marL="228600" indent="-228600" algn="just">
              <a:buFont typeface="Lato"/>
              <a:buAutoNum type="arabicParenR"/>
            </a:pPr>
            <a:r>
              <a:rPr lang="en-ID" sz="1200"/>
              <a:t>Menembak sinyal Wi-Fi yang letaknya jauh (sampai 2-9 km)</a:t>
            </a:r>
          </a:p>
          <a:p>
            <a:pPr marL="228600" indent="-228600" algn="just">
              <a:buFont typeface="Lato"/>
              <a:buAutoNum type="arabicParenR"/>
            </a:pPr>
            <a:r>
              <a:rPr lang="en-ID" sz="1200"/>
              <a:t>Memperkuat sinyal Wi-Fi</a:t>
            </a:r>
          </a:p>
          <a:p>
            <a:pPr marL="228600" indent="-228600" algn="just">
              <a:buFont typeface="Lato"/>
              <a:buAutoNum type="arabicParenR"/>
            </a:pPr>
            <a:r>
              <a:rPr lang="en-ID" sz="1200"/>
              <a:t>Menambah sinyal modem (jika digunakan untuk modem, bisa menembak HSDPA sampai HSUPA)</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1739573"/>
            <a:ext cx="3033688" cy="2272337"/>
          </a:xfrm>
          <a:prstGeom prst="rect">
            <a:avLst/>
          </a:prstGeom>
        </p:spPr>
      </p:pic>
    </p:spTree>
    <p:extLst>
      <p:ext uri="{BB962C8B-B14F-4D97-AF65-F5344CB8AC3E}">
        <p14:creationId xmlns:p14="http://schemas.microsoft.com/office/powerpoint/2010/main" val="3783198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4"/>
        <p:cNvGrpSpPr/>
        <p:nvPr/>
      </p:nvGrpSpPr>
      <p:grpSpPr>
        <a:xfrm>
          <a:off x="0" y="0"/>
          <a:ext cx="0" cy="0"/>
          <a:chOff x="0" y="0"/>
          <a:chExt cx="0" cy="0"/>
        </a:xfrm>
      </p:grpSpPr>
      <p:sp>
        <p:nvSpPr>
          <p:cNvPr id="1206" name="Google Shape;1206;p75"/>
          <p:cNvSpPr txBox="1">
            <a:spLocks noGrp="1"/>
          </p:cNvSpPr>
          <p:nvPr>
            <p:ph type="body" idx="2"/>
          </p:nvPr>
        </p:nvSpPr>
        <p:spPr>
          <a:xfrm>
            <a:off x="1115616" y="1059582"/>
            <a:ext cx="4176464" cy="379521"/>
          </a:xfrm>
          <a:prstGeom prst="rect">
            <a:avLst/>
          </a:prstGeom>
        </p:spPr>
        <p:txBody>
          <a:bodyPr spcFirstLastPara="1" wrap="square" lIns="91425" tIns="91425" rIns="91425" bIns="91425" anchor="ctr" anchorCtr="0">
            <a:noAutofit/>
          </a:bodyPr>
          <a:lstStyle/>
          <a:p>
            <a:pPr marL="0" lvl="0" indent="0" algn="ctr" rtl="0">
              <a:spcBef>
                <a:spcPts val="0"/>
              </a:spcBef>
              <a:buNone/>
            </a:pPr>
            <a:r>
              <a:rPr lang="en-ID"/>
              <a:t>3. Casing Komputer Kayu</a:t>
            </a:r>
          </a:p>
        </p:txBody>
      </p:sp>
      <p:sp>
        <p:nvSpPr>
          <p:cNvPr id="1207" name="Google Shape;1207;p75"/>
          <p:cNvSpPr txBox="1">
            <a:spLocks noGrp="1"/>
          </p:cNvSpPr>
          <p:nvPr>
            <p:ph type="title"/>
          </p:nvPr>
        </p:nvSpPr>
        <p:spPr>
          <a:xfrm>
            <a:off x="713850" y="445025"/>
            <a:ext cx="789059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2400"/>
              <a:t>Analisa Peluang Usaha di Bidang Perangkat Keras</a:t>
            </a:r>
            <a:endParaRPr sz="2400"/>
          </a:p>
        </p:txBody>
      </p:sp>
      <p:grpSp>
        <p:nvGrpSpPr>
          <p:cNvPr id="1208" name="Google Shape;1208;p75"/>
          <p:cNvGrpSpPr/>
          <p:nvPr/>
        </p:nvGrpSpPr>
        <p:grpSpPr>
          <a:xfrm flipH="1">
            <a:off x="107504" y="3232132"/>
            <a:ext cx="1078060" cy="1749441"/>
            <a:chOff x="5763550" y="1526817"/>
            <a:chExt cx="2007300" cy="3304583"/>
          </a:xfrm>
        </p:grpSpPr>
        <p:sp>
          <p:nvSpPr>
            <p:cNvPr id="1209" name="Google Shape;1209;p75"/>
            <p:cNvSpPr/>
            <p:nvPr/>
          </p:nvSpPr>
          <p:spPr>
            <a:xfrm>
              <a:off x="5763550" y="4697600"/>
              <a:ext cx="2007300" cy="1338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0" name="Google Shape;1210;p75"/>
            <p:cNvGrpSpPr/>
            <p:nvPr/>
          </p:nvGrpSpPr>
          <p:grpSpPr>
            <a:xfrm>
              <a:off x="6001552" y="1526817"/>
              <a:ext cx="1345451" cy="3221634"/>
              <a:chOff x="2736175" y="4424625"/>
              <a:chExt cx="439159" cy="1051550"/>
            </a:xfrm>
          </p:grpSpPr>
          <p:sp>
            <p:nvSpPr>
              <p:cNvPr id="1211" name="Google Shape;1211;p75"/>
              <p:cNvSpPr/>
              <p:nvPr/>
            </p:nvSpPr>
            <p:spPr>
              <a:xfrm>
                <a:off x="3000325" y="4985775"/>
                <a:ext cx="43900" cy="453650"/>
              </a:xfrm>
              <a:custGeom>
                <a:avLst/>
                <a:gdLst/>
                <a:ahLst/>
                <a:cxnLst/>
                <a:rect l="l" t="t" r="r" b="b"/>
                <a:pathLst>
                  <a:path w="1756" h="18146" extrusionOk="0">
                    <a:moveTo>
                      <a:pt x="878" y="1"/>
                    </a:moveTo>
                    <a:cubicBezTo>
                      <a:pt x="394" y="1"/>
                      <a:pt x="0" y="395"/>
                      <a:pt x="0" y="879"/>
                    </a:cubicBezTo>
                    <a:lnTo>
                      <a:pt x="0" y="17268"/>
                    </a:lnTo>
                    <a:cubicBezTo>
                      <a:pt x="0" y="17750"/>
                      <a:pt x="394" y="18146"/>
                      <a:pt x="878" y="18146"/>
                    </a:cubicBezTo>
                    <a:cubicBezTo>
                      <a:pt x="1365" y="18146"/>
                      <a:pt x="1756" y="17750"/>
                      <a:pt x="1756" y="17268"/>
                    </a:cubicBezTo>
                    <a:lnTo>
                      <a:pt x="1756" y="879"/>
                    </a:lnTo>
                    <a:cubicBezTo>
                      <a:pt x="1756" y="395"/>
                      <a:pt x="1365" y="1"/>
                      <a:pt x="878"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75"/>
              <p:cNvSpPr/>
              <p:nvPr/>
            </p:nvSpPr>
            <p:spPr>
              <a:xfrm>
                <a:off x="2982100" y="5407750"/>
                <a:ext cx="153325" cy="67825"/>
              </a:xfrm>
              <a:custGeom>
                <a:avLst/>
                <a:gdLst/>
                <a:ahLst/>
                <a:cxnLst/>
                <a:rect l="l" t="t" r="r" b="b"/>
                <a:pathLst>
                  <a:path w="6133" h="2713" extrusionOk="0">
                    <a:moveTo>
                      <a:pt x="600" y="1"/>
                    </a:moveTo>
                    <a:cubicBezTo>
                      <a:pt x="1" y="1396"/>
                      <a:pt x="600" y="2713"/>
                      <a:pt x="600" y="2713"/>
                    </a:cubicBezTo>
                    <a:lnTo>
                      <a:pt x="4920" y="2713"/>
                    </a:lnTo>
                    <a:cubicBezTo>
                      <a:pt x="4920" y="2713"/>
                      <a:pt x="6132" y="2376"/>
                      <a:pt x="2610" y="31"/>
                    </a:cubicBezTo>
                    <a:lnTo>
                      <a:pt x="6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75"/>
              <p:cNvSpPr/>
              <p:nvPr/>
            </p:nvSpPr>
            <p:spPr>
              <a:xfrm>
                <a:off x="2991300" y="5464400"/>
                <a:ext cx="122575" cy="11775"/>
              </a:xfrm>
              <a:custGeom>
                <a:avLst/>
                <a:gdLst/>
                <a:ahLst/>
                <a:cxnLst/>
                <a:rect l="l" t="t" r="r" b="b"/>
                <a:pathLst>
                  <a:path w="4903" h="471" extrusionOk="0">
                    <a:moveTo>
                      <a:pt x="0" y="1"/>
                    </a:moveTo>
                    <a:lnTo>
                      <a:pt x="130" y="470"/>
                    </a:lnTo>
                    <a:lnTo>
                      <a:pt x="4580" y="470"/>
                    </a:lnTo>
                    <a:cubicBezTo>
                      <a:pt x="4903" y="361"/>
                      <a:pt x="4760" y="1"/>
                      <a:pt x="4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75"/>
              <p:cNvSpPr/>
              <p:nvPr/>
            </p:nvSpPr>
            <p:spPr>
              <a:xfrm>
                <a:off x="3058150" y="5434825"/>
                <a:ext cx="52150" cy="29600"/>
              </a:xfrm>
              <a:custGeom>
                <a:avLst/>
                <a:gdLst/>
                <a:ahLst/>
                <a:cxnLst/>
                <a:rect l="l" t="t" r="r" b="b"/>
                <a:pathLst>
                  <a:path w="2086" h="1184" extrusionOk="0">
                    <a:moveTo>
                      <a:pt x="903" y="0"/>
                    </a:moveTo>
                    <a:cubicBezTo>
                      <a:pt x="659" y="0"/>
                      <a:pt x="25" y="105"/>
                      <a:pt x="0" y="1184"/>
                    </a:cubicBezTo>
                    <a:lnTo>
                      <a:pt x="2086" y="1184"/>
                    </a:lnTo>
                    <a:cubicBezTo>
                      <a:pt x="2086" y="1184"/>
                      <a:pt x="2049" y="789"/>
                      <a:pt x="997" y="6"/>
                    </a:cubicBezTo>
                    <a:cubicBezTo>
                      <a:pt x="997" y="6"/>
                      <a:pt x="961" y="0"/>
                      <a:pt x="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75"/>
              <p:cNvSpPr/>
              <p:nvPr/>
            </p:nvSpPr>
            <p:spPr>
              <a:xfrm>
                <a:off x="3004825" y="5432075"/>
                <a:ext cx="21450" cy="18825"/>
              </a:xfrm>
              <a:custGeom>
                <a:avLst/>
                <a:gdLst/>
                <a:ahLst/>
                <a:cxnLst/>
                <a:rect l="l" t="t" r="r" b="b"/>
                <a:pathLst>
                  <a:path w="858" h="753" extrusionOk="0">
                    <a:moveTo>
                      <a:pt x="429" y="0"/>
                    </a:moveTo>
                    <a:cubicBezTo>
                      <a:pt x="194" y="0"/>
                      <a:pt x="1" y="168"/>
                      <a:pt x="1" y="375"/>
                    </a:cubicBezTo>
                    <a:cubicBezTo>
                      <a:pt x="1" y="583"/>
                      <a:pt x="194" y="753"/>
                      <a:pt x="429" y="753"/>
                    </a:cubicBezTo>
                    <a:cubicBezTo>
                      <a:pt x="667" y="753"/>
                      <a:pt x="858" y="583"/>
                      <a:pt x="858" y="375"/>
                    </a:cubicBezTo>
                    <a:cubicBezTo>
                      <a:pt x="858" y="168"/>
                      <a:pt x="667"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75"/>
              <p:cNvSpPr/>
              <p:nvPr/>
            </p:nvSpPr>
            <p:spPr>
              <a:xfrm>
                <a:off x="2909300" y="4985775"/>
                <a:ext cx="47075" cy="440200"/>
              </a:xfrm>
              <a:custGeom>
                <a:avLst/>
                <a:gdLst/>
                <a:ahLst/>
                <a:cxnLst/>
                <a:rect l="l" t="t" r="r" b="b"/>
                <a:pathLst>
                  <a:path w="1883" h="17608" extrusionOk="0">
                    <a:moveTo>
                      <a:pt x="875" y="1"/>
                    </a:moveTo>
                    <a:cubicBezTo>
                      <a:pt x="389" y="4"/>
                      <a:pt x="1" y="403"/>
                      <a:pt x="4" y="885"/>
                    </a:cubicBezTo>
                    <a:lnTo>
                      <a:pt x="123" y="16737"/>
                    </a:lnTo>
                    <a:cubicBezTo>
                      <a:pt x="127" y="17220"/>
                      <a:pt x="521" y="17608"/>
                      <a:pt x="1001" y="17608"/>
                    </a:cubicBezTo>
                    <a:lnTo>
                      <a:pt x="1008" y="17608"/>
                    </a:lnTo>
                    <a:cubicBezTo>
                      <a:pt x="1494" y="17604"/>
                      <a:pt x="1882" y="17207"/>
                      <a:pt x="1879" y="16723"/>
                    </a:cubicBezTo>
                    <a:lnTo>
                      <a:pt x="1760" y="872"/>
                    </a:lnTo>
                    <a:cubicBezTo>
                      <a:pt x="1752" y="392"/>
                      <a:pt x="1361" y="1"/>
                      <a:pt x="882"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75"/>
              <p:cNvSpPr/>
              <p:nvPr/>
            </p:nvSpPr>
            <p:spPr>
              <a:xfrm>
                <a:off x="2896375" y="5407675"/>
                <a:ext cx="152025" cy="67900"/>
              </a:xfrm>
              <a:custGeom>
                <a:avLst/>
                <a:gdLst/>
                <a:ahLst/>
                <a:cxnLst/>
                <a:rect l="l" t="t" r="r" b="b"/>
                <a:pathLst>
                  <a:path w="6081" h="2716" extrusionOk="0">
                    <a:moveTo>
                      <a:pt x="2552" y="1"/>
                    </a:moveTo>
                    <a:lnTo>
                      <a:pt x="600" y="4"/>
                    </a:lnTo>
                    <a:cubicBezTo>
                      <a:pt x="0" y="1399"/>
                      <a:pt x="603" y="2716"/>
                      <a:pt x="603" y="2716"/>
                    </a:cubicBezTo>
                    <a:lnTo>
                      <a:pt x="4954" y="2705"/>
                    </a:lnTo>
                    <a:cubicBezTo>
                      <a:pt x="4954" y="2705"/>
                      <a:pt x="6080" y="2334"/>
                      <a:pt x="25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75"/>
              <p:cNvSpPr/>
              <p:nvPr/>
            </p:nvSpPr>
            <p:spPr>
              <a:xfrm>
                <a:off x="2905975" y="5464150"/>
                <a:ext cx="122350" cy="12025"/>
              </a:xfrm>
              <a:custGeom>
                <a:avLst/>
                <a:gdLst/>
                <a:ahLst/>
                <a:cxnLst/>
                <a:rect l="l" t="t" r="r" b="b"/>
                <a:pathLst>
                  <a:path w="4894" h="481" extrusionOk="0">
                    <a:moveTo>
                      <a:pt x="4679" y="0"/>
                    </a:moveTo>
                    <a:lnTo>
                      <a:pt x="1" y="11"/>
                    </a:lnTo>
                    <a:lnTo>
                      <a:pt x="130" y="480"/>
                    </a:lnTo>
                    <a:lnTo>
                      <a:pt x="4580" y="470"/>
                    </a:lnTo>
                    <a:cubicBezTo>
                      <a:pt x="4894" y="283"/>
                      <a:pt x="4679" y="0"/>
                      <a:pt x="4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75"/>
              <p:cNvSpPr/>
              <p:nvPr/>
            </p:nvSpPr>
            <p:spPr>
              <a:xfrm>
                <a:off x="2970275" y="5435850"/>
                <a:ext cx="54475" cy="28500"/>
              </a:xfrm>
              <a:custGeom>
                <a:avLst/>
                <a:gdLst/>
                <a:ahLst/>
                <a:cxnLst/>
                <a:rect l="l" t="t" r="r" b="b"/>
                <a:pathLst>
                  <a:path w="2179" h="1140" extrusionOk="0">
                    <a:moveTo>
                      <a:pt x="962" y="0"/>
                    </a:moveTo>
                    <a:cubicBezTo>
                      <a:pt x="656" y="0"/>
                      <a:pt x="21" y="123"/>
                      <a:pt x="1" y="1140"/>
                    </a:cubicBezTo>
                    <a:lnTo>
                      <a:pt x="2165" y="1132"/>
                    </a:lnTo>
                    <a:cubicBezTo>
                      <a:pt x="2165" y="1132"/>
                      <a:pt x="2179" y="793"/>
                      <a:pt x="1124" y="13"/>
                    </a:cubicBezTo>
                    <a:cubicBezTo>
                      <a:pt x="1124" y="13"/>
                      <a:pt x="1060" y="0"/>
                      <a:pt x="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75"/>
              <p:cNvSpPr/>
              <p:nvPr/>
            </p:nvSpPr>
            <p:spPr>
              <a:xfrm>
                <a:off x="2919525" y="5432000"/>
                <a:ext cx="21350" cy="18825"/>
              </a:xfrm>
              <a:custGeom>
                <a:avLst/>
                <a:gdLst/>
                <a:ahLst/>
                <a:cxnLst/>
                <a:rect l="l" t="t" r="r" b="b"/>
                <a:pathLst>
                  <a:path w="854" h="753" extrusionOk="0">
                    <a:moveTo>
                      <a:pt x="425" y="0"/>
                    </a:moveTo>
                    <a:cubicBezTo>
                      <a:pt x="190" y="0"/>
                      <a:pt x="0" y="171"/>
                      <a:pt x="0" y="378"/>
                    </a:cubicBezTo>
                    <a:cubicBezTo>
                      <a:pt x="0" y="586"/>
                      <a:pt x="190" y="752"/>
                      <a:pt x="429" y="752"/>
                    </a:cubicBezTo>
                    <a:cubicBezTo>
                      <a:pt x="663" y="752"/>
                      <a:pt x="853" y="582"/>
                      <a:pt x="853" y="375"/>
                    </a:cubicBezTo>
                    <a:cubicBezTo>
                      <a:pt x="853" y="167"/>
                      <a:pt x="663" y="0"/>
                      <a:pt x="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75"/>
              <p:cNvSpPr/>
              <p:nvPr/>
            </p:nvSpPr>
            <p:spPr>
              <a:xfrm>
                <a:off x="2956075" y="4664525"/>
                <a:ext cx="46550" cy="96725"/>
              </a:xfrm>
              <a:custGeom>
                <a:avLst/>
                <a:gdLst/>
                <a:ahLst/>
                <a:cxnLst/>
                <a:rect l="l" t="t" r="r" b="b"/>
                <a:pathLst>
                  <a:path w="1862" h="3869" extrusionOk="0">
                    <a:moveTo>
                      <a:pt x="933" y="0"/>
                    </a:moveTo>
                    <a:cubicBezTo>
                      <a:pt x="420" y="0"/>
                      <a:pt x="1" y="419"/>
                      <a:pt x="1" y="929"/>
                    </a:cubicBezTo>
                    <a:lnTo>
                      <a:pt x="1" y="2940"/>
                    </a:lnTo>
                    <a:cubicBezTo>
                      <a:pt x="1" y="3450"/>
                      <a:pt x="420" y="3869"/>
                      <a:pt x="933" y="3869"/>
                    </a:cubicBezTo>
                    <a:cubicBezTo>
                      <a:pt x="1443" y="3869"/>
                      <a:pt x="1862" y="3450"/>
                      <a:pt x="1862" y="2940"/>
                    </a:cubicBezTo>
                    <a:lnTo>
                      <a:pt x="1862" y="929"/>
                    </a:lnTo>
                    <a:cubicBezTo>
                      <a:pt x="1862" y="419"/>
                      <a:pt x="1443" y="0"/>
                      <a:pt x="933"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75"/>
              <p:cNvSpPr/>
              <p:nvPr/>
            </p:nvSpPr>
            <p:spPr>
              <a:xfrm>
                <a:off x="2956075" y="4673450"/>
                <a:ext cx="46550" cy="43650"/>
              </a:xfrm>
              <a:custGeom>
                <a:avLst/>
                <a:gdLst/>
                <a:ahLst/>
                <a:cxnLst/>
                <a:rect l="l" t="t" r="r" b="b"/>
                <a:pathLst>
                  <a:path w="1862" h="1746" extrusionOk="0">
                    <a:moveTo>
                      <a:pt x="1" y="1"/>
                    </a:moveTo>
                    <a:lnTo>
                      <a:pt x="1" y="1552"/>
                    </a:lnTo>
                    <a:cubicBezTo>
                      <a:pt x="1" y="1552"/>
                      <a:pt x="462" y="1746"/>
                      <a:pt x="1013" y="1746"/>
                    </a:cubicBezTo>
                    <a:cubicBezTo>
                      <a:pt x="1289" y="1746"/>
                      <a:pt x="1587" y="1697"/>
                      <a:pt x="1862" y="1552"/>
                    </a:cubicBezTo>
                    <a:lnTo>
                      <a:pt x="1862" y="1"/>
                    </a:lnTo>
                    <a:close/>
                  </a:path>
                </a:pathLst>
              </a:custGeom>
              <a:solidFill>
                <a:srgbClr val="282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75"/>
              <p:cNvSpPr/>
              <p:nvPr/>
            </p:nvSpPr>
            <p:spPr>
              <a:xfrm>
                <a:off x="2866250" y="4735450"/>
                <a:ext cx="225675" cy="320350"/>
              </a:xfrm>
              <a:custGeom>
                <a:avLst/>
                <a:gdLst/>
                <a:ahLst/>
                <a:cxnLst/>
                <a:rect l="l" t="t" r="r" b="b"/>
                <a:pathLst>
                  <a:path w="9027" h="12814" extrusionOk="0">
                    <a:moveTo>
                      <a:pt x="4319" y="1"/>
                    </a:moveTo>
                    <a:cubicBezTo>
                      <a:pt x="1907" y="1"/>
                      <a:pt x="1" y="1491"/>
                      <a:pt x="158" y="3512"/>
                    </a:cubicBezTo>
                    <a:cubicBezTo>
                      <a:pt x="253" y="4716"/>
                      <a:pt x="1423" y="7037"/>
                      <a:pt x="1447" y="7721"/>
                    </a:cubicBezTo>
                    <a:cubicBezTo>
                      <a:pt x="1484" y="8783"/>
                      <a:pt x="1321" y="9636"/>
                      <a:pt x="1290" y="10388"/>
                    </a:cubicBezTo>
                    <a:cubicBezTo>
                      <a:pt x="1246" y="11534"/>
                      <a:pt x="1907" y="12814"/>
                      <a:pt x="4319" y="12814"/>
                    </a:cubicBezTo>
                    <a:lnTo>
                      <a:pt x="4710" y="12814"/>
                    </a:lnTo>
                    <a:cubicBezTo>
                      <a:pt x="7122" y="12814"/>
                      <a:pt x="7782" y="11534"/>
                      <a:pt x="7738" y="10388"/>
                    </a:cubicBezTo>
                    <a:cubicBezTo>
                      <a:pt x="7707" y="9636"/>
                      <a:pt x="7612" y="9037"/>
                      <a:pt x="7612" y="7721"/>
                    </a:cubicBezTo>
                    <a:cubicBezTo>
                      <a:pt x="7612" y="6571"/>
                      <a:pt x="8775" y="4716"/>
                      <a:pt x="8868" y="3512"/>
                    </a:cubicBezTo>
                    <a:cubicBezTo>
                      <a:pt x="9027" y="1491"/>
                      <a:pt x="7122" y="1"/>
                      <a:pt x="4710"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75"/>
              <p:cNvSpPr/>
              <p:nvPr/>
            </p:nvSpPr>
            <p:spPr>
              <a:xfrm>
                <a:off x="2895625" y="5015800"/>
                <a:ext cx="160925" cy="188100"/>
              </a:xfrm>
              <a:custGeom>
                <a:avLst/>
                <a:gdLst/>
                <a:ahLst/>
                <a:cxnLst/>
                <a:rect l="l" t="t" r="r" b="b"/>
                <a:pathLst>
                  <a:path w="6437" h="7524" extrusionOk="0">
                    <a:moveTo>
                      <a:pt x="6124" y="7384"/>
                    </a:moveTo>
                    <a:cubicBezTo>
                      <a:pt x="6123" y="7393"/>
                      <a:pt x="6122" y="7402"/>
                      <a:pt x="6121" y="7411"/>
                    </a:cubicBezTo>
                    <a:lnTo>
                      <a:pt x="6137" y="7384"/>
                    </a:lnTo>
                    <a:cubicBezTo>
                      <a:pt x="6133" y="7384"/>
                      <a:pt x="6128" y="7384"/>
                      <a:pt x="6124" y="7384"/>
                    </a:cubicBezTo>
                    <a:close/>
                    <a:moveTo>
                      <a:pt x="5768" y="0"/>
                    </a:moveTo>
                    <a:cubicBezTo>
                      <a:pt x="5221" y="0"/>
                      <a:pt x="4669" y="118"/>
                      <a:pt x="4120" y="191"/>
                    </a:cubicBezTo>
                    <a:cubicBezTo>
                      <a:pt x="3703" y="248"/>
                      <a:pt x="3281" y="276"/>
                      <a:pt x="2859" y="276"/>
                    </a:cubicBezTo>
                    <a:cubicBezTo>
                      <a:pt x="2465" y="276"/>
                      <a:pt x="2071" y="251"/>
                      <a:pt x="1680" y="202"/>
                    </a:cubicBezTo>
                    <a:cubicBezTo>
                      <a:pt x="1328" y="159"/>
                      <a:pt x="977" y="96"/>
                      <a:pt x="624" y="96"/>
                    </a:cubicBezTo>
                    <a:cubicBezTo>
                      <a:pt x="558" y="96"/>
                      <a:pt x="492" y="98"/>
                      <a:pt x="425" y="103"/>
                    </a:cubicBezTo>
                    <a:lnTo>
                      <a:pt x="381" y="86"/>
                    </a:lnTo>
                    <a:cubicBezTo>
                      <a:pt x="74" y="2553"/>
                      <a:pt x="0" y="5047"/>
                      <a:pt x="156" y="7523"/>
                    </a:cubicBezTo>
                    <a:lnTo>
                      <a:pt x="225" y="7449"/>
                    </a:lnTo>
                    <a:cubicBezTo>
                      <a:pt x="1013" y="7435"/>
                      <a:pt x="1800" y="7424"/>
                      <a:pt x="2589" y="7411"/>
                    </a:cubicBezTo>
                    <a:cubicBezTo>
                      <a:pt x="2667" y="7411"/>
                      <a:pt x="2749" y="7411"/>
                      <a:pt x="2827" y="7408"/>
                    </a:cubicBezTo>
                    <a:lnTo>
                      <a:pt x="2844" y="7347"/>
                    </a:lnTo>
                    <a:cubicBezTo>
                      <a:pt x="2749" y="5485"/>
                      <a:pt x="2708" y="3618"/>
                      <a:pt x="2728" y="1753"/>
                    </a:cubicBezTo>
                    <a:cubicBezTo>
                      <a:pt x="2732" y="1682"/>
                      <a:pt x="2735" y="1603"/>
                      <a:pt x="2786" y="1556"/>
                    </a:cubicBezTo>
                    <a:cubicBezTo>
                      <a:pt x="2827" y="1515"/>
                      <a:pt x="2888" y="1504"/>
                      <a:pt x="2946" y="1501"/>
                    </a:cubicBezTo>
                    <a:cubicBezTo>
                      <a:pt x="2997" y="1497"/>
                      <a:pt x="3049" y="1495"/>
                      <a:pt x="3100" y="1495"/>
                    </a:cubicBezTo>
                    <a:cubicBezTo>
                      <a:pt x="3383" y="1495"/>
                      <a:pt x="3666" y="1557"/>
                      <a:pt x="3923" y="1678"/>
                    </a:cubicBezTo>
                    <a:lnTo>
                      <a:pt x="3994" y="1780"/>
                    </a:lnTo>
                    <a:cubicBezTo>
                      <a:pt x="3970" y="2233"/>
                      <a:pt x="3950" y="2685"/>
                      <a:pt x="3929" y="3138"/>
                    </a:cubicBezTo>
                    <a:cubicBezTo>
                      <a:pt x="3861" y="4553"/>
                      <a:pt x="3794" y="5969"/>
                      <a:pt x="3906" y="7377"/>
                    </a:cubicBezTo>
                    <a:cubicBezTo>
                      <a:pt x="4647" y="7380"/>
                      <a:pt x="5384" y="7380"/>
                      <a:pt x="6124" y="7384"/>
                    </a:cubicBezTo>
                    <a:lnTo>
                      <a:pt x="6124" y="7384"/>
                    </a:lnTo>
                    <a:cubicBezTo>
                      <a:pt x="6387" y="4946"/>
                      <a:pt x="6436" y="2486"/>
                      <a:pt x="6274" y="39"/>
                    </a:cubicBezTo>
                    <a:cubicBezTo>
                      <a:pt x="6106" y="11"/>
                      <a:pt x="5937" y="0"/>
                      <a:pt x="5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75"/>
              <p:cNvSpPr/>
              <p:nvPr/>
            </p:nvSpPr>
            <p:spPr>
              <a:xfrm>
                <a:off x="2893500" y="5190775"/>
                <a:ext cx="77475" cy="21875"/>
              </a:xfrm>
              <a:custGeom>
                <a:avLst/>
                <a:gdLst/>
                <a:ahLst/>
                <a:cxnLst/>
                <a:rect l="l" t="t" r="r" b="b"/>
                <a:pathLst>
                  <a:path w="3099" h="875" extrusionOk="0">
                    <a:moveTo>
                      <a:pt x="27" y="1"/>
                    </a:moveTo>
                    <a:cubicBezTo>
                      <a:pt x="13" y="1"/>
                      <a:pt x="0" y="14"/>
                      <a:pt x="0" y="28"/>
                    </a:cubicBezTo>
                    <a:lnTo>
                      <a:pt x="0" y="848"/>
                    </a:lnTo>
                    <a:cubicBezTo>
                      <a:pt x="0" y="861"/>
                      <a:pt x="13" y="875"/>
                      <a:pt x="27" y="875"/>
                    </a:cubicBezTo>
                    <a:lnTo>
                      <a:pt x="3072" y="875"/>
                    </a:lnTo>
                    <a:cubicBezTo>
                      <a:pt x="3086" y="875"/>
                      <a:pt x="3099" y="861"/>
                      <a:pt x="3099" y="848"/>
                    </a:cubicBezTo>
                    <a:lnTo>
                      <a:pt x="3099" y="28"/>
                    </a:lnTo>
                    <a:cubicBezTo>
                      <a:pt x="3099" y="14"/>
                      <a:pt x="3086"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75"/>
              <p:cNvSpPr/>
              <p:nvPr/>
            </p:nvSpPr>
            <p:spPr>
              <a:xfrm>
                <a:off x="2983625" y="5190775"/>
                <a:ext cx="75825" cy="21875"/>
              </a:xfrm>
              <a:custGeom>
                <a:avLst/>
                <a:gdLst/>
                <a:ahLst/>
                <a:cxnLst/>
                <a:rect l="l" t="t" r="r" b="b"/>
                <a:pathLst>
                  <a:path w="3033" h="875" extrusionOk="0">
                    <a:moveTo>
                      <a:pt x="29" y="1"/>
                    </a:moveTo>
                    <a:cubicBezTo>
                      <a:pt x="12" y="1"/>
                      <a:pt x="1" y="14"/>
                      <a:pt x="1" y="28"/>
                    </a:cubicBezTo>
                    <a:lnTo>
                      <a:pt x="1" y="848"/>
                    </a:lnTo>
                    <a:cubicBezTo>
                      <a:pt x="1" y="861"/>
                      <a:pt x="12" y="875"/>
                      <a:pt x="29" y="875"/>
                    </a:cubicBezTo>
                    <a:lnTo>
                      <a:pt x="3005" y="875"/>
                    </a:lnTo>
                    <a:cubicBezTo>
                      <a:pt x="3019" y="875"/>
                      <a:pt x="3033" y="861"/>
                      <a:pt x="3033" y="848"/>
                    </a:cubicBezTo>
                    <a:lnTo>
                      <a:pt x="3033" y="28"/>
                    </a:lnTo>
                    <a:cubicBezTo>
                      <a:pt x="3033" y="14"/>
                      <a:pt x="3019" y="1"/>
                      <a:pt x="30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75"/>
              <p:cNvSpPr/>
              <p:nvPr/>
            </p:nvSpPr>
            <p:spPr>
              <a:xfrm>
                <a:off x="2861195" y="4735453"/>
                <a:ext cx="230147" cy="327150"/>
              </a:xfrm>
              <a:custGeom>
                <a:avLst/>
                <a:gdLst/>
                <a:ahLst/>
                <a:cxnLst/>
                <a:rect l="l" t="t" r="r" b="b"/>
                <a:pathLst>
                  <a:path w="9052" h="13086" extrusionOk="0">
                    <a:moveTo>
                      <a:pt x="3369" y="1"/>
                    </a:moveTo>
                    <a:cubicBezTo>
                      <a:pt x="2461" y="188"/>
                      <a:pt x="1815" y="504"/>
                      <a:pt x="1155" y="1032"/>
                    </a:cubicBezTo>
                    <a:cubicBezTo>
                      <a:pt x="804" y="1311"/>
                      <a:pt x="552" y="1957"/>
                      <a:pt x="355" y="2359"/>
                    </a:cubicBezTo>
                    <a:cubicBezTo>
                      <a:pt x="1" y="3080"/>
                      <a:pt x="423" y="4353"/>
                      <a:pt x="621" y="5129"/>
                    </a:cubicBezTo>
                    <a:cubicBezTo>
                      <a:pt x="1270" y="7676"/>
                      <a:pt x="723" y="9694"/>
                      <a:pt x="849" y="12321"/>
                    </a:cubicBezTo>
                    <a:cubicBezTo>
                      <a:pt x="858" y="12531"/>
                      <a:pt x="1147" y="12729"/>
                      <a:pt x="1338" y="12814"/>
                    </a:cubicBezTo>
                    <a:cubicBezTo>
                      <a:pt x="1413" y="12848"/>
                      <a:pt x="1747" y="12872"/>
                      <a:pt x="1828" y="12875"/>
                    </a:cubicBezTo>
                    <a:cubicBezTo>
                      <a:pt x="2555" y="12917"/>
                      <a:pt x="3308" y="13086"/>
                      <a:pt x="4042" y="13086"/>
                    </a:cubicBezTo>
                    <a:cubicBezTo>
                      <a:pt x="4218" y="13086"/>
                      <a:pt x="4394" y="13076"/>
                      <a:pt x="4567" y="13052"/>
                    </a:cubicBezTo>
                    <a:cubicBezTo>
                      <a:pt x="5836" y="12882"/>
                      <a:pt x="6169" y="12998"/>
                      <a:pt x="7496" y="12858"/>
                    </a:cubicBezTo>
                    <a:lnTo>
                      <a:pt x="8347" y="12657"/>
                    </a:lnTo>
                    <a:cubicBezTo>
                      <a:pt x="8623" y="12525"/>
                      <a:pt x="8504" y="11191"/>
                      <a:pt x="8487" y="10885"/>
                    </a:cubicBezTo>
                    <a:cubicBezTo>
                      <a:pt x="8358" y="8527"/>
                      <a:pt x="8218" y="6891"/>
                      <a:pt x="8752" y="4590"/>
                    </a:cubicBezTo>
                    <a:cubicBezTo>
                      <a:pt x="8878" y="4043"/>
                      <a:pt x="9052" y="3482"/>
                      <a:pt x="8963" y="2927"/>
                    </a:cubicBezTo>
                    <a:cubicBezTo>
                      <a:pt x="8901" y="2529"/>
                      <a:pt x="8711" y="2164"/>
                      <a:pt x="8496" y="1828"/>
                    </a:cubicBezTo>
                    <a:cubicBezTo>
                      <a:pt x="7904" y="916"/>
                      <a:pt x="7006" y="113"/>
                      <a:pt x="5928" y="1"/>
                    </a:cubicBezTo>
                    <a:lnTo>
                      <a:pt x="5894" y="62"/>
                    </a:lnTo>
                    <a:cubicBezTo>
                      <a:pt x="5894" y="344"/>
                      <a:pt x="5710" y="613"/>
                      <a:pt x="5448" y="712"/>
                    </a:cubicBezTo>
                    <a:cubicBezTo>
                      <a:pt x="5360" y="746"/>
                      <a:pt x="5268" y="760"/>
                      <a:pt x="5176" y="770"/>
                    </a:cubicBezTo>
                    <a:cubicBezTo>
                      <a:pt x="5115" y="775"/>
                      <a:pt x="5053" y="778"/>
                      <a:pt x="4992" y="778"/>
                    </a:cubicBezTo>
                    <a:cubicBezTo>
                      <a:pt x="4630" y="778"/>
                      <a:pt x="4269" y="684"/>
                      <a:pt x="3955" y="501"/>
                    </a:cubicBezTo>
                    <a:cubicBezTo>
                      <a:pt x="3754" y="385"/>
                      <a:pt x="3564" y="222"/>
                      <a:pt x="3485" y="5"/>
                    </a:cubicBezTo>
                    <a:lnTo>
                      <a:pt x="33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75"/>
              <p:cNvSpPr/>
              <p:nvPr/>
            </p:nvSpPr>
            <p:spPr>
              <a:xfrm>
                <a:off x="3033609" y="4765950"/>
                <a:ext cx="136100" cy="281275"/>
              </a:xfrm>
              <a:custGeom>
                <a:avLst/>
                <a:gdLst/>
                <a:ahLst/>
                <a:cxnLst/>
                <a:rect l="l" t="t" r="r" b="b"/>
                <a:pathLst>
                  <a:path w="5444" h="11251" extrusionOk="0">
                    <a:moveTo>
                      <a:pt x="953" y="1"/>
                    </a:moveTo>
                    <a:cubicBezTo>
                      <a:pt x="826" y="1"/>
                      <a:pt x="696" y="30"/>
                      <a:pt x="575" y="91"/>
                    </a:cubicBezTo>
                    <a:cubicBezTo>
                      <a:pt x="167" y="302"/>
                      <a:pt x="0" y="806"/>
                      <a:pt x="211" y="1217"/>
                    </a:cubicBezTo>
                    <a:cubicBezTo>
                      <a:pt x="235" y="1261"/>
                      <a:pt x="2617" y="5977"/>
                      <a:pt x="3708" y="10608"/>
                    </a:cubicBezTo>
                    <a:cubicBezTo>
                      <a:pt x="3801" y="10992"/>
                      <a:pt x="4144" y="11250"/>
                      <a:pt x="4522" y="11250"/>
                    </a:cubicBezTo>
                    <a:cubicBezTo>
                      <a:pt x="4586" y="11250"/>
                      <a:pt x="4651" y="11244"/>
                      <a:pt x="4716" y="11226"/>
                    </a:cubicBezTo>
                    <a:cubicBezTo>
                      <a:pt x="5165" y="11121"/>
                      <a:pt x="5443" y="10672"/>
                      <a:pt x="5338" y="10223"/>
                    </a:cubicBezTo>
                    <a:cubicBezTo>
                      <a:pt x="4198" y="5391"/>
                      <a:pt x="1803" y="655"/>
                      <a:pt x="1701" y="459"/>
                    </a:cubicBezTo>
                    <a:cubicBezTo>
                      <a:pt x="1553" y="168"/>
                      <a:pt x="1258" y="1"/>
                      <a:pt x="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75"/>
              <p:cNvSpPr/>
              <p:nvPr/>
            </p:nvSpPr>
            <p:spPr>
              <a:xfrm>
                <a:off x="2746925" y="4490925"/>
                <a:ext cx="173875" cy="316950"/>
              </a:xfrm>
              <a:custGeom>
                <a:avLst/>
                <a:gdLst/>
                <a:ahLst/>
                <a:cxnLst/>
                <a:rect l="l" t="t" r="r" b="b"/>
                <a:pathLst>
                  <a:path w="6955" h="12678" extrusionOk="0">
                    <a:moveTo>
                      <a:pt x="837" y="0"/>
                    </a:moveTo>
                    <a:cubicBezTo>
                      <a:pt x="375" y="0"/>
                      <a:pt x="0" y="375"/>
                      <a:pt x="0" y="837"/>
                    </a:cubicBezTo>
                    <a:cubicBezTo>
                      <a:pt x="0" y="5981"/>
                      <a:pt x="1028" y="9533"/>
                      <a:pt x="3056" y="11398"/>
                    </a:cubicBezTo>
                    <a:cubicBezTo>
                      <a:pt x="4321" y="12562"/>
                      <a:pt x="5563" y="12677"/>
                      <a:pt x="6002" y="12677"/>
                    </a:cubicBezTo>
                    <a:cubicBezTo>
                      <a:pt x="6077" y="12677"/>
                      <a:pt x="6128" y="12674"/>
                      <a:pt x="6152" y="12671"/>
                    </a:cubicBezTo>
                    <a:cubicBezTo>
                      <a:pt x="6614" y="12633"/>
                      <a:pt x="6955" y="12228"/>
                      <a:pt x="6917" y="11769"/>
                    </a:cubicBezTo>
                    <a:cubicBezTo>
                      <a:pt x="6882" y="11329"/>
                      <a:pt x="6515" y="11000"/>
                      <a:pt x="6082" y="11000"/>
                    </a:cubicBezTo>
                    <a:cubicBezTo>
                      <a:pt x="6059" y="11000"/>
                      <a:pt x="6036" y="11001"/>
                      <a:pt x="6013" y="11003"/>
                    </a:cubicBezTo>
                    <a:cubicBezTo>
                      <a:pt x="6012" y="11003"/>
                      <a:pt x="6004" y="11004"/>
                      <a:pt x="5989" y="11004"/>
                    </a:cubicBezTo>
                    <a:cubicBezTo>
                      <a:pt x="5844" y="11004"/>
                      <a:pt x="5045" y="10955"/>
                      <a:pt x="4189" y="10169"/>
                    </a:cubicBezTo>
                    <a:cubicBezTo>
                      <a:pt x="3039" y="9112"/>
                      <a:pt x="1671" y="6635"/>
                      <a:pt x="1671" y="837"/>
                    </a:cubicBezTo>
                    <a:cubicBezTo>
                      <a:pt x="1671" y="375"/>
                      <a:pt x="1297" y="0"/>
                      <a:pt x="8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75"/>
              <p:cNvSpPr/>
              <p:nvPr/>
            </p:nvSpPr>
            <p:spPr>
              <a:xfrm>
                <a:off x="2957950" y="4664175"/>
                <a:ext cx="46550" cy="96825"/>
              </a:xfrm>
              <a:custGeom>
                <a:avLst/>
                <a:gdLst/>
                <a:ahLst/>
                <a:cxnLst/>
                <a:rect l="l" t="t" r="r" b="b"/>
                <a:pathLst>
                  <a:path w="1862" h="3873" extrusionOk="0">
                    <a:moveTo>
                      <a:pt x="933" y="1"/>
                    </a:moveTo>
                    <a:cubicBezTo>
                      <a:pt x="419" y="1"/>
                      <a:pt x="1" y="419"/>
                      <a:pt x="1" y="933"/>
                    </a:cubicBezTo>
                    <a:lnTo>
                      <a:pt x="1" y="2941"/>
                    </a:lnTo>
                    <a:cubicBezTo>
                      <a:pt x="1" y="3454"/>
                      <a:pt x="419" y="3872"/>
                      <a:pt x="933" y="3872"/>
                    </a:cubicBezTo>
                    <a:cubicBezTo>
                      <a:pt x="1444" y="3872"/>
                      <a:pt x="1862" y="3454"/>
                      <a:pt x="1862" y="2941"/>
                    </a:cubicBezTo>
                    <a:lnTo>
                      <a:pt x="1862" y="933"/>
                    </a:lnTo>
                    <a:cubicBezTo>
                      <a:pt x="1862" y="419"/>
                      <a:pt x="1444" y="1"/>
                      <a:pt x="933"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75"/>
              <p:cNvSpPr/>
              <p:nvPr/>
            </p:nvSpPr>
            <p:spPr>
              <a:xfrm>
                <a:off x="2957950" y="4673200"/>
                <a:ext cx="46550" cy="43575"/>
              </a:xfrm>
              <a:custGeom>
                <a:avLst/>
                <a:gdLst/>
                <a:ahLst/>
                <a:cxnLst/>
                <a:rect l="l" t="t" r="r" b="b"/>
                <a:pathLst>
                  <a:path w="1862" h="1743" extrusionOk="0">
                    <a:moveTo>
                      <a:pt x="1" y="0"/>
                    </a:moveTo>
                    <a:lnTo>
                      <a:pt x="1" y="1548"/>
                    </a:lnTo>
                    <a:cubicBezTo>
                      <a:pt x="1" y="1548"/>
                      <a:pt x="462" y="1742"/>
                      <a:pt x="1013" y="1742"/>
                    </a:cubicBezTo>
                    <a:cubicBezTo>
                      <a:pt x="1289" y="1742"/>
                      <a:pt x="1587" y="1694"/>
                      <a:pt x="1862" y="1548"/>
                    </a:cubicBezTo>
                    <a:lnTo>
                      <a:pt x="18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75"/>
              <p:cNvSpPr/>
              <p:nvPr/>
            </p:nvSpPr>
            <p:spPr>
              <a:xfrm>
                <a:off x="2872725" y="4613400"/>
                <a:ext cx="52250" cy="48925"/>
              </a:xfrm>
              <a:custGeom>
                <a:avLst/>
                <a:gdLst/>
                <a:ahLst/>
                <a:cxnLst/>
                <a:rect l="l" t="t" r="r" b="b"/>
                <a:pathLst>
                  <a:path w="2090" h="1957" extrusionOk="0">
                    <a:moveTo>
                      <a:pt x="1042" y="1"/>
                    </a:moveTo>
                    <a:cubicBezTo>
                      <a:pt x="563" y="1"/>
                      <a:pt x="147" y="354"/>
                      <a:pt x="79" y="841"/>
                    </a:cubicBezTo>
                    <a:cubicBezTo>
                      <a:pt x="1" y="1375"/>
                      <a:pt x="375" y="1872"/>
                      <a:pt x="909" y="1947"/>
                    </a:cubicBezTo>
                    <a:cubicBezTo>
                      <a:pt x="955" y="1953"/>
                      <a:pt x="1001" y="1957"/>
                      <a:pt x="1046" y="1957"/>
                    </a:cubicBezTo>
                    <a:cubicBezTo>
                      <a:pt x="1528" y="1957"/>
                      <a:pt x="1946" y="1605"/>
                      <a:pt x="2015" y="1117"/>
                    </a:cubicBezTo>
                    <a:cubicBezTo>
                      <a:pt x="2089" y="579"/>
                      <a:pt x="1719" y="85"/>
                      <a:pt x="1185" y="11"/>
                    </a:cubicBezTo>
                    <a:cubicBezTo>
                      <a:pt x="1137" y="4"/>
                      <a:pt x="1089" y="1"/>
                      <a:pt x="1042"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75"/>
              <p:cNvSpPr/>
              <p:nvPr/>
            </p:nvSpPr>
            <p:spPr>
              <a:xfrm>
                <a:off x="3035600" y="4612900"/>
                <a:ext cx="52250" cy="49000"/>
              </a:xfrm>
              <a:custGeom>
                <a:avLst/>
                <a:gdLst/>
                <a:ahLst/>
                <a:cxnLst/>
                <a:rect l="l" t="t" r="r" b="b"/>
                <a:pathLst>
                  <a:path w="2090" h="1960" extrusionOk="0">
                    <a:moveTo>
                      <a:pt x="1047" y="1"/>
                    </a:moveTo>
                    <a:cubicBezTo>
                      <a:pt x="566" y="1"/>
                      <a:pt x="148" y="355"/>
                      <a:pt x="76" y="844"/>
                    </a:cubicBezTo>
                    <a:cubicBezTo>
                      <a:pt x="1" y="1378"/>
                      <a:pt x="375" y="1875"/>
                      <a:pt x="910" y="1950"/>
                    </a:cubicBezTo>
                    <a:cubicBezTo>
                      <a:pt x="956" y="1956"/>
                      <a:pt x="1001" y="1959"/>
                      <a:pt x="1046" y="1959"/>
                    </a:cubicBezTo>
                    <a:cubicBezTo>
                      <a:pt x="1526" y="1959"/>
                      <a:pt x="1947" y="1607"/>
                      <a:pt x="2015" y="1116"/>
                    </a:cubicBezTo>
                    <a:cubicBezTo>
                      <a:pt x="2090" y="582"/>
                      <a:pt x="1719" y="89"/>
                      <a:pt x="1185" y="11"/>
                    </a:cubicBezTo>
                    <a:cubicBezTo>
                      <a:pt x="1139" y="4"/>
                      <a:pt x="1093" y="1"/>
                      <a:pt x="1047"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75"/>
              <p:cNvSpPr/>
              <p:nvPr/>
            </p:nvSpPr>
            <p:spPr>
              <a:xfrm>
                <a:off x="2890250" y="4457300"/>
                <a:ext cx="177375" cy="238400"/>
              </a:xfrm>
              <a:custGeom>
                <a:avLst/>
                <a:gdLst/>
                <a:ahLst/>
                <a:cxnLst/>
                <a:rect l="l" t="t" r="r" b="b"/>
                <a:pathLst>
                  <a:path w="7095" h="9536" extrusionOk="0">
                    <a:moveTo>
                      <a:pt x="3521" y="0"/>
                    </a:moveTo>
                    <a:cubicBezTo>
                      <a:pt x="3494" y="0"/>
                      <a:pt x="3467" y="0"/>
                      <a:pt x="3440" y="1"/>
                    </a:cubicBezTo>
                    <a:cubicBezTo>
                      <a:pt x="1528" y="46"/>
                      <a:pt x="0" y="1645"/>
                      <a:pt x="41" y="3557"/>
                    </a:cubicBezTo>
                    <a:lnTo>
                      <a:pt x="102" y="6139"/>
                    </a:lnTo>
                    <a:cubicBezTo>
                      <a:pt x="143" y="8024"/>
                      <a:pt x="1700" y="9535"/>
                      <a:pt x="3572" y="9535"/>
                    </a:cubicBezTo>
                    <a:cubicBezTo>
                      <a:pt x="3600" y="9535"/>
                      <a:pt x="3627" y="9535"/>
                      <a:pt x="3654" y="9534"/>
                    </a:cubicBezTo>
                    <a:cubicBezTo>
                      <a:pt x="5567" y="9493"/>
                      <a:pt x="7094" y="7891"/>
                      <a:pt x="7054" y="5982"/>
                    </a:cubicBezTo>
                    <a:lnTo>
                      <a:pt x="6992" y="3397"/>
                    </a:lnTo>
                    <a:cubicBezTo>
                      <a:pt x="6952" y="1515"/>
                      <a:pt x="5393" y="0"/>
                      <a:pt x="3521" y="0"/>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75"/>
              <p:cNvSpPr/>
              <p:nvPr/>
            </p:nvSpPr>
            <p:spPr>
              <a:xfrm>
                <a:off x="3057550" y="4631600"/>
                <a:ext cx="15675" cy="21925"/>
              </a:xfrm>
              <a:custGeom>
                <a:avLst/>
                <a:gdLst/>
                <a:ahLst/>
                <a:cxnLst/>
                <a:rect l="l" t="t" r="r" b="b"/>
                <a:pathLst>
                  <a:path w="627" h="877" extrusionOk="0">
                    <a:moveTo>
                      <a:pt x="616" y="0"/>
                    </a:moveTo>
                    <a:cubicBezTo>
                      <a:pt x="615" y="0"/>
                      <a:pt x="614" y="0"/>
                      <a:pt x="613" y="1"/>
                    </a:cubicBezTo>
                    <a:cubicBezTo>
                      <a:pt x="236" y="69"/>
                      <a:pt x="1" y="470"/>
                      <a:pt x="68" y="838"/>
                    </a:cubicBezTo>
                    <a:cubicBezTo>
                      <a:pt x="73" y="865"/>
                      <a:pt x="91" y="877"/>
                      <a:pt x="112" y="877"/>
                    </a:cubicBezTo>
                    <a:cubicBezTo>
                      <a:pt x="139" y="877"/>
                      <a:pt x="170" y="855"/>
                      <a:pt x="175" y="824"/>
                    </a:cubicBezTo>
                    <a:cubicBezTo>
                      <a:pt x="215" y="494"/>
                      <a:pt x="371" y="229"/>
                      <a:pt x="620" y="15"/>
                    </a:cubicBezTo>
                    <a:cubicBezTo>
                      <a:pt x="626" y="8"/>
                      <a:pt x="621" y="0"/>
                      <a:pt x="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75"/>
              <p:cNvSpPr/>
              <p:nvPr/>
            </p:nvSpPr>
            <p:spPr>
              <a:xfrm>
                <a:off x="2931325" y="4591525"/>
                <a:ext cx="18500" cy="19025"/>
              </a:xfrm>
              <a:custGeom>
                <a:avLst/>
                <a:gdLst/>
                <a:ahLst/>
                <a:cxnLst/>
                <a:rect l="l" t="t" r="r" b="b"/>
                <a:pathLst>
                  <a:path w="740" h="761" extrusionOk="0">
                    <a:moveTo>
                      <a:pt x="363" y="1"/>
                    </a:moveTo>
                    <a:cubicBezTo>
                      <a:pt x="359" y="1"/>
                      <a:pt x="355" y="1"/>
                      <a:pt x="351" y="1"/>
                    </a:cubicBezTo>
                    <a:cubicBezTo>
                      <a:pt x="154" y="11"/>
                      <a:pt x="1" y="189"/>
                      <a:pt x="11" y="399"/>
                    </a:cubicBezTo>
                    <a:cubicBezTo>
                      <a:pt x="18" y="601"/>
                      <a:pt x="178" y="761"/>
                      <a:pt x="369" y="761"/>
                    </a:cubicBezTo>
                    <a:cubicBezTo>
                      <a:pt x="374" y="761"/>
                      <a:pt x="380" y="761"/>
                      <a:pt x="386" y="760"/>
                    </a:cubicBezTo>
                    <a:cubicBezTo>
                      <a:pt x="586" y="753"/>
                      <a:pt x="739" y="577"/>
                      <a:pt x="729" y="365"/>
                    </a:cubicBezTo>
                    <a:cubicBezTo>
                      <a:pt x="719" y="159"/>
                      <a:pt x="559"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75"/>
              <p:cNvSpPr/>
              <p:nvPr/>
            </p:nvSpPr>
            <p:spPr>
              <a:xfrm>
                <a:off x="3003725" y="4591275"/>
                <a:ext cx="18475" cy="19025"/>
              </a:xfrm>
              <a:custGeom>
                <a:avLst/>
                <a:gdLst/>
                <a:ahLst/>
                <a:cxnLst/>
                <a:rect l="l" t="t" r="r" b="b"/>
                <a:pathLst>
                  <a:path w="739" h="761" extrusionOk="0">
                    <a:moveTo>
                      <a:pt x="366" y="1"/>
                    </a:moveTo>
                    <a:cubicBezTo>
                      <a:pt x="362" y="1"/>
                      <a:pt x="358" y="1"/>
                      <a:pt x="354" y="1"/>
                    </a:cubicBezTo>
                    <a:cubicBezTo>
                      <a:pt x="153" y="11"/>
                      <a:pt x="0" y="188"/>
                      <a:pt x="10" y="399"/>
                    </a:cubicBezTo>
                    <a:cubicBezTo>
                      <a:pt x="21" y="601"/>
                      <a:pt x="180" y="760"/>
                      <a:pt x="370" y="760"/>
                    </a:cubicBezTo>
                    <a:cubicBezTo>
                      <a:pt x="376" y="760"/>
                      <a:pt x="382" y="760"/>
                      <a:pt x="388" y="760"/>
                    </a:cubicBezTo>
                    <a:cubicBezTo>
                      <a:pt x="585" y="753"/>
                      <a:pt x="739" y="576"/>
                      <a:pt x="731" y="365"/>
                    </a:cubicBezTo>
                    <a:cubicBezTo>
                      <a:pt x="722" y="158"/>
                      <a:pt x="558" y="1"/>
                      <a:pt x="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75"/>
              <p:cNvSpPr/>
              <p:nvPr/>
            </p:nvSpPr>
            <p:spPr>
              <a:xfrm>
                <a:off x="2963725" y="4625525"/>
                <a:ext cx="28950" cy="13850"/>
              </a:xfrm>
              <a:custGeom>
                <a:avLst/>
                <a:gdLst/>
                <a:ahLst/>
                <a:cxnLst/>
                <a:rect l="l" t="t" r="r" b="b"/>
                <a:pathLst>
                  <a:path w="1158" h="554" extrusionOk="0">
                    <a:moveTo>
                      <a:pt x="70" y="0"/>
                    </a:moveTo>
                    <a:cubicBezTo>
                      <a:pt x="62" y="0"/>
                      <a:pt x="53" y="2"/>
                      <a:pt x="45" y="5"/>
                    </a:cubicBezTo>
                    <a:cubicBezTo>
                      <a:pt x="15" y="19"/>
                      <a:pt x="1" y="53"/>
                      <a:pt x="15" y="84"/>
                    </a:cubicBezTo>
                    <a:cubicBezTo>
                      <a:pt x="151" y="414"/>
                      <a:pt x="376" y="553"/>
                      <a:pt x="549" y="553"/>
                    </a:cubicBezTo>
                    <a:cubicBezTo>
                      <a:pt x="569" y="553"/>
                      <a:pt x="586" y="553"/>
                      <a:pt x="607" y="550"/>
                    </a:cubicBezTo>
                    <a:cubicBezTo>
                      <a:pt x="624" y="547"/>
                      <a:pt x="641" y="543"/>
                      <a:pt x="661" y="539"/>
                    </a:cubicBezTo>
                    <a:cubicBezTo>
                      <a:pt x="804" y="516"/>
                      <a:pt x="971" y="489"/>
                      <a:pt x="1144" y="121"/>
                    </a:cubicBezTo>
                    <a:cubicBezTo>
                      <a:pt x="1158" y="90"/>
                      <a:pt x="1147" y="57"/>
                      <a:pt x="1117" y="40"/>
                    </a:cubicBezTo>
                    <a:cubicBezTo>
                      <a:pt x="1109" y="36"/>
                      <a:pt x="1100" y="34"/>
                      <a:pt x="1092" y="34"/>
                    </a:cubicBezTo>
                    <a:cubicBezTo>
                      <a:pt x="1068" y="34"/>
                      <a:pt x="1046" y="48"/>
                      <a:pt x="1035" y="70"/>
                    </a:cubicBezTo>
                    <a:cubicBezTo>
                      <a:pt x="886" y="380"/>
                      <a:pt x="767" y="396"/>
                      <a:pt x="641" y="417"/>
                    </a:cubicBezTo>
                    <a:cubicBezTo>
                      <a:pt x="621" y="421"/>
                      <a:pt x="600" y="424"/>
                      <a:pt x="583" y="427"/>
                    </a:cubicBezTo>
                    <a:cubicBezTo>
                      <a:pt x="572" y="430"/>
                      <a:pt x="560" y="431"/>
                      <a:pt x="546" y="431"/>
                    </a:cubicBezTo>
                    <a:cubicBezTo>
                      <a:pt x="431" y="431"/>
                      <a:pt x="249" y="332"/>
                      <a:pt x="127" y="36"/>
                    </a:cubicBezTo>
                    <a:cubicBezTo>
                      <a:pt x="117" y="13"/>
                      <a:pt x="94" y="0"/>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75"/>
              <p:cNvSpPr/>
              <p:nvPr/>
            </p:nvSpPr>
            <p:spPr>
              <a:xfrm>
                <a:off x="3000550" y="4563975"/>
                <a:ext cx="25825" cy="7875"/>
              </a:xfrm>
              <a:custGeom>
                <a:avLst/>
                <a:gdLst/>
                <a:ahLst/>
                <a:cxnLst/>
                <a:rect l="l" t="t" r="r" b="b"/>
                <a:pathLst>
                  <a:path w="1033" h="315" extrusionOk="0">
                    <a:moveTo>
                      <a:pt x="501" y="0"/>
                    </a:moveTo>
                    <a:cubicBezTo>
                      <a:pt x="243" y="0"/>
                      <a:pt x="49" y="161"/>
                      <a:pt x="38" y="168"/>
                    </a:cubicBezTo>
                    <a:cubicBezTo>
                      <a:pt x="5" y="195"/>
                      <a:pt x="1" y="245"/>
                      <a:pt x="29" y="283"/>
                    </a:cubicBezTo>
                    <a:cubicBezTo>
                      <a:pt x="46" y="302"/>
                      <a:pt x="70" y="313"/>
                      <a:pt x="93" y="313"/>
                    </a:cubicBezTo>
                    <a:cubicBezTo>
                      <a:pt x="111" y="313"/>
                      <a:pt x="129" y="307"/>
                      <a:pt x="144" y="294"/>
                    </a:cubicBezTo>
                    <a:cubicBezTo>
                      <a:pt x="148" y="294"/>
                      <a:pt x="304" y="168"/>
                      <a:pt x="501" y="164"/>
                    </a:cubicBezTo>
                    <a:cubicBezTo>
                      <a:pt x="706" y="164"/>
                      <a:pt x="889" y="297"/>
                      <a:pt x="893" y="300"/>
                    </a:cubicBezTo>
                    <a:cubicBezTo>
                      <a:pt x="906" y="311"/>
                      <a:pt x="924" y="314"/>
                      <a:pt x="940" y="314"/>
                    </a:cubicBezTo>
                    <a:cubicBezTo>
                      <a:pt x="964" y="314"/>
                      <a:pt x="991" y="303"/>
                      <a:pt x="1009" y="280"/>
                    </a:cubicBezTo>
                    <a:cubicBezTo>
                      <a:pt x="1032" y="242"/>
                      <a:pt x="1026" y="192"/>
                      <a:pt x="988" y="164"/>
                    </a:cubicBezTo>
                    <a:cubicBezTo>
                      <a:pt x="981" y="157"/>
                      <a:pt x="760" y="0"/>
                      <a:pt x="5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75"/>
              <p:cNvSpPr/>
              <p:nvPr/>
            </p:nvSpPr>
            <p:spPr>
              <a:xfrm>
                <a:off x="2926150" y="4566100"/>
                <a:ext cx="25800" cy="9625"/>
              </a:xfrm>
              <a:custGeom>
                <a:avLst/>
                <a:gdLst/>
                <a:ahLst/>
                <a:cxnLst/>
                <a:rect l="l" t="t" r="r" b="b"/>
                <a:pathLst>
                  <a:path w="1032" h="385" extrusionOk="0">
                    <a:moveTo>
                      <a:pt x="521" y="0"/>
                    </a:moveTo>
                    <a:cubicBezTo>
                      <a:pt x="509" y="0"/>
                      <a:pt x="498" y="0"/>
                      <a:pt x="486" y="1"/>
                    </a:cubicBezTo>
                    <a:cubicBezTo>
                      <a:pt x="221" y="22"/>
                      <a:pt x="37" y="242"/>
                      <a:pt x="31" y="253"/>
                    </a:cubicBezTo>
                    <a:cubicBezTo>
                      <a:pt x="1" y="287"/>
                      <a:pt x="7" y="338"/>
                      <a:pt x="41" y="369"/>
                    </a:cubicBezTo>
                    <a:cubicBezTo>
                      <a:pt x="58" y="382"/>
                      <a:pt x="75" y="385"/>
                      <a:pt x="95" y="385"/>
                    </a:cubicBezTo>
                    <a:cubicBezTo>
                      <a:pt x="119" y="385"/>
                      <a:pt x="143" y="375"/>
                      <a:pt x="157" y="358"/>
                    </a:cubicBezTo>
                    <a:cubicBezTo>
                      <a:pt x="160" y="355"/>
                      <a:pt x="307" y="181"/>
                      <a:pt x="500" y="168"/>
                    </a:cubicBezTo>
                    <a:cubicBezTo>
                      <a:pt x="510" y="167"/>
                      <a:pt x="520" y="167"/>
                      <a:pt x="530" y="167"/>
                    </a:cubicBezTo>
                    <a:cubicBezTo>
                      <a:pt x="710" y="167"/>
                      <a:pt x="885" y="308"/>
                      <a:pt x="888" y="311"/>
                    </a:cubicBezTo>
                    <a:cubicBezTo>
                      <a:pt x="903" y="322"/>
                      <a:pt x="921" y="328"/>
                      <a:pt x="939" y="328"/>
                    </a:cubicBezTo>
                    <a:cubicBezTo>
                      <a:pt x="963" y="328"/>
                      <a:pt x="987" y="318"/>
                      <a:pt x="1004" y="297"/>
                    </a:cubicBezTo>
                    <a:cubicBezTo>
                      <a:pt x="1031" y="263"/>
                      <a:pt x="1028" y="212"/>
                      <a:pt x="993" y="181"/>
                    </a:cubicBezTo>
                    <a:cubicBezTo>
                      <a:pt x="984" y="175"/>
                      <a:pt x="771" y="0"/>
                      <a:pt x="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75"/>
              <p:cNvSpPr/>
              <p:nvPr/>
            </p:nvSpPr>
            <p:spPr>
              <a:xfrm>
                <a:off x="2967575" y="4568550"/>
                <a:ext cx="10150" cy="48125"/>
              </a:xfrm>
              <a:custGeom>
                <a:avLst/>
                <a:gdLst/>
                <a:ahLst/>
                <a:cxnLst/>
                <a:rect l="l" t="t" r="r" b="b"/>
                <a:pathLst>
                  <a:path w="406" h="1925" extrusionOk="0">
                    <a:moveTo>
                      <a:pt x="280" y="1"/>
                    </a:moveTo>
                    <a:cubicBezTo>
                      <a:pt x="238" y="1"/>
                      <a:pt x="201" y="31"/>
                      <a:pt x="197" y="73"/>
                    </a:cubicBezTo>
                    <a:cubicBezTo>
                      <a:pt x="184" y="233"/>
                      <a:pt x="164" y="396"/>
                      <a:pt x="143" y="556"/>
                    </a:cubicBezTo>
                    <a:cubicBezTo>
                      <a:pt x="68" y="1100"/>
                      <a:pt x="0" y="1618"/>
                      <a:pt x="255" y="1900"/>
                    </a:cubicBezTo>
                    <a:cubicBezTo>
                      <a:pt x="269" y="1917"/>
                      <a:pt x="293" y="1924"/>
                      <a:pt x="313" y="1924"/>
                    </a:cubicBezTo>
                    <a:cubicBezTo>
                      <a:pt x="334" y="1924"/>
                      <a:pt x="354" y="1917"/>
                      <a:pt x="368" y="1904"/>
                    </a:cubicBezTo>
                    <a:cubicBezTo>
                      <a:pt x="401" y="1873"/>
                      <a:pt x="405" y="1825"/>
                      <a:pt x="374" y="1791"/>
                    </a:cubicBezTo>
                    <a:cubicBezTo>
                      <a:pt x="170" y="1567"/>
                      <a:pt x="235" y="1087"/>
                      <a:pt x="299" y="577"/>
                    </a:cubicBezTo>
                    <a:cubicBezTo>
                      <a:pt x="324" y="417"/>
                      <a:pt x="344" y="250"/>
                      <a:pt x="357" y="87"/>
                    </a:cubicBezTo>
                    <a:cubicBezTo>
                      <a:pt x="360" y="46"/>
                      <a:pt x="330" y="5"/>
                      <a:pt x="286" y="1"/>
                    </a:cubicBezTo>
                    <a:cubicBezTo>
                      <a:pt x="284" y="1"/>
                      <a:pt x="282" y="1"/>
                      <a:pt x="2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75"/>
              <p:cNvSpPr/>
              <p:nvPr/>
            </p:nvSpPr>
            <p:spPr>
              <a:xfrm>
                <a:off x="2874175" y="4424625"/>
                <a:ext cx="198200" cy="192375"/>
              </a:xfrm>
              <a:custGeom>
                <a:avLst/>
                <a:gdLst/>
                <a:ahLst/>
                <a:cxnLst/>
                <a:rect l="l" t="t" r="r" b="b"/>
                <a:pathLst>
                  <a:path w="7928" h="7695" extrusionOk="0">
                    <a:moveTo>
                      <a:pt x="3193" y="0"/>
                    </a:moveTo>
                    <a:cubicBezTo>
                      <a:pt x="2931" y="0"/>
                      <a:pt x="2684" y="191"/>
                      <a:pt x="2508" y="400"/>
                    </a:cubicBezTo>
                    <a:cubicBezTo>
                      <a:pt x="2304" y="645"/>
                      <a:pt x="2133" y="965"/>
                      <a:pt x="2215" y="1278"/>
                    </a:cubicBezTo>
                    <a:lnTo>
                      <a:pt x="2130" y="1298"/>
                    </a:lnTo>
                    <a:cubicBezTo>
                      <a:pt x="1998" y="1108"/>
                      <a:pt x="1858" y="907"/>
                      <a:pt x="1654" y="791"/>
                    </a:cubicBezTo>
                    <a:cubicBezTo>
                      <a:pt x="1560" y="735"/>
                      <a:pt x="1448" y="704"/>
                      <a:pt x="1338" y="704"/>
                    </a:cubicBezTo>
                    <a:cubicBezTo>
                      <a:pt x="1213" y="704"/>
                      <a:pt x="1091" y="745"/>
                      <a:pt x="1004" y="835"/>
                    </a:cubicBezTo>
                    <a:cubicBezTo>
                      <a:pt x="926" y="917"/>
                      <a:pt x="885" y="1026"/>
                      <a:pt x="865" y="1138"/>
                    </a:cubicBezTo>
                    <a:cubicBezTo>
                      <a:pt x="797" y="1519"/>
                      <a:pt x="953" y="1934"/>
                      <a:pt x="1256" y="2173"/>
                    </a:cubicBezTo>
                    <a:lnTo>
                      <a:pt x="1266" y="2285"/>
                    </a:lnTo>
                    <a:cubicBezTo>
                      <a:pt x="1052" y="2162"/>
                      <a:pt x="807" y="2088"/>
                      <a:pt x="562" y="2063"/>
                    </a:cubicBezTo>
                    <a:cubicBezTo>
                      <a:pt x="539" y="2062"/>
                      <a:pt x="515" y="2061"/>
                      <a:pt x="492" y="2061"/>
                    </a:cubicBezTo>
                    <a:cubicBezTo>
                      <a:pt x="372" y="2061"/>
                      <a:pt x="249" y="2086"/>
                      <a:pt x="181" y="2179"/>
                    </a:cubicBezTo>
                    <a:cubicBezTo>
                      <a:pt x="130" y="2251"/>
                      <a:pt x="14" y="2561"/>
                      <a:pt x="10" y="2649"/>
                    </a:cubicBezTo>
                    <a:cubicBezTo>
                      <a:pt x="1" y="2897"/>
                      <a:pt x="48" y="2972"/>
                      <a:pt x="112" y="3211"/>
                    </a:cubicBezTo>
                    <a:cubicBezTo>
                      <a:pt x="177" y="3451"/>
                      <a:pt x="375" y="3639"/>
                      <a:pt x="582" y="3775"/>
                    </a:cubicBezTo>
                    <a:lnTo>
                      <a:pt x="569" y="3843"/>
                    </a:lnTo>
                    <a:cubicBezTo>
                      <a:pt x="497" y="5075"/>
                      <a:pt x="541" y="6309"/>
                      <a:pt x="701" y="7534"/>
                    </a:cubicBezTo>
                    <a:lnTo>
                      <a:pt x="841" y="7694"/>
                    </a:lnTo>
                    <a:cubicBezTo>
                      <a:pt x="861" y="7473"/>
                      <a:pt x="797" y="7096"/>
                      <a:pt x="817" y="6878"/>
                    </a:cubicBezTo>
                    <a:cubicBezTo>
                      <a:pt x="902" y="5937"/>
                      <a:pt x="990" y="4983"/>
                      <a:pt x="1342" y="4110"/>
                    </a:cubicBezTo>
                    <a:lnTo>
                      <a:pt x="1342" y="4110"/>
                    </a:lnTo>
                    <a:cubicBezTo>
                      <a:pt x="1571" y="4389"/>
                      <a:pt x="1937" y="4519"/>
                      <a:pt x="2302" y="4519"/>
                    </a:cubicBezTo>
                    <a:cubicBezTo>
                      <a:pt x="2404" y="4519"/>
                      <a:pt x="2505" y="4509"/>
                      <a:pt x="2603" y="4489"/>
                    </a:cubicBezTo>
                    <a:cubicBezTo>
                      <a:pt x="3066" y="4398"/>
                      <a:pt x="3468" y="4125"/>
                      <a:pt x="3831" y="3826"/>
                    </a:cubicBezTo>
                    <a:lnTo>
                      <a:pt x="3879" y="3785"/>
                    </a:lnTo>
                    <a:cubicBezTo>
                      <a:pt x="3967" y="3972"/>
                      <a:pt x="4151" y="4105"/>
                      <a:pt x="4346" y="4180"/>
                    </a:cubicBezTo>
                    <a:cubicBezTo>
                      <a:pt x="4542" y="4252"/>
                      <a:pt x="4754" y="4272"/>
                      <a:pt x="4964" y="4288"/>
                    </a:cubicBezTo>
                    <a:cubicBezTo>
                      <a:pt x="5076" y="4296"/>
                      <a:pt x="5191" y="4303"/>
                      <a:pt x="5305" y="4303"/>
                    </a:cubicBezTo>
                    <a:cubicBezTo>
                      <a:pt x="5584" y="4303"/>
                      <a:pt x="5861" y="4264"/>
                      <a:pt x="6090" y="4112"/>
                    </a:cubicBezTo>
                    <a:lnTo>
                      <a:pt x="6145" y="4255"/>
                    </a:lnTo>
                    <a:cubicBezTo>
                      <a:pt x="6927" y="5207"/>
                      <a:pt x="7373" y="6490"/>
                      <a:pt x="7639" y="7694"/>
                    </a:cubicBezTo>
                    <a:lnTo>
                      <a:pt x="7782" y="7364"/>
                    </a:lnTo>
                    <a:cubicBezTo>
                      <a:pt x="7928" y="6460"/>
                      <a:pt x="7914" y="5370"/>
                      <a:pt x="7901" y="4452"/>
                    </a:cubicBezTo>
                    <a:cubicBezTo>
                      <a:pt x="7890" y="3823"/>
                      <a:pt x="7812" y="3125"/>
                      <a:pt x="7336" y="2721"/>
                    </a:cubicBezTo>
                    <a:lnTo>
                      <a:pt x="7319" y="2547"/>
                    </a:lnTo>
                    <a:cubicBezTo>
                      <a:pt x="7278" y="2223"/>
                      <a:pt x="7111" y="1920"/>
                      <a:pt x="6860" y="1713"/>
                    </a:cubicBezTo>
                    <a:cubicBezTo>
                      <a:pt x="6637" y="1530"/>
                      <a:pt x="6345" y="1426"/>
                      <a:pt x="6054" y="1426"/>
                    </a:cubicBezTo>
                    <a:cubicBezTo>
                      <a:pt x="6021" y="1426"/>
                      <a:pt x="5987" y="1428"/>
                      <a:pt x="5954" y="1430"/>
                    </a:cubicBezTo>
                    <a:lnTo>
                      <a:pt x="5958" y="1390"/>
                    </a:lnTo>
                    <a:cubicBezTo>
                      <a:pt x="5900" y="995"/>
                      <a:pt x="5556" y="659"/>
                      <a:pt x="5162" y="611"/>
                    </a:cubicBezTo>
                    <a:cubicBezTo>
                      <a:pt x="5127" y="606"/>
                      <a:pt x="5091" y="604"/>
                      <a:pt x="5056" y="604"/>
                    </a:cubicBezTo>
                    <a:cubicBezTo>
                      <a:pt x="4692" y="604"/>
                      <a:pt x="4335" y="835"/>
                      <a:pt x="4199" y="1172"/>
                    </a:cubicBezTo>
                    <a:lnTo>
                      <a:pt x="4168" y="1118"/>
                    </a:lnTo>
                    <a:cubicBezTo>
                      <a:pt x="4087" y="958"/>
                      <a:pt x="4005" y="802"/>
                      <a:pt x="3920" y="642"/>
                    </a:cubicBezTo>
                    <a:cubicBezTo>
                      <a:pt x="3780" y="373"/>
                      <a:pt x="3603" y="73"/>
                      <a:pt x="3304" y="12"/>
                    </a:cubicBezTo>
                    <a:cubicBezTo>
                      <a:pt x="3267" y="4"/>
                      <a:pt x="3230" y="0"/>
                      <a:pt x="3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75"/>
              <p:cNvSpPr/>
              <p:nvPr/>
            </p:nvSpPr>
            <p:spPr>
              <a:xfrm>
                <a:off x="2736175" y="4448250"/>
                <a:ext cx="67225" cy="83175"/>
              </a:xfrm>
              <a:custGeom>
                <a:avLst/>
                <a:gdLst/>
                <a:ahLst/>
                <a:cxnLst/>
                <a:rect l="l" t="t" r="r" b="b"/>
                <a:pathLst>
                  <a:path w="2689" h="3327" extrusionOk="0">
                    <a:moveTo>
                      <a:pt x="1112" y="1"/>
                    </a:moveTo>
                    <a:cubicBezTo>
                      <a:pt x="1029" y="1"/>
                      <a:pt x="938" y="64"/>
                      <a:pt x="945" y="156"/>
                    </a:cubicBezTo>
                    <a:cubicBezTo>
                      <a:pt x="961" y="506"/>
                      <a:pt x="951" y="864"/>
                      <a:pt x="928" y="1220"/>
                    </a:cubicBezTo>
                    <a:cubicBezTo>
                      <a:pt x="733" y="819"/>
                      <a:pt x="455" y="459"/>
                      <a:pt x="216" y="265"/>
                    </a:cubicBezTo>
                    <a:cubicBezTo>
                      <a:pt x="193" y="246"/>
                      <a:pt x="164" y="238"/>
                      <a:pt x="136" y="238"/>
                    </a:cubicBezTo>
                    <a:cubicBezTo>
                      <a:pt x="66" y="238"/>
                      <a:pt x="0" y="291"/>
                      <a:pt x="29" y="374"/>
                    </a:cubicBezTo>
                    <a:cubicBezTo>
                      <a:pt x="158" y="775"/>
                      <a:pt x="315" y="1156"/>
                      <a:pt x="383" y="1571"/>
                    </a:cubicBezTo>
                    <a:cubicBezTo>
                      <a:pt x="434" y="1891"/>
                      <a:pt x="386" y="2228"/>
                      <a:pt x="516" y="2514"/>
                    </a:cubicBezTo>
                    <a:cubicBezTo>
                      <a:pt x="577" y="2853"/>
                      <a:pt x="808" y="3164"/>
                      <a:pt x="1162" y="3262"/>
                    </a:cubicBezTo>
                    <a:cubicBezTo>
                      <a:pt x="1203" y="3272"/>
                      <a:pt x="1244" y="3279"/>
                      <a:pt x="1284" y="3282"/>
                    </a:cubicBezTo>
                    <a:cubicBezTo>
                      <a:pt x="1346" y="3310"/>
                      <a:pt x="1411" y="3327"/>
                      <a:pt x="1475" y="3327"/>
                    </a:cubicBezTo>
                    <a:cubicBezTo>
                      <a:pt x="1550" y="3327"/>
                      <a:pt x="1624" y="3305"/>
                      <a:pt x="1689" y="3255"/>
                    </a:cubicBezTo>
                    <a:cubicBezTo>
                      <a:pt x="1716" y="3235"/>
                      <a:pt x="1751" y="3208"/>
                      <a:pt x="1782" y="3180"/>
                    </a:cubicBezTo>
                    <a:cubicBezTo>
                      <a:pt x="1880" y="3129"/>
                      <a:pt x="1969" y="3058"/>
                      <a:pt x="2043" y="2976"/>
                    </a:cubicBezTo>
                    <a:cubicBezTo>
                      <a:pt x="2129" y="2919"/>
                      <a:pt x="2217" y="2864"/>
                      <a:pt x="2295" y="2800"/>
                    </a:cubicBezTo>
                    <a:cubicBezTo>
                      <a:pt x="2526" y="2605"/>
                      <a:pt x="2659" y="2384"/>
                      <a:pt x="2676" y="2082"/>
                    </a:cubicBezTo>
                    <a:cubicBezTo>
                      <a:pt x="2688" y="1855"/>
                      <a:pt x="2508" y="1736"/>
                      <a:pt x="2322" y="1736"/>
                    </a:cubicBezTo>
                    <a:cubicBezTo>
                      <a:pt x="2253" y="1736"/>
                      <a:pt x="2183" y="1752"/>
                      <a:pt x="2121" y="1785"/>
                    </a:cubicBezTo>
                    <a:cubicBezTo>
                      <a:pt x="2162" y="1289"/>
                      <a:pt x="2091" y="785"/>
                      <a:pt x="1914" y="298"/>
                    </a:cubicBezTo>
                    <a:cubicBezTo>
                      <a:pt x="1893" y="241"/>
                      <a:pt x="1847" y="215"/>
                      <a:pt x="1802" y="215"/>
                    </a:cubicBezTo>
                    <a:cubicBezTo>
                      <a:pt x="1746" y="215"/>
                      <a:pt x="1690" y="256"/>
                      <a:pt x="1683" y="330"/>
                    </a:cubicBezTo>
                    <a:cubicBezTo>
                      <a:pt x="1655" y="564"/>
                      <a:pt x="1622" y="796"/>
                      <a:pt x="1577" y="1027"/>
                    </a:cubicBezTo>
                    <a:cubicBezTo>
                      <a:pt x="1509" y="694"/>
                      <a:pt x="1377" y="394"/>
                      <a:pt x="1234" y="77"/>
                    </a:cubicBezTo>
                    <a:cubicBezTo>
                      <a:pt x="1211" y="24"/>
                      <a:pt x="1163" y="1"/>
                      <a:pt x="1112"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75"/>
              <p:cNvSpPr/>
              <p:nvPr/>
            </p:nvSpPr>
            <p:spPr>
              <a:xfrm>
                <a:off x="3126084" y="5023706"/>
                <a:ext cx="49250" cy="48750"/>
              </a:xfrm>
              <a:custGeom>
                <a:avLst/>
                <a:gdLst/>
                <a:ahLst/>
                <a:cxnLst/>
                <a:rect l="l" t="t" r="r" b="b"/>
                <a:pathLst>
                  <a:path w="1970" h="1950" extrusionOk="0">
                    <a:moveTo>
                      <a:pt x="953" y="1"/>
                    </a:moveTo>
                    <a:cubicBezTo>
                      <a:pt x="785" y="1"/>
                      <a:pt x="592" y="63"/>
                      <a:pt x="445" y="166"/>
                    </a:cubicBezTo>
                    <a:cubicBezTo>
                      <a:pt x="330" y="166"/>
                      <a:pt x="245" y="248"/>
                      <a:pt x="197" y="360"/>
                    </a:cubicBezTo>
                    <a:cubicBezTo>
                      <a:pt x="136" y="510"/>
                      <a:pt x="112" y="683"/>
                      <a:pt x="75" y="847"/>
                    </a:cubicBezTo>
                    <a:cubicBezTo>
                      <a:pt x="37" y="1007"/>
                      <a:pt x="0" y="1153"/>
                      <a:pt x="17" y="1323"/>
                    </a:cubicBezTo>
                    <a:cubicBezTo>
                      <a:pt x="26" y="1426"/>
                      <a:pt x="129" y="1524"/>
                      <a:pt x="230" y="1524"/>
                    </a:cubicBezTo>
                    <a:cubicBezTo>
                      <a:pt x="273" y="1524"/>
                      <a:pt x="316" y="1506"/>
                      <a:pt x="351" y="1462"/>
                    </a:cubicBezTo>
                    <a:cubicBezTo>
                      <a:pt x="432" y="1364"/>
                      <a:pt x="497" y="1241"/>
                      <a:pt x="552" y="1112"/>
                    </a:cubicBezTo>
                    <a:cubicBezTo>
                      <a:pt x="555" y="1119"/>
                      <a:pt x="555" y="1126"/>
                      <a:pt x="555" y="1132"/>
                    </a:cubicBezTo>
                    <a:cubicBezTo>
                      <a:pt x="572" y="1330"/>
                      <a:pt x="527" y="1520"/>
                      <a:pt x="497" y="1715"/>
                    </a:cubicBezTo>
                    <a:cubicBezTo>
                      <a:pt x="480" y="1823"/>
                      <a:pt x="581" y="1950"/>
                      <a:pt x="684" y="1950"/>
                    </a:cubicBezTo>
                    <a:cubicBezTo>
                      <a:pt x="724" y="1950"/>
                      <a:pt x="763" y="1932"/>
                      <a:pt x="797" y="1888"/>
                    </a:cubicBezTo>
                    <a:cubicBezTo>
                      <a:pt x="871" y="1792"/>
                      <a:pt x="932" y="1670"/>
                      <a:pt x="973" y="1537"/>
                    </a:cubicBezTo>
                    <a:lnTo>
                      <a:pt x="973" y="1537"/>
                    </a:lnTo>
                    <a:cubicBezTo>
                      <a:pt x="970" y="1568"/>
                      <a:pt x="966" y="1599"/>
                      <a:pt x="956" y="1629"/>
                    </a:cubicBezTo>
                    <a:cubicBezTo>
                      <a:pt x="939" y="1690"/>
                      <a:pt x="956" y="1779"/>
                      <a:pt x="1007" y="1820"/>
                    </a:cubicBezTo>
                    <a:cubicBezTo>
                      <a:pt x="1017" y="1830"/>
                      <a:pt x="1031" y="1840"/>
                      <a:pt x="1042" y="1847"/>
                    </a:cubicBezTo>
                    <a:cubicBezTo>
                      <a:pt x="1045" y="1847"/>
                      <a:pt x="1045" y="1850"/>
                      <a:pt x="1048" y="1850"/>
                    </a:cubicBezTo>
                    <a:cubicBezTo>
                      <a:pt x="1076" y="1870"/>
                      <a:pt x="1107" y="1879"/>
                      <a:pt x="1138" y="1879"/>
                    </a:cubicBezTo>
                    <a:cubicBezTo>
                      <a:pt x="1207" y="1879"/>
                      <a:pt x="1277" y="1836"/>
                      <a:pt x="1317" y="1779"/>
                    </a:cubicBezTo>
                    <a:cubicBezTo>
                      <a:pt x="1402" y="1657"/>
                      <a:pt x="1439" y="1514"/>
                      <a:pt x="1442" y="1360"/>
                    </a:cubicBezTo>
                    <a:cubicBezTo>
                      <a:pt x="1446" y="1371"/>
                      <a:pt x="1446" y="1381"/>
                      <a:pt x="1450" y="1391"/>
                    </a:cubicBezTo>
                    <a:cubicBezTo>
                      <a:pt x="1464" y="1495"/>
                      <a:pt x="1486" y="1826"/>
                      <a:pt x="1649" y="1826"/>
                    </a:cubicBezTo>
                    <a:cubicBezTo>
                      <a:pt x="1668" y="1826"/>
                      <a:pt x="1689" y="1822"/>
                      <a:pt x="1711" y="1813"/>
                    </a:cubicBezTo>
                    <a:cubicBezTo>
                      <a:pt x="1970" y="1701"/>
                      <a:pt x="1865" y="1241"/>
                      <a:pt x="1821" y="1027"/>
                    </a:cubicBezTo>
                    <a:cubicBezTo>
                      <a:pt x="1800" y="939"/>
                      <a:pt x="1776" y="843"/>
                      <a:pt x="1745" y="755"/>
                    </a:cubicBezTo>
                    <a:cubicBezTo>
                      <a:pt x="1708" y="424"/>
                      <a:pt x="1384" y="77"/>
                      <a:pt x="1075" y="13"/>
                    </a:cubicBezTo>
                    <a:cubicBezTo>
                      <a:pt x="1037" y="5"/>
                      <a:pt x="996" y="1"/>
                      <a:pt x="953"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 name="Google Shape;1206;p75"/>
          <p:cNvSpPr txBox="1">
            <a:spLocks/>
          </p:cNvSpPr>
          <p:nvPr/>
        </p:nvSpPr>
        <p:spPr>
          <a:xfrm>
            <a:off x="1115616" y="1491630"/>
            <a:ext cx="4320480" cy="31878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4"/>
              </a:buClr>
              <a:buSzPts val="1400"/>
              <a:buFont typeface="Lato"/>
              <a:buChar char="●"/>
              <a:defRPr sz="1600" b="0" i="0" u="none" strike="noStrike" cap="none">
                <a:solidFill>
                  <a:schemeClr val="accent4"/>
                </a:solidFill>
                <a:latin typeface="Lato"/>
                <a:ea typeface="Lato"/>
                <a:cs typeface="Lato"/>
                <a:sym typeface="Lato"/>
              </a:defRPr>
            </a:lvl1pPr>
            <a:lvl2pPr marL="914400" marR="0" lvl="1"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2pPr>
            <a:lvl3pPr marL="1371600" marR="0" lvl="2"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3pPr>
            <a:lvl4pPr marL="1828800" marR="0" lvl="3"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4pPr>
            <a:lvl5pPr marL="2286000" marR="0" lvl="4"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5pPr>
            <a:lvl6pPr marL="2743200" marR="0" lvl="5"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6pPr>
            <a:lvl7pPr marL="3200400" marR="0" lvl="6"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7pPr>
            <a:lvl8pPr marL="3657600" marR="0" lvl="7"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8pPr>
            <a:lvl9pPr marL="4114800" marR="0" lvl="8" indent="-317500" algn="l" rtl="0">
              <a:lnSpc>
                <a:spcPct val="100000"/>
              </a:lnSpc>
              <a:spcBef>
                <a:spcPts val="1600"/>
              </a:spcBef>
              <a:spcAft>
                <a:spcPts val="1600"/>
              </a:spcAft>
              <a:buClr>
                <a:schemeClr val="accent4"/>
              </a:buClr>
              <a:buSzPts val="1400"/>
              <a:buFont typeface="Lato"/>
              <a:buChar char="■"/>
              <a:defRPr sz="1400" b="0" i="0" u="none" strike="noStrike" cap="none">
                <a:solidFill>
                  <a:schemeClr val="accent4"/>
                </a:solidFill>
                <a:latin typeface="Lato"/>
                <a:ea typeface="Lato"/>
                <a:cs typeface="Lato"/>
                <a:sym typeface="Lato"/>
              </a:defRPr>
            </a:lvl9pPr>
          </a:lstStyle>
          <a:p>
            <a:pPr marL="0" indent="0" algn="just">
              <a:buFont typeface="Lato"/>
              <a:buNone/>
            </a:pPr>
            <a:r>
              <a:rPr lang="en-ID" sz="1200"/>
              <a:t>Casing merupakan bagian komputer yang berisi komponen-komponen mainboard, processor, video card, power supply, harddisk, optical drive, dan kipas angin. Casing berfungsi sebagai pelindung CPU atau komponen lainnya. Casing komputer bisa dimaknai sebgai tempat kreasi, dengan adanya casing komputer dengan model unik yaitu dengan kayu, setiap user atau pemakai akan tertarik untuk menggunakannya. Selain itu juga menambah nuansa alami pada komputer. Proses pembuatan casing komputer yang pertama ketam/serut permukaan kayu, jika kayu yang digunakan tidak sesuai lebarnya maka bisa disambung dengan lem kayu, langkah kedua pres kayu menggunakan karet ban, langkah ketiga setelah lem mengering buat mal dari kertas dan taruh di papan untuk diukir kayunya, langkah kelima siapkan veneer dan rekatkan veneer pada kayu yang sudah diukir tadi, langkah terakhir amplas lalu permis untuk proses finishing.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1765591"/>
            <a:ext cx="3212667" cy="2235984"/>
          </a:xfrm>
          <a:prstGeom prst="rect">
            <a:avLst/>
          </a:prstGeom>
        </p:spPr>
      </p:pic>
    </p:spTree>
    <p:extLst>
      <p:ext uri="{BB962C8B-B14F-4D97-AF65-F5344CB8AC3E}">
        <p14:creationId xmlns:p14="http://schemas.microsoft.com/office/powerpoint/2010/main" val="1246305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80"/>
          <p:cNvSpPr txBox="1">
            <a:spLocks noGrp="1"/>
          </p:cNvSpPr>
          <p:nvPr>
            <p:ph type="title"/>
          </p:nvPr>
        </p:nvSpPr>
        <p:spPr>
          <a:xfrm>
            <a:off x="1239084" y="445025"/>
            <a:ext cx="6789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a:t>Analisis SWOT</a:t>
            </a:r>
            <a:endParaRPr sz="3200"/>
          </a:p>
        </p:txBody>
      </p:sp>
      <p:grpSp>
        <p:nvGrpSpPr>
          <p:cNvPr id="1437" name="Google Shape;1437;p80"/>
          <p:cNvGrpSpPr/>
          <p:nvPr/>
        </p:nvGrpSpPr>
        <p:grpSpPr>
          <a:xfrm>
            <a:off x="3096571" y="1503733"/>
            <a:ext cx="2956350" cy="2525309"/>
            <a:chOff x="3096571" y="1427533"/>
            <a:chExt cx="2956350" cy="2525309"/>
          </a:xfrm>
        </p:grpSpPr>
        <p:grpSp>
          <p:nvGrpSpPr>
            <p:cNvPr id="1438" name="Google Shape;1438;p80"/>
            <p:cNvGrpSpPr/>
            <p:nvPr/>
          </p:nvGrpSpPr>
          <p:grpSpPr>
            <a:xfrm>
              <a:off x="3185647" y="1427533"/>
              <a:ext cx="2772694" cy="2525309"/>
              <a:chOff x="4204684" y="2104422"/>
              <a:chExt cx="699822" cy="637382"/>
            </a:xfrm>
          </p:grpSpPr>
          <p:grpSp>
            <p:nvGrpSpPr>
              <p:cNvPr id="1439" name="Google Shape;1439;p80"/>
              <p:cNvGrpSpPr/>
              <p:nvPr/>
            </p:nvGrpSpPr>
            <p:grpSpPr>
              <a:xfrm>
                <a:off x="4204684" y="2430067"/>
                <a:ext cx="342957" cy="311738"/>
                <a:chOff x="4204684" y="2430067"/>
                <a:chExt cx="342957" cy="311738"/>
              </a:xfrm>
            </p:grpSpPr>
            <p:sp>
              <p:nvSpPr>
                <p:cNvPr id="1440" name="Google Shape;1440;p80"/>
                <p:cNvSpPr/>
                <p:nvPr/>
              </p:nvSpPr>
              <p:spPr>
                <a:xfrm>
                  <a:off x="4235882" y="2430067"/>
                  <a:ext cx="311759" cy="311738"/>
                </a:xfrm>
                <a:custGeom>
                  <a:avLst/>
                  <a:gdLst/>
                  <a:ahLst/>
                  <a:cxnLst/>
                  <a:rect l="l" t="t" r="r" b="b"/>
                  <a:pathLst>
                    <a:path w="8384" h="8384" extrusionOk="0">
                      <a:moveTo>
                        <a:pt x="1" y="0"/>
                      </a:moveTo>
                      <a:cubicBezTo>
                        <a:pt x="23" y="1056"/>
                        <a:pt x="239" y="2096"/>
                        <a:pt x="641" y="3073"/>
                      </a:cubicBezTo>
                      <a:cubicBezTo>
                        <a:pt x="676" y="3072"/>
                        <a:pt x="710" y="3070"/>
                        <a:pt x="745" y="3070"/>
                      </a:cubicBezTo>
                      <a:cubicBezTo>
                        <a:pt x="1419" y="3070"/>
                        <a:pt x="2047" y="3416"/>
                        <a:pt x="2406" y="3988"/>
                      </a:cubicBezTo>
                      <a:cubicBezTo>
                        <a:pt x="2766" y="4558"/>
                        <a:pt x="2808" y="5272"/>
                        <a:pt x="2516" y="5880"/>
                      </a:cubicBezTo>
                      <a:cubicBezTo>
                        <a:pt x="4076" y="7440"/>
                        <a:pt x="6179" y="8337"/>
                        <a:pt x="8384" y="8383"/>
                      </a:cubicBezTo>
                      <a:lnTo>
                        <a:pt x="8384" y="3190"/>
                      </a:lnTo>
                      <a:cubicBezTo>
                        <a:pt x="6664" y="3094"/>
                        <a:pt x="5290" y="1720"/>
                        <a:pt x="51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80"/>
                <p:cNvSpPr/>
                <p:nvPr/>
              </p:nvSpPr>
              <p:spPr>
                <a:xfrm>
                  <a:off x="4204684" y="2558309"/>
                  <a:ext cx="117839" cy="117794"/>
                </a:xfrm>
                <a:custGeom>
                  <a:avLst/>
                  <a:gdLst/>
                  <a:ahLst/>
                  <a:cxnLst/>
                  <a:rect l="l" t="t" r="r" b="b"/>
                  <a:pathLst>
                    <a:path w="3169" h="3168" extrusionOk="0">
                      <a:moveTo>
                        <a:pt x="1584" y="0"/>
                      </a:moveTo>
                      <a:cubicBezTo>
                        <a:pt x="710" y="0"/>
                        <a:pt x="1" y="710"/>
                        <a:pt x="1" y="1584"/>
                      </a:cubicBezTo>
                      <a:cubicBezTo>
                        <a:pt x="1" y="2459"/>
                        <a:pt x="710" y="3168"/>
                        <a:pt x="1584" y="3168"/>
                      </a:cubicBezTo>
                      <a:cubicBezTo>
                        <a:pt x="2459" y="3168"/>
                        <a:pt x="3168" y="2459"/>
                        <a:pt x="3168" y="1584"/>
                      </a:cubicBezTo>
                      <a:cubicBezTo>
                        <a:pt x="3168" y="710"/>
                        <a:pt x="2459" y="0"/>
                        <a:pt x="15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80"/>
              <p:cNvGrpSpPr/>
              <p:nvPr/>
            </p:nvGrpSpPr>
            <p:grpSpPr>
              <a:xfrm>
                <a:off x="4561586" y="2430067"/>
                <a:ext cx="342920" cy="311738"/>
                <a:chOff x="4561586" y="2430067"/>
                <a:chExt cx="342920" cy="311738"/>
              </a:xfrm>
            </p:grpSpPr>
            <p:sp>
              <p:nvSpPr>
                <p:cNvPr id="1443" name="Google Shape;1443;p80"/>
                <p:cNvSpPr/>
                <p:nvPr/>
              </p:nvSpPr>
              <p:spPr>
                <a:xfrm>
                  <a:off x="4561586" y="2430067"/>
                  <a:ext cx="311759" cy="311738"/>
                </a:xfrm>
                <a:custGeom>
                  <a:avLst/>
                  <a:gdLst/>
                  <a:ahLst/>
                  <a:cxnLst/>
                  <a:rect l="l" t="t" r="r" b="b"/>
                  <a:pathLst>
                    <a:path w="8384" h="8384" extrusionOk="0">
                      <a:moveTo>
                        <a:pt x="3189" y="0"/>
                      </a:moveTo>
                      <a:cubicBezTo>
                        <a:pt x="3093" y="1720"/>
                        <a:pt x="1721" y="3092"/>
                        <a:pt x="1" y="3190"/>
                      </a:cubicBezTo>
                      <a:lnTo>
                        <a:pt x="1" y="8383"/>
                      </a:lnTo>
                      <a:cubicBezTo>
                        <a:pt x="2206" y="8337"/>
                        <a:pt x="4309" y="7440"/>
                        <a:pt x="5868" y="5880"/>
                      </a:cubicBezTo>
                      <a:cubicBezTo>
                        <a:pt x="5577" y="5272"/>
                        <a:pt x="5618" y="4558"/>
                        <a:pt x="5979" y="3986"/>
                      </a:cubicBezTo>
                      <a:cubicBezTo>
                        <a:pt x="6337" y="3416"/>
                        <a:pt x="6965" y="3070"/>
                        <a:pt x="7639" y="3070"/>
                      </a:cubicBezTo>
                      <a:cubicBezTo>
                        <a:pt x="7675" y="3070"/>
                        <a:pt x="7710" y="3070"/>
                        <a:pt x="7743" y="3073"/>
                      </a:cubicBezTo>
                      <a:cubicBezTo>
                        <a:pt x="8145" y="2096"/>
                        <a:pt x="8362" y="1056"/>
                        <a:pt x="83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80"/>
                <p:cNvSpPr/>
                <p:nvPr/>
              </p:nvSpPr>
              <p:spPr>
                <a:xfrm>
                  <a:off x="4786741" y="2558309"/>
                  <a:ext cx="117765" cy="117794"/>
                </a:xfrm>
                <a:custGeom>
                  <a:avLst/>
                  <a:gdLst/>
                  <a:ahLst/>
                  <a:cxnLst/>
                  <a:rect l="l" t="t" r="r" b="b"/>
                  <a:pathLst>
                    <a:path w="3167" h="3168" extrusionOk="0">
                      <a:moveTo>
                        <a:pt x="1583" y="0"/>
                      </a:moveTo>
                      <a:cubicBezTo>
                        <a:pt x="708" y="0"/>
                        <a:pt x="1" y="710"/>
                        <a:pt x="1" y="1584"/>
                      </a:cubicBezTo>
                      <a:cubicBezTo>
                        <a:pt x="1" y="2459"/>
                        <a:pt x="708" y="3168"/>
                        <a:pt x="1583" y="3168"/>
                      </a:cubicBezTo>
                      <a:cubicBezTo>
                        <a:pt x="2457" y="3168"/>
                        <a:pt x="3166" y="2459"/>
                        <a:pt x="3166" y="1584"/>
                      </a:cubicBezTo>
                      <a:cubicBezTo>
                        <a:pt x="3166" y="710"/>
                        <a:pt x="2457" y="0"/>
                        <a:pt x="15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5" name="Google Shape;1445;p80"/>
              <p:cNvGrpSpPr/>
              <p:nvPr/>
            </p:nvGrpSpPr>
            <p:grpSpPr>
              <a:xfrm>
                <a:off x="4561586" y="2104422"/>
                <a:ext cx="342920" cy="311738"/>
                <a:chOff x="4561586" y="2104422"/>
                <a:chExt cx="342920" cy="311738"/>
              </a:xfrm>
            </p:grpSpPr>
            <p:sp>
              <p:nvSpPr>
                <p:cNvPr id="1446" name="Google Shape;1446;p80"/>
                <p:cNvSpPr/>
                <p:nvPr/>
              </p:nvSpPr>
              <p:spPr>
                <a:xfrm>
                  <a:off x="4561586" y="2104422"/>
                  <a:ext cx="311722" cy="311738"/>
                </a:xfrm>
                <a:custGeom>
                  <a:avLst/>
                  <a:gdLst/>
                  <a:ahLst/>
                  <a:cxnLst/>
                  <a:rect l="l" t="t" r="r" b="b"/>
                  <a:pathLst>
                    <a:path w="8383" h="8384" extrusionOk="0">
                      <a:moveTo>
                        <a:pt x="1" y="1"/>
                      </a:moveTo>
                      <a:lnTo>
                        <a:pt x="1" y="5194"/>
                      </a:lnTo>
                      <a:cubicBezTo>
                        <a:pt x="1721" y="5290"/>
                        <a:pt x="3093" y="6662"/>
                        <a:pt x="3189" y="8384"/>
                      </a:cubicBezTo>
                      <a:lnTo>
                        <a:pt x="8382" y="8384"/>
                      </a:lnTo>
                      <a:cubicBezTo>
                        <a:pt x="8362" y="7328"/>
                        <a:pt x="8144" y="6286"/>
                        <a:pt x="7742" y="5311"/>
                      </a:cubicBezTo>
                      <a:cubicBezTo>
                        <a:pt x="7708" y="5312"/>
                        <a:pt x="7673" y="5314"/>
                        <a:pt x="7638" y="5314"/>
                      </a:cubicBezTo>
                      <a:cubicBezTo>
                        <a:pt x="6964" y="5312"/>
                        <a:pt x="6336" y="4966"/>
                        <a:pt x="5977" y="4396"/>
                      </a:cubicBezTo>
                      <a:cubicBezTo>
                        <a:pt x="5618" y="3825"/>
                        <a:pt x="5577" y="3110"/>
                        <a:pt x="5867" y="2502"/>
                      </a:cubicBezTo>
                      <a:cubicBezTo>
                        <a:pt x="4309" y="942"/>
                        <a:pt x="2206" y="45"/>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80"/>
                <p:cNvSpPr/>
                <p:nvPr/>
              </p:nvSpPr>
              <p:spPr>
                <a:xfrm>
                  <a:off x="4786741" y="2170087"/>
                  <a:ext cx="117765" cy="117757"/>
                </a:xfrm>
                <a:custGeom>
                  <a:avLst/>
                  <a:gdLst/>
                  <a:ahLst/>
                  <a:cxnLst/>
                  <a:rect l="l" t="t" r="r" b="b"/>
                  <a:pathLst>
                    <a:path w="3167" h="3167" extrusionOk="0">
                      <a:moveTo>
                        <a:pt x="1583" y="1"/>
                      </a:moveTo>
                      <a:cubicBezTo>
                        <a:pt x="708" y="1"/>
                        <a:pt x="1" y="709"/>
                        <a:pt x="1" y="1583"/>
                      </a:cubicBezTo>
                      <a:cubicBezTo>
                        <a:pt x="1" y="2457"/>
                        <a:pt x="708" y="3167"/>
                        <a:pt x="1583" y="3167"/>
                      </a:cubicBezTo>
                      <a:cubicBezTo>
                        <a:pt x="2457" y="3167"/>
                        <a:pt x="3166" y="2457"/>
                        <a:pt x="3166" y="1583"/>
                      </a:cubicBezTo>
                      <a:cubicBezTo>
                        <a:pt x="3166" y="709"/>
                        <a:pt x="2457" y="1"/>
                        <a:pt x="1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80"/>
              <p:cNvGrpSpPr/>
              <p:nvPr/>
            </p:nvGrpSpPr>
            <p:grpSpPr>
              <a:xfrm>
                <a:off x="4204684" y="2104422"/>
                <a:ext cx="342957" cy="311664"/>
                <a:chOff x="4204684" y="2104422"/>
                <a:chExt cx="342957" cy="311664"/>
              </a:xfrm>
            </p:grpSpPr>
            <p:sp>
              <p:nvSpPr>
                <p:cNvPr id="1449" name="Google Shape;1449;p80"/>
                <p:cNvSpPr/>
                <p:nvPr/>
              </p:nvSpPr>
              <p:spPr>
                <a:xfrm>
                  <a:off x="4235882" y="2104422"/>
                  <a:ext cx="311759" cy="311664"/>
                </a:xfrm>
                <a:custGeom>
                  <a:avLst/>
                  <a:gdLst/>
                  <a:ahLst/>
                  <a:cxnLst/>
                  <a:rect l="l" t="t" r="r" b="b"/>
                  <a:pathLst>
                    <a:path w="8384" h="8382" extrusionOk="0">
                      <a:moveTo>
                        <a:pt x="8384" y="1"/>
                      </a:moveTo>
                      <a:cubicBezTo>
                        <a:pt x="6179" y="45"/>
                        <a:pt x="4076" y="942"/>
                        <a:pt x="2516" y="2502"/>
                      </a:cubicBezTo>
                      <a:cubicBezTo>
                        <a:pt x="2808" y="3110"/>
                        <a:pt x="2766" y="3825"/>
                        <a:pt x="2406" y="4396"/>
                      </a:cubicBezTo>
                      <a:cubicBezTo>
                        <a:pt x="2047" y="4966"/>
                        <a:pt x="1419" y="5312"/>
                        <a:pt x="745" y="5312"/>
                      </a:cubicBezTo>
                      <a:cubicBezTo>
                        <a:pt x="710" y="5312"/>
                        <a:pt x="675" y="5312"/>
                        <a:pt x="641" y="5311"/>
                      </a:cubicBezTo>
                      <a:cubicBezTo>
                        <a:pt x="239" y="6286"/>
                        <a:pt x="23" y="7327"/>
                        <a:pt x="1" y="8382"/>
                      </a:cubicBezTo>
                      <a:lnTo>
                        <a:pt x="5194" y="8382"/>
                      </a:lnTo>
                      <a:cubicBezTo>
                        <a:pt x="5290" y="6662"/>
                        <a:pt x="6664" y="5290"/>
                        <a:pt x="8384" y="5194"/>
                      </a:cubicBezTo>
                      <a:lnTo>
                        <a:pt x="83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80"/>
                <p:cNvSpPr/>
                <p:nvPr/>
              </p:nvSpPr>
              <p:spPr>
                <a:xfrm>
                  <a:off x="4204684" y="2170087"/>
                  <a:ext cx="117839" cy="117757"/>
                </a:xfrm>
                <a:custGeom>
                  <a:avLst/>
                  <a:gdLst/>
                  <a:ahLst/>
                  <a:cxnLst/>
                  <a:rect l="l" t="t" r="r" b="b"/>
                  <a:pathLst>
                    <a:path w="3169" h="3167" extrusionOk="0">
                      <a:moveTo>
                        <a:pt x="1584" y="1"/>
                      </a:moveTo>
                      <a:cubicBezTo>
                        <a:pt x="710" y="1"/>
                        <a:pt x="1" y="709"/>
                        <a:pt x="1" y="1583"/>
                      </a:cubicBezTo>
                      <a:cubicBezTo>
                        <a:pt x="1" y="2457"/>
                        <a:pt x="710" y="3167"/>
                        <a:pt x="1584" y="3167"/>
                      </a:cubicBezTo>
                      <a:cubicBezTo>
                        <a:pt x="2459" y="3167"/>
                        <a:pt x="3168" y="2457"/>
                        <a:pt x="3168" y="1583"/>
                      </a:cubicBezTo>
                      <a:cubicBezTo>
                        <a:pt x="3168" y="709"/>
                        <a:pt x="2459" y="1"/>
                        <a:pt x="1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51" name="Google Shape;1451;p80"/>
            <p:cNvSpPr/>
            <p:nvPr/>
          </p:nvSpPr>
          <p:spPr>
            <a:xfrm rot="3600941">
              <a:off x="5812720" y="1699120"/>
              <a:ext cx="213701" cy="184677"/>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80"/>
            <p:cNvSpPr/>
            <p:nvPr/>
          </p:nvSpPr>
          <p:spPr>
            <a:xfrm rot="-3600941" flipH="1">
              <a:off x="3123070" y="1699120"/>
              <a:ext cx="213701" cy="184677"/>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80"/>
            <p:cNvSpPr/>
            <p:nvPr/>
          </p:nvSpPr>
          <p:spPr>
            <a:xfrm rot="7199059" flipH="1">
              <a:off x="5812720" y="3496477"/>
              <a:ext cx="213701" cy="184677"/>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80"/>
            <p:cNvSpPr/>
            <p:nvPr/>
          </p:nvSpPr>
          <p:spPr>
            <a:xfrm rot="-7199059">
              <a:off x="3123070" y="3496477"/>
              <a:ext cx="213701" cy="184677"/>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5" name="Google Shape;1455;p80"/>
          <p:cNvSpPr txBox="1">
            <a:spLocks noGrp="1"/>
          </p:cNvSpPr>
          <p:nvPr>
            <p:ph type="title" idx="4294967295"/>
          </p:nvPr>
        </p:nvSpPr>
        <p:spPr>
          <a:xfrm>
            <a:off x="323528" y="3078220"/>
            <a:ext cx="2713522" cy="452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a:t>OPPORTUNITY (O)</a:t>
            </a:r>
            <a:endParaRPr sz="1800"/>
          </a:p>
        </p:txBody>
      </p:sp>
      <p:sp>
        <p:nvSpPr>
          <p:cNvPr id="1456" name="Google Shape;1456;p80"/>
          <p:cNvSpPr txBox="1">
            <a:spLocks noGrp="1"/>
          </p:cNvSpPr>
          <p:nvPr>
            <p:ph type="subTitle" idx="4294967295"/>
          </p:nvPr>
        </p:nvSpPr>
        <p:spPr>
          <a:xfrm>
            <a:off x="395536" y="3495606"/>
            <a:ext cx="2641513" cy="516304"/>
          </a:xfrm>
          <a:prstGeom prst="rect">
            <a:avLst/>
          </a:prstGeom>
        </p:spPr>
        <p:txBody>
          <a:bodyPr spcFirstLastPara="1" wrap="square" lIns="91425" tIns="91425" rIns="91425" bIns="91425" anchor="ctr" anchorCtr="0">
            <a:noAutofit/>
          </a:bodyPr>
          <a:lstStyle/>
          <a:p>
            <a:pPr marL="0" indent="0" algn="r">
              <a:buNone/>
            </a:pPr>
            <a:r>
              <a:rPr lang="en-ID" b="1"/>
              <a:t>Kesempatan</a:t>
            </a:r>
            <a:r>
              <a:rPr lang="en-ID"/>
              <a:t> yang datang dari organisasi atau bisnis</a:t>
            </a:r>
          </a:p>
        </p:txBody>
      </p:sp>
      <p:sp>
        <p:nvSpPr>
          <p:cNvPr id="1457" name="Google Shape;1457;p80"/>
          <p:cNvSpPr txBox="1">
            <a:spLocks noGrp="1"/>
          </p:cNvSpPr>
          <p:nvPr>
            <p:ph type="title" idx="4294967295"/>
          </p:nvPr>
        </p:nvSpPr>
        <p:spPr>
          <a:xfrm>
            <a:off x="6108228" y="1503721"/>
            <a:ext cx="2856260" cy="4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WEAKNESS (W)</a:t>
            </a:r>
            <a:endParaRPr sz="1800"/>
          </a:p>
        </p:txBody>
      </p:sp>
      <p:sp>
        <p:nvSpPr>
          <p:cNvPr id="1458" name="Google Shape;1458;p80"/>
          <p:cNvSpPr txBox="1">
            <a:spLocks noGrp="1"/>
          </p:cNvSpPr>
          <p:nvPr>
            <p:ph type="subTitle" idx="4294967295"/>
          </p:nvPr>
        </p:nvSpPr>
        <p:spPr>
          <a:xfrm>
            <a:off x="6108226" y="1925167"/>
            <a:ext cx="2712246" cy="718591"/>
          </a:xfrm>
          <a:prstGeom prst="rect">
            <a:avLst/>
          </a:prstGeom>
        </p:spPr>
        <p:txBody>
          <a:bodyPr spcFirstLastPara="1" wrap="square" lIns="91425" tIns="91425" rIns="91425" bIns="91425" anchor="ctr" anchorCtr="0">
            <a:noAutofit/>
          </a:bodyPr>
          <a:lstStyle/>
          <a:p>
            <a:pPr marL="0" indent="0">
              <a:buNone/>
            </a:pPr>
            <a:r>
              <a:rPr lang="en-ID"/>
              <a:t>Karakteristik dari suatu organisasi atau bisnis yang merupakan suatu </a:t>
            </a:r>
            <a:r>
              <a:rPr lang="en-ID" b="1"/>
              <a:t>kelemahan</a:t>
            </a:r>
          </a:p>
        </p:txBody>
      </p:sp>
      <p:sp>
        <p:nvSpPr>
          <p:cNvPr id="1459" name="Google Shape;1459;p80"/>
          <p:cNvSpPr txBox="1">
            <a:spLocks noGrp="1"/>
          </p:cNvSpPr>
          <p:nvPr>
            <p:ph type="title" idx="4294967295"/>
          </p:nvPr>
        </p:nvSpPr>
        <p:spPr>
          <a:xfrm>
            <a:off x="6108229" y="3055454"/>
            <a:ext cx="2103600" cy="4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THREAT (T)</a:t>
            </a:r>
            <a:endParaRPr sz="1800"/>
          </a:p>
        </p:txBody>
      </p:sp>
      <p:sp>
        <p:nvSpPr>
          <p:cNvPr id="1460" name="Google Shape;1460;p80"/>
          <p:cNvSpPr txBox="1">
            <a:spLocks noGrp="1"/>
          </p:cNvSpPr>
          <p:nvPr>
            <p:ph type="subTitle" idx="4294967295"/>
          </p:nvPr>
        </p:nvSpPr>
        <p:spPr>
          <a:xfrm>
            <a:off x="6108226" y="3488057"/>
            <a:ext cx="2784254" cy="667869"/>
          </a:xfrm>
          <a:prstGeom prst="rect">
            <a:avLst/>
          </a:prstGeom>
        </p:spPr>
        <p:txBody>
          <a:bodyPr spcFirstLastPara="1" wrap="square" lIns="91425" tIns="91425" rIns="91425" bIns="91425" anchor="ctr" anchorCtr="0">
            <a:noAutofit/>
          </a:bodyPr>
          <a:lstStyle/>
          <a:p>
            <a:pPr marL="0" lvl="0" indent="0" algn="l" rtl="0">
              <a:spcBef>
                <a:spcPts val="0"/>
              </a:spcBef>
              <a:buNone/>
            </a:pPr>
            <a:r>
              <a:rPr lang="en"/>
              <a:t>Elemen dari luar yang dapat menjadi </a:t>
            </a:r>
            <a:r>
              <a:rPr lang="en" b="1"/>
              <a:t>ancaman</a:t>
            </a:r>
            <a:r>
              <a:rPr lang="en"/>
              <a:t> bagi organisasi atau bisnis </a:t>
            </a:r>
            <a:endParaRPr/>
          </a:p>
        </p:txBody>
      </p:sp>
      <p:sp>
        <p:nvSpPr>
          <p:cNvPr id="1461" name="Google Shape;1461;p80"/>
          <p:cNvSpPr txBox="1">
            <a:spLocks noGrp="1"/>
          </p:cNvSpPr>
          <p:nvPr>
            <p:ph type="title" idx="4294967295"/>
          </p:nvPr>
        </p:nvSpPr>
        <p:spPr>
          <a:xfrm>
            <a:off x="395536" y="1503721"/>
            <a:ext cx="2641514" cy="452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a:t>STRENGTH (S)</a:t>
            </a:r>
            <a:endParaRPr sz="1800"/>
          </a:p>
        </p:txBody>
      </p:sp>
      <p:sp>
        <p:nvSpPr>
          <p:cNvPr id="1462" name="Google Shape;1462;p80"/>
          <p:cNvSpPr txBox="1">
            <a:spLocks noGrp="1"/>
          </p:cNvSpPr>
          <p:nvPr>
            <p:ph type="subTitle" idx="4294967295"/>
          </p:nvPr>
        </p:nvSpPr>
        <p:spPr>
          <a:xfrm>
            <a:off x="323528" y="1928566"/>
            <a:ext cx="2713521" cy="665570"/>
          </a:xfrm>
          <a:prstGeom prst="rect">
            <a:avLst/>
          </a:prstGeom>
        </p:spPr>
        <p:txBody>
          <a:bodyPr spcFirstLastPara="1" wrap="square" lIns="91425" tIns="91425" rIns="91425" bIns="91425" anchor="ctr" anchorCtr="0">
            <a:noAutofit/>
          </a:bodyPr>
          <a:lstStyle/>
          <a:p>
            <a:pPr marL="0" lvl="0" indent="0" algn="r" rtl="0">
              <a:spcBef>
                <a:spcPts val="0"/>
              </a:spcBef>
              <a:buNone/>
            </a:pPr>
            <a:r>
              <a:rPr lang="en-ID"/>
              <a:t>Karakteristik dari suatu organisasi atau bisnis yang merupakan suatu </a:t>
            </a:r>
            <a:r>
              <a:rPr lang="en-ID" b="1"/>
              <a:t>keunggulan</a:t>
            </a:r>
            <a:endParaRPr b="1"/>
          </a:p>
        </p:txBody>
      </p:sp>
      <p:grpSp>
        <p:nvGrpSpPr>
          <p:cNvPr id="1463" name="Google Shape;1463;p80"/>
          <p:cNvGrpSpPr/>
          <p:nvPr/>
        </p:nvGrpSpPr>
        <p:grpSpPr>
          <a:xfrm>
            <a:off x="4416183" y="2512083"/>
            <a:ext cx="317141" cy="508598"/>
            <a:chOff x="8027227" y="3215041"/>
            <a:chExt cx="231829" cy="371782"/>
          </a:xfrm>
        </p:grpSpPr>
        <p:sp>
          <p:nvSpPr>
            <p:cNvPr id="1464" name="Google Shape;1464;p80"/>
            <p:cNvSpPr/>
            <p:nvPr/>
          </p:nvSpPr>
          <p:spPr>
            <a:xfrm>
              <a:off x="8135102" y="3239080"/>
              <a:ext cx="123954" cy="131967"/>
            </a:xfrm>
            <a:custGeom>
              <a:avLst/>
              <a:gdLst/>
              <a:ahLst/>
              <a:cxnLst/>
              <a:rect l="l" t="t" r="r" b="b"/>
              <a:pathLst>
                <a:path w="4718" h="5023" extrusionOk="0">
                  <a:moveTo>
                    <a:pt x="4450" y="1"/>
                  </a:moveTo>
                  <a:cubicBezTo>
                    <a:pt x="4446" y="1"/>
                    <a:pt x="4443" y="1"/>
                    <a:pt x="4440" y="1"/>
                  </a:cubicBezTo>
                  <a:lnTo>
                    <a:pt x="230" y="1"/>
                  </a:lnTo>
                  <a:cubicBezTo>
                    <a:pt x="105" y="1"/>
                    <a:pt x="1" y="98"/>
                    <a:pt x="1" y="223"/>
                  </a:cubicBezTo>
                  <a:lnTo>
                    <a:pt x="1" y="5023"/>
                  </a:lnTo>
                  <a:lnTo>
                    <a:pt x="4440" y="5023"/>
                  </a:lnTo>
                  <a:cubicBezTo>
                    <a:pt x="4606" y="5023"/>
                    <a:pt x="4717" y="4850"/>
                    <a:pt x="4648" y="4697"/>
                  </a:cubicBezTo>
                  <a:lnTo>
                    <a:pt x="3656" y="2512"/>
                  </a:lnTo>
                  <a:lnTo>
                    <a:pt x="4655" y="320"/>
                  </a:lnTo>
                  <a:cubicBezTo>
                    <a:pt x="4716" y="171"/>
                    <a:pt x="4611" y="1"/>
                    <a:pt x="44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80"/>
            <p:cNvSpPr/>
            <p:nvPr/>
          </p:nvSpPr>
          <p:spPr>
            <a:xfrm>
              <a:off x="8135285" y="3240184"/>
              <a:ext cx="40302" cy="22805"/>
            </a:xfrm>
            <a:custGeom>
              <a:avLst/>
              <a:gdLst/>
              <a:ahLst/>
              <a:cxnLst/>
              <a:rect l="l" t="t" r="r" b="b"/>
              <a:pathLst>
                <a:path w="1534" h="868" extrusionOk="0">
                  <a:moveTo>
                    <a:pt x="91" y="1"/>
                  </a:moveTo>
                  <a:cubicBezTo>
                    <a:pt x="35" y="42"/>
                    <a:pt x="1" y="112"/>
                    <a:pt x="1" y="181"/>
                  </a:cubicBezTo>
                  <a:lnTo>
                    <a:pt x="1" y="868"/>
                  </a:lnTo>
                  <a:lnTo>
                    <a:pt x="1388" y="868"/>
                  </a:lnTo>
                  <a:cubicBezTo>
                    <a:pt x="1492" y="868"/>
                    <a:pt x="1534" y="722"/>
                    <a:pt x="1430" y="674"/>
                  </a:cubicBezTo>
                  <a:lnTo>
                    <a:pt x="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80"/>
            <p:cNvSpPr/>
            <p:nvPr/>
          </p:nvSpPr>
          <p:spPr>
            <a:xfrm>
              <a:off x="8057309" y="3262962"/>
              <a:ext cx="23882" cy="12059"/>
            </a:xfrm>
            <a:custGeom>
              <a:avLst/>
              <a:gdLst/>
              <a:ahLst/>
              <a:cxnLst/>
              <a:rect l="l" t="t" r="r" b="b"/>
              <a:pathLst>
                <a:path w="909" h="459" extrusionOk="0">
                  <a:moveTo>
                    <a:pt x="0" y="1"/>
                  </a:moveTo>
                  <a:lnTo>
                    <a:pt x="0" y="459"/>
                  </a:lnTo>
                  <a:lnTo>
                    <a:pt x="909" y="459"/>
                  </a:lnTo>
                  <a:lnTo>
                    <a:pt x="9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80"/>
            <p:cNvSpPr/>
            <p:nvPr/>
          </p:nvSpPr>
          <p:spPr>
            <a:xfrm>
              <a:off x="8057309" y="3382870"/>
              <a:ext cx="23882" cy="12059"/>
            </a:xfrm>
            <a:custGeom>
              <a:avLst/>
              <a:gdLst/>
              <a:ahLst/>
              <a:cxnLst/>
              <a:rect l="l" t="t" r="r" b="b"/>
              <a:pathLst>
                <a:path w="909" h="459" extrusionOk="0">
                  <a:moveTo>
                    <a:pt x="0" y="1"/>
                  </a:moveTo>
                  <a:lnTo>
                    <a:pt x="0" y="459"/>
                  </a:lnTo>
                  <a:lnTo>
                    <a:pt x="909" y="459"/>
                  </a:lnTo>
                  <a:lnTo>
                    <a:pt x="9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80"/>
            <p:cNvSpPr/>
            <p:nvPr/>
          </p:nvSpPr>
          <p:spPr>
            <a:xfrm>
              <a:off x="8075148" y="3256946"/>
              <a:ext cx="102095" cy="144000"/>
            </a:xfrm>
            <a:custGeom>
              <a:avLst/>
              <a:gdLst/>
              <a:ahLst/>
              <a:cxnLst/>
              <a:rect l="l" t="t" r="r" b="b"/>
              <a:pathLst>
                <a:path w="3886" h="5481" extrusionOk="0">
                  <a:moveTo>
                    <a:pt x="230" y="1"/>
                  </a:moveTo>
                  <a:cubicBezTo>
                    <a:pt x="105" y="1"/>
                    <a:pt x="1" y="105"/>
                    <a:pt x="1" y="230"/>
                  </a:cubicBezTo>
                  <a:lnTo>
                    <a:pt x="1" y="5252"/>
                  </a:lnTo>
                  <a:cubicBezTo>
                    <a:pt x="1" y="5376"/>
                    <a:pt x="105" y="5480"/>
                    <a:pt x="230" y="5480"/>
                  </a:cubicBezTo>
                  <a:lnTo>
                    <a:pt x="3656" y="5480"/>
                  </a:lnTo>
                  <a:cubicBezTo>
                    <a:pt x="3781" y="5480"/>
                    <a:pt x="3885" y="5376"/>
                    <a:pt x="3885" y="5252"/>
                  </a:cubicBezTo>
                  <a:lnTo>
                    <a:pt x="3885" y="230"/>
                  </a:lnTo>
                  <a:cubicBezTo>
                    <a:pt x="3885" y="105"/>
                    <a:pt x="3781" y="1"/>
                    <a:pt x="3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80"/>
            <p:cNvSpPr/>
            <p:nvPr/>
          </p:nvSpPr>
          <p:spPr>
            <a:xfrm>
              <a:off x="8051292" y="3232906"/>
              <a:ext cx="12033" cy="335868"/>
            </a:xfrm>
            <a:custGeom>
              <a:avLst/>
              <a:gdLst/>
              <a:ahLst/>
              <a:cxnLst/>
              <a:rect l="l" t="t" r="r" b="b"/>
              <a:pathLst>
                <a:path w="458" h="12784" extrusionOk="0">
                  <a:moveTo>
                    <a:pt x="0" y="0"/>
                  </a:moveTo>
                  <a:lnTo>
                    <a:pt x="0" y="12784"/>
                  </a:lnTo>
                  <a:lnTo>
                    <a:pt x="458" y="12784"/>
                  </a:lnTo>
                  <a:lnTo>
                    <a:pt x="4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80"/>
            <p:cNvSpPr/>
            <p:nvPr/>
          </p:nvSpPr>
          <p:spPr>
            <a:xfrm>
              <a:off x="8027411" y="3562915"/>
              <a:ext cx="59980" cy="23908"/>
            </a:xfrm>
            <a:custGeom>
              <a:avLst/>
              <a:gdLst/>
              <a:ahLst/>
              <a:cxnLst/>
              <a:rect l="l" t="t" r="r" b="b"/>
              <a:pathLst>
                <a:path w="2283" h="910" extrusionOk="0">
                  <a:moveTo>
                    <a:pt x="458" y="1"/>
                  </a:moveTo>
                  <a:cubicBezTo>
                    <a:pt x="202" y="1"/>
                    <a:pt x="1" y="202"/>
                    <a:pt x="1" y="459"/>
                  </a:cubicBezTo>
                  <a:lnTo>
                    <a:pt x="1" y="687"/>
                  </a:lnTo>
                  <a:cubicBezTo>
                    <a:pt x="1" y="812"/>
                    <a:pt x="98" y="909"/>
                    <a:pt x="229" y="909"/>
                  </a:cubicBezTo>
                  <a:lnTo>
                    <a:pt x="2047" y="909"/>
                  </a:lnTo>
                  <a:cubicBezTo>
                    <a:pt x="2051" y="910"/>
                    <a:pt x="2055" y="910"/>
                    <a:pt x="2059" y="910"/>
                  </a:cubicBezTo>
                  <a:cubicBezTo>
                    <a:pt x="2185" y="910"/>
                    <a:pt x="2283" y="808"/>
                    <a:pt x="2283" y="680"/>
                  </a:cubicBezTo>
                  <a:lnTo>
                    <a:pt x="2283" y="459"/>
                  </a:lnTo>
                  <a:cubicBezTo>
                    <a:pt x="2283" y="202"/>
                    <a:pt x="2075" y="1"/>
                    <a:pt x="18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80"/>
            <p:cNvSpPr/>
            <p:nvPr/>
          </p:nvSpPr>
          <p:spPr>
            <a:xfrm>
              <a:off x="8045276" y="3215041"/>
              <a:ext cx="23882" cy="24092"/>
            </a:xfrm>
            <a:custGeom>
              <a:avLst/>
              <a:gdLst/>
              <a:ahLst/>
              <a:cxnLst/>
              <a:rect l="l" t="t" r="r" b="b"/>
              <a:pathLst>
                <a:path w="909" h="917" extrusionOk="0">
                  <a:moveTo>
                    <a:pt x="458" y="1"/>
                  </a:moveTo>
                  <a:cubicBezTo>
                    <a:pt x="201" y="1"/>
                    <a:pt x="0" y="202"/>
                    <a:pt x="0" y="458"/>
                  </a:cubicBezTo>
                  <a:cubicBezTo>
                    <a:pt x="0" y="708"/>
                    <a:pt x="201" y="916"/>
                    <a:pt x="458" y="916"/>
                  </a:cubicBezTo>
                  <a:cubicBezTo>
                    <a:pt x="708" y="916"/>
                    <a:pt x="909" y="708"/>
                    <a:pt x="909" y="458"/>
                  </a:cubicBezTo>
                  <a:cubicBezTo>
                    <a:pt x="909" y="202"/>
                    <a:pt x="708" y="1"/>
                    <a:pt x="4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80"/>
            <p:cNvSpPr/>
            <p:nvPr/>
          </p:nvSpPr>
          <p:spPr>
            <a:xfrm>
              <a:off x="8027227" y="3562915"/>
              <a:ext cx="30108" cy="23908"/>
            </a:xfrm>
            <a:custGeom>
              <a:avLst/>
              <a:gdLst/>
              <a:ahLst/>
              <a:cxnLst/>
              <a:rect l="l" t="t" r="r" b="b"/>
              <a:pathLst>
                <a:path w="1146" h="910" extrusionOk="0">
                  <a:moveTo>
                    <a:pt x="458" y="1"/>
                  </a:moveTo>
                  <a:cubicBezTo>
                    <a:pt x="209" y="1"/>
                    <a:pt x="1" y="202"/>
                    <a:pt x="1" y="459"/>
                  </a:cubicBezTo>
                  <a:lnTo>
                    <a:pt x="1" y="680"/>
                  </a:lnTo>
                  <a:cubicBezTo>
                    <a:pt x="1" y="812"/>
                    <a:pt x="105" y="909"/>
                    <a:pt x="230" y="909"/>
                  </a:cubicBezTo>
                  <a:lnTo>
                    <a:pt x="916" y="909"/>
                  </a:lnTo>
                  <a:cubicBezTo>
                    <a:pt x="791" y="909"/>
                    <a:pt x="687" y="812"/>
                    <a:pt x="687" y="680"/>
                  </a:cubicBezTo>
                  <a:lnTo>
                    <a:pt x="687" y="459"/>
                  </a:lnTo>
                  <a:cubicBezTo>
                    <a:pt x="687" y="202"/>
                    <a:pt x="888" y="1"/>
                    <a:pt x="1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80"/>
            <p:cNvSpPr/>
            <p:nvPr/>
          </p:nvSpPr>
          <p:spPr>
            <a:xfrm>
              <a:off x="8043095" y="3216144"/>
              <a:ext cx="25169" cy="22778"/>
            </a:xfrm>
            <a:custGeom>
              <a:avLst/>
              <a:gdLst/>
              <a:ahLst/>
              <a:cxnLst/>
              <a:rect l="l" t="t" r="r" b="b"/>
              <a:pathLst>
                <a:path w="958" h="867" extrusionOk="0">
                  <a:moveTo>
                    <a:pt x="354" y="0"/>
                  </a:moveTo>
                  <a:cubicBezTo>
                    <a:pt x="63" y="132"/>
                    <a:pt x="0" y="507"/>
                    <a:pt x="222" y="735"/>
                  </a:cubicBezTo>
                  <a:cubicBezTo>
                    <a:pt x="311" y="825"/>
                    <a:pt x="426" y="867"/>
                    <a:pt x="541" y="867"/>
                  </a:cubicBezTo>
                  <a:cubicBezTo>
                    <a:pt x="710" y="867"/>
                    <a:pt x="878" y="774"/>
                    <a:pt x="957" y="604"/>
                  </a:cubicBezTo>
                  <a:lnTo>
                    <a:pt x="957" y="604"/>
                  </a:lnTo>
                  <a:cubicBezTo>
                    <a:pt x="895" y="631"/>
                    <a:pt x="832" y="645"/>
                    <a:pt x="770" y="645"/>
                  </a:cubicBezTo>
                  <a:cubicBezTo>
                    <a:pt x="437" y="645"/>
                    <a:pt x="215" y="298"/>
                    <a:pt x="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56"/>
        <p:cNvGrpSpPr/>
        <p:nvPr/>
      </p:nvGrpSpPr>
      <p:grpSpPr>
        <a:xfrm>
          <a:off x="0" y="0"/>
          <a:ext cx="0" cy="0"/>
          <a:chOff x="0" y="0"/>
          <a:chExt cx="0" cy="0"/>
        </a:xfrm>
      </p:grpSpPr>
      <p:sp>
        <p:nvSpPr>
          <p:cNvPr id="757" name="Google Shape;757;p61"/>
          <p:cNvSpPr txBox="1">
            <a:spLocks noGrp="1"/>
          </p:cNvSpPr>
          <p:nvPr>
            <p:ph type="title"/>
          </p:nvPr>
        </p:nvSpPr>
        <p:spPr>
          <a:xfrm>
            <a:off x="395536" y="342866"/>
            <a:ext cx="453650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Analisis SWOT</a:t>
            </a:r>
            <a:endParaRPr/>
          </a:p>
        </p:txBody>
      </p:sp>
      <p:sp>
        <p:nvSpPr>
          <p:cNvPr id="758" name="Google Shape;758;p61"/>
          <p:cNvSpPr txBox="1">
            <a:spLocks noGrp="1"/>
          </p:cNvSpPr>
          <p:nvPr>
            <p:ph type="subTitle" idx="1"/>
          </p:nvPr>
        </p:nvSpPr>
        <p:spPr>
          <a:xfrm>
            <a:off x="3419872" y="987574"/>
            <a:ext cx="5256584" cy="2938844"/>
          </a:xfrm>
          <a:prstGeom prst="rect">
            <a:avLst/>
          </a:prstGeom>
        </p:spPr>
        <p:txBody>
          <a:bodyPr spcFirstLastPara="1" wrap="square" lIns="91425" tIns="91425" rIns="91425" bIns="91425" anchor="ctr" anchorCtr="0">
            <a:noAutofit/>
          </a:bodyPr>
          <a:lstStyle/>
          <a:p>
            <a:pPr marL="0" lvl="0" indent="0">
              <a:spcAft>
                <a:spcPts val="600"/>
              </a:spcAft>
            </a:pPr>
            <a:r>
              <a:rPr lang="en-US" b="1"/>
              <a:t>Analisis SWOT </a:t>
            </a:r>
            <a:r>
              <a:rPr lang="en-US"/>
              <a:t>adalah singkatan dari </a:t>
            </a:r>
            <a:r>
              <a:rPr lang="en-US" i="1"/>
              <a:t>Strength</a:t>
            </a:r>
            <a:r>
              <a:rPr lang="en-US"/>
              <a:t> (kekuatan), </a:t>
            </a:r>
            <a:r>
              <a:rPr lang="en-US" i="1"/>
              <a:t>Weakness</a:t>
            </a:r>
            <a:r>
              <a:rPr lang="en-US"/>
              <a:t> (kelemahan), </a:t>
            </a:r>
            <a:r>
              <a:rPr lang="en-US" i="1"/>
              <a:t>Opportunities</a:t>
            </a:r>
            <a:r>
              <a:rPr lang="en-US"/>
              <a:t> (kesempatan),dan </a:t>
            </a:r>
            <a:r>
              <a:rPr lang="en-US" i="1"/>
              <a:t>Threats</a:t>
            </a:r>
            <a:r>
              <a:rPr lang="en-US"/>
              <a:t> (ancaman). </a:t>
            </a:r>
          </a:p>
          <a:p>
            <a:pPr marL="0" lvl="0" indent="0">
              <a:spcAft>
                <a:spcPts val="600"/>
              </a:spcAft>
            </a:pPr>
            <a:r>
              <a:rPr lang="en-US"/>
              <a:t>Analisis ini pertama kali diperkenalkan oleh Albert S Humphrey memimpin proyek riset di Stanford University. Melalui analisis SWOT, kita dapat melakukan identifikasi faktor internal (</a:t>
            </a:r>
            <a:r>
              <a:rPr lang="en-US" i="1"/>
              <a:t>Strength</a:t>
            </a:r>
            <a:r>
              <a:rPr lang="en-US"/>
              <a:t> dan </a:t>
            </a:r>
            <a:r>
              <a:rPr lang="en-US" i="1"/>
              <a:t>Weakness</a:t>
            </a:r>
            <a:r>
              <a:rPr lang="en-US"/>
              <a:t>) dan faktor eksternal (</a:t>
            </a:r>
            <a:r>
              <a:rPr lang="en-US" i="1"/>
              <a:t>Opportunity</a:t>
            </a:r>
            <a:r>
              <a:rPr lang="en-US"/>
              <a:t> dan </a:t>
            </a:r>
            <a:r>
              <a:rPr lang="en-US" i="1"/>
              <a:t>Threat</a:t>
            </a:r>
            <a:r>
              <a:rPr lang="en-US"/>
              <a:t>) dari organisasi secara sistematis untuk merumuskan strategi organisasi. </a:t>
            </a:r>
            <a:endParaRPr/>
          </a:p>
        </p:txBody>
      </p:sp>
      <p:grpSp>
        <p:nvGrpSpPr>
          <p:cNvPr id="759" name="Google Shape;759;p61"/>
          <p:cNvGrpSpPr/>
          <p:nvPr/>
        </p:nvGrpSpPr>
        <p:grpSpPr>
          <a:xfrm>
            <a:off x="846516" y="1409962"/>
            <a:ext cx="2429340" cy="2817972"/>
            <a:chOff x="1571550" y="1279474"/>
            <a:chExt cx="2429340" cy="2817972"/>
          </a:xfrm>
        </p:grpSpPr>
        <p:sp>
          <p:nvSpPr>
            <p:cNvPr id="760" name="Google Shape;760;p61"/>
            <p:cNvSpPr/>
            <p:nvPr/>
          </p:nvSpPr>
          <p:spPr>
            <a:xfrm>
              <a:off x="1587676" y="3862801"/>
              <a:ext cx="1271127" cy="234645"/>
            </a:xfrm>
            <a:custGeom>
              <a:avLst/>
              <a:gdLst/>
              <a:ahLst/>
              <a:cxnLst/>
              <a:rect l="l" t="t" r="r" b="b"/>
              <a:pathLst>
                <a:path w="23332" h="4307" extrusionOk="0">
                  <a:moveTo>
                    <a:pt x="8936" y="1"/>
                  </a:moveTo>
                  <a:lnTo>
                    <a:pt x="8936" y="703"/>
                  </a:lnTo>
                  <a:cubicBezTo>
                    <a:pt x="8936" y="1664"/>
                    <a:pt x="8625" y="2444"/>
                    <a:pt x="7666" y="2444"/>
                  </a:cubicBezTo>
                  <a:lnTo>
                    <a:pt x="6727" y="2444"/>
                  </a:lnTo>
                  <a:cubicBezTo>
                    <a:pt x="5418" y="2444"/>
                    <a:pt x="5608" y="1783"/>
                    <a:pt x="4522" y="703"/>
                  </a:cubicBezTo>
                  <a:lnTo>
                    <a:pt x="4102" y="146"/>
                  </a:lnTo>
                  <a:cubicBezTo>
                    <a:pt x="1592" y="580"/>
                    <a:pt x="1" y="1222"/>
                    <a:pt x="1" y="1946"/>
                  </a:cubicBezTo>
                  <a:cubicBezTo>
                    <a:pt x="1" y="3248"/>
                    <a:pt x="5224" y="4307"/>
                    <a:pt x="11668" y="4307"/>
                  </a:cubicBezTo>
                  <a:cubicBezTo>
                    <a:pt x="18108" y="4307"/>
                    <a:pt x="23331" y="3248"/>
                    <a:pt x="23331" y="1946"/>
                  </a:cubicBezTo>
                  <a:cubicBezTo>
                    <a:pt x="23331" y="1187"/>
                    <a:pt x="21574" y="513"/>
                    <a:pt x="18839" y="79"/>
                  </a:cubicBezTo>
                  <a:lnTo>
                    <a:pt x="18370" y="703"/>
                  </a:lnTo>
                  <a:cubicBezTo>
                    <a:pt x="17282" y="1783"/>
                    <a:pt x="17473" y="2444"/>
                    <a:pt x="16160" y="2444"/>
                  </a:cubicBezTo>
                  <a:lnTo>
                    <a:pt x="15221" y="2444"/>
                  </a:lnTo>
                  <a:cubicBezTo>
                    <a:pt x="14308" y="2444"/>
                    <a:pt x="13987" y="1737"/>
                    <a:pt x="13954" y="841"/>
                  </a:cubicBezTo>
                  <a:lnTo>
                    <a:pt x="13954" y="703"/>
                  </a:lnTo>
                  <a:lnTo>
                    <a:pt x="13954" y="26"/>
                  </a:lnTo>
                  <a:cubicBezTo>
                    <a:pt x="13231" y="72"/>
                    <a:pt x="12508" y="82"/>
                    <a:pt x="11795" y="82"/>
                  </a:cubicBezTo>
                  <a:cubicBezTo>
                    <a:pt x="10856" y="82"/>
                    <a:pt x="9889" y="68"/>
                    <a:pt x="8936" y="1"/>
                  </a:cubicBezTo>
                  <a:close/>
                </a:path>
              </a:pathLst>
            </a:cu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1"/>
            <p:cNvSpPr/>
            <p:nvPr/>
          </p:nvSpPr>
          <p:spPr>
            <a:xfrm>
              <a:off x="1686505" y="3683940"/>
              <a:ext cx="388061" cy="312007"/>
            </a:xfrm>
            <a:custGeom>
              <a:avLst/>
              <a:gdLst/>
              <a:ahLst/>
              <a:cxnLst/>
              <a:rect l="l" t="t" r="r" b="b"/>
              <a:pathLst>
                <a:path w="7123" h="5727" extrusionOk="0">
                  <a:moveTo>
                    <a:pt x="767" y="1"/>
                  </a:moveTo>
                  <a:cubicBezTo>
                    <a:pt x="309" y="1"/>
                    <a:pt x="1" y="101"/>
                    <a:pt x="1" y="387"/>
                  </a:cubicBezTo>
                  <a:lnTo>
                    <a:pt x="2708" y="3986"/>
                  </a:lnTo>
                  <a:cubicBezTo>
                    <a:pt x="3794" y="5066"/>
                    <a:pt x="3604" y="5727"/>
                    <a:pt x="4913" y="5727"/>
                  </a:cubicBezTo>
                  <a:lnTo>
                    <a:pt x="5852" y="5727"/>
                  </a:lnTo>
                  <a:cubicBezTo>
                    <a:pt x="6811" y="5727"/>
                    <a:pt x="7122" y="4947"/>
                    <a:pt x="7122" y="3986"/>
                  </a:cubicBezTo>
                  <a:lnTo>
                    <a:pt x="7122" y="2296"/>
                  </a:lnTo>
                  <a:cubicBezTo>
                    <a:pt x="7122" y="1336"/>
                    <a:pt x="6342" y="560"/>
                    <a:pt x="5383" y="560"/>
                  </a:cubicBezTo>
                  <a:lnTo>
                    <a:pt x="4444" y="560"/>
                  </a:lnTo>
                  <a:cubicBezTo>
                    <a:pt x="3769" y="560"/>
                    <a:pt x="1850" y="1"/>
                    <a:pt x="767" y="1"/>
                  </a:cubicBezTo>
                  <a:close/>
                </a:path>
              </a:pathLst>
            </a:custGeom>
            <a:solidFill>
              <a:srgbClr val="FF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1"/>
            <p:cNvSpPr/>
            <p:nvPr/>
          </p:nvSpPr>
          <p:spPr>
            <a:xfrm>
              <a:off x="2347902" y="3683940"/>
              <a:ext cx="388007" cy="312007"/>
            </a:xfrm>
            <a:custGeom>
              <a:avLst/>
              <a:gdLst/>
              <a:ahLst/>
              <a:cxnLst/>
              <a:rect l="l" t="t" r="r" b="b"/>
              <a:pathLst>
                <a:path w="7122" h="5727" extrusionOk="0">
                  <a:moveTo>
                    <a:pt x="6355" y="1"/>
                  </a:moveTo>
                  <a:cubicBezTo>
                    <a:pt x="5271" y="1"/>
                    <a:pt x="3350" y="560"/>
                    <a:pt x="2675" y="560"/>
                  </a:cubicBezTo>
                  <a:lnTo>
                    <a:pt x="1737" y="560"/>
                  </a:lnTo>
                  <a:cubicBezTo>
                    <a:pt x="777" y="560"/>
                    <a:pt x="0" y="1336"/>
                    <a:pt x="0" y="2296"/>
                  </a:cubicBezTo>
                  <a:lnTo>
                    <a:pt x="0" y="3986"/>
                  </a:lnTo>
                  <a:cubicBezTo>
                    <a:pt x="0" y="4947"/>
                    <a:pt x="308" y="5727"/>
                    <a:pt x="1267" y="5727"/>
                  </a:cubicBezTo>
                  <a:lnTo>
                    <a:pt x="2206" y="5727"/>
                  </a:lnTo>
                  <a:cubicBezTo>
                    <a:pt x="3519" y="5727"/>
                    <a:pt x="3328" y="5066"/>
                    <a:pt x="4416" y="3986"/>
                  </a:cubicBezTo>
                  <a:lnTo>
                    <a:pt x="7122" y="387"/>
                  </a:lnTo>
                  <a:cubicBezTo>
                    <a:pt x="7122" y="101"/>
                    <a:pt x="6813" y="1"/>
                    <a:pt x="6355" y="1"/>
                  </a:cubicBezTo>
                  <a:close/>
                </a:path>
              </a:pathLst>
            </a:custGeom>
            <a:solidFill>
              <a:srgbClr val="FF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61"/>
            <p:cNvSpPr/>
            <p:nvPr/>
          </p:nvSpPr>
          <p:spPr>
            <a:xfrm>
              <a:off x="1686723" y="3705188"/>
              <a:ext cx="387843" cy="233065"/>
            </a:xfrm>
            <a:custGeom>
              <a:avLst/>
              <a:gdLst/>
              <a:ahLst/>
              <a:cxnLst/>
              <a:rect l="l" t="t" r="r" b="b"/>
              <a:pathLst>
                <a:path w="7119" h="4278" extrusionOk="0">
                  <a:moveTo>
                    <a:pt x="0" y="1"/>
                  </a:moveTo>
                  <a:lnTo>
                    <a:pt x="1493" y="1987"/>
                  </a:lnTo>
                  <a:cubicBezTo>
                    <a:pt x="2213" y="2040"/>
                    <a:pt x="3000" y="2203"/>
                    <a:pt x="3741" y="2474"/>
                  </a:cubicBezTo>
                  <a:cubicBezTo>
                    <a:pt x="3812" y="2481"/>
                    <a:pt x="3879" y="2492"/>
                    <a:pt x="3953" y="2516"/>
                  </a:cubicBezTo>
                  <a:cubicBezTo>
                    <a:pt x="4186" y="2594"/>
                    <a:pt x="4415" y="2675"/>
                    <a:pt x="4641" y="2764"/>
                  </a:cubicBezTo>
                  <a:cubicBezTo>
                    <a:pt x="4859" y="2841"/>
                    <a:pt x="5075" y="2919"/>
                    <a:pt x="5290" y="3007"/>
                  </a:cubicBezTo>
                  <a:cubicBezTo>
                    <a:pt x="5876" y="3078"/>
                    <a:pt x="6416" y="3378"/>
                    <a:pt x="6723" y="3847"/>
                  </a:cubicBezTo>
                  <a:cubicBezTo>
                    <a:pt x="6843" y="3981"/>
                    <a:pt x="6952" y="4122"/>
                    <a:pt x="7051" y="4274"/>
                  </a:cubicBezTo>
                  <a:lnTo>
                    <a:pt x="7055" y="4278"/>
                  </a:lnTo>
                  <a:cubicBezTo>
                    <a:pt x="7097" y="4070"/>
                    <a:pt x="7118" y="3840"/>
                    <a:pt x="7118" y="3596"/>
                  </a:cubicBezTo>
                  <a:lnTo>
                    <a:pt x="7118" y="2894"/>
                  </a:lnTo>
                  <a:cubicBezTo>
                    <a:pt x="4387" y="2697"/>
                    <a:pt x="1740" y="2050"/>
                    <a:pt x="0" y="1"/>
                  </a:cubicBezTo>
                  <a:close/>
                </a:path>
              </a:pathLst>
            </a:custGeom>
            <a:solidFill>
              <a:srgbClr val="ED8F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1"/>
            <p:cNvSpPr/>
            <p:nvPr/>
          </p:nvSpPr>
          <p:spPr>
            <a:xfrm>
              <a:off x="2623575" y="3779391"/>
              <a:ext cx="56441" cy="75019"/>
            </a:xfrm>
            <a:custGeom>
              <a:avLst/>
              <a:gdLst/>
              <a:ahLst/>
              <a:cxnLst/>
              <a:rect l="l" t="t" r="r" b="b"/>
              <a:pathLst>
                <a:path w="1036" h="1377" extrusionOk="0">
                  <a:moveTo>
                    <a:pt x="1035" y="1"/>
                  </a:moveTo>
                  <a:lnTo>
                    <a:pt x="1" y="1377"/>
                  </a:lnTo>
                  <a:lnTo>
                    <a:pt x="1" y="1377"/>
                  </a:lnTo>
                  <a:close/>
                </a:path>
              </a:pathLst>
            </a:custGeom>
            <a:solidFill>
              <a:srgbClr val="EDE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1"/>
            <p:cNvSpPr/>
            <p:nvPr/>
          </p:nvSpPr>
          <p:spPr>
            <a:xfrm>
              <a:off x="2347902" y="3864163"/>
              <a:ext cx="54" cy="44510"/>
            </a:xfrm>
            <a:custGeom>
              <a:avLst/>
              <a:gdLst/>
              <a:ahLst/>
              <a:cxnLst/>
              <a:rect l="l" t="t" r="r" b="b"/>
              <a:pathLst>
                <a:path w="1" h="817" extrusionOk="0">
                  <a:moveTo>
                    <a:pt x="0" y="1"/>
                  </a:moveTo>
                  <a:lnTo>
                    <a:pt x="0" y="1"/>
                  </a:lnTo>
                  <a:lnTo>
                    <a:pt x="0" y="678"/>
                  </a:lnTo>
                  <a:lnTo>
                    <a:pt x="0" y="816"/>
                  </a:lnTo>
                  <a:lnTo>
                    <a:pt x="0" y="678"/>
                  </a:lnTo>
                  <a:close/>
                </a:path>
              </a:pathLst>
            </a:custGeom>
            <a:solidFill>
              <a:srgbClr val="DCD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1"/>
            <p:cNvSpPr/>
            <p:nvPr/>
          </p:nvSpPr>
          <p:spPr>
            <a:xfrm>
              <a:off x="2347902" y="3715757"/>
              <a:ext cx="379780" cy="216776"/>
            </a:xfrm>
            <a:custGeom>
              <a:avLst/>
              <a:gdLst/>
              <a:ahLst/>
              <a:cxnLst/>
              <a:rect l="l" t="t" r="r" b="b"/>
              <a:pathLst>
                <a:path w="6971" h="3979" extrusionOk="0">
                  <a:moveTo>
                    <a:pt x="6970" y="1"/>
                  </a:moveTo>
                  <a:lnTo>
                    <a:pt x="6970" y="1"/>
                  </a:lnTo>
                  <a:cubicBezTo>
                    <a:pt x="6603" y="424"/>
                    <a:pt x="6190" y="784"/>
                    <a:pt x="5750" y="1087"/>
                  </a:cubicBezTo>
                  <a:cubicBezTo>
                    <a:pt x="4133" y="2203"/>
                    <a:pt x="2082" y="2597"/>
                    <a:pt x="0" y="2725"/>
                  </a:cubicBezTo>
                  <a:lnTo>
                    <a:pt x="0" y="3402"/>
                  </a:lnTo>
                  <a:lnTo>
                    <a:pt x="0" y="3540"/>
                  </a:lnTo>
                  <a:cubicBezTo>
                    <a:pt x="7" y="3692"/>
                    <a:pt x="22" y="3840"/>
                    <a:pt x="46" y="3978"/>
                  </a:cubicBezTo>
                  <a:cubicBezTo>
                    <a:pt x="515" y="3289"/>
                    <a:pt x="1455" y="2838"/>
                    <a:pt x="2252" y="2838"/>
                  </a:cubicBezTo>
                  <a:lnTo>
                    <a:pt x="2259" y="2838"/>
                  </a:lnTo>
                  <a:cubicBezTo>
                    <a:pt x="2379" y="2817"/>
                    <a:pt x="2499" y="2806"/>
                    <a:pt x="2619" y="2806"/>
                  </a:cubicBezTo>
                  <a:cubicBezTo>
                    <a:pt x="2672" y="2806"/>
                    <a:pt x="2725" y="2809"/>
                    <a:pt x="2778" y="2813"/>
                  </a:cubicBezTo>
                  <a:cubicBezTo>
                    <a:pt x="3180" y="2753"/>
                    <a:pt x="3579" y="2703"/>
                    <a:pt x="3978" y="2672"/>
                  </a:cubicBezTo>
                  <a:cubicBezTo>
                    <a:pt x="4189" y="2644"/>
                    <a:pt x="4398" y="2615"/>
                    <a:pt x="4610" y="2591"/>
                  </a:cubicBezTo>
                  <a:cubicBezTo>
                    <a:pt x="4644" y="2587"/>
                    <a:pt x="4683" y="2584"/>
                    <a:pt x="4719" y="2576"/>
                  </a:cubicBezTo>
                  <a:cubicBezTo>
                    <a:pt x="4831" y="2566"/>
                    <a:pt x="4948" y="2555"/>
                    <a:pt x="5061" y="2545"/>
                  </a:cubicBezTo>
                  <a:lnTo>
                    <a:pt x="6095" y="1169"/>
                  </a:lnTo>
                  <a:lnTo>
                    <a:pt x="6970" y="1"/>
                  </a:lnTo>
                  <a:close/>
                </a:path>
              </a:pathLst>
            </a:custGeom>
            <a:solidFill>
              <a:srgbClr val="ED8F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1"/>
            <p:cNvSpPr/>
            <p:nvPr/>
          </p:nvSpPr>
          <p:spPr>
            <a:xfrm>
              <a:off x="1571550" y="2692933"/>
              <a:ext cx="1267423" cy="1174371"/>
            </a:xfrm>
            <a:custGeom>
              <a:avLst/>
              <a:gdLst/>
              <a:ahLst/>
              <a:cxnLst/>
              <a:rect l="l" t="t" r="r" b="b"/>
              <a:pathLst>
                <a:path w="23264" h="21556" extrusionOk="0">
                  <a:moveTo>
                    <a:pt x="12091" y="0"/>
                  </a:moveTo>
                  <a:cubicBezTo>
                    <a:pt x="5001" y="0"/>
                    <a:pt x="4398" y="3642"/>
                    <a:pt x="2129" y="7242"/>
                  </a:cubicBezTo>
                  <a:cubicBezTo>
                    <a:pt x="795" y="9356"/>
                    <a:pt x="0" y="13037"/>
                    <a:pt x="385" y="14846"/>
                  </a:cubicBezTo>
                  <a:cubicBezTo>
                    <a:pt x="1737" y="21185"/>
                    <a:pt x="7249" y="21555"/>
                    <a:pt x="12091" y="21555"/>
                  </a:cubicBezTo>
                  <a:cubicBezTo>
                    <a:pt x="16933" y="21555"/>
                    <a:pt x="22353" y="20966"/>
                    <a:pt x="23158" y="13845"/>
                  </a:cubicBezTo>
                  <a:cubicBezTo>
                    <a:pt x="23264" y="12909"/>
                    <a:pt x="22618" y="9162"/>
                    <a:pt x="21252" y="7023"/>
                  </a:cubicBezTo>
                  <a:cubicBezTo>
                    <a:pt x="18976" y="3458"/>
                    <a:pt x="18041" y="0"/>
                    <a:pt x="12091" y="0"/>
                  </a:cubicBezTo>
                  <a:close/>
                </a:path>
              </a:pathLst>
            </a:custGeom>
            <a:solidFill>
              <a:srgbClr val="FF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61"/>
            <p:cNvSpPr/>
            <p:nvPr/>
          </p:nvSpPr>
          <p:spPr>
            <a:xfrm>
              <a:off x="1592471" y="3501756"/>
              <a:ext cx="94087" cy="203483"/>
            </a:xfrm>
            <a:custGeom>
              <a:avLst/>
              <a:gdLst/>
              <a:ahLst/>
              <a:cxnLst/>
              <a:rect l="l" t="t" r="r" b="b"/>
              <a:pathLst>
                <a:path w="1727" h="3735" extrusionOk="0">
                  <a:moveTo>
                    <a:pt x="1" y="1"/>
                  </a:moveTo>
                  <a:cubicBezTo>
                    <a:pt x="340" y="1592"/>
                    <a:pt x="940" y="2806"/>
                    <a:pt x="1727" y="3735"/>
                  </a:cubicBezTo>
                  <a:lnTo>
                    <a:pt x="1727" y="3731"/>
                  </a:lnTo>
                  <a:cubicBezTo>
                    <a:pt x="940" y="2806"/>
                    <a:pt x="340" y="1589"/>
                    <a:pt x="1" y="1"/>
                  </a:cubicBezTo>
                  <a:close/>
                </a:path>
              </a:pathLst>
            </a:custGeom>
            <a:solidFill>
              <a:srgbClr val="EDE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61"/>
            <p:cNvSpPr/>
            <p:nvPr/>
          </p:nvSpPr>
          <p:spPr>
            <a:xfrm>
              <a:off x="2074517" y="3862801"/>
              <a:ext cx="273435" cy="4522"/>
            </a:xfrm>
            <a:custGeom>
              <a:avLst/>
              <a:gdLst/>
              <a:ahLst/>
              <a:cxnLst/>
              <a:rect l="l" t="t" r="r" b="b"/>
              <a:pathLst>
                <a:path w="5019" h="83" extrusionOk="0">
                  <a:moveTo>
                    <a:pt x="0" y="1"/>
                  </a:moveTo>
                  <a:lnTo>
                    <a:pt x="0" y="1"/>
                  </a:lnTo>
                  <a:cubicBezTo>
                    <a:pt x="953" y="68"/>
                    <a:pt x="1920" y="82"/>
                    <a:pt x="2859" y="82"/>
                  </a:cubicBezTo>
                  <a:cubicBezTo>
                    <a:pt x="3572" y="82"/>
                    <a:pt x="4295" y="72"/>
                    <a:pt x="5018" y="26"/>
                  </a:cubicBezTo>
                  <a:lnTo>
                    <a:pt x="5018" y="26"/>
                  </a:lnTo>
                  <a:cubicBezTo>
                    <a:pt x="4295" y="72"/>
                    <a:pt x="3572" y="82"/>
                    <a:pt x="2859" y="82"/>
                  </a:cubicBezTo>
                  <a:cubicBezTo>
                    <a:pt x="1920" y="82"/>
                    <a:pt x="953" y="68"/>
                    <a:pt x="0" y="1"/>
                  </a:cubicBezTo>
                  <a:close/>
                </a:path>
              </a:pathLst>
            </a:custGeom>
            <a:solidFill>
              <a:srgbClr val="DCD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61"/>
            <p:cNvSpPr/>
            <p:nvPr/>
          </p:nvSpPr>
          <p:spPr>
            <a:xfrm>
              <a:off x="1686505" y="3704970"/>
              <a:ext cx="272" cy="272"/>
            </a:xfrm>
            <a:custGeom>
              <a:avLst/>
              <a:gdLst/>
              <a:ahLst/>
              <a:cxnLst/>
              <a:rect l="l" t="t" r="r" b="b"/>
              <a:pathLst>
                <a:path w="5" h="5" extrusionOk="0">
                  <a:moveTo>
                    <a:pt x="1" y="1"/>
                  </a:moveTo>
                  <a:lnTo>
                    <a:pt x="1" y="5"/>
                  </a:lnTo>
                  <a:lnTo>
                    <a:pt x="4" y="5"/>
                  </a:lnTo>
                  <a:lnTo>
                    <a:pt x="1" y="5"/>
                  </a:lnTo>
                  <a:close/>
                </a:path>
              </a:pathLst>
            </a:custGeom>
            <a:solidFill>
              <a:srgbClr val="ED8F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61"/>
            <p:cNvSpPr/>
            <p:nvPr/>
          </p:nvSpPr>
          <p:spPr>
            <a:xfrm>
              <a:off x="1686505" y="3705188"/>
              <a:ext cx="388061" cy="157665"/>
            </a:xfrm>
            <a:custGeom>
              <a:avLst/>
              <a:gdLst/>
              <a:ahLst/>
              <a:cxnLst/>
              <a:rect l="l" t="t" r="r" b="b"/>
              <a:pathLst>
                <a:path w="7123" h="2894" extrusionOk="0">
                  <a:moveTo>
                    <a:pt x="1" y="1"/>
                  </a:moveTo>
                  <a:cubicBezTo>
                    <a:pt x="1744" y="2050"/>
                    <a:pt x="4391" y="2697"/>
                    <a:pt x="7122" y="2894"/>
                  </a:cubicBezTo>
                  <a:cubicBezTo>
                    <a:pt x="4391" y="2697"/>
                    <a:pt x="1744" y="2050"/>
                    <a:pt x="4" y="1"/>
                  </a:cubicBezTo>
                  <a:close/>
                </a:path>
              </a:pathLst>
            </a:custGeom>
            <a:solidFill>
              <a:srgbClr val="DC8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61"/>
            <p:cNvSpPr/>
            <p:nvPr/>
          </p:nvSpPr>
          <p:spPr>
            <a:xfrm>
              <a:off x="2347902" y="3864163"/>
              <a:ext cx="54" cy="54"/>
            </a:xfrm>
            <a:custGeom>
              <a:avLst/>
              <a:gdLst/>
              <a:ahLst/>
              <a:cxnLst/>
              <a:rect l="l" t="t" r="r" b="b"/>
              <a:pathLst>
                <a:path w="1" h="1" extrusionOk="0">
                  <a:moveTo>
                    <a:pt x="0" y="1"/>
                  </a:moveTo>
                  <a:lnTo>
                    <a:pt x="0" y="1"/>
                  </a:lnTo>
                  <a:lnTo>
                    <a:pt x="0" y="1"/>
                  </a:lnTo>
                  <a:close/>
                </a:path>
              </a:pathLst>
            </a:custGeom>
            <a:solidFill>
              <a:srgbClr val="CCC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61"/>
            <p:cNvSpPr/>
            <p:nvPr/>
          </p:nvSpPr>
          <p:spPr>
            <a:xfrm>
              <a:off x="2347902" y="3774978"/>
              <a:ext cx="313260" cy="89238"/>
            </a:xfrm>
            <a:custGeom>
              <a:avLst/>
              <a:gdLst/>
              <a:ahLst/>
              <a:cxnLst/>
              <a:rect l="l" t="t" r="r" b="b"/>
              <a:pathLst>
                <a:path w="5750" h="1638" extrusionOk="0">
                  <a:moveTo>
                    <a:pt x="5750" y="0"/>
                  </a:moveTo>
                  <a:cubicBezTo>
                    <a:pt x="4133" y="1116"/>
                    <a:pt x="2082" y="1510"/>
                    <a:pt x="0" y="1638"/>
                  </a:cubicBezTo>
                  <a:lnTo>
                    <a:pt x="0" y="1638"/>
                  </a:lnTo>
                  <a:cubicBezTo>
                    <a:pt x="2082" y="1510"/>
                    <a:pt x="4133" y="1116"/>
                    <a:pt x="5750" y="0"/>
                  </a:cubicBezTo>
                  <a:close/>
                </a:path>
              </a:pathLst>
            </a:custGeom>
            <a:solidFill>
              <a:srgbClr val="DC8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61"/>
            <p:cNvSpPr/>
            <p:nvPr/>
          </p:nvSpPr>
          <p:spPr>
            <a:xfrm>
              <a:off x="1571550" y="2692933"/>
              <a:ext cx="1265679" cy="1174371"/>
            </a:xfrm>
            <a:custGeom>
              <a:avLst/>
              <a:gdLst/>
              <a:ahLst/>
              <a:cxnLst/>
              <a:rect l="l" t="t" r="r" b="b"/>
              <a:pathLst>
                <a:path w="23232" h="21556" extrusionOk="0">
                  <a:moveTo>
                    <a:pt x="12091" y="0"/>
                  </a:moveTo>
                  <a:cubicBezTo>
                    <a:pt x="9133" y="0"/>
                    <a:pt x="7305" y="632"/>
                    <a:pt x="6014" y="1634"/>
                  </a:cubicBezTo>
                  <a:cubicBezTo>
                    <a:pt x="6268" y="1934"/>
                    <a:pt x="6473" y="2277"/>
                    <a:pt x="6613" y="2665"/>
                  </a:cubicBezTo>
                  <a:cubicBezTo>
                    <a:pt x="7439" y="2054"/>
                    <a:pt x="8371" y="1595"/>
                    <a:pt x="9419" y="1341"/>
                  </a:cubicBezTo>
                  <a:cubicBezTo>
                    <a:pt x="10118" y="1168"/>
                    <a:pt x="10919" y="1049"/>
                    <a:pt x="11721" y="1049"/>
                  </a:cubicBezTo>
                  <a:cubicBezTo>
                    <a:pt x="11837" y="1049"/>
                    <a:pt x="11953" y="1049"/>
                    <a:pt x="12066" y="1055"/>
                  </a:cubicBezTo>
                  <a:cubicBezTo>
                    <a:pt x="12257" y="1038"/>
                    <a:pt x="12447" y="1031"/>
                    <a:pt x="12638" y="1031"/>
                  </a:cubicBezTo>
                  <a:cubicBezTo>
                    <a:pt x="13125" y="1031"/>
                    <a:pt x="13608" y="1087"/>
                    <a:pt x="14084" y="1210"/>
                  </a:cubicBezTo>
                  <a:cubicBezTo>
                    <a:pt x="15125" y="1479"/>
                    <a:pt x="16008" y="2061"/>
                    <a:pt x="16752" y="2795"/>
                  </a:cubicBezTo>
                  <a:cubicBezTo>
                    <a:pt x="16774" y="2771"/>
                    <a:pt x="16795" y="2749"/>
                    <a:pt x="16819" y="2725"/>
                  </a:cubicBezTo>
                  <a:cubicBezTo>
                    <a:pt x="16823" y="2721"/>
                    <a:pt x="16830" y="2714"/>
                    <a:pt x="16837" y="2710"/>
                  </a:cubicBezTo>
                  <a:cubicBezTo>
                    <a:pt x="16978" y="2301"/>
                    <a:pt x="17190" y="1938"/>
                    <a:pt x="17459" y="1627"/>
                  </a:cubicBezTo>
                  <a:cubicBezTo>
                    <a:pt x="16252" y="629"/>
                    <a:pt x="14628" y="0"/>
                    <a:pt x="12091" y="0"/>
                  </a:cubicBezTo>
                  <a:close/>
                  <a:moveTo>
                    <a:pt x="18256" y="4694"/>
                  </a:moveTo>
                  <a:cubicBezTo>
                    <a:pt x="20352" y="7958"/>
                    <a:pt x="21972" y="12631"/>
                    <a:pt x="19555" y="16170"/>
                  </a:cubicBezTo>
                  <a:cubicBezTo>
                    <a:pt x="18210" y="18139"/>
                    <a:pt x="15803" y="18979"/>
                    <a:pt x="13407" y="19152"/>
                  </a:cubicBezTo>
                  <a:cubicBezTo>
                    <a:pt x="13298" y="19187"/>
                    <a:pt x="13182" y="19216"/>
                    <a:pt x="13050" y="19219"/>
                  </a:cubicBezTo>
                  <a:cubicBezTo>
                    <a:pt x="12690" y="19237"/>
                    <a:pt x="12335" y="19247"/>
                    <a:pt x="11981" y="19247"/>
                  </a:cubicBezTo>
                  <a:cubicBezTo>
                    <a:pt x="11851" y="19307"/>
                    <a:pt x="11695" y="19343"/>
                    <a:pt x="11516" y="19343"/>
                  </a:cubicBezTo>
                  <a:lnTo>
                    <a:pt x="11459" y="19343"/>
                  </a:lnTo>
                  <a:cubicBezTo>
                    <a:pt x="11159" y="19332"/>
                    <a:pt x="10869" y="19293"/>
                    <a:pt x="10584" y="19233"/>
                  </a:cubicBezTo>
                  <a:cubicBezTo>
                    <a:pt x="10542" y="19237"/>
                    <a:pt x="10499" y="19237"/>
                    <a:pt x="10457" y="19237"/>
                  </a:cubicBezTo>
                  <a:cubicBezTo>
                    <a:pt x="10242" y="19237"/>
                    <a:pt x="10037" y="19212"/>
                    <a:pt x="9839" y="19163"/>
                  </a:cubicBezTo>
                  <a:cubicBezTo>
                    <a:pt x="9419" y="19159"/>
                    <a:pt x="8996" y="19124"/>
                    <a:pt x="8569" y="19039"/>
                  </a:cubicBezTo>
                  <a:cubicBezTo>
                    <a:pt x="7393" y="18806"/>
                    <a:pt x="6229" y="18337"/>
                    <a:pt x="5188" y="17758"/>
                  </a:cubicBezTo>
                  <a:cubicBezTo>
                    <a:pt x="3251" y="16675"/>
                    <a:pt x="1684" y="14913"/>
                    <a:pt x="2086" y="12775"/>
                  </a:cubicBezTo>
                  <a:cubicBezTo>
                    <a:pt x="1981" y="12115"/>
                    <a:pt x="2047" y="11385"/>
                    <a:pt x="2181" y="10700"/>
                  </a:cubicBezTo>
                  <a:cubicBezTo>
                    <a:pt x="2199" y="10530"/>
                    <a:pt x="2230" y="10365"/>
                    <a:pt x="2266" y="10203"/>
                  </a:cubicBezTo>
                  <a:cubicBezTo>
                    <a:pt x="2284" y="9864"/>
                    <a:pt x="2365" y="9525"/>
                    <a:pt x="2492" y="9211"/>
                  </a:cubicBezTo>
                  <a:cubicBezTo>
                    <a:pt x="2683" y="7714"/>
                    <a:pt x="3399" y="6367"/>
                    <a:pt x="4281" y="5131"/>
                  </a:cubicBezTo>
                  <a:lnTo>
                    <a:pt x="4281" y="5131"/>
                  </a:lnTo>
                  <a:lnTo>
                    <a:pt x="3010" y="5728"/>
                  </a:lnTo>
                  <a:cubicBezTo>
                    <a:pt x="2735" y="6225"/>
                    <a:pt x="2450" y="6733"/>
                    <a:pt x="2129" y="7242"/>
                  </a:cubicBezTo>
                  <a:cubicBezTo>
                    <a:pt x="795" y="9356"/>
                    <a:pt x="0" y="13037"/>
                    <a:pt x="385" y="14846"/>
                  </a:cubicBezTo>
                  <a:cubicBezTo>
                    <a:pt x="724" y="16435"/>
                    <a:pt x="1324" y="17652"/>
                    <a:pt x="2111" y="18577"/>
                  </a:cubicBezTo>
                  <a:lnTo>
                    <a:pt x="2111" y="18581"/>
                  </a:lnTo>
                  <a:cubicBezTo>
                    <a:pt x="3854" y="20630"/>
                    <a:pt x="6501" y="21277"/>
                    <a:pt x="9232" y="21474"/>
                  </a:cubicBezTo>
                  <a:cubicBezTo>
                    <a:pt x="10185" y="21541"/>
                    <a:pt x="11152" y="21555"/>
                    <a:pt x="12091" y="21555"/>
                  </a:cubicBezTo>
                  <a:cubicBezTo>
                    <a:pt x="12804" y="21555"/>
                    <a:pt x="13527" y="21545"/>
                    <a:pt x="14250" y="21499"/>
                  </a:cubicBezTo>
                  <a:cubicBezTo>
                    <a:pt x="16332" y="21371"/>
                    <a:pt x="18383" y="20977"/>
                    <a:pt x="20000" y="19861"/>
                  </a:cubicBezTo>
                  <a:cubicBezTo>
                    <a:pt x="21626" y="18743"/>
                    <a:pt x="22816" y="16890"/>
                    <a:pt x="23158" y="13845"/>
                  </a:cubicBezTo>
                  <a:cubicBezTo>
                    <a:pt x="23232" y="13167"/>
                    <a:pt x="22917" y="11014"/>
                    <a:pt x="22215" y="9066"/>
                  </a:cubicBezTo>
                  <a:cubicBezTo>
                    <a:pt x="21951" y="8325"/>
                    <a:pt x="21630" y="7613"/>
                    <a:pt x="21252" y="7023"/>
                  </a:cubicBezTo>
                  <a:cubicBezTo>
                    <a:pt x="20977" y="6589"/>
                    <a:pt x="20719" y="6158"/>
                    <a:pt x="20472" y="5735"/>
                  </a:cubicBezTo>
                  <a:lnTo>
                    <a:pt x="18256" y="4694"/>
                  </a:lnTo>
                  <a:close/>
                </a:path>
              </a:pathLst>
            </a:custGeom>
            <a:solidFill>
              <a:srgbClr val="ED8F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61"/>
            <p:cNvSpPr/>
            <p:nvPr/>
          </p:nvSpPr>
          <p:spPr>
            <a:xfrm>
              <a:off x="2039105" y="3267761"/>
              <a:ext cx="323066" cy="244452"/>
            </a:xfrm>
            <a:custGeom>
              <a:avLst/>
              <a:gdLst/>
              <a:ahLst/>
              <a:cxnLst/>
              <a:rect l="l" t="t" r="r" b="b"/>
              <a:pathLst>
                <a:path w="5930" h="4487" extrusionOk="0">
                  <a:moveTo>
                    <a:pt x="855" y="1"/>
                  </a:moveTo>
                  <a:cubicBezTo>
                    <a:pt x="326" y="477"/>
                    <a:pt x="1" y="1119"/>
                    <a:pt x="1" y="1826"/>
                  </a:cubicBezTo>
                  <a:cubicBezTo>
                    <a:pt x="1" y="3297"/>
                    <a:pt x="1409" y="4486"/>
                    <a:pt x="3145" y="4486"/>
                  </a:cubicBezTo>
                  <a:cubicBezTo>
                    <a:pt x="4352" y="4486"/>
                    <a:pt x="5400" y="3911"/>
                    <a:pt x="5929" y="3067"/>
                  </a:cubicBezTo>
                  <a:cubicBezTo>
                    <a:pt x="5400" y="3911"/>
                    <a:pt x="4352" y="4486"/>
                    <a:pt x="3145" y="4486"/>
                  </a:cubicBezTo>
                  <a:cubicBezTo>
                    <a:pt x="1409" y="4486"/>
                    <a:pt x="1" y="3297"/>
                    <a:pt x="1" y="1826"/>
                  </a:cubicBezTo>
                  <a:cubicBezTo>
                    <a:pt x="1" y="1119"/>
                    <a:pt x="326" y="477"/>
                    <a:pt x="855" y="1"/>
                  </a:cubicBezTo>
                  <a:close/>
                </a:path>
              </a:pathLst>
            </a:custGeom>
            <a:solidFill>
              <a:srgbClr val="DB8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61"/>
            <p:cNvSpPr/>
            <p:nvPr/>
          </p:nvSpPr>
          <p:spPr>
            <a:xfrm>
              <a:off x="1871848" y="3250273"/>
              <a:ext cx="99480" cy="99426"/>
            </a:xfrm>
            <a:custGeom>
              <a:avLst/>
              <a:gdLst/>
              <a:ahLst/>
              <a:cxnLst/>
              <a:rect l="l" t="t" r="r" b="b"/>
              <a:pathLst>
                <a:path w="1826" h="1825" extrusionOk="0">
                  <a:moveTo>
                    <a:pt x="915" y="1"/>
                  </a:moveTo>
                  <a:cubicBezTo>
                    <a:pt x="410" y="1"/>
                    <a:pt x="0" y="406"/>
                    <a:pt x="0" y="911"/>
                  </a:cubicBezTo>
                  <a:cubicBezTo>
                    <a:pt x="0" y="1416"/>
                    <a:pt x="410" y="1825"/>
                    <a:pt x="915" y="1825"/>
                  </a:cubicBezTo>
                  <a:cubicBezTo>
                    <a:pt x="1416" y="1825"/>
                    <a:pt x="1826" y="1416"/>
                    <a:pt x="1826" y="911"/>
                  </a:cubicBezTo>
                  <a:cubicBezTo>
                    <a:pt x="1826" y="406"/>
                    <a:pt x="1416" y="1"/>
                    <a:pt x="915" y="1"/>
                  </a:cubicBezTo>
                  <a:close/>
                </a:path>
              </a:pathLst>
            </a:custGeom>
            <a:solidFill>
              <a:srgbClr val="63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61"/>
            <p:cNvSpPr/>
            <p:nvPr/>
          </p:nvSpPr>
          <p:spPr>
            <a:xfrm>
              <a:off x="2430931" y="3250273"/>
              <a:ext cx="99480" cy="99426"/>
            </a:xfrm>
            <a:custGeom>
              <a:avLst/>
              <a:gdLst/>
              <a:ahLst/>
              <a:cxnLst/>
              <a:rect l="l" t="t" r="r" b="b"/>
              <a:pathLst>
                <a:path w="1826" h="1825" extrusionOk="0">
                  <a:moveTo>
                    <a:pt x="915" y="1"/>
                  </a:moveTo>
                  <a:cubicBezTo>
                    <a:pt x="410" y="1"/>
                    <a:pt x="1" y="406"/>
                    <a:pt x="1" y="911"/>
                  </a:cubicBezTo>
                  <a:cubicBezTo>
                    <a:pt x="1" y="1416"/>
                    <a:pt x="410" y="1825"/>
                    <a:pt x="915" y="1825"/>
                  </a:cubicBezTo>
                  <a:cubicBezTo>
                    <a:pt x="1416" y="1825"/>
                    <a:pt x="1825" y="1416"/>
                    <a:pt x="1825" y="911"/>
                  </a:cubicBezTo>
                  <a:cubicBezTo>
                    <a:pt x="1825" y="406"/>
                    <a:pt x="1416" y="1"/>
                    <a:pt x="915" y="1"/>
                  </a:cubicBezTo>
                  <a:close/>
                </a:path>
              </a:pathLst>
            </a:custGeom>
            <a:solidFill>
              <a:srgbClr val="63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61"/>
            <p:cNvSpPr/>
            <p:nvPr/>
          </p:nvSpPr>
          <p:spPr>
            <a:xfrm>
              <a:off x="1604239" y="2692225"/>
              <a:ext cx="352268" cy="351668"/>
            </a:xfrm>
            <a:custGeom>
              <a:avLst/>
              <a:gdLst/>
              <a:ahLst/>
              <a:cxnLst/>
              <a:rect l="l" t="t" r="r" b="b"/>
              <a:pathLst>
                <a:path w="6466" h="6455" extrusionOk="0">
                  <a:moveTo>
                    <a:pt x="1807" y="1"/>
                  </a:moveTo>
                  <a:cubicBezTo>
                    <a:pt x="1394" y="1"/>
                    <a:pt x="1153" y="170"/>
                    <a:pt x="939" y="642"/>
                  </a:cubicBezTo>
                  <a:cubicBezTo>
                    <a:pt x="307" y="2230"/>
                    <a:pt x="63" y="3857"/>
                    <a:pt x="14" y="5525"/>
                  </a:cubicBezTo>
                  <a:cubicBezTo>
                    <a:pt x="0" y="6088"/>
                    <a:pt x="313" y="6455"/>
                    <a:pt x="725" y="6455"/>
                  </a:cubicBezTo>
                  <a:cubicBezTo>
                    <a:pt x="835" y="6455"/>
                    <a:pt x="953" y="6428"/>
                    <a:pt x="1073" y="6372"/>
                  </a:cubicBezTo>
                  <a:lnTo>
                    <a:pt x="5598" y="4245"/>
                  </a:lnTo>
                  <a:cubicBezTo>
                    <a:pt x="6102" y="4005"/>
                    <a:pt x="6466" y="3073"/>
                    <a:pt x="6028" y="2723"/>
                  </a:cubicBezTo>
                  <a:cubicBezTo>
                    <a:pt x="5516" y="1223"/>
                    <a:pt x="4065" y="394"/>
                    <a:pt x="2283" y="52"/>
                  </a:cubicBezTo>
                  <a:cubicBezTo>
                    <a:pt x="2102" y="20"/>
                    <a:pt x="1945" y="1"/>
                    <a:pt x="1807" y="1"/>
                  </a:cubicBezTo>
                  <a:close/>
                </a:path>
              </a:pathLst>
            </a:custGeom>
            <a:solidFill>
              <a:srgbClr val="FF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61"/>
            <p:cNvSpPr/>
            <p:nvPr/>
          </p:nvSpPr>
          <p:spPr>
            <a:xfrm>
              <a:off x="2464981" y="2692225"/>
              <a:ext cx="352268" cy="351668"/>
            </a:xfrm>
            <a:custGeom>
              <a:avLst/>
              <a:gdLst/>
              <a:ahLst/>
              <a:cxnLst/>
              <a:rect l="l" t="t" r="r" b="b"/>
              <a:pathLst>
                <a:path w="6466" h="6455" extrusionOk="0">
                  <a:moveTo>
                    <a:pt x="4658" y="1"/>
                  </a:moveTo>
                  <a:cubicBezTo>
                    <a:pt x="4521" y="1"/>
                    <a:pt x="4364" y="20"/>
                    <a:pt x="4182" y="52"/>
                  </a:cubicBezTo>
                  <a:cubicBezTo>
                    <a:pt x="2404" y="394"/>
                    <a:pt x="954" y="1223"/>
                    <a:pt x="438" y="2723"/>
                  </a:cubicBezTo>
                  <a:cubicBezTo>
                    <a:pt x="1" y="3073"/>
                    <a:pt x="368" y="4005"/>
                    <a:pt x="873" y="4245"/>
                  </a:cubicBezTo>
                  <a:lnTo>
                    <a:pt x="5393" y="6372"/>
                  </a:lnTo>
                  <a:cubicBezTo>
                    <a:pt x="5513" y="6428"/>
                    <a:pt x="5630" y="6455"/>
                    <a:pt x="5741" y="6455"/>
                  </a:cubicBezTo>
                  <a:cubicBezTo>
                    <a:pt x="6152" y="6455"/>
                    <a:pt x="6465" y="6088"/>
                    <a:pt x="6451" y="5525"/>
                  </a:cubicBezTo>
                  <a:cubicBezTo>
                    <a:pt x="6406" y="3857"/>
                    <a:pt x="6163" y="2230"/>
                    <a:pt x="5531" y="642"/>
                  </a:cubicBezTo>
                  <a:cubicBezTo>
                    <a:pt x="5313" y="170"/>
                    <a:pt x="5072" y="1"/>
                    <a:pt x="4658" y="1"/>
                  </a:cubicBezTo>
                  <a:close/>
                </a:path>
              </a:pathLst>
            </a:custGeom>
            <a:solidFill>
              <a:srgbClr val="FF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61"/>
            <p:cNvSpPr/>
            <p:nvPr/>
          </p:nvSpPr>
          <p:spPr>
            <a:xfrm>
              <a:off x="1605001" y="2727147"/>
              <a:ext cx="50448" cy="281553"/>
            </a:xfrm>
            <a:custGeom>
              <a:avLst/>
              <a:gdLst/>
              <a:ahLst/>
              <a:cxnLst/>
              <a:rect l="l" t="t" r="r" b="b"/>
              <a:pathLst>
                <a:path w="926" h="5168" extrusionOk="0">
                  <a:moveTo>
                    <a:pt x="925" y="1"/>
                  </a:moveTo>
                  <a:cubicBezTo>
                    <a:pt x="290" y="1592"/>
                    <a:pt x="46" y="3216"/>
                    <a:pt x="0" y="4884"/>
                  </a:cubicBezTo>
                  <a:cubicBezTo>
                    <a:pt x="49" y="3216"/>
                    <a:pt x="293" y="1589"/>
                    <a:pt x="925" y="1"/>
                  </a:cubicBezTo>
                  <a:close/>
                  <a:moveTo>
                    <a:pt x="0" y="4885"/>
                  </a:moveTo>
                  <a:cubicBezTo>
                    <a:pt x="0" y="4987"/>
                    <a:pt x="7" y="5079"/>
                    <a:pt x="25" y="5167"/>
                  </a:cubicBezTo>
                  <a:cubicBezTo>
                    <a:pt x="7" y="5079"/>
                    <a:pt x="0" y="4984"/>
                    <a:pt x="0" y="488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61"/>
            <p:cNvSpPr/>
            <p:nvPr/>
          </p:nvSpPr>
          <p:spPr>
            <a:xfrm>
              <a:off x="1605001" y="2692334"/>
              <a:ext cx="323230" cy="349598"/>
            </a:xfrm>
            <a:custGeom>
              <a:avLst/>
              <a:gdLst/>
              <a:ahLst/>
              <a:cxnLst/>
              <a:rect l="l" t="t" r="r" b="b"/>
              <a:pathLst>
                <a:path w="5933" h="6417" extrusionOk="0">
                  <a:moveTo>
                    <a:pt x="1790" y="1"/>
                  </a:moveTo>
                  <a:cubicBezTo>
                    <a:pt x="1553" y="1"/>
                    <a:pt x="1373" y="57"/>
                    <a:pt x="1222" y="195"/>
                  </a:cubicBezTo>
                  <a:cubicBezTo>
                    <a:pt x="1108" y="297"/>
                    <a:pt x="1013" y="441"/>
                    <a:pt x="925" y="640"/>
                  </a:cubicBezTo>
                  <a:cubicBezTo>
                    <a:pt x="293" y="2228"/>
                    <a:pt x="49" y="3855"/>
                    <a:pt x="0" y="5523"/>
                  </a:cubicBezTo>
                  <a:cubicBezTo>
                    <a:pt x="0" y="5622"/>
                    <a:pt x="7" y="5718"/>
                    <a:pt x="25" y="5806"/>
                  </a:cubicBezTo>
                  <a:cubicBezTo>
                    <a:pt x="85" y="6120"/>
                    <a:pt x="269" y="6339"/>
                    <a:pt x="505" y="6417"/>
                  </a:cubicBezTo>
                  <a:cubicBezTo>
                    <a:pt x="442" y="6285"/>
                    <a:pt x="399" y="6141"/>
                    <a:pt x="378" y="5975"/>
                  </a:cubicBezTo>
                  <a:cubicBezTo>
                    <a:pt x="209" y="4532"/>
                    <a:pt x="681" y="2156"/>
                    <a:pt x="1973" y="1384"/>
                  </a:cubicBezTo>
                  <a:cubicBezTo>
                    <a:pt x="2284" y="1197"/>
                    <a:pt x="2590" y="1123"/>
                    <a:pt x="2898" y="1123"/>
                  </a:cubicBezTo>
                  <a:cubicBezTo>
                    <a:pt x="3950" y="1123"/>
                    <a:pt x="4983" y="2016"/>
                    <a:pt x="5932" y="2513"/>
                  </a:cubicBezTo>
                  <a:cubicBezTo>
                    <a:pt x="5357" y="1148"/>
                    <a:pt x="3963" y="374"/>
                    <a:pt x="2269" y="53"/>
                  </a:cubicBezTo>
                  <a:cubicBezTo>
                    <a:pt x="2086" y="18"/>
                    <a:pt x="1931" y="1"/>
                    <a:pt x="1790" y="1"/>
                  </a:cubicBezTo>
                  <a:close/>
                </a:path>
              </a:pathLst>
            </a:custGeom>
            <a:solidFill>
              <a:srgbClr val="FF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61"/>
            <p:cNvSpPr/>
            <p:nvPr/>
          </p:nvSpPr>
          <p:spPr>
            <a:xfrm>
              <a:off x="2522677" y="2692334"/>
              <a:ext cx="204790" cy="89293"/>
            </a:xfrm>
            <a:custGeom>
              <a:avLst/>
              <a:gdLst/>
              <a:ahLst/>
              <a:cxnLst/>
              <a:rect l="l" t="t" r="r" b="b"/>
              <a:pathLst>
                <a:path w="3759" h="1639" extrusionOk="0">
                  <a:moveTo>
                    <a:pt x="3604" y="1"/>
                  </a:moveTo>
                  <a:cubicBezTo>
                    <a:pt x="3466" y="1"/>
                    <a:pt x="3307" y="18"/>
                    <a:pt x="3123" y="50"/>
                  </a:cubicBezTo>
                  <a:cubicBezTo>
                    <a:pt x="1832" y="297"/>
                    <a:pt x="713" y="806"/>
                    <a:pt x="1" y="1638"/>
                  </a:cubicBezTo>
                  <a:lnTo>
                    <a:pt x="1" y="1638"/>
                  </a:lnTo>
                  <a:cubicBezTo>
                    <a:pt x="713" y="806"/>
                    <a:pt x="1832" y="297"/>
                    <a:pt x="3123" y="50"/>
                  </a:cubicBezTo>
                  <a:cubicBezTo>
                    <a:pt x="3307" y="18"/>
                    <a:pt x="3466" y="1"/>
                    <a:pt x="3604" y="1"/>
                  </a:cubicBezTo>
                  <a:cubicBezTo>
                    <a:pt x="3656" y="1"/>
                    <a:pt x="3710" y="4"/>
                    <a:pt x="3759" y="8"/>
                  </a:cubicBezTo>
                  <a:cubicBezTo>
                    <a:pt x="3710" y="4"/>
                    <a:pt x="3656" y="1"/>
                    <a:pt x="3604" y="1"/>
                  </a:cubicBezTo>
                  <a:close/>
                </a:path>
              </a:pathLst>
            </a:custGeom>
            <a:solidFill>
              <a:srgbClr val="EDE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61"/>
            <p:cNvSpPr/>
            <p:nvPr/>
          </p:nvSpPr>
          <p:spPr>
            <a:xfrm>
              <a:off x="2522677" y="2781574"/>
              <a:ext cx="54" cy="54"/>
            </a:xfrm>
            <a:custGeom>
              <a:avLst/>
              <a:gdLst/>
              <a:ahLst/>
              <a:cxnLst/>
              <a:rect l="l" t="t" r="r" b="b"/>
              <a:pathLst>
                <a:path w="1" h="1" extrusionOk="0">
                  <a:moveTo>
                    <a:pt x="1" y="0"/>
                  </a:moveTo>
                  <a:lnTo>
                    <a:pt x="1" y="0"/>
                  </a:lnTo>
                  <a:lnTo>
                    <a:pt x="1" y="0"/>
                  </a:lnTo>
                  <a:lnTo>
                    <a:pt x="1" y="0"/>
                  </a:lnTo>
                  <a:close/>
                </a:path>
              </a:pathLst>
            </a:custGeom>
            <a:solidFill>
              <a:srgbClr val="DCD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61"/>
            <p:cNvSpPr/>
            <p:nvPr/>
          </p:nvSpPr>
          <p:spPr>
            <a:xfrm>
              <a:off x="2487863" y="2781574"/>
              <a:ext cx="34867" cy="59819"/>
            </a:xfrm>
            <a:custGeom>
              <a:avLst/>
              <a:gdLst/>
              <a:ahLst/>
              <a:cxnLst/>
              <a:rect l="l" t="t" r="r" b="b"/>
              <a:pathLst>
                <a:path w="640" h="1098" extrusionOk="0">
                  <a:moveTo>
                    <a:pt x="640" y="0"/>
                  </a:moveTo>
                  <a:cubicBezTo>
                    <a:pt x="371" y="311"/>
                    <a:pt x="159" y="674"/>
                    <a:pt x="18" y="1083"/>
                  </a:cubicBezTo>
                  <a:cubicBezTo>
                    <a:pt x="11" y="1087"/>
                    <a:pt x="4" y="1094"/>
                    <a:pt x="0" y="1098"/>
                  </a:cubicBezTo>
                  <a:cubicBezTo>
                    <a:pt x="4" y="1094"/>
                    <a:pt x="11" y="1087"/>
                    <a:pt x="18" y="1083"/>
                  </a:cubicBezTo>
                  <a:cubicBezTo>
                    <a:pt x="159" y="674"/>
                    <a:pt x="371" y="311"/>
                    <a:pt x="640" y="0"/>
                  </a:cubicBezTo>
                  <a:close/>
                </a:path>
              </a:pathLst>
            </a:custGeom>
            <a:solidFill>
              <a:srgbClr val="DC8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61"/>
            <p:cNvSpPr/>
            <p:nvPr/>
          </p:nvSpPr>
          <p:spPr>
            <a:xfrm>
              <a:off x="2768930" y="2734066"/>
              <a:ext cx="47180" cy="247884"/>
            </a:xfrm>
            <a:custGeom>
              <a:avLst/>
              <a:gdLst/>
              <a:ahLst/>
              <a:cxnLst/>
              <a:rect l="l" t="t" r="r" b="b"/>
              <a:pathLst>
                <a:path w="866" h="4550" extrusionOk="0">
                  <a:moveTo>
                    <a:pt x="1" y="1"/>
                  </a:moveTo>
                  <a:cubicBezTo>
                    <a:pt x="569" y="1483"/>
                    <a:pt x="806" y="2996"/>
                    <a:pt x="866" y="4550"/>
                  </a:cubicBezTo>
                  <a:cubicBezTo>
                    <a:pt x="806" y="2996"/>
                    <a:pt x="569" y="1483"/>
                    <a:pt x="1" y="1"/>
                  </a:cubicBezTo>
                  <a:close/>
                </a:path>
              </a:pathLst>
            </a:custGeom>
            <a:solidFill>
              <a:srgbClr val="EDE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61"/>
            <p:cNvSpPr/>
            <p:nvPr/>
          </p:nvSpPr>
          <p:spPr>
            <a:xfrm>
              <a:off x="2479201" y="2692334"/>
              <a:ext cx="337722" cy="336686"/>
            </a:xfrm>
            <a:custGeom>
              <a:avLst/>
              <a:gdLst/>
              <a:ahLst/>
              <a:cxnLst/>
              <a:rect l="l" t="t" r="r" b="b"/>
              <a:pathLst>
                <a:path w="6199" h="6180" extrusionOk="0">
                  <a:moveTo>
                    <a:pt x="4402" y="1"/>
                  </a:moveTo>
                  <a:cubicBezTo>
                    <a:pt x="4264" y="1"/>
                    <a:pt x="4105" y="18"/>
                    <a:pt x="3921" y="50"/>
                  </a:cubicBezTo>
                  <a:cubicBezTo>
                    <a:pt x="2630" y="297"/>
                    <a:pt x="1511" y="806"/>
                    <a:pt x="799" y="1638"/>
                  </a:cubicBezTo>
                  <a:cubicBezTo>
                    <a:pt x="530" y="1949"/>
                    <a:pt x="318" y="2312"/>
                    <a:pt x="177" y="2721"/>
                  </a:cubicBezTo>
                  <a:cubicBezTo>
                    <a:pt x="170" y="2725"/>
                    <a:pt x="163" y="2732"/>
                    <a:pt x="159" y="2736"/>
                  </a:cubicBezTo>
                  <a:cubicBezTo>
                    <a:pt x="71" y="2813"/>
                    <a:pt x="22" y="2915"/>
                    <a:pt x="1" y="3029"/>
                  </a:cubicBezTo>
                  <a:cubicBezTo>
                    <a:pt x="291" y="2651"/>
                    <a:pt x="678" y="2361"/>
                    <a:pt x="1112" y="2167"/>
                  </a:cubicBezTo>
                  <a:cubicBezTo>
                    <a:pt x="1850" y="1708"/>
                    <a:pt x="2669" y="1200"/>
                    <a:pt x="3456" y="1200"/>
                  </a:cubicBezTo>
                  <a:cubicBezTo>
                    <a:pt x="3893" y="1200"/>
                    <a:pt x="4317" y="1359"/>
                    <a:pt x="4712" y="1772"/>
                  </a:cubicBezTo>
                  <a:cubicBezTo>
                    <a:pt x="5686" y="2809"/>
                    <a:pt x="5933" y="4757"/>
                    <a:pt x="6007" y="6180"/>
                  </a:cubicBezTo>
                  <a:cubicBezTo>
                    <a:pt x="6127" y="6021"/>
                    <a:pt x="6198" y="5795"/>
                    <a:pt x="6190" y="5523"/>
                  </a:cubicBezTo>
                  <a:cubicBezTo>
                    <a:pt x="6187" y="5453"/>
                    <a:pt x="6187" y="5386"/>
                    <a:pt x="6184" y="5316"/>
                  </a:cubicBezTo>
                  <a:cubicBezTo>
                    <a:pt x="6124" y="3762"/>
                    <a:pt x="5887" y="2249"/>
                    <a:pt x="5319" y="767"/>
                  </a:cubicBezTo>
                  <a:cubicBezTo>
                    <a:pt x="5301" y="724"/>
                    <a:pt x="5283" y="682"/>
                    <a:pt x="5270" y="640"/>
                  </a:cubicBezTo>
                  <a:cubicBezTo>
                    <a:pt x="5083" y="230"/>
                    <a:pt x="4878" y="50"/>
                    <a:pt x="4557" y="8"/>
                  </a:cubicBezTo>
                  <a:cubicBezTo>
                    <a:pt x="4508" y="4"/>
                    <a:pt x="4454" y="1"/>
                    <a:pt x="4402" y="1"/>
                  </a:cubicBezTo>
                  <a:close/>
                </a:path>
              </a:pathLst>
            </a:custGeom>
            <a:solidFill>
              <a:srgbClr val="ED8F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61"/>
            <p:cNvSpPr/>
            <p:nvPr/>
          </p:nvSpPr>
          <p:spPr>
            <a:xfrm>
              <a:off x="2151989" y="3332157"/>
              <a:ext cx="6211" cy="490"/>
            </a:xfrm>
            <a:custGeom>
              <a:avLst/>
              <a:gdLst/>
              <a:ahLst/>
              <a:cxnLst/>
              <a:rect l="l" t="t" r="r" b="b"/>
              <a:pathLst>
                <a:path w="114" h="9" extrusionOk="0">
                  <a:moveTo>
                    <a:pt x="57" y="1"/>
                  </a:moveTo>
                  <a:cubicBezTo>
                    <a:pt x="36" y="1"/>
                    <a:pt x="18" y="4"/>
                    <a:pt x="0" y="9"/>
                  </a:cubicBezTo>
                  <a:cubicBezTo>
                    <a:pt x="18" y="4"/>
                    <a:pt x="36" y="1"/>
                    <a:pt x="57" y="1"/>
                  </a:cubicBezTo>
                  <a:cubicBezTo>
                    <a:pt x="75" y="1"/>
                    <a:pt x="96" y="4"/>
                    <a:pt x="114" y="9"/>
                  </a:cubicBezTo>
                  <a:cubicBezTo>
                    <a:pt x="96" y="4"/>
                    <a:pt x="75" y="1"/>
                    <a:pt x="57" y="1"/>
                  </a:cubicBezTo>
                  <a:close/>
                </a:path>
              </a:pathLst>
            </a:custGeom>
            <a:solidFill>
              <a:srgbClr val="EDA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61"/>
            <p:cNvSpPr/>
            <p:nvPr/>
          </p:nvSpPr>
          <p:spPr>
            <a:xfrm>
              <a:off x="1915651" y="2836926"/>
              <a:ext cx="422274" cy="253822"/>
            </a:xfrm>
            <a:custGeom>
              <a:avLst/>
              <a:gdLst/>
              <a:ahLst/>
              <a:cxnLst/>
              <a:rect l="l" t="t" r="r" b="b"/>
              <a:pathLst>
                <a:path w="7751" h="4659" extrusionOk="0">
                  <a:moveTo>
                    <a:pt x="4211" y="0"/>
                  </a:moveTo>
                  <a:cubicBezTo>
                    <a:pt x="2574" y="18"/>
                    <a:pt x="1" y="858"/>
                    <a:pt x="224" y="2961"/>
                  </a:cubicBezTo>
                  <a:cubicBezTo>
                    <a:pt x="365" y="4330"/>
                    <a:pt x="1752" y="4659"/>
                    <a:pt x="3160" y="4659"/>
                  </a:cubicBezTo>
                  <a:cubicBezTo>
                    <a:pt x="4099" y="4659"/>
                    <a:pt x="5048" y="4511"/>
                    <a:pt x="5648" y="4433"/>
                  </a:cubicBezTo>
                  <a:cubicBezTo>
                    <a:pt x="6558" y="4309"/>
                    <a:pt x="7430" y="3890"/>
                    <a:pt x="7592" y="2895"/>
                  </a:cubicBezTo>
                  <a:cubicBezTo>
                    <a:pt x="7751" y="1924"/>
                    <a:pt x="7115" y="1052"/>
                    <a:pt x="6304" y="587"/>
                  </a:cubicBezTo>
                  <a:cubicBezTo>
                    <a:pt x="5874" y="339"/>
                    <a:pt x="5327" y="184"/>
                    <a:pt x="4748" y="124"/>
                  </a:cubicBezTo>
                  <a:cubicBezTo>
                    <a:pt x="4603" y="46"/>
                    <a:pt x="4431" y="0"/>
                    <a:pt x="4229" y="0"/>
                  </a:cubicBezTo>
                  <a:close/>
                </a:path>
              </a:pathLst>
            </a:custGeom>
            <a:solidFill>
              <a:srgbClr val="FFB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61"/>
            <p:cNvSpPr/>
            <p:nvPr/>
          </p:nvSpPr>
          <p:spPr>
            <a:xfrm>
              <a:off x="2333247" y="2883235"/>
              <a:ext cx="182562" cy="169487"/>
            </a:xfrm>
            <a:custGeom>
              <a:avLst/>
              <a:gdLst/>
              <a:ahLst/>
              <a:cxnLst/>
              <a:rect l="l" t="t" r="r" b="b"/>
              <a:pathLst>
                <a:path w="3351" h="3111" extrusionOk="0">
                  <a:moveTo>
                    <a:pt x="1243" y="1"/>
                  </a:moveTo>
                  <a:cubicBezTo>
                    <a:pt x="598" y="1"/>
                    <a:pt x="1" y="788"/>
                    <a:pt x="245" y="1402"/>
                  </a:cubicBezTo>
                  <a:cubicBezTo>
                    <a:pt x="276" y="1486"/>
                    <a:pt x="312" y="1568"/>
                    <a:pt x="351" y="1649"/>
                  </a:cubicBezTo>
                  <a:cubicBezTo>
                    <a:pt x="365" y="2012"/>
                    <a:pt x="559" y="2355"/>
                    <a:pt x="869" y="2545"/>
                  </a:cubicBezTo>
                  <a:cubicBezTo>
                    <a:pt x="944" y="2644"/>
                    <a:pt x="1035" y="2726"/>
                    <a:pt x="1155" y="2796"/>
                  </a:cubicBezTo>
                  <a:cubicBezTo>
                    <a:pt x="1286" y="2874"/>
                    <a:pt x="1452" y="2926"/>
                    <a:pt x="1621" y="2941"/>
                  </a:cubicBezTo>
                  <a:cubicBezTo>
                    <a:pt x="1716" y="2986"/>
                    <a:pt x="1812" y="3025"/>
                    <a:pt x="1911" y="3064"/>
                  </a:cubicBezTo>
                  <a:cubicBezTo>
                    <a:pt x="1991" y="3096"/>
                    <a:pt x="2080" y="3110"/>
                    <a:pt x="2168" y="3110"/>
                  </a:cubicBezTo>
                  <a:cubicBezTo>
                    <a:pt x="2330" y="3110"/>
                    <a:pt x="2496" y="3068"/>
                    <a:pt x="2631" y="3008"/>
                  </a:cubicBezTo>
                  <a:cubicBezTo>
                    <a:pt x="2842" y="2919"/>
                    <a:pt x="3050" y="2768"/>
                    <a:pt x="3160" y="2556"/>
                  </a:cubicBezTo>
                  <a:cubicBezTo>
                    <a:pt x="3351" y="2200"/>
                    <a:pt x="3343" y="1797"/>
                    <a:pt x="3160" y="1458"/>
                  </a:cubicBezTo>
                  <a:cubicBezTo>
                    <a:pt x="3075" y="1120"/>
                    <a:pt x="2859" y="763"/>
                    <a:pt x="2602" y="541"/>
                  </a:cubicBezTo>
                  <a:cubicBezTo>
                    <a:pt x="2217" y="206"/>
                    <a:pt x="1815" y="47"/>
                    <a:pt x="1310" y="4"/>
                  </a:cubicBezTo>
                  <a:cubicBezTo>
                    <a:pt x="1289" y="1"/>
                    <a:pt x="1265" y="1"/>
                    <a:pt x="1243" y="1"/>
                  </a:cubicBezTo>
                  <a:close/>
                </a:path>
              </a:pathLst>
            </a:custGeom>
            <a:solidFill>
              <a:srgbClr val="FFB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61"/>
            <p:cNvSpPr/>
            <p:nvPr/>
          </p:nvSpPr>
          <p:spPr>
            <a:xfrm>
              <a:off x="1673647" y="2818294"/>
              <a:ext cx="116751" cy="110594"/>
            </a:xfrm>
            <a:custGeom>
              <a:avLst/>
              <a:gdLst/>
              <a:ahLst/>
              <a:cxnLst/>
              <a:rect l="l" t="t" r="r" b="b"/>
              <a:pathLst>
                <a:path w="2143" h="2030" extrusionOk="0">
                  <a:moveTo>
                    <a:pt x="1701" y="0"/>
                  </a:moveTo>
                  <a:cubicBezTo>
                    <a:pt x="1504" y="21"/>
                    <a:pt x="1285" y="35"/>
                    <a:pt x="1105" y="131"/>
                  </a:cubicBezTo>
                  <a:cubicBezTo>
                    <a:pt x="928" y="219"/>
                    <a:pt x="766" y="364"/>
                    <a:pt x="621" y="494"/>
                  </a:cubicBezTo>
                  <a:cubicBezTo>
                    <a:pt x="314" y="780"/>
                    <a:pt x="1" y="1136"/>
                    <a:pt x="57" y="1581"/>
                  </a:cubicBezTo>
                  <a:cubicBezTo>
                    <a:pt x="89" y="1839"/>
                    <a:pt x="276" y="2030"/>
                    <a:pt x="505" y="2030"/>
                  </a:cubicBezTo>
                  <a:cubicBezTo>
                    <a:pt x="579" y="2030"/>
                    <a:pt x="653" y="2012"/>
                    <a:pt x="734" y="1969"/>
                  </a:cubicBezTo>
                  <a:cubicBezTo>
                    <a:pt x="1038" y="1810"/>
                    <a:pt x="1151" y="1546"/>
                    <a:pt x="1369" y="1299"/>
                  </a:cubicBezTo>
                  <a:cubicBezTo>
                    <a:pt x="1465" y="1189"/>
                    <a:pt x="1574" y="1101"/>
                    <a:pt x="1680" y="999"/>
                  </a:cubicBezTo>
                  <a:cubicBezTo>
                    <a:pt x="1789" y="893"/>
                    <a:pt x="1867" y="755"/>
                    <a:pt x="1966" y="639"/>
                  </a:cubicBezTo>
                  <a:cubicBezTo>
                    <a:pt x="2143" y="431"/>
                    <a:pt x="2061" y="0"/>
                    <a:pt x="1744" y="0"/>
                  </a:cubicBezTo>
                  <a:close/>
                </a:path>
              </a:pathLst>
            </a:custGeom>
            <a:solidFill>
              <a:srgbClr val="FFB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61"/>
            <p:cNvSpPr/>
            <p:nvPr/>
          </p:nvSpPr>
          <p:spPr>
            <a:xfrm>
              <a:off x="2670320" y="2830988"/>
              <a:ext cx="89456" cy="121926"/>
            </a:xfrm>
            <a:custGeom>
              <a:avLst/>
              <a:gdLst/>
              <a:ahLst/>
              <a:cxnLst/>
              <a:rect l="l" t="t" r="r" b="b"/>
              <a:pathLst>
                <a:path w="1642" h="2238" extrusionOk="0">
                  <a:moveTo>
                    <a:pt x="308" y="0"/>
                  </a:moveTo>
                  <a:cubicBezTo>
                    <a:pt x="131" y="0"/>
                    <a:pt x="1" y="219"/>
                    <a:pt x="86" y="395"/>
                  </a:cubicBezTo>
                  <a:cubicBezTo>
                    <a:pt x="213" y="653"/>
                    <a:pt x="340" y="932"/>
                    <a:pt x="435" y="1204"/>
                  </a:cubicBezTo>
                  <a:cubicBezTo>
                    <a:pt x="530" y="1482"/>
                    <a:pt x="562" y="1789"/>
                    <a:pt x="731" y="2036"/>
                  </a:cubicBezTo>
                  <a:cubicBezTo>
                    <a:pt x="816" y="2167"/>
                    <a:pt x="978" y="2237"/>
                    <a:pt x="1133" y="2237"/>
                  </a:cubicBezTo>
                  <a:cubicBezTo>
                    <a:pt x="1310" y="2237"/>
                    <a:pt x="1479" y="2142"/>
                    <a:pt x="1514" y="1934"/>
                  </a:cubicBezTo>
                  <a:cubicBezTo>
                    <a:pt x="1642" y="1178"/>
                    <a:pt x="1045" y="420"/>
                    <a:pt x="438" y="39"/>
                  </a:cubicBezTo>
                  <a:cubicBezTo>
                    <a:pt x="396" y="10"/>
                    <a:pt x="350" y="0"/>
                    <a:pt x="308" y="0"/>
                  </a:cubicBezTo>
                  <a:close/>
                </a:path>
              </a:pathLst>
            </a:custGeom>
            <a:solidFill>
              <a:srgbClr val="FFB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61"/>
            <p:cNvSpPr/>
            <p:nvPr/>
          </p:nvSpPr>
          <p:spPr>
            <a:xfrm>
              <a:off x="1864385" y="3255666"/>
              <a:ext cx="41568" cy="41568"/>
            </a:xfrm>
            <a:custGeom>
              <a:avLst/>
              <a:gdLst/>
              <a:ahLst/>
              <a:cxnLst/>
              <a:rect l="l" t="t" r="r" b="b"/>
              <a:pathLst>
                <a:path w="763" h="763" extrusionOk="0">
                  <a:moveTo>
                    <a:pt x="381" y="1"/>
                  </a:moveTo>
                  <a:cubicBezTo>
                    <a:pt x="170" y="1"/>
                    <a:pt x="0" y="173"/>
                    <a:pt x="0" y="382"/>
                  </a:cubicBezTo>
                  <a:cubicBezTo>
                    <a:pt x="0" y="594"/>
                    <a:pt x="170" y="763"/>
                    <a:pt x="381" y="763"/>
                  </a:cubicBezTo>
                  <a:cubicBezTo>
                    <a:pt x="590" y="763"/>
                    <a:pt x="762" y="594"/>
                    <a:pt x="762" y="382"/>
                  </a:cubicBezTo>
                  <a:cubicBezTo>
                    <a:pt x="762" y="173"/>
                    <a:pt x="590" y="1"/>
                    <a:pt x="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61"/>
            <p:cNvSpPr/>
            <p:nvPr/>
          </p:nvSpPr>
          <p:spPr>
            <a:xfrm>
              <a:off x="2428261" y="3255666"/>
              <a:ext cx="41623" cy="41568"/>
            </a:xfrm>
            <a:custGeom>
              <a:avLst/>
              <a:gdLst/>
              <a:ahLst/>
              <a:cxnLst/>
              <a:rect l="l" t="t" r="r" b="b"/>
              <a:pathLst>
                <a:path w="764" h="763" extrusionOk="0">
                  <a:moveTo>
                    <a:pt x="382" y="1"/>
                  </a:moveTo>
                  <a:cubicBezTo>
                    <a:pt x="170" y="1"/>
                    <a:pt x="1" y="173"/>
                    <a:pt x="1" y="382"/>
                  </a:cubicBezTo>
                  <a:cubicBezTo>
                    <a:pt x="1" y="594"/>
                    <a:pt x="170" y="763"/>
                    <a:pt x="382" y="763"/>
                  </a:cubicBezTo>
                  <a:cubicBezTo>
                    <a:pt x="590" y="763"/>
                    <a:pt x="763" y="594"/>
                    <a:pt x="763" y="382"/>
                  </a:cubicBezTo>
                  <a:cubicBezTo>
                    <a:pt x="763" y="173"/>
                    <a:pt x="590" y="1"/>
                    <a:pt x="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4" name="Google Shape;794;p61"/>
            <p:cNvGrpSpPr/>
            <p:nvPr/>
          </p:nvGrpSpPr>
          <p:grpSpPr>
            <a:xfrm>
              <a:off x="1597163" y="3114375"/>
              <a:ext cx="1216400" cy="342600"/>
              <a:chOff x="1597163" y="3114375"/>
              <a:chExt cx="1216400" cy="342600"/>
            </a:xfrm>
          </p:grpSpPr>
          <p:sp>
            <p:nvSpPr>
              <p:cNvPr id="795" name="Google Shape;795;p61"/>
              <p:cNvSpPr/>
              <p:nvPr/>
            </p:nvSpPr>
            <p:spPr>
              <a:xfrm>
                <a:off x="1713863" y="3114375"/>
                <a:ext cx="342600" cy="342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61"/>
              <p:cNvSpPr/>
              <p:nvPr/>
            </p:nvSpPr>
            <p:spPr>
              <a:xfrm>
                <a:off x="2370163" y="3114375"/>
                <a:ext cx="342600" cy="342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7" name="Google Shape;797;p61"/>
              <p:cNvCxnSpPr>
                <a:stCxn id="795" idx="2"/>
              </p:cNvCxnSpPr>
              <p:nvPr/>
            </p:nvCxnSpPr>
            <p:spPr>
              <a:xfrm rot="10800000">
                <a:off x="1597163" y="3285675"/>
                <a:ext cx="116700" cy="0"/>
              </a:xfrm>
              <a:prstGeom prst="straightConnector1">
                <a:avLst/>
              </a:prstGeom>
              <a:noFill/>
              <a:ln w="19050" cap="flat" cmpd="sng">
                <a:solidFill>
                  <a:schemeClr val="dk1"/>
                </a:solidFill>
                <a:prstDash val="solid"/>
                <a:round/>
                <a:headEnd type="none" w="med" len="med"/>
                <a:tailEnd type="none" w="med" len="med"/>
              </a:ln>
            </p:spPr>
          </p:cxnSp>
          <p:cxnSp>
            <p:nvCxnSpPr>
              <p:cNvPr id="798" name="Google Shape;798;p61"/>
              <p:cNvCxnSpPr>
                <a:stCxn id="796" idx="6"/>
              </p:cNvCxnSpPr>
              <p:nvPr/>
            </p:nvCxnSpPr>
            <p:spPr>
              <a:xfrm>
                <a:off x="2712763" y="3285675"/>
                <a:ext cx="100800" cy="0"/>
              </a:xfrm>
              <a:prstGeom prst="straightConnector1">
                <a:avLst/>
              </a:prstGeom>
              <a:noFill/>
              <a:ln w="19050" cap="flat" cmpd="sng">
                <a:solidFill>
                  <a:schemeClr val="dk1"/>
                </a:solidFill>
                <a:prstDash val="solid"/>
                <a:round/>
                <a:headEnd type="none" w="med" len="med"/>
                <a:tailEnd type="none" w="med" len="med"/>
              </a:ln>
            </p:spPr>
          </p:cxnSp>
          <p:cxnSp>
            <p:nvCxnSpPr>
              <p:cNvPr id="799" name="Google Shape;799;p61"/>
              <p:cNvCxnSpPr>
                <a:stCxn id="795" idx="7"/>
                <a:endCxn id="796" idx="1"/>
              </p:cNvCxnSpPr>
              <p:nvPr/>
            </p:nvCxnSpPr>
            <p:spPr>
              <a:xfrm rot="-5400000" flipH="1">
                <a:off x="2212990" y="2957848"/>
                <a:ext cx="600" cy="414000"/>
              </a:xfrm>
              <a:prstGeom prst="curvedConnector3">
                <a:avLst>
                  <a:gd name="adj1" fmla="val -21782935"/>
                </a:avLst>
              </a:prstGeom>
              <a:noFill/>
              <a:ln w="19050" cap="flat" cmpd="sng">
                <a:solidFill>
                  <a:schemeClr val="dk1"/>
                </a:solidFill>
                <a:prstDash val="solid"/>
                <a:round/>
                <a:headEnd type="none" w="med" len="med"/>
                <a:tailEnd type="none" w="med" len="med"/>
              </a:ln>
            </p:spPr>
          </p:cxnSp>
        </p:grpSp>
        <p:grpSp>
          <p:nvGrpSpPr>
            <p:cNvPr id="800" name="Google Shape;800;p61"/>
            <p:cNvGrpSpPr/>
            <p:nvPr/>
          </p:nvGrpSpPr>
          <p:grpSpPr>
            <a:xfrm>
              <a:off x="2039105" y="3222215"/>
              <a:ext cx="342679" cy="289997"/>
              <a:chOff x="2039105" y="3222215"/>
              <a:chExt cx="342679" cy="289997"/>
            </a:xfrm>
          </p:grpSpPr>
          <p:sp>
            <p:nvSpPr>
              <p:cNvPr id="801" name="Google Shape;801;p61"/>
              <p:cNvSpPr/>
              <p:nvPr/>
            </p:nvSpPr>
            <p:spPr>
              <a:xfrm>
                <a:off x="2039105" y="3222215"/>
                <a:ext cx="342679" cy="289997"/>
              </a:xfrm>
              <a:custGeom>
                <a:avLst/>
                <a:gdLst/>
                <a:ahLst/>
                <a:cxnLst/>
                <a:rect l="l" t="t" r="r" b="b"/>
                <a:pathLst>
                  <a:path w="6290" h="5323" extrusionOk="0">
                    <a:moveTo>
                      <a:pt x="3145" y="1"/>
                    </a:moveTo>
                    <a:cubicBezTo>
                      <a:pt x="1409" y="1"/>
                      <a:pt x="1" y="1190"/>
                      <a:pt x="1" y="2662"/>
                    </a:cubicBezTo>
                    <a:cubicBezTo>
                      <a:pt x="1" y="4133"/>
                      <a:pt x="1409" y="5322"/>
                      <a:pt x="3145" y="5322"/>
                    </a:cubicBezTo>
                    <a:cubicBezTo>
                      <a:pt x="4882" y="5322"/>
                      <a:pt x="6289" y="4133"/>
                      <a:pt x="6289" y="2662"/>
                    </a:cubicBezTo>
                    <a:cubicBezTo>
                      <a:pt x="6289" y="1190"/>
                      <a:pt x="4882" y="1"/>
                      <a:pt x="3145" y="1"/>
                    </a:cubicBezTo>
                    <a:close/>
                  </a:path>
                </a:pathLst>
              </a:custGeom>
              <a:solidFill>
                <a:srgbClr val="FFB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61"/>
              <p:cNvSpPr/>
              <p:nvPr/>
            </p:nvSpPr>
            <p:spPr>
              <a:xfrm>
                <a:off x="2039105" y="3222215"/>
                <a:ext cx="342679" cy="289997"/>
              </a:xfrm>
              <a:custGeom>
                <a:avLst/>
                <a:gdLst/>
                <a:ahLst/>
                <a:cxnLst/>
                <a:rect l="l" t="t" r="r" b="b"/>
                <a:pathLst>
                  <a:path w="6290" h="5323" extrusionOk="0">
                    <a:moveTo>
                      <a:pt x="3018" y="89"/>
                    </a:moveTo>
                    <a:cubicBezTo>
                      <a:pt x="3315" y="89"/>
                      <a:pt x="3600" y="134"/>
                      <a:pt x="3858" y="227"/>
                    </a:cubicBezTo>
                    <a:cubicBezTo>
                      <a:pt x="4240" y="286"/>
                      <a:pt x="4589" y="364"/>
                      <a:pt x="4955" y="590"/>
                    </a:cubicBezTo>
                    <a:cubicBezTo>
                      <a:pt x="5069" y="660"/>
                      <a:pt x="5160" y="742"/>
                      <a:pt x="5238" y="833"/>
                    </a:cubicBezTo>
                    <a:cubicBezTo>
                      <a:pt x="5545" y="1056"/>
                      <a:pt x="5785" y="1374"/>
                      <a:pt x="5898" y="1776"/>
                    </a:cubicBezTo>
                    <a:cubicBezTo>
                      <a:pt x="5919" y="1843"/>
                      <a:pt x="5929" y="1910"/>
                      <a:pt x="5937" y="1973"/>
                    </a:cubicBezTo>
                    <a:cubicBezTo>
                      <a:pt x="5955" y="2072"/>
                      <a:pt x="5961" y="2171"/>
                      <a:pt x="5965" y="2270"/>
                    </a:cubicBezTo>
                    <a:cubicBezTo>
                      <a:pt x="5989" y="2556"/>
                      <a:pt x="5961" y="2848"/>
                      <a:pt x="5870" y="3138"/>
                    </a:cubicBezTo>
                    <a:cubicBezTo>
                      <a:pt x="5619" y="3925"/>
                      <a:pt x="4860" y="4398"/>
                      <a:pt x="4105" y="4613"/>
                    </a:cubicBezTo>
                    <a:cubicBezTo>
                      <a:pt x="3770" y="4708"/>
                      <a:pt x="3388" y="4761"/>
                      <a:pt x="3000" y="4761"/>
                    </a:cubicBezTo>
                    <a:cubicBezTo>
                      <a:pt x="1702" y="4761"/>
                      <a:pt x="333" y="4179"/>
                      <a:pt x="361" y="2696"/>
                    </a:cubicBezTo>
                    <a:cubicBezTo>
                      <a:pt x="344" y="2509"/>
                      <a:pt x="357" y="2326"/>
                      <a:pt x="393" y="2143"/>
                    </a:cubicBezTo>
                    <a:cubicBezTo>
                      <a:pt x="466" y="1631"/>
                      <a:pt x="714" y="1133"/>
                      <a:pt x="1119" y="766"/>
                    </a:cubicBezTo>
                    <a:cubicBezTo>
                      <a:pt x="1589" y="339"/>
                      <a:pt x="2323" y="89"/>
                      <a:pt x="3018" y="89"/>
                    </a:cubicBezTo>
                    <a:close/>
                    <a:moveTo>
                      <a:pt x="3145" y="1"/>
                    </a:moveTo>
                    <a:cubicBezTo>
                      <a:pt x="2245" y="1"/>
                      <a:pt x="1430" y="322"/>
                      <a:pt x="855" y="837"/>
                    </a:cubicBezTo>
                    <a:cubicBezTo>
                      <a:pt x="326" y="1313"/>
                      <a:pt x="1" y="1955"/>
                      <a:pt x="1" y="2662"/>
                    </a:cubicBezTo>
                    <a:cubicBezTo>
                      <a:pt x="1" y="4133"/>
                      <a:pt x="1409" y="5322"/>
                      <a:pt x="3145" y="5322"/>
                    </a:cubicBezTo>
                    <a:cubicBezTo>
                      <a:pt x="4352" y="5322"/>
                      <a:pt x="5400" y="4747"/>
                      <a:pt x="5929" y="3903"/>
                    </a:cubicBezTo>
                    <a:cubicBezTo>
                      <a:pt x="6159" y="3533"/>
                      <a:pt x="6289" y="3110"/>
                      <a:pt x="6289" y="2662"/>
                    </a:cubicBezTo>
                    <a:cubicBezTo>
                      <a:pt x="6289" y="1190"/>
                      <a:pt x="4882" y="1"/>
                      <a:pt x="3145" y="1"/>
                    </a:cubicBezTo>
                    <a:close/>
                  </a:path>
                </a:pathLst>
              </a:custGeom>
              <a:solidFill>
                <a:srgbClr val="DB9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61"/>
              <p:cNvSpPr/>
              <p:nvPr/>
            </p:nvSpPr>
            <p:spPr>
              <a:xfrm>
                <a:off x="2134119" y="3332157"/>
                <a:ext cx="41950" cy="70061"/>
              </a:xfrm>
              <a:custGeom>
                <a:avLst/>
                <a:gdLst/>
                <a:ahLst/>
                <a:cxnLst/>
                <a:rect l="l" t="t" r="r" b="b"/>
                <a:pathLst>
                  <a:path w="770" h="1286" extrusionOk="0">
                    <a:moveTo>
                      <a:pt x="385" y="1"/>
                    </a:moveTo>
                    <a:cubicBezTo>
                      <a:pt x="170" y="1"/>
                      <a:pt x="0" y="291"/>
                      <a:pt x="0" y="644"/>
                    </a:cubicBezTo>
                    <a:cubicBezTo>
                      <a:pt x="0" y="996"/>
                      <a:pt x="170" y="1286"/>
                      <a:pt x="385" y="1286"/>
                    </a:cubicBezTo>
                    <a:cubicBezTo>
                      <a:pt x="597" y="1286"/>
                      <a:pt x="769" y="996"/>
                      <a:pt x="769" y="644"/>
                    </a:cubicBezTo>
                    <a:cubicBezTo>
                      <a:pt x="769" y="291"/>
                      <a:pt x="597" y="1"/>
                      <a:pt x="385" y="1"/>
                    </a:cubicBezTo>
                    <a:close/>
                  </a:path>
                </a:pathLst>
              </a:custGeom>
              <a:solidFill>
                <a:srgbClr val="FF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61"/>
              <p:cNvSpPr/>
              <p:nvPr/>
            </p:nvSpPr>
            <p:spPr>
              <a:xfrm>
                <a:off x="2244280" y="3332157"/>
                <a:ext cx="42168" cy="70061"/>
              </a:xfrm>
              <a:custGeom>
                <a:avLst/>
                <a:gdLst/>
                <a:ahLst/>
                <a:cxnLst/>
                <a:rect l="l" t="t" r="r" b="b"/>
                <a:pathLst>
                  <a:path w="774" h="1286" extrusionOk="0">
                    <a:moveTo>
                      <a:pt x="389" y="1"/>
                    </a:moveTo>
                    <a:cubicBezTo>
                      <a:pt x="173" y="1"/>
                      <a:pt x="0" y="291"/>
                      <a:pt x="0" y="644"/>
                    </a:cubicBezTo>
                    <a:cubicBezTo>
                      <a:pt x="0" y="996"/>
                      <a:pt x="173" y="1286"/>
                      <a:pt x="389" y="1286"/>
                    </a:cubicBezTo>
                    <a:cubicBezTo>
                      <a:pt x="601" y="1286"/>
                      <a:pt x="773" y="996"/>
                      <a:pt x="773" y="644"/>
                    </a:cubicBezTo>
                    <a:cubicBezTo>
                      <a:pt x="773" y="291"/>
                      <a:pt x="601" y="1"/>
                      <a:pt x="389" y="1"/>
                    </a:cubicBezTo>
                    <a:close/>
                  </a:path>
                </a:pathLst>
              </a:custGeom>
              <a:solidFill>
                <a:srgbClr val="FF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61"/>
              <p:cNvSpPr/>
              <p:nvPr/>
            </p:nvSpPr>
            <p:spPr>
              <a:xfrm>
                <a:off x="2136407" y="3332157"/>
                <a:ext cx="36556" cy="19340"/>
              </a:xfrm>
              <a:custGeom>
                <a:avLst/>
                <a:gdLst/>
                <a:ahLst/>
                <a:cxnLst/>
                <a:rect l="l" t="t" r="r" b="b"/>
                <a:pathLst>
                  <a:path w="671" h="355" extrusionOk="0">
                    <a:moveTo>
                      <a:pt x="343" y="1"/>
                    </a:moveTo>
                    <a:cubicBezTo>
                      <a:pt x="322" y="1"/>
                      <a:pt x="304" y="4"/>
                      <a:pt x="286" y="9"/>
                    </a:cubicBezTo>
                    <a:cubicBezTo>
                      <a:pt x="159" y="40"/>
                      <a:pt x="57" y="170"/>
                      <a:pt x="1" y="354"/>
                    </a:cubicBezTo>
                    <a:cubicBezTo>
                      <a:pt x="29" y="340"/>
                      <a:pt x="57" y="326"/>
                      <a:pt x="89" y="315"/>
                    </a:cubicBezTo>
                    <a:cubicBezTo>
                      <a:pt x="180" y="284"/>
                      <a:pt x="276" y="269"/>
                      <a:pt x="371" y="269"/>
                    </a:cubicBezTo>
                    <a:cubicBezTo>
                      <a:pt x="473" y="269"/>
                      <a:pt x="572" y="287"/>
                      <a:pt x="671" y="315"/>
                    </a:cubicBezTo>
                    <a:cubicBezTo>
                      <a:pt x="615" y="153"/>
                      <a:pt x="516" y="36"/>
                      <a:pt x="400" y="9"/>
                    </a:cubicBezTo>
                    <a:cubicBezTo>
                      <a:pt x="382" y="4"/>
                      <a:pt x="361" y="1"/>
                      <a:pt x="343" y="1"/>
                    </a:cubicBezTo>
                    <a:close/>
                  </a:path>
                </a:pathLst>
              </a:custGeom>
              <a:solidFill>
                <a:srgbClr val="ED8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61"/>
              <p:cNvSpPr/>
              <p:nvPr/>
            </p:nvSpPr>
            <p:spPr>
              <a:xfrm>
                <a:off x="2245424" y="3332157"/>
                <a:ext cx="40043" cy="25878"/>
              </a:xfrm>
              <a:custGeom>
                <a:avLst/>
                <a:gdLst/>
                <a:ahLst/>
                <a:cxnLst/>
                <a:rect l="l" t="t" r="r" b="b"/>
                <a:pathLst>
                  <a:path w="735" h="475" extrusionOk="0">
                    <a:moveTo>
                      <a:pt x="368" y="1"/>
                    </a:moveTo>
                    <a:cubicBezTo>
                      <a:pt x="194" y="1"/>
                      <a:pt x="50" y="191"/>
                      <a:pt x="0" y="453"/>
                    </a:cubicBezTo>
                    <a:cubicBezTo>
                      <a:pt x="15" y="446"/>
                      <a:pt x="25" y="439"/>
                      <a:pt x="39" y="435"/>
                    </a:cubicBezTo>
                    <a:cubicBezTo>
                      <a:pt x="124" y="407"/>
                      <a:pt x="220" y="396"/>
                      <a:pt x="311" y="396"/>
                    </a:cubicBezTo>
                    <a:cubicBezTo>
                      <a:pt x="456" y="396"/>
                      <a:pt x="604" y="424"/>
                      <a:pt x="735" y="474"/>
                    </a:cubicBezTo>
                    <a:cubicBezTo>
                      <a:pt x="692" y="202"/>
                      <a:pt x="544" y="1"/>
                      <a:pt x="368" y="1"/>
                    </a:cubicBezTo>
                    <a:close/>
                  </a:path>
                </a:pathLst>
              </a:custGeom>
              <a:solidFill>
                <a:srgbClr val="ED8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61"/>
              <p:cNvSpPr/>
              <p:nvPr/>
            </p:nvSpPr>
            <p:spPr>
              <a:xfrm>
                <a:off x="2086612" y="3243190"/>
                <a:ext cx="253441" cy="74638"/>
              </a:xfrm>
              <a:custGeom>
                <a:avLst/>
                <a:gdLst/>
                <a:ahLst/>
                <a:cxnLst/>
                <a:rect l="l" t="t" r="r" b="b"/>
                <a:pathLst>
                  <a:path w="4652" h="1370" extrusionOk="0">
                    <a:moveTo>
                      <a:pt x="2167" y="0"/>
                    </a:moveTo>
                    <a:cubicBezTo>
                      <a:pt x="2090" y="0"/>
                      <a:pt x="2008" y="4"/>
                      <a:pt x="1931" y="11"/>
                    </a:cubicBezTo>
                    <a:cubicBezTo>
                      <a:pt x="1409" y="21"/>
                      <a:pt x="894" y="142"/>
                      <a:pt x="424" y="381"/>
                    </a:cubicBezTo>
                    <a:cubicBezTo>
                      <a:pt x="1" y="596"/>
                      <a:pt x="269" y="1137"/>
                      <a:pt x="661" y="1137"/>
                    </a:cubicBezTo>
                    <a:cubicBezTo>
                      <a:pt x="721" y="1137"/>
                      <a:pt x="780" y="1126"/>
                      <a:pt x="840" y="1098"/>
                    </a:cubicBezTo>
                    <a:cubicBezTo>
                      <a:pt x="1331" y="889"/>
                      <a:pt x="1811" y="773"/>
                      <a:pt x="2283" y="773"/>
                    </a:cubicBezTo>
                    <a:cubicBezTo>
                      <a:pt x="2863" y="773"/>
                      <a:pt x="3431" y="946"/>
                      <a:pt x="3982" y="1316"/>
                    </a:cubicBezTo>
                    <a:cubicBezTo>
                      <a:pt x="4034" y="1352"/>
                      <a:pt x="4088" y="1370"/>
                      <a:pt x="4140" y="1370"/>
                    </a:cubicBezTo>
                    <a:cubicBezTo>
                      <a:pt x="4412" y="1370"/>
                      <a:pt x="4652" y="981"/>
                      <a:pt x="4394" y="780"/>
                    </a:cubicBezTo>
                    <a:cubicBezTo>
                      <a:pt x="4370" y="762"/>
                      <a:pt x="4345" y="748"/>
                      <a:pt x="4324" y="731"/>
                    </a:cubicBezTo>
                    <a:lnTo>
                      <a:pt x="4324" y="727"/>
                    </a:lnTo>
                    <a:cubicBezTo>
                      <a:pt x="4306" y="717"/>
                      <a:pt x="4288" y="706"/>
                      <a:pt x="4270" y="692"/>
                    </a:cubicBezTo>
                    <a:cubicBezTo>
                      <a:pt x="3678" y="272"/>
                      <a:pt x="2912" y="0"/>
                      <a:pt x="2167" y="0"/>
                    </a:cubicBezTo>
                    <a:close/>
                  </a:path>
                </a:pathLst>
              </a:custGeom>
              <a:solidFill>
                <a:srgbClr val="FF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61"/>
            <p:cNvSpPr/>
            <p:nvPr/>
          </p:nvSpPr>
          <p:spPr>
            <a:xfrm rot="1280644">
              <a:off x="2491210" y="1500482"/>
              <a:ext cx="1388860" cy="925684"/>
            </a:xfrm>
            <a:prstGeom prst="cloudCallout">
              <a:avLst>
                <a:gd name="adj1" fmla="val -20833"/>
                <a:gd name="adj2" fmla="val 625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9" name="Google Shape;809;p61"/>
            <p:cNvGrpSpPr/>
            <p:nvPr/>
          </p:nvGrpSpPr>
          <p:grpSpPr>
            <a:xfrm>
              <a:off x="2759763" y="1592204"/>
              <a:ext cx="902920" cy="702051"/>
              <a:chOff x="2759763" y="1592204"/>
              <a:chExt cx="902920" cy="702051"/>
            </a:xfrm>
          </p:grpSpPr>
          <p:sp>
            <p:nvSpPr>
              <p:cNvPr id="810" name="Google Shape;810;p61"/>
              <p:cNvSpPr/>
              <p:nvPr/>
            </p:nvSpPr>
            <p:spPr>
              <a:xfrm>
                <a:off x="2759763" y="1724725"/>
                <a:ext cx="316546" cy="372144"/>
              </a:xfrm>
              <a:custGeom>
                <a:avLst/>
                <a:gdLst/>
                <a:ahLst/>
                <a:cxnLst/>
                <a:rect l="l" t="t" r="r" b="b"/>
                <a:pathLst>
                  <a:path w="23787" h="27965" extrusionOk="0">
                    <a:moveTo>
                      <a:pt x="4114" y="5444"/>
                    </a:moveTo>
                    <a:lnTo>
                      <a:pt x="12157" y="12663"/>
                    </a:lnTo>
                    <a:lnTo>
                      <a:pt x="4623" y="16263"/>
                    </a:lnTo>
                    <a:lnTo>
                      <a:pt x="4114" y="5444"/>
                    </a:lnTo>
                    <a:close/>
                    <a:moveTo>
                      <a:pt x="4259" y="1"/>
                    </a:moveTo>
                    <a:lnTo>
                      <a:pt x="0" y="2033"/>
                    </a:lnTo>
                    <a:lnTo>
                      <a:pt x="852" y="27964"/>
                    </a:lnTo>
                    <a:lnTo>
                      <a:pt x="5110" y="25927"/>
                    </a:lnTo>
                    <a:lnTo>
                      <a:pt x="4839" y="20489"/>
                    </a:lnTo>
                    <a:lnTo>
                      <a:pt x="15310" y="15479"/>
                    </a:lnTo>
                    <a:lnTo>
                      <a:pt x="19375" y="19106"/>
                    </a:lnTo>
                    <a:lnTo>
                      <a:pt x="23786" y="16997"/>
                    </a:lnTo>
                    <a:lnTo>
                      <a:pt x="42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61"/>
              <p:cNvSpPr/>
              <p:nvPr/>
            </p:nvSpPr>
            <p:spPr>
              <a:xfrm>
                <a:off x="3095959" y="1592204"/>
                <a:ext cx="349348" cy="365730"/>
              </a:xfrm>
              <a:custGeom>
                <a:avLst/>
                <a:gdLst/>
                <a:ahLst/>
                <a:cxnLst/>
                <a:rect l="l" t="t" r="r" b="b"/>
                <a:pathLst>
                  <a:path w="26252" h="27483" extrusionOk="0">
                    <a:moveTo>
                      <a:pt x="12765" y="5533"/>
                    </a:moveTo>
                    <a:lnTo>
                      <a:pt x="17956" y="8057"/>
                    </a:lnTo>
                    <a:cubicBezTo>
                      <a:pt x="20073" y="9053"/>
                      <a:pt x="20898" y="10621"/>
                      <a:pt x="20110" y="12238"/>
                    </a:cubicBezTo>
                    <a:cubicBezTo>
                      <a:pt x="19600" y="13286"/>
                      <a:pt x="18721" y="13819"/>
                      <a:pt x="17619" y="13819"/>
                    </a:cubicBezTo>
                    <a:cubicBezTo>
                      <a:pt x="16960" y="13819"/>
                      <a:pt x="16221" y="13628"/>
                      <a:pt x="15433" y="13243"/>
                    </a:cubicBezTo>
                    <a:lnTo>
                      <a:pt x="10242" y="10719"/>
                    </a:lnTo>
                    <a:lnTo>
                      <a:pt x="12765" y="5533"/>
                    </a:lnTo>
                    <a:close/>
                    <a:moveTo>
                      <a:pt x="8566" y="14167"/>
                    </a:moveTo>
                    <a:lnTo>
                      <a:pt x="13753" y="16694"/>
                    </a:lnTo>
                    <a:cubicBezTo>
                      <a:pt x="16361" y="17925"/>
                      <a:pt x="17397" y="19753"/>
                      <a:pt x="16550" y="21493"/>
                    </a:cubicBezTo>
                    <a:cubicBezTo>
                      <a:pt x="16022" y="22577"/>
                      <a:pt x="15078" y="23128"/>
                      <a:pt x="13861" y="23128"/>
                    </a:cubicBezTo>
                    <a:cubicBezTo>
                      <a:pt x="13023" y="23128"/>
                      <a:pt x="12056" y="22867"/>
                      <a:pt x="11004" y="22340"/>
                    </a:cubicBezTo>
                    <a:lnTo>
                      <a:pt x="5817" y="19813"/>
                    </a:lnTo>
                    <a:lnTo>
                      <a:pt x="8566" y="14167"/>
                    </a:lnTo>
                    <a:close/>
                    <a:moveTo>
                      <a:pt x="10400" y="1"/>
                    </a:moveTo>
                    <a:lnTo>
                      <a:pt x="0" y="21362"/>
                    </a:lnTo>
                    <a:lnTo>
                      <a:pt x="9769" y="26116"/>
                    </a:lnTo>
                    <a:cubicBezTo>
                      <a:pt x="11646" y="27031"/>
                      <a:pt x="13410" y="27483"/>
                      <a:pt x="14971" y="27483"/>
                    </a:cubicBezTo>
                    <a:cubicBezTo>
                      <a:pt x="17467" y="27483"/>
                      <a:pt x="19445" y="26329"/>
                      <a:pt x="20543" y="24075"/>
                    </a:cubicBezTo>
                    <a:cubicBezTo>
                      <a:pt x="21921" y="21236"/>
                      <a:pt x="21209" y="18357"/>
                      <a:pt x="18623" y="16460"/>
                    </a:cubicBezTo>
                    <a:lnTo>
                      <a:pt x="18623" y="16460"/>
                    </a:lnTo>
                    <a:cubicBezTo>
                      <a:pt x="19062" y="16553"/>
                      <a:pt x="19491" y="16598"/>
                      <a:pt x="19908" y="16598"/>
                    </a:cubicBezTo>
                    <a:cubicBezTo>
                      <a:pt x="21962" y="16598"/>
                      <a:pt x="23695" y="15496"/>
                      <a:pt x="24648" y="13541"/>
                    </a:cubicBezTo>
                    <a:cubicBezTo>
                      <a:pt x="26251" y="10247"/>
                      <a:pt x="24440" y="6836"/>
                      <a:pt x="19894" y="4624"/>
                    </a:cubicBezTo>
                    <a:lnTo>
                      <a:pt x="104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61"/>
              <p:cNvSpPr/>
              <p:nvPr/>
            </p:nvSpPr>
            <p:spPr>
              <a:xfrm>
                <a:off x="3311311" y="1970870"/>
                <a:ext cx="351371" cy="323386"/>
              </a:xfrm>
              <a:custGeom>
                <a:avLst/>
                <a:gdLst/>
                <a:ahLst/>
                <a:cxnLst/>
                <a:rect l="l" t="t" r="r" b="b"/>
                <a:pathLst>
                  <a:path w="26404" h="24301" extrusionOk="0">
                    <a:moveTo>
                      <a:pt x="13645" y="0"/>
                    </a:moveTo>
                    <a:cubicBezTo>
                      <a:pt x="9707" y="0"/>
                      <a:pt x="5973" y="1901"/>
                      <a:pt x="3694" y="5467"/>
                    </a:cubicBezTo>
                    <a:cubicBezTo>
                      <a:pt x="0" y="11242"/>
                      <a:pt x="1716" y="18583"/>
                      <a:pt x="7610" y="22345"/>
                    </a:cubicBezTo>
                    <a:cubicBezTo>
                      <a:pt x="9647" y="23648"/>
                      <a:pt x="12140" y="24300"/>
                      <a:pt x="14622" y="24300"/>
                    </a:cubicBezTo>
                    <a:cubicBezTo>
                      <a:pt x="15659" y="24300"/>
                      <a:pt x="16694" y="24187"/>
                      <a:pt x="17694" y="23958"/>
                    </a:cubicBezTo>
                    <a:lnTo>
                      <a:pt x="17045" y="19997"/>
                    </a:lnTo>
                    <a:cubicBezTo>
                      <a:pt x="16364" y="20141"/>
                      <a:pt x="15669" y="20211"/>
                      <a:pt x="14979" y="20211"/>
                    </a:cubicBezTo>
                    <a:cubicBezTo>
                      <a:pt x="13217" y="20211"/>
                      <a:pt x="11487" y="19752"/>
                      <a:pt x="10111" y="18870"/>
                    </a:cubicBezTo>
                    <a:cubicBezTo>
                      <a:pt x="6335" y="16460"/>
                      <a:pt x="5254" y="11658"/>
                      <a:pt x="7647" y="7913"/>
                    </a:cubicBezTo>
                    <a:cubicBezTo>
                      <a:pt x="9159" y="5550"/>
                      <a:pt x="11652" y="4270"/>
                      <a:pt x="14238" y="4270"/>
                    </a:cubicBezTo>
                    <a:cubicBezTo>
                      <a:pt x="15720" y="4270"/>
                      <a:pt x="17233" y="4691"/>
                      <a:pt x="18609" y="5569"/>
                    </a:cubicBezTo>
                    <a:cubicBezTo>
                      <a:pt x="20582" y="6831"/>
                      <a:pt x="21975" y="9134"/>
                      <a:pt x="22381" y="11648"/>
                    </a:cubicBezTo>
                    <a:lnTo>
                      <a:pt x="26404" y="10269"/>
                    </a:lnTo>
                    <a:cubicBezTo>
                      <a:pt x="25719" y="7052"/>
                      <a:pt x="23588" y="3961"/>
                      <a:pt x="20726" y="2132"/>
                    </a:cubicBezTo>
                    <a:cubicBezTo>
                      <a:pt x="18475" y="693"/>
                      <a:pt x="16023" y="0"/>
                      <a:pt x="136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theme/theme1.xml><?xml version="1.0" encoding="utf-8"?>
<a:theme xmlns:a="http://schemas.openxmlformats.org/drawingml/2006/main" name="Teacher Newsletter by Slidesgo">
  <a:themeElements>
    <a:clrScheme name="Simple Light">
      <a:dk1>
        <a:srgbClr val="F4F0E9"/>
      </a:dk1>
      <a:lt1>
        <a:srgbClr val="18BCBE"/>
      </a:lt1>
      <a:dk2>
        <a:srgbClr val="87D5D6"/>
      </a:dk2>
      <a:lt2>
        <a:srgbClr val="FF6B48"/>
      </a:lt2>
      <a:accent1>
        <a:srgbClr val="FD9279"/>
      </a:accent1>
      <a:accent2>
        <a:srgbClr val="FFC561"/>
      </a:accent2>
      <a:accent3>
        <a:srgbClr val="FFE599"/>
      </a:accent3>
      <a:accent4>
        <a:srgbClr val="23385C"/>
      </a:accent4>
      <a:accent5>
        <a:srgbClr val="EBE6DD"/>
      </a:accent5>
      <a:accent6>
        <a:srgbClr val="FF6B48"/>
      </a:accent6>
      <a:hlink>
        <a:srgbClr val="23385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TotalTime>
  <Words>1718</Words>
  <Application>Microsoft Office PowerPoint</Application>
  <PresentationFormat>On-screen Show (16:9)</PresentationFormat>
  <Paragraphs>124</Paragraphs>
  <Slides>24</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Black Han Sans</vt:lpstr>
      <vt:lpstr>Catamaran</vt:lpstr>
      <vt:lpstr>Lato</vt:lpstr>
      <vt:lpstr>Lexend Deca</vt:lpstr>
      <vt:lpstr>Montserrat</vt:lpstr>
      <vt:lpstr>Roboto Slab</vt:lpstr>
      <vt:lpstr>Titan One</vt:lpstr>
      <vt:lpstr>Teacher Newsletter by Slidesgo</vt:lpstr>
      <vt:lpstr>Analisis Peluang Usaha</vt:lpstr>
      <vt:lpstr>PowerPoint Presentation</vt:lpstr>
      <vt:lpstr>01</vt:lpstr>
      <vt:lpstr>Contoh Peluang Usaha di Bidang Perangkat Keras</vt:lpstr>
      <vt:lpstr>Analisa Peluang Usaha di Bidang Perangkat Keras</vt:lpstr>
      <vt:lpstr>Analisa Peluang Usaha di Bidang Perangkat Keras</vt:lpstr>
      <vt:lpstr>Analisa Peluang Usaha di Bidang Perangkat Keras</vt:lpstr>
      <vt:lpstr>Analisis SWOT</vt:lpstr>
      <vt:lpstr>Analisis SWOT</vt:lpstr>
      <vt:lpstr>Manfaat Analisis SWOT</vt:lpstr>
      <vt:lpstr>Matriks Analisis SWOT</vt:lpstr>
      <vt:lpstr>Contoh Analisa SWOT Pada Produk Perangkat Keras</vt:lpstr>
      <vt:lpstr>Analisis SWOT pada Usaha Casing Komputer dari Kayu</vt:lpstr>
      <vt:lpstr>Analisis SWOT pada Usaha Casing Komputer dari Kayu</vt:lpstr>
      <vt:lpstr>Analisis SOAR</vt:lpstr>
      <vt:lpstr>Matriks Analisis SOAR</vt:lpstr>
      <vt:lpstr>Risiko Usaha</vt:lpstr>
      <vt:lpstr>Jenis-Jenis Risiko Usaha</vt:lpstr>
      <vt:lpstr>Jenis-Jenis Risiko Usaha</vt:lpstr>
      <vt:lpstr>Jenis-Jenis Risiko Usaha</vt:lpstr>
      <vt:lpstr>Jenis-Jenis Risiko Usaha</vt:lpstr>
      <vt:lpstr>Jenis-Jenis Risiko Usaha</vt:lpstr>
      <vt:lpstr>Jenis-Jenis Risiko Usaha</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Peluang Usaha</dc:title>
  <dc:creator>Windows</dc:creator>
  <cp:lastModifiedBy>HP</cp:lastModifiedBy>
  <cp:revision>59</cp:revision>
  <dcterms:modified xsi:type="dcterms:W3CDTF">2022-07-20T14:35:32Z</dcterms:modified>
</cp:coreProperties>
</file>