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DESAIN GRAFIS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KELOMPOK 3 </a:t>
            </a:r>
          </a:p>
          <a:p>
            <a:r>
              <a:rPr lang="en-US" dirty="0" smtClean="0"/>
              <a:t>X PPLG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7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DESAIN GRAFIS?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visual yang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kemasan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poster,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, </a:t>
            </a:r>
            <a:r>
              <a:rPr lang="en-US" dirty="0" err="1"/>
              <a:t>brosur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lagi.Ada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unsur-unsur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027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MACAM PRINSIP DESAIN GRAFIS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Kesatuan</a:t>
            </a:r>
            <a:r>
              <a:rPr lang="en-US" dirty="0" smtClean="0"/>
              <a:t> ( Unity)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Keseimbangan</a:t>
            </a:r>
            <a:r>
              <a:rPr lang="en-US" dirty="0" smtClean="0"/>
              <a:t> ( Balance 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Proporsi</a:t>
            </a:r>
            <a:r>
              <a:rPr lang="en-US" dirty="0" smtClean="0"/>
              <a:t> ( Proportion 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Penekanan</a:t>
            </a:r>
            <a:r>
              <a:rPr lang="en-US" dirty="0" smtClean="0"/>
              <a:t> ( Emphasis 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Irama</a:t>
            </a:r>
            <a:r>
              <a:rPr lang="en-US" dirty="0" smtClean="0"/>
              <a:t> ( Rhythm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UNSUR DESAIN GRAFIS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Titik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Garis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Bidang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Warna</a:t>
            </a:r>
            <a:r>
              <a:rPr lang="en-US" dirty="0" smtClean="0"/>
              <a:t> 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Tekstur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Ruang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84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KELOMPOK 3 XI PPLG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Alissa </a:t>
            </a:r>
            <a:r>
              <a:rPr lang="en-US" dirty="0" err="1" smtClean="0"/>
              <a:t>Ayu</a:t>
            </a:r>
            <a:r>
              <a:rPr lang="en-US" dirty="0" smtClean="0"/>
              <a:t> </a:t>
            </a:r>
            <a:r>
              <a:rPr lang="en-US" dirty="0" err="1" smtClean="0"/>
              <a:t>Solikah</a:t>
            </a:r>
            <a:r>
              <a:rPr lang="en-US" dirty="0" smtClean="0"/>
              <a:t> ( 3 )</a:t>
            </a:r>
          </a:p>
          <a:p>
            <a:r>
              <a:rPr lang="en-US" dirty="0" smtClean="0"/>
              <a:t>Amanda ( 4 )</a:t>
            </a:r>
          </a:p>
          <a:p>
            <a:r>
              <a:rPr lang="en-US" dirty="0" err="1" smtClean="0"/>
              <a:t>Devina</a:t>
            </a:r>
            <a:r>
              <a:rPr lang="en-US" dirty="0" smtClean="0"/>
              <a:t> </a:t>
            </a:r>
            <a:r>
              <a:rPr lang="en-US" dirty="0" err="1" smtClean="0"/>
              <a:t>Febriani</a:t>
            </a:r>
            <a:r>
              <a:rPr lang="en-US" dirty="0" smtClean="0"/>
              <a:t> ( 10 )</a:t>
            </a:r>
          </a:p>
          <a:p>
            <a:r>
              <a:rPr lang="en-US" dirty="0" err="1" smtClean="0"/>
              <a:t>Syfa</a:t>
            </a:r>
            <a:r>
              <a:rPr lang="en-US" dirty="0" smtClean="0"/>
              <a:t> </a:t>
            </a:r>
            <a:r>
              <a:rPr lang="en-US" dirty="0" err="1" smtClean="0"/>
              <a:t>Galih</a:t>
            </a:r>
            <a:r>
              <a:rPr lang="en-US" dirty="0" smtClean="0"/>
              <a:t> </a:t>
            </a:r>
            <a:r>
              <a:rPr lang="en-US" dirty="0" err="1" smtClean="0"/>
              <a:t>Anggraini</a:t>
            </a:r>
            <a:r>
              <a:rPr lang="en-US" dirty="0" smtClean="0"/>
              <a:t> ( 31 )</a:t>
            </a:r>
          </a:p>
          <a:p>
            <a:r>
              <a:rPr lang="en-US" dirty="0" smtClean="0"/>
              <a:t>Tri </a:t>
            </a:r>
            <a:r>
              <a:rPr lang="en-US" dirty="0" err="1" smtClean="0"/>
              <a:t>Rmadhani</a:t>
            </a:r>
            <a:r>
              <a:rPr lang="en-US" dirty="0" smtClean="0"/>
              <a:t> ( 32 )</a:t>
            </a:r>
          </a:p>
          <a:p>
            <a:r>
              <a:rPr lang="en-US" dirty="0" err="1" smtClean="0"/>
              <a:t>Yulia</a:t>
            </a:r>
            <a:r>
              <a:rPr lang="en-US" dirty="0" smtClean="0"/>
              <a:t>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Rahmawati</a:t>
            </a:r>
            <a:r>
              <a:rPr lang="en-US" dirty="0" smtClean="0"/>
              <a:t> ( 35 )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6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323770"/>
            <a:ext cx="9601196" cy="10740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CUKUP SEKIAN, SELEBIHNYA KITA BISA MEMPERLAJARI LEBIH DALAM BERSAMA BAPAK CAHYA QOMADI.</a:t>
            </a:r>
          </a:p>
        </p:txBody>
      </p:sp>
    </p:spTree>
    <p:extLst>
      <p:ext uri="{BB962C8B-B14F-4D97-AF65-F5344CB8AC3E}">
        <p14:creationId xmlns:p14="http://schemas.microsoft.com/office/powerpoint/2010/main" val="2710990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476</TotalTime>
  <Words>154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DESAIN GRAFIS</vt:lpstr>
      <vt:lpstr>DESAIN GRAFIS?</vt:lpstr>
      <vt:lpstr>MACAM PRINSIP DESAIN GRAFIS</vt:lpstr>
      <vt:lpstr>UNSUR DESAIN GRAFIS</vt:lpstr>
      <vt:lpstr>KELOMPOK 3 XI PPLG 1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GRAFIS</dc:title>
  <dc:creator>user</dc:creator>
  <cp:lastModifiedBy>user</cp:lastModifiedBy>
  <cp:revision>4</cp:revision>
  <dcterms:created xsi:type="dcterms:W3CDTF">2023-07-31T14:00:02Z</dcterms:created>
  <dcterms:modified xsi:type="dcterms:W3CDTF">2023-07-31T21:56:49Z</dcterms:modified>
</cp:coreProperties>
</file>