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2.xml" ContentType="application/vnd.openxmlformats-officedocument.presentationml.slideLayout+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3.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xml" ContentType="application/vnd.openxmlformats-officedocument.presentationml.slideLayout+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5.xml" ContentType="application/vnd.openxmlformats-officedocument.presentationml.slideLayout+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6.xml" ContentType="application/vnd.openxmlformats-officedocument.presentationml.slideLayout+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7.xml" ContentType="application/vnd.openxmlformats-officedocument.presentationml.slideLayout+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8.xml" ContentType="application/vnd.openxmlformats-officedocument.presentationml.slideLayout+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9.xml" ContentType="application/vnd.openxmlformats-officedocument.presentationml.slideLayout+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10.xml" ContentType="application/vnd.openxmlformats-officedocument.presentationml.slideLayout+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slideLayouts/slideLayout11.xml" ContentType="application/vnd.openxmlformats-officedocument.presentationml.slideLayout+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slideLayouts/slideLayout12.xml" ContentType="application/vnd.openxmlformats-officedocument.presentationml.slideLayout+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3.xml" ContentType="application/vnd.openxmlformats-officedocument.presentationml.slideLayout+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slideLayouts/slideLayout14.xml" ContentType="application/vnd.openxmlformats-officedocument.presentationml.slideLayout+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15.xml" ContentType="application/vnd.openxmlformats-officedocument.presentationml.slideLayout+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slideLayouts/slideLayout16.xml" ContentType="application/vnd.openxmlformats-officedocument.presentationml.slideLayout+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17.xml" ContentType="application/vnd.openxmlformats-officedocument.presentationml.slideLayout+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18.xml" ContentType="application/vnd.openxmlformats-officedocument.presentationml.slideLayout+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heme/themeOverride1.xml" ContentType="application/vnd.openxmlformats-officedocument.themeOverride+xml"/>
  <Override PartName="/ppt/notesSlides/notesSlide1.xml" ContentType="application/vnd.openxmlformats-officedocument.presentationml.notesSlide+xml"/>
  <Override PartName="/ppt/slides/slide2.xml" ContentType="application/vnd.openxmlformats-officedocument.presentationml.slide+xml"/>
  <Override PartName="/ppt/tags/tag149.xml" ContentType="application/vnd.openxmlformats-officedocument.presentationml.tags+xml"/>
  <Override PartName="/ppt/tags/tag150.xml" ContentType="application/vnd.openxmlformats-officedocument.presentationml.tags+xml"/>
  <Override PartName="/ppt/theme/themeOverride2.xml" ContentType="application/vnd.openxmlformats-officedocument.themeOverride+xml"/>
  <Override PartName="/ppt/slides/slide3.xml" ContentType="application/vnd.openxmlformats-officedocument.presentationml.slide+xml"/>
  <Override PartName="/ppt/tags/tag151.xml" ContentType="application/vnd.openxmlformats-officedocument.presentationml.tags+xml"/>
  <Override PartName="/ppt/tags/tag152.xml" ContentType="application/vnd.openxmlformats-officedocument.presentationml.tags+xml"/>
  <Override PartName="/ppt/theme/themeOverride3.xml" ContentType="application/vnd.openxmlformats-officedocument.themeOverride+xml"/>
  <Override PartName="/ppt/slides/slide4.xml" ContentType="application/vnd.openxmlformats-officedocument.presentationml.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heme/themeOverride4.xml" ContentType="application/vnd.openxmlformats-officedocument.themeOverride+xml"/>
  <Override PartName="/ppt/slides/slide5.xml" ContentType="application/vnd.openxmlformats-officedocument.presentationml.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heme/themeOverride5.xml" ContentType="application/vnd.openxmlformats-officedocument.themeOverride+xml"/>
  <Override PartName="/ppt/slides/slide6.xml" ContentType="application/vnd.openxmlformats-officedocument.presentationml.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heme/themeOverride6.xml" ContentType="application/vnd.openxmlformats-officedocument.themeOverride+xml"/>
  <Override PartName="/ppt/slides/slide7.xml" ContentType="application/vnd.openxmlformats-officedocument.presentationml.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heme/themeOverride7.xml" ContentType="application/vnd.openxmlformats-officedocument.themeOverride+xml"/>
  <Override PartName="/ppt/slides/slide8.xml" ContentType="application/vnd.openxmlformats-officedocument.presentationml.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heme/themeOverride8.xml" ContentType="application/vnd.openxmlformats-officedocument.themeOverride+xml"/>
  <Override PartName="/ppt/slides/slide9.xml" ContentType="application/vnd.openxmlformats-officedocument.presentationml.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heme/themeOverride9.xml" ContentType="application/vnd.openxmlformats-officedocument.themeOverride+xml"/>
  <Override PartName="/ppt/notesSlides/notesSlide2.xml" ContentType="application/vnd.openxmlformats-officedocument.presentationml.notesSlide+xml"/>
  <Override PartName="/ppt/slides/slide10.xml" ContentType="application/vnd.openxmlformats-officedocument.presentationml.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heme/themeOverride10.xml" ContentType="application/vnd.openxmlformats-officedocument.themeOverride+xml"/>
  <Override PartName="/ppt/slides/slide11.xml" ContentType="application/vnd.openxmlformats-officedocument.presentationml.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heme/themeOverride11.xml" ContentType="application/vnd.openxmlformats-officedocument.themeOverride+xml"/>
  <Override PartName="/ppt/slides/slide12.xml" ContentType="application/vnd.openxmlformats-officedocument.presentationml.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heme/themeOverride12.xml" ContentType="application/vnd.openxmlformats-officedocument.themeOverride+xml"/>
  <Override PartName="/ppt/slides/slide13.xml" ContentType="application/vnd.openxmlformats-officedocument.presentationml.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heme/themeOverride13.xml" ContentType="application/vnd.openxmlformats-officedocument.themeOverride+xml"/>
  <Override PartName="/ppt/notesSlides/notesSlide3.xml" ContentType="application/vnd.openxmlformats-officedocument.presentationml.notesSlide+xml"/>
  <Override PartName="/ppt/slides/slide14.xml" ContentType="application/vnd.openxmlformats-officedocument.presentationml.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heme/themeOverride14.xml" ContentType="application/vnd.openxmlformats-officedocument.themeOverride+xml"/>
  <Override PartName="/ppt/slides/slide15.xml" ContentType="application/vnd.openxmlformats-officedocument.presentationml.slide+xml"/>
  <Override PartName="/ppt/tags/tag221.xml" ContentType="application/vnd.openxmlformats-officedocument.presentationml.tags+xml"/>
  <Override PartName="/ppt/tags/tag222.xml" ContentType="application/vnd.openxmlformats-officedocument.presentationml.tags+xml"/>
  <Override PartName="/ppt/theme/themeOverride15.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p:sldMasterIdLst>
    <p:sldMasterId id="2147483668" r:id="rId1"/>
  </p:sldMasterIdLst>
  <p:notesMasterIdLst>
    <p:notesMasterId r:id="rId2"/>
  </p:notesMasterIdLst>
  <p:handoutMasterIdLst>
    <p:handoutMasterId r:id="rId3"/>
  </p:handoutMasterIdLst>
  <p:sldIdLst>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4FFFF"/>
    <a:srgbClr val="EBFAF5"/>
    <a:srgbClr val="F4C176"/>
    <a:srgbClr val="EAF089"/>
    <a:srgbClr val="C3ED9A"/>
    <a:srgbClr val="ADEBAB"/>
    <a:srgbClr val="BAEBCF"/>
    <a:srgbClr val="C8EBE7"/>
    <a:srgbClr val="E0F7F0"/>
    <a:srgbClr val="AEAEAE"/>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3778" autoAdjust="0"/>
    <p:restoredTop sz="94660"/>
  </p:normalViewPr>
  <p:slideViewPr>
    <p:cSldViewPr snapToGrid="0">
      <p:cViewPr varScale="1">
        <p:scale>
          <a:sx n="89" d="100"/>
          <a:sy n="89" d="100"/>
        </p:scale>
        <p:origin x="485" y="48"/>
      </p:cViewPr>
      <p:guideLst>
        <p:guide orient="horz" pos="2154"/>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6" name=""/>
        <p:cNvGrpSpPr/>
        <p:nvPr/>
      </p:nvGrpSpPr>
      <p:grpSpPr>
        <a:xfrm>
          <a:off x="0" y="0"/>
          <a:ext cx="0" cy="0"/>
          <a:chOff x="0" y="0"/>
          <a:chExt cx="0" cy="0"/>
        </a:xfrm>
      </p:grpSpPr>
      <p:sp>
        <p:nvSpPr>
          <p:cNvPr id="104878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latin typeface="微软雅黑" panose="020B0503020204020204" pitchFamily="34" charset="-122"/>
              <a:ea typeface="微软雅黑" panose="020B0503020204020204" pitchFamily="34" charset="-122"/>
            </a:endParaRPr>
          </a:p>
        </p:txBody>
      </p:sp>
      <p:sp>
        <p:nvSpPr>
          <p:cNvPr id="1048784"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latin typeface="Arial" panose="020B0604020202020204" pitchFamily="34" charset="0"/>
                <a:ea typeface="Arial" panose="020B0604020202020204" pitchFamily="34" charset="0"/>
              </a:rPr>
            </a:fld>
            <a:endParaRPr altLang="en-US" lang="zh-CN">
              <a:latin typeface="Arial" panose="020B0604020202020204" pitchFamily="34" charset="0"/>
              <a:ea typeface="Arial" panose="020B0604020202020204" pitchFamily="34" charset="0"/>
            </a:endParaRPr>
          </a:p>
        </p:txBody>
      </p:sp>
      <p:sp>
        <p:nvSpPr>
          <p:cNvPr id="1048785"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latin typeface="微软雅黑" panose="020B0503020204020204" pitchFamily="34" charset="-122"/>
              <a:ea typeface="微软雅黑" panose="020B0503020204020204" pitchFamily="34" charset="-122"/>
            </a:endParaRPr>
          </a:p>
        </p:txBody>
      </p:sp>
      <p:sp>
        <p:nvSpPr>
          <p:cNvPr id="1048786"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latin typeface="Arial" panose="020B0604020202020204" pitchFamily="34" charset="0"/>
                <a:ea typeface="Arial" panose="020B0604020202020204" pitchFamily="34" charset="0"/>
              </a:rPr>
            </a:fld>
            <a:endParaRPr altLang="en-US" lang="zh-CN">
              <a:latin typeface="Arial" panose="020B0604020202020204" pitchFamily="34" charset="0"/>
              <a:ea typeface="Arial" panose="020B0604020202020204" pitchFamily="34" charset="0"/>
            </a:endParaRPr>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5"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Arial" panose="020B0604020202020204" pitchFamily="34" charset="0"/>
                <a:ea typeface="Arial" panose="020B0604020202020204" pitchFamily="34" charset="0"/>
              </a:defRPr>
            </a:lvl1pPr>
          </a:lstStyle>
          <a:p>
            <a:endParaRPr altLang="en-US" lang="zh-CN"/>
          </a:p>
        </p:txBody>
      </p:sp>
      <p:sp>
        <p:nvSpPr>
          <p:cNvPr id="1048778"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Arial" panose="020B0604020202020204" pitchFamily="34" charset="0"/>
                <a:ea typeface="Arial" panose="020B0604020202020204" pitchFamily="34" charset="0"/>
              </a:defRPr>
            </a:lvl1pPr>
          </a:lstStyle>
          <a:p>
            <a:fld id="{1AC49D05-6128-4D0D-A32A-06A5E73B386C}" type="datetimeFigureOut">
              <a:rPr altLang="en-US" lang="zh-CN" smtClean="0"/>
            </a:fld>
            <a:endParaRPr altLang="en-US" lang="zh-CN"/>
          </a:p>
        </p:txBody>
      </p:sp>
      <p:sp>
        <p:nvSpPr>
          <p:cNvPr id="1048779"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80"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81"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Arial" panose="020B0604020202020204" pitchFamily="34" charset="0"/>
                <a:ea typeface="Arial" panose="020B0604020202020204" pitchFamily="34" charset="0"/>
              </a:defRPr>
            </a:lvl1pPr>
          </a:lstStyle>
          <a:p>
            <a:endParaRPr altLang="en-US" lang="zh-CN"/>
          </a:p>
        </p:txBody>
      </p:sp>
      <p:sp>
        <p:nvSpPr>
          <p:cNvPr id="1048782"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Arial" panose="020B0604020202020204" pitchFamily="34" charset="0"/>
                <a:ea typeface="Arial" panose="020B0604020202020204" pitchFamily="34" charset="0"/>
              </a:defRPr>
            </a:lvl1pPr>
          </a:lstStyle>
          <a:p>
            <a:fld id="{5849F42C-2DAE-424C-A4B8-3140182C3E9F}"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600" kern="1200">
        <a:solidFill>
          <a:schemeClr val="tx1"/>
        </a:solidFill>
        <a:latin typeface="Arial" panose="020B0604020202020204" pitchFamily="34" charset="0"/>
        <a:ea typeface="Arial" panose="020B0604020202020204" pitchFamily="34" charset="0"/>
        <a:cs typeface="+mn-cs"/>
      </a:defRPr>
    </a:lvl1pPr>
    <a:lvl2pPr algn="l" defTabSz="914400" eaLnBrk="1" hangingPunct="1" latinLnBrk="0" marL="457200" rtl="0">
      <a:defRPr sz="1200" kern="1200">
        <a:solidFill>
          <a:schemeClr val="tx1"/>
        </a:solidFill>
        <a:latin typeface="Arial" panose="020B0604020202020204" pitchFamily="34" charset="0"/>
        <a:ea typeface="Arial" panose="020B0604020202020204" pitchFamily="34" charset="0"/>
        <a:cs typeface="+mn-cs"/>
      </a:defRPr>
    </a:lvl2pPr>
    <a:lvl3pPr algn="l" defTabSz="914400" eaLnBrk="1" hangingPunct="1" latinLnBrk="0" marL="914400" rtl="0">
      <a:defRPr sz="1200" kern="1200">
        <a:solidFill>
          <a:schemeClr val="tx1"/>
        </a:solidFill>
        <a:latin typeface="Arial" panose="020B0604020202020204" pitchFamily="34" charset="0"/>
        <a:ea typeface="Arial" panose="020B0604020202020204" pitchFamily="34" charset="0"/>
        <a:cs typeface="+mn-cs"/>
      </a:defRPr>
    </a:lvl3pPr>
    <a:lvl4pPr algn="l" defTabSz="914400" eaLnBrk="1" hangingPunct="1" latinLnBrk="0" marL="1371600" rtl="0">
      <a:defRPr sz="1200" kern="1200">
        <a:solidFill>
          <a:schemeClr val="tx1"/>
        </a:solidFill>
        <a:latin typeface="Arial" panose="020B0604020202020204" pitchFamily="34" charset="0"/>
        <a:ea typeface="Arial" panose="020B0604020202020204" pitchFamily="34" charset="0"/>
        <a:cs typeface="+mn-cs"/>
      </a:defRPr>
    </a:lvl4pPr>
    <a:lvl5pPr algn="l" defTabSz="914400" eaLnBrk="1" hangingPunct="1" latinLnBrk="0" marL="1828800" rtl="0">
      <a:defRPr sz="1200" kern="1200">
        <a:solidFill>
          <a:schemeClr val="tx1"/>
        </a:solidFill>
        <a:latin typeface="Arial" panose="020B0604020202020204" pitchFamily="34" charset="0"/>
        <a:ea typeface="Arial" panose="020B0604020202020204" pitchFamily="3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7" name="幻灯片图像占位符 1"/>
          <p:cNvSpPr>
            <a:spLocks noChangeAspect="1" noRot="1" noGrp="1"/>
          </p:cNvSpPr>
          <p:nvPr>
            <p:ph type="sldImg"/>
          </p:nvPr>
        </p:nvSpPr>
        <p:spPr/>
      </p:sp>
      <p:sp>
        <p:nvSpPr>
          <p:cNvPr id="1048598" name="备注占位符 2"/>
          <p:cNvSpPr>
            <a:spLocks noGrp="1"/>
          </p:cNvSpPr>
          <p:nvPr>
            <p:ph type="body" idx="1"/>
          </p:nvPr>
        </p:nvSpPr>
        <p:spPr/>
        <p:txBody>
          <a:bodyPr/>
          <a:p>
            <a:endParaRPr altLang="en-US" lang="zh-CN"/>
          </a:p>
        </p:txBody>
      </p:sp>
      <p:sp>
        <p:nvSpPr>
          <p:cNvPr id="1048599" name="灯片编号占位符 3"/>
          <p:cNvSpPr>
            <a:spLocks noGrp="1"/>
          </p:cNvSpPr>
          <p:nvPr>
            <p:ph type="sldNum" sz="quarter" idx="10"/>
          </p:nvPr>
        </p:nvSpPr>
        <p:spPr/>
        <p:txBody>
          <a:bodyPr/>
          <a:p>
            <a:fld id="{85D0DACE-38E0-42D2-9336-2B707D34BC6D}"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2" name="幻灯片图像占位符 1"/>
          <p:cNvSpPr>
            <a:spLocks noChangeAspect="1" noRot="1" noGrp="1"/>
          </p:cNvSpPr>
          <p:nvPr>
            <p:ph type="sldImg"/>
          </p:nvPr>
        </p:nvSpPr>
        <p:spPr/>
      </p:sp>
      <p:sp>
        <p:nvSpPr>
          <p:cNvPr id="1048663" name="备注占位符 2"/>
          <p:cNvSpPr>
            <a:spLocks noGrp="1"/>
          </p:cNvSpPr>
          <p:nvPr>
            <p:ph type="body" idx="1"/>
          </p:nvPr>
        </p:nvSpPr>
        <p:spPr/>
        <p:txBody>
          <a:bodyPr/>
          <a:p>
            <a:endParaRPr altLang="en-US" dirty="0" lang="zh-CN"/>
          </a:p>
        </p:txBody>
      </p:sp>
      <p:sp>
        <p:nvSpPr>
          <p:cNvPr id="1048664" name="灯片编号占位符 3"/>
          <p:cNvSpPr>
            <a:spLocks noGrp="1"/>
          </p:cNvSpPr>
          <p:nvPr>
            <p:ph type="sldNum" sz="quarter" idx="5"/>
          </p:nvPr>
        </p:nvSpPr>
        <p:spPr/>
        <p:txBody>
          <a:bodyPr/>
          <a:p>
            <a:fld id="{7421D011-EC35-498F-ADE3-3197FF1A64D5}"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10" name="幻灯片图像占位符 1"/>
          <p:cNvSpPr>
            <a:spLocks noChangeAspect="1" noRot="1" noGrp="1"/>
          </p:cNvSpPr>
          <p:nvPr>
            <p:ph type="sldImg"/>
          </p:nvPr>
        </p:nvSpPr>
        <p:spPr/>
      </p:sp>
      <p:sp>
        <p:nvSpPr>
          <p:cNvPr id="1048711" name="备注占位符 2"/>
          <p:cNvSpPr>
            <a:spLocks noGrp="1"/>
          </p:cNvSpPr>
          <p:nvPr>
            <p:ph type="body" idx="1"/>
          </p:nvPr>
        </p:nvSpPr>
        <p:spPr/>
        <p:txBody>
          <a:bodyPr/>
          <a:p>
            <a:endParaRPr altLang="en-US" dirty="0" lang="zh-CN"/>
          </a:p>
        </p:txBody>
      </p:sp>
      <p:sp>
        <p:nvSpPr>
          <p:cNvPr id="1048712" name="灯片编号占位符 3"/>
          <p:cNvSpPr>
            <a:spLocks noGrp="1"/>
          </p:cNvSpPr>
          <p:nvPr>
            <p:ph type="sldNum" sz="quarter" idx="5"/>
          </p:nvPr>
        </p:nvSpPr>
        <p:spPr/>
        <p:txBody>
          <a:bodyPr/>
          <a:p>
            <a:fld id="{7421D011-EC35-498F-ADE3-3197FF1A64D5}"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image" Target="../media/image1.png"/><Relationship Id="rId3" Type="http://schemas.openxmlformats.org/officeDocument/2006/relationships/tags" Target="../tags/tag2.xml"/><Relationship Id="rId4" Type="http://schemas.openxmlformats.org/officeDocument/2006/relationships/image" Target="../media/image2.png"/><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 Id="rId9" Type="http://schemas.openxmlformats.org/officeDocument/2006/relationships/tags" Target="../tags/tag7.xml"/><Relationship Id="rId10"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tags" Target="../tags/tag62.xml"/><Relationship Id="rId3" Type="http://schemas.openxmlformats.org/officeDocument/2006/relationships/image" Target="../media/image4.png"/><Relationship Id="rId4" Type="http://schemas.openxmlformats.org/officeDocument/2006/relationships/tags" Target="../tags/tag63.xml"/><Relationship Id="rId5" Type="http://schemas.openxmlformats.org/officeDocument/2006/relationships/image" Target="../media/image3.png"/><Relationship Id="rId6" Type="http://schemas.openxmlformats.org/officeDocument/2006/relationships/tags" Target="../tags/tag64.xml"/><Relationship Id="rId7" Type="http://schemas.openxmlformats.org/officeDocument/2006/relationships/tags" Target="../tags/tag65.xml"/><Relationship Id="rId8" Type="http://schemas.openxmlformats.org/officeDocument/2006/relationships/tags" Target="../tags/tag66.xml"/><Relationship Id="rId9" Type="http://schemas.openxmlformats.org/officeDocument/2006/relationships/tags" Target="../tags/tag67.xml"/><Relationship Id="rId10"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image" Target="../media/image1.png"/><Relationship Id="rId3" Type="http://schemas.openxmlformats.org/officeDocument/2006/relationships/tags" Target="../tags/tag69.xml"/><Relationship Id="rId4" Type="http://schemas.openxmlformats.org/officeDocument/2006/relationships/image" Target="../media/image2.png"/><Relationship Id="rId5" Type="http://schemas.openxmlformats.org/officeDocument/2006/relationships/tags" Target="../tags/tag70.xml"/><Relationship Id="rId6" Type="http://schemas.openxmlformats.org/officeDocument/2006/relationships/tags" Target="../tags/tag71.xml"/><Relationship Id="rId7" Type="http://schemas.openxmlformats.org/officeDocument/2006/relationships/tags" Target="../tags/tag72.xml"/><Relationship Id="rId8" Type="http://schemas.openxmlformats.org/officeDocument/2006/relationships/tags" Target="../tags/tag73.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tags" Target="../tags/tag75.xml"/><Relationship Id="rId3" Type="http://schemas.openxmlformats.org/officeDocument/2006/relationships/image" Target="../media/image3.png"/><Relationship Id="rId4" Type="http://schemas.openxmlformats.org/officeDocument/2006/relationships/tags" Target="../tags/tag76.xml"/><Relationship Id="rId5" Type="http://schemas.openxmlformats.org/officeDocument/2006/relationships/image" Target="../media/image5.png"/><Relationship Id="rId6" Type="http://schemas.openxmlformats.org/officeDocument/2006/relationships/tags" Target="../tags/tag77.xml"/><Relationship Id="rId7" Type="http://schemas.openxmlformats.org/officeDocument/2006/relationships/tags" Target="../tags/tag78.xml"/><Relationship Id="rId8" Type="http://schemas.openxmlformats.org/officeDocument/2006/relationships/tags" Target="../tags/tag79.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tags" Target="../tags/tag81.xml"/><Relationship Id="rId3" Type="http://schemas.openxmlformats.org/officeDocument/2006/relationships/image" Target="../media/image5.png"/><Relationship Id="rId4" Type="http://schemas.openxmlformats.org/officeDocument/2006/relationships/tags" Target="../tags/tag82.xml"/><Relationship Id="rId5" Type="http://schemas.openxmlformats.org/officeDocument/2006/relationships/image" Target="../media/image3.png"/><Relationship Id="rId6" Type="http://schemas.openxmlformats.org/officeDocument/2006/relationships/tags" Target="../tags/tag83.xml"/><Relationship Id="rId7" Type="http://schemas.openxmlformats.org/officeDocument/2006/relationships/tags" Target="../tags/tag84.xml"/><Relationship Id="rId8" Type="http://schemas.openxmlformats.org/officeDocument/2006/relationships/tags" Target="../tags/tag85.xml"/><Relationship Id="rId9" Type="http://schemas.openxmlformats.org/officeDocument/2006/relationships/tags" Target="../tags/tag86.xml"/><Relationship Id="rId10" Type="http://schemas.openxmlformats.org/officeDocument/2006/relationships/tags" Target="../tags/tag87.xml"/><Relationship Id="rId11" Type="http://schemas.openxmlformats.org/officeDocument/2006/relationships/tags" Target="../tags/tag88.xml"/><Relationship Id="rId1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tags" Target="../tags/tag90.xml"/><Relationship Id="rId3" Type="http://schemas.openxmlformats.org/officeDocument/2006/relationships/tags" Target="../tags/tag91.xml"/><Relationship Id="rId4" Type="http://schemas.openxmlformats.org/officeDocument/2006/relationships/image" Target="../media/image3.png"/><Relationship Id="rId5" Type="http://schemas.openxmlformats.org/officeDocument/2006/relationships/tags" Target="../tags/tag92.xml"/><Relationship Id="rId6" Type="http://schemas.openxmlformats.org/officeDocument/2006/relationships/image" Target="../media/image5.png"/><Relationship Id="rId7" Type="http://schemas.openxmlformats.org/officeDocument/2006/relationships/tags" Target="../tags/tag93.xml"/><Relationship Id="rId8" Type="http://schemas.openxmlformats.org/officeDocument/2006/relationships/tags" Target="../tags/tag94.xml"/><Relationship Id="rId9" Type="http://schemas.openxmlformats.org/officeDocument/2006/relationships/tags" Target="../tags/tag95.xml"/><Relationship Id="rId10" Type="http://schemas.openxmlformats.org/officeDocument/2006/relationships/tags" Target="../tags/tag96.xml"/><Relationship Id="rId11" Type="http://schemas.openxmlformats.org/officeDocument/2006/relationships/tags" Target="../tags/tag97.xml"/><Relationship Id="rId12" Type="http://schemas.openxmlformats.org/officeDocument/2006/relationships/tags" Target="../tags/tag98.xml"/><Relationship Id="rId1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tags" Target="../tags/tag100.xml"/><Relationship Id="rId3" Type="http://schemas.openxmlformats.org/officeDocument/2006/relationships/tags" Target="../tags/tag101.xml"/><Relationship Id="rId4" Type="http://schemas.openxmlformats.org/officeDocument/2006/relationships/image" Target="../media/image3.png"/><Relationship Id="rId5" Type="http://schemas.openxmlformats.org/officeDocument/2006/relationships/tags" Target="../tags/tag102.xml"/><Relationship Id="rId6" Type="http://schemas.openxmlformats.org/officeDocument/2006/relationships/image" Target="../media/image5.png"/><Relationship Id="rId7" Type="http://schemas.openxmlformats.org/officeDocument/2006/relationships/tags" Target="../tags/tag103.xml"/><Relationship Id="rId8" Type="http://schemas.openxmlformats.org/officeDocument/2006/relationships/tags" Target="../tags/tag104.xml"/><Relationship Id="rId9" Type="http://schemas.openxmlformats.org/officeDocument/2006/relationships/tags" Target="../tags/tag105.xml"/><Relationship Id="rId10" Type="http://schemas.openxmlformats.org/officeDocument/2006/relationships/tags" Target="../tags/tag106.xml"/><Relationship Id="rId11" Type="http://schemas.openxmlformats.org/officeDocument/2006/relationships/tags" Target="../tags/tag107.xml"/><Relationship Id="rId12" Type="http://schemas.openxmlformats.org/officeDocument/2006/relationships/tags" Target="../tags/tag108.xml"/><Relationship Id="rId1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tags" Target="../tags/tag110.xml"/><Relationship Id="rId3" Type="http://schemas.openxmlformats.org/officeDocument/2006/relationships/tags" Target="../tags/tag111.xml"/><Relationship Id="rId4" Type="http://schemas.openxmlformats.org/officeDocument/2006/relationships/image" Target="../media/image3.png"/><Relationship Id="rId5" Type="http://schemas.openxmlformats.org/officeDocument/2006/relationships/tags" Target="../tags/tag112.xml"/><Relationship Id="rId6" Type="http://schemas.openxmlformats.org/officeDocument/2006/relationships/image" Target="../media/image5.png"/><Relationship Id="rId7" Type="http://schemas.openxmlformats.org/officeDocument/2006/relationships/tags" Target="../tags/tag113.xml"/><Relationship Id="rId8" Type="http://schemas.openxmlformats.org/officeDocument/2006/relationships/tags" Target="../tags/tag114.xml"/><Relationship Id="rId9" Type="http://schemas.openxmlformats.org/officeDocument/2006/relationships/tags" Target="../tags/tag115.xml"/><Relationship Id="rId10" Type="http://schemas.openxmlformats.org/officeDocument/2006/relationships/tags" Target="../tags/tag116.xml"/><Relationship Id="rId11" Type="http://schemas.openxmlformats.org/officeDocument/2006/relationships/tags" Target="../tags/tag117.xml"/><Relationship Id="rId12" Type="http://schemas.openxmlformats.org/officeDocument/2006/relationships/tags" Target="../tags/tag118.xml"/><Relationship Id="rId1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tags" Target="../tags/tag120.xml"/><Relationship Id="rId3" Type="http://schemas.openxmlformats.org/officeDocument/2006/relationships/image" Target="../media/image3.png"/><Relationship Id="rId4" Type="http://schemas.openxmlformats.org/officeDocument/2006/relationships/tags" Target="../tags/tag121.xml"/><Relationship Id="rId5" Type="http://schemas.openxmlformats.org/officeDocument/2006/relationships/image" Target="../media/image5.png"/><Relationship Id="rId6" Type="http://schemas.openxmlformats.org/officeDocument/2006/relationships/tags" Target="../tags/tag122.xml"/><Relationship Id="rId7" Type="http://schemas.openxmlformats.org/officeDocument/2006/relationships/tags" Target="../tags/tag123.xml"/><Relationship Id="rId8" Type="http://schemas.openxmlformats.org/officeDocument/2006/relationships/tags" Target="../tags/tag124.xml"/><Relationship Id="rId9" Type="http://schemas.openxmlformats.org/officeDocument/2006/relationships/tags" Target="../tags/tag125.xml"/><Relationship Id="rId10" Type="http://schemas.openxmlformats.org/officeDocument/2006/relationships/tags" Target="../tags/tag126.xml"/><Relationship Id="rId11" Type="http://schemas.openxmlformats.org/officeDocument/2006/relationships/tags" Target="../tags/tag127.xml"/><Relationship Id="rId12" Type="http://schemas.openxmlformats.org/officeDocument/2006/relationships/tags" Target="../tags/tag128.xml"/><Relationship Id="rId13" Type="http://schemas.openxmlformats.org/officeDocument/2006/relationships/tags" Target="../tags/tag129.xml"/><Relationship Id="rId14" Type="http://schemas.openxmlformats.org/officeDocument/2006/relationships/tags" Target="../tags/tag130.xml"/><Relationship Id="rId15"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tags" Target="../tags/tag132.xml"/><Relationship Id="rId3" Type="http://schemas.openxmlformats.org/officeDocument/2006/relationships/tags" Target="../tags/tag133.xml"/><Relationship Id="rId4" Type="http://schemas.openxmlformats.org/officeDocument/2006/relationships/image" Target="../media/image4.png"/><Relationship Id="rId5" Type="http://schemas.openxmlformats.org/officeDocument/2006/relationships/tags" Target="../tags/tag134.xml"/><Relationship Id="rId6" Type="http://schemas.openxmlformats.org/officeDocument/2006/relationships/tags" Target="../tags/tag135.xml"/><Relationship Id="rId7" Type="http://schemas.openxmlformats.org/officeDocument/2006/relationships/tags" Target="../tags/tag136.xml"/><Relationship Id="rId8" Type="http://schemas.openxmlformats.org/officeDocument/2006/relationships/tags" Target="../tags/tag137.xml"/><Relationship Id="rId9" Type="http://schemas.openxmlformats.org/officeDocument/2006/relationships/tags" Target="../tags/tag138.xml"/><Relationship Id="rId10" Type="http://schemas.openxmlformats.org/officeDocument/2006/relationships/tags" Target="../tags/tag139.xml"/><Relationship Id="rId1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image" Target="../media/image3.png"/><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tags" Target="../tags/tag11.xml"/><Relationship Id="rId6" Type="http://schemas.openxmlformats.org/officeDocument/2006/relationships/tags" Target="../tags/tag12.xml"/><Relationship Id="rId7" Type="http://schemas.openxmlformats.org/officeDocument/2006/relationships/tags" Target="../tags/tag13.xml"/><Relationship Id="rId8"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image" Target="../media/image1.png"/><Relationship Id="rId3" Type="http://schemas.openxmlformats.org/officeDocument/2006/relationships/tags" Target="../tags/tag15.xml"/><Relationship Id="rId4" Type="http://schemas.openxmlformats.org/officeDocument/2006/relationships/image" Target="../media/image2.png"/><Relationship Id="rId5" Type="http://schemas.openxmlformats.org/officeDocument/2006/relationships/tags" Target="../tags/tag16.xml"/><Relationship Id="rId6" Type="http://schemas.openxmlformats.org/officeDocument/2006/relationships/tags" Target="../tags/tag17.xml"/><Relationship Id="rId7" Type="http://schemas.openxmlformats.org/officeDocument/2006/relationships/tags" Target="../tags/tag18.xml"/><Relationship Id="rId8" Type="http://schemas.openxmlformats.org/officeDocument/2006/relationships/tags" Target="../tags/tag19.xml"/><Relationship Id="rId9" Type="http://schemas.openxmlformats.org/officeDocument/2006/relationships/tags" Target="../tags/tag20.xml"/><Relationship Id="rId10"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image" Target="../media/image3.png"/><Relationship Id="rId3" Type="http://schemas.openxmlformats.org/officeDocument/2006/relationships/tags" Target="../tags/tag22.xml"/><Relationship Id="rId4" Type="http://schemas.openxmlformats.org/officeDocument/2006/relationships/tags" Target="../tags/tag23.xml"/><Relationship Id="rId5" Type="http://schemas.openxmlformats.org/officeDocument/2006/relationships/tags" Target="../tags/tag24.xml"/><Relationship Id="rId6" Type="http://schemas.openxmlformats.org/officeDocument/2006/relationships/tags" Target="../tags/tag25.xml"/><Relationship Id="rId7" Type="http://schemas.openxmlformats.org/officeDocument/2006/relationships/tags" Target="../tags/tag26.xml"/><Relationship Id="rId8" Type="http://schemas.openxmlformats.org/officeDocument/2006/relationships/tags" Target="../tags/tag27.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image" Target="../media/image3.png"/><Relationship Id="rId3" Type="http://schemas.openxmlformats.org/officeDocument/2006/relationships/tags" Target="../tags/tag29.xml"/><Relationship Id="rId4" Type="http://schemas.openxmlformats.org/officeDocument/2006/relationships/tags" Target="../tags/tag30.xml"/><Relationship Id="rId5" Type="http://schemas.openxmlformats.org/officeDocument/2006/relationships/tags" Target="../tags/tag31.xml"/><Relationship Id="rId6" Type="http://schemas.openxmlformats.org/officeDocument/2006/relationships/tags" Target="../tags/tag32.xml"/><Relationship Id="rId7" Type="http://schemas.openxmlformats.org/officeDocument/2006/relationships/tags" Target="../tags/tag33.xml"/><Relationship Id="rId8" Type="http://schemas.openxmlformats.org/officeDocument/2006/relationships/tags" Target="../tags/tag34.xml"/><Relationship Id="rId9" Type="http://schemas.openxmlformats.org/officeDocument/2006/relationships/tags" Target="../tags/tag35.xml"/><Relationship Id="rId10" Type="http://schemas.openxmlformats.org/officeDocument/2006/relationships/tags" Target="../tags/tag36.xml"/><Relationship Id="rId1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image" Target="../media/image1.png"/><Relationship Id="rId3" Type="http://schemas.openxmlformats.org/officeDocument/2006/relationships/tags" Target="../tags/tag38.xml"/><Relationship Id="rId4" Type="http://schemas.openxmlformats.org/officeDocument/2006/relationships/image" Target="../media/image2.png"/><Relationship Id="rId5" Type="http://schemas.openxmlformats.org/officeDocument/2006/relationships/tags" Target="../tags/tag39.xml"/><Relationship Id="rId6" Type="http://schemas.openxmlformats.org/officeDocument/2006/relationships/tags" Target="../tags/tag40.xml"/><Relationship Id="rId7" Type="http://schemas.openxmlformats.org/officeDocument/2006/relationships/tags" Target="../tags/tag41.xml"/><Relationship Id="rId8" Type="http://schemas.openxmlformats.org/officeDocument/2006/relationships/tags" Target="../tags/tag42.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tags" Target="../tags/tag44.xml"/><Relationship Id="rId3" Type="http://schemas.openxmlformats.org/officeDocument/2006/relationships/tags" Target="../tags/tag4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image" Target="../media/image3.png"/><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tags" Target="../tags/tag50.xml"/><Relationship Id="rId7" Type="http://schemas.openxmlformats.org/officeDocument/2006/relationships/tags" Target="../tags/tag51.xml"/><Relationship Id="rId8" Type="http://schemas.openxmlformats.org/officeDocument/2006/relationships/tags" Target="../tags/tag52.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tags" Target="../tags/tag54.xml"/><Relationship Id="rId3" Type="http://schemas.openxmlformats.org/officeDocument/2006/relationships/image" Target="../media/image4.png"/><Relationship Id="rId4" Type="http://schemas.openxmlformats.org/officeDocument/2006/relationships/tags" Target="../tags/tag55.xml"/><Relationship Id="rId5" Type="http://schemas.openxmlformats.org/officeDocument/2006/relationships/image" Target="../media/image3.png"/><Relationship Id="rId6" Type="http://schemas.openxmlformats.org/officeDocument/2006/relationships/tags" Target="../tags/tag56.xml"/><Relationship Id="rId7" Type="http://schemas.openxmlformats.org/officeDocument/2006/relationships/tags" Target="../tags/tag57.xml"/><Relationship Id="rId8" Type="http://schemas.openxmlformats.org/officeDocument/2006/relationships/tags" Target="../tags/tag58.xml"/><Relationship Id="rId9" Type="http://schemas.openxmlformats.org/officeDocument/2006/relationships/tags" Target="../tags/tag59.xml"/><Relationship Id="rId10" Type="http://schemas.openxmlformats.org/officeDocument/2006/relationships/tags" Target="../tags/tag60.xml"/><Relationship Id="rId1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Pr>
        <a:solidFill>
          <a:schemeClr val="tx2">
            <a:alpha val="50000"/>
          </a:schemeClr>
        </a:solidFill>
        <a:effectLst/>
      </p:bgPr>
    </p:bg>
    <p:spTree>
      <p:nvGrpSpPr>
        <p:cNvPr id="45" name=""/>
        <p:cNvGrpSpPr/>
        <p:nvPr/>
      </p:nvGrpSpPr>
      <p:grpSpPr>
        <a:xfrm>
          <a:off x="0" y="0"/>
          <a:ext cx="0" cy="0"/>
          <a:chOff x="0" y="0"/>
          <a:chExt cx="0" cy="0"/>
        </a:xfrm>
      </p:grpSpPr>
      <p:pic>
        <p:nvPicPr>
          <p:cNvPr id="2097154" name="图片 8" descr="C:\Users\kingsoft\Desktop\223副本.png223副本"/>
          <p:cNvPicPr>
            <a:picLocks noChangeAspect="1"/>
          </p:cNvPicPr>
          <p:nvPr userDrawn="1">
            <p:custDataLst>
              <p:tags r:id="rId1"/>
            </p:custDataLst>
          </p:nvPr>
        </p:nvPicPr>
        <p:blipFill>
          <a:blip xmlns:r="http://schemas.openxmlformats.org/officeDocument/2006/relationships" r:embed="rId2"/>
          <a:srcRect/>
          <a:stretch>
            <a:fillRect/>
          </a:stretch>
        </p:blipFill>
        <p:spPr>
          <a:xfrm>
            <a:off x="-1" y="635"/>
            <a:ext cx="12192001" cy="3019425"/>
          </a:xfrm>
          <a:prstGeom prst="rect"/>
        </p:spPr>
      </p:pic>
      <p:pic>
        <p:nvPicPr>
          <p:cNvPr id="2097155" name="图片 9" descr="图片1"/>
          <p:cNvPicPr>
            <a:picLocks noChangeAspect="1"/>
          </p:cNvPicPr>
          <p:nvPr userDrawn="1">
            <p:custDataLst>
              <p:tags r:id="rId3"/>
            </p:custDataLst>
          </p:nvPr>
        </p:nvPicPr>
        <p:blipFill>
          <a:blip xmlns:r="http://schemas.openxmlformats.org/officeDocument/2006/relationships" r:embed="rId4"/>
          <a:srcRect/>
          <a:stretch>
            <a:fillRect/>
          </a:stretch>
        </p:blipFill>
        <p:spPr>
          <a:xfrm>
            <a:off x="-1" y="3020060"/>
            <a:ext cx="12192002" cy="3839210"/>
          </a:xfrm>
          <a:prstGeom prst="rect"/>
        </p:spPr>
      </p:pic>
      <p:sp>
        <p:nvSpPr>
          <p:cNvPr id="1048590" name="标题 1"/>
          <p:cNvSpPr>
            <a:spLocks noGrp="1"/>
          </p:cNvSpPr>
          <p:nvPr>
            <p:ph type="ctrTitle" hasCustomPrompt="1"/>
            <p:custDataLst>
              <p:tags r:id="rId5"/>
            </p:custDataLst>
          </p:nvPr>
        </p:nvSpPr>
        <p:spPr>
          <a:xfrm>
            <a:off x="1955800" y="2429695"/>
            <a:ext cx="8410619" cy="1219229"/>
          </a:xfrm>
        </p:spPr>
        <p:txBody>
          <a:bodyPr anchor="b" anchorCtr="0" bIns="46800" lIns="90000" rIns="90000" tIns="46800">
            <a:normAutofit/>
          </a:bodyPr>
          <a:lstStyle>
            <a:lvl1pPr algn="ctr">
              <a:defRPr baseline="0" sz="7200" spc="600">
                <a:ea typeface="Arial" panose="020B0604020202020204" pitchFamily="34" charset="0"/>
              </a:defRPr>
            </a:lvl1pPr>
          </a:lstStyle>
          <a:p>
            <a:r>
              <a:rPr altLang="en-US" dirty="0" lang="zh-CN"/>
              <a:t>单击此处编辑标题</a:t>
            </a:r>
            <a:endParaRPr altLang="en-US" dirty="0" lang="zh-CN"/>
          </a:p>
        </p:txBody>
      </p:sp>
      <p:sp>
        <p:nvSpPr>
          <p:cNvPr id="1048591" name="副标题 2"/>
          <p:cNvSpPr>
            <a:spLocks noGrp="1"/>
          </p:cNvSpPr>
          <p:nvPr>
            <p:ph type="subTitle" idx="1" hasCustomPrompt="1"/>
            <p:custDataLst>
              <p:tags r:id="rId6"/>
            </p:custDataLst>
          </p:nvPr>
        </p:nvSpPr>
        <p:spPr>
          <a:xfrm>
            <a:off x="1955800" y="3714935"/>
            <a:ext cx="8410619" cy="658883"/>
          </a:xfrm>
        </p:spPr>
        <p:txBody>
          <a:bodyPr bIns="46800" lIns="90000" rIns="90000" tIns="46800">
            <a:normAutofit/>
          </a:bodyPr>
          <a:lstStyle>
            <a:lvl1pPr algn="ctr" eaLnBrk="1" fontAlgn="auto" hangingPunct="1" indent="0" latinLnBrk="0" marL="0">
              <a:lnSpc>
                <a:spcPct val="100000"/>
              </a:lnSpc>
              <a:buNone/>
              <a:defRPr baseline="0" cap="none" sz="2800" kern="1200" normalizeH="0" spc="200" strike="noStrike" u="none">
                <a:solidFill>
                  <a:schemeClr val="tx1">
                    <a:lumMod val="75000"/>
                    <a:lumOff val="25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a:t>单击此处编辑副标题</a:t>
            </a:r>
            <a:endParaRPr altLang="en-US" dirty="0" lang="zh-CN"/>
          </a:p>
        </p:txBody>
      </p:sp>
      <p:sp>
        <p:nvSpPr>
          <p:cNvPr id="1048592" name="日期占位符 15"/>
          <p:cNvSpPr>
            <a:spLocks noGrp="1"/>
          </p:cNvSpPr>
          <p:nvPr>
            <p:ph type="dt" sz="half" idx="10"/>
            <p:custDataLst>
              <p:tags r:id="rId7"/>
            </p:custDataLst>
          </p:nvPr>
        </p:nvSpPr>
        <p:spPr/>
        <p:txBody>
          <a:bodyPr/>
          <a:p>
            <a:fld id="{760FBDFE-C587-4B4C-A407-44438C67B59E}" type="datetimeFigureOut">
              <a:rPr altLang="en-US" lang="zh-CN" smtClean="0"/>
            </a:fld>
            <a:endParaRPr altLang="en-US" lang="zh-CN"/>
          </a:p>
        </p:txBody>
      </p:sp>
      <p:sp>
        <p:nvSpPr>
          <p:cNvPr id="1048593" name="页脚占位符 16"/>
          <p:cNvSpPr>
            <a:spLocks noGrp="1"/>
          </p:cNvSpPr>
          <p:nvPr>
            <p:ph type="ftr" sz="quarter" idx="11"/>
            <p:custDataLst>
              <p:tags r:id="rId8"/>
            </p:custDataLst>
          </p:nvPr>
        </p:nvSpPr>
        <p:spPr/>
        <p:txBody>
          <a:bodyPr/>
          <a:p>
            <a:endParaRPr altLang="en-US" dirty="0" lang="zh-CN"/>
          </a:p>
        </p:txBody>
      </p:sp>
      <p:sp>
        <p:nvSpPr>
          <p:cNvPr id="1048594" name="灯片编号占位符 17"/>
          <p:cNvSpPr>
            <a:spLocks noGrp="1"/>
          </p:cNvSpPr>
          <p:nvPr>
            <p:ph type="sldNum" sz="quarter" idx="12"/>
            <p:custDataLst>
              <p:tags r:id="rId9"/>
            </p:custDataLst>
          </p:nvPr>
        </p:nvSpPr>
        <p:spPr/>
        <p:txBody>
          <a:bodyPr/>
          <a:p>
            <a:fld id="{49AE70B2-8BF9-45C0-BB95-33D1B9D3A854}" type="slidenum">
              <a:rPr altLang="en-US" lang="zh-CN" smtClean="0"/>
            </a:fld>
            <a:endParaRPr altLang="en-US" dirty="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91" name=""/>
        <p:cNvGrpSpPr/>
        <p:nvPr/>
      </p:nvGrpSpPr>
      <p:grpSpPr>
        <a:xfrm>
          <a:off x="0" y="0"/>
          <a:ext cx="0" cy="0"/>
          <a:chOff x="0" y="0"/>
          <a:chExt cx="0" cy="0"/>
        </a:xfrm>
      </p:grpSpPr>
      <p:grpSp>
        <p:nvGrpSpPr>
          <p:cNvPr id="92" name="组合 1"/>
          <p:cNvGrpSpPr/>
          <p:nvPr userDrawn="1">
            <p:custDataLst>
              <p:tags r:id="rId1"/>
            </p:custDataLst>
          </p:nvPr>
        </p:nvGrpSpPr>
        <p:grpSpPr>
          <a:xfrm>
            <a:off x="3810" y="-6350"/>
            <a:ext cx="12188190" cy="6853555"/>
            <a:chOff x="6" y="-10"/>
            <a:chExt cx="19194" cy="10793"/>
          </a:xfrm>
        </p:grpSpPr>
        <p:pic>
          <p:nvPicPr>
            <p:cNvPr id="2097184" name="图片 11" descr="C:\Users\kingsoft\Desktop\黄色.png黄色"/>
            <p:cNvPicPr>
              <a:picLocks noChangeAspect="1"/>
            </p:cNvPicPr>
            <p:nvPr userDrawn="1">
              <p:custDataLst>
                <p:tags r:id="rId2"/>
              </p:custDataLst>
            </p:nvPr>
          </p:nvPicPr>
          <p:blipFill>
            <a:blip xmlns:r="http://schemas.openxmlformats.org/officeDocument/2006/relationships" r:embed="rId3"/>
            <a:srcRect/>
            <a:stretch>
              <a:fillRect/>
            </a:stretch>
          </p:blipFill>
          <p:spPr>
            <a:xfrm>
              <a:off x="6" y="-10"/>
              <a:ext cx="6026" cy="1473"/>
            </a:xfrm>
            <a:prstGeom prst="rect"/>
          </p:spPr>
        </p:pic>
        <p:pic>
          <p:nvPicPr>
            <p:cNvPr id="2097185" name="图片 13" descr="图片1"/>
            <p:cNvPicPr>
              <a:picLocks noChangeAspect="1"/>
            </p:cNvPicPr>
            <p:nvPr userDrawn="1">
              <p:custDataLst>
                <p:tags r:id="rId4"/>
              </p:custDataLst>
            </p:nvPr>
          </p:nvPicPr>
          <p:blipFill>
            <a:blip xmlns:r="http://schemas.openxmlformats.org/officeDocument/2006/relationships" r:embed="rId5"/>
            <a:srcRect/>
            <a:stretch>
              <a:fillRect/>
            </a:stretch>
          </p:blipFill>
          <p:spPr>
            <a:xfrm>
              <a:off x="64" y="8393"/>
              <a:ext cx="19136" cy="2391"/>
            </a:xfrm>
            <a:prstGeom prst="rect"/>
          </p:spPr>
        </p:pic>
      </p:grpSp>
      <p:sp>
        <p:nvSpPr>
          <p:cNvPr id="1048761" name="日期占位符 2"/>
          <p:cNvSpPr>
            <a:spLocks noGrp="1"/>
          </p:cNvSpPr>
          <p:nvPr>
            <p:ph type="dt" sz="half" idx="10"/>
            <p:custDataLst>
              <p:tags r:id="rId6"/>
            </p:custDataLst>
          </p:nvPr>
        </p:nvSpPr>
        <p:spPr/>
        <p:txBody>
          <a:bodyPr/>
          <a:p>
            <a:fld id="{760FBDFE-C587-4B4C-A407-44438C67B59E}" type="datetimeFigureOut">
              <a:rPr altLang="en-US" lang="zh-CN" smtClean="0"/>
            </a:fld>
            <a:endParaRPr altLang="en-US" lang="zh-CN"/>
          </a:p>
        </p:txBody>
      </p:sp>
      <p:sp>
        <p:nvSpPr>
          <p:cNvPr id="1048762" name="页脚占位符 3"/>
          <p:cNvSpPr>
            <a:spLocks noGrp="1"/>
          </p:cNvSpPr>
          <p:nvPr>
            <p:ph type="ftr" sz="quarter" idx="11"/>
            <p:custDataLst>
              <p:tags r:id="rId7"/>
            </p:custDataLst>
          </p:nvPr>
        </p:nvSpPr>
        <p:spPr/>
        <p:txBody>
          <a:bodyPr/>
          <a:p>
            <a:endParaRPr altLang="en-US" lang="zh-CN"/>
          </a:p>
        </p:txBody>
      </p:sp>
      <p:sp>
        <p:nvSpPr>
          <p:cNvPr id="1048763" name="灯片编号占位符 4"/>
          <p:cNvSpPr>
            <a:spLocks noGrp="1"/>
          </p:cNvSpPr>
          <p:nvPr>
            <p:ph type="sldNum" sz="quarter" idx="12"/>
            <p:custDataLst>
              <p:tags r:id="rId8"/>
            </p:custDataLst>
          </p:nvPr>
        </p:nvSpPr>
        <p:spPr/>
        <p:txBody>
          <a:bodyPr/>
          <a:p>
            <a:fld id="{49AE70B2-8BF9-45C0-BB95-33D1B9D3A854}" type="slidenum">
              <a:rPr altLang="en-US" lang="zh-CN" smtClean="0"/>
            </a:fld>
            <a:endParaRPr altLang="en-US" lang="zh-CN"/>
          </a:p>
        </p:txBody>
      </p:sp>
      <p:sp>
        <p:nvSpPr>
          <p:cNvPr id="1048764" name="内容占位符 6"/>
          <p:cNvSpPr>
            <a:spLocks noGrp="1"/>
          </p:cNvSpPr>
          <p:nvPr>
            <p:ph sz="quarter" idx="13"/>
            <p:custDataLst>
              <p:tags r:id="rId9"/>
            </p:custDataLst>
          </p:nvPr>
        </p:nvSpPr>
        <p:spPr>
          <a:xfrm>
            <a:off x="669930" y="952508"/>
            <a:ext cx="10852237" cy="5388907"/>
          </a:xfrm>
        </p:spPr>
        <p:txBody>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tx2"/>
        </a:solidFill>
        <a:effectLst/>
      </p:bgPr>
    </p:bg>
    <p:spTree>
      <p:nvGrpSpPr>
        <p:cNvPr id="79" name=""/>
        <p:cNvGrpSpPr/>
        <p:nvPr/>
      </p:nvGrpSpPr>
      <p:grpSpPr>
        <a:xfrm>
          <a:off x="0" y="0"/>
          <a:ext cx="0" cy="0"/>
          <a:chOff x="0" y="0"/>
          <a:chExt cx="0" cy="0"/>
        </a:xfrm>
      </p:grpSpPr>
      <p:pic>
        <p:nvPicPr>
          <p:cNvPr id="2097178" name="图片 5" descr="C:\Users\kingsoft\Desktop\223副本.png223副本"/>
          <p:cNvPicPr>
            <a:picLocks noChangeAspect="1"/>
          </p:cNvPicPr>
          <p:nvPr userDrawn="1">
            <p:custDataLst>
              <p:tags r:id="rId1"/>
            </p:custDataLst>
          </p:nvPr>
        </p:nvPicPr>
        <p:blipFill>
          <a:blip xmlns:r="http://schemas.openxmlformats.org/officeDocument/2006/relationships" r:embed="rId2"/>
          <a:srcRect/>
          <a:stretch>
            <a:fillRect/>
          </a:stretch>
        </p:blipFill>
        <p:spPr>
          <a:xfrm>
            <a:off x="-1" y="635"/>
            <a:ext cx="12192001" cy="3019425"/>
          </a:xfrm>
          <a:prstGeom prst="rect"/>
        </p:spPr>
      </p:pic>
      <p:pic>
        <p:nvPicPr>
          <p:cNvPr id="2097179" name="图片 6" descr="图片1"/>
          <p:cNvPicPr>
            <a:picLocks noChangeAspect="1"/>
          </p:cNvPicPr>
          <p:nvPr userDrawn="1">
            <p:custDataLst>
              <p:tags r:id="rId3"/>
            </p:custDataLst>
          </p:nvPr>
        </p:nvPicPr>
        <p:blipFill>
          <a:blip xmlns:r="http://schemas.openxmlformats.org/officeDocument/2006/relationships" r:embed="rId4"/>
          <a:srcRect/>
          <a:stretch>
            <a:fillRect/>
          </a:stretch>
        </p:blipFill>
        <p:spPr>
          <a:xfrm>
            <a:off x="-1" y="3020060"/>
            <a:ext cx="12192002" cy="3839210"/>
          </a:xfrm>
          <a:prstGeom prst="rect"/>
        </p:spPr>
      </p:pic>
      <p:sp>
        <p:nvSpPr>
          <p:cNvPr id="1048723" name="标题 1"/>
          <p:cNvSpPr>
            <a:spLocks noGrp="1"/>
          </p:cNvSpPr>
          <p:nvPr>
            <p:ph type="title" hasCustomPrompt="1"/>
            <p:custDataLst>
              <p:tags r:id="rId5"/>
            </p:custDataLst>
          </p:nvPr>
        </p:nvSpPr>
        <p:spPr>
          <a:xfrm>
            <a:off x="1820545" y="2498090"/>
            <a:ext cx="8550275" cy="1670050"/>
          </a:xfrm>
        </p:spPr>
        <p:txBody>
          <a:bodyPr anchor="ctr" anchorCtr="0" bIns="46800" lIns="90000" rIns="90000" rtlCol="0" tIns="46800" vert="horz">
            <a:normAutofit/>
          </a:bodyPr>
          <a:lstStyle>
            <a:lvl1pPr algn="ctr" defTabSz="914400" eaLnBrk="1" fontAlgn="auto" hangingPunct="1" latinLnBrk="0" marL="0" marR="0" rtl="0">
              <a:lnSpc>
                <a:spcPct val="100000"/>
              </a:lnSpc>
              <a:buNone/>
              <a:defRPr altLang="en-US" baseline="0" b="1" cap="none" dirty="0" sz="9600" i="0" kern="1200" kumimoji="0" lang="zh-CN" noProof="1" normalizeH="0" spc="600" strike="noStrike" u="none">
                <a:solidFill>
                  <a:schemeClr val="tx1"/>
                </a:solidFill>
                <a:latin typeface="Arial" panose="020B0604020202020204" pitchFamily="34" charset="0"/>
                <a:ea typeface="Arial" panose="020B0604020202020204" pitchFamily="34" charset="0"/>
                <a:cs typeface="+mj-cs"/>
                <a:sym typeface="+mn-ea"/>
              </a:defRPr>
            </a:lvl1pPr>
          </a:lstStyle>
          <a:p>
            <a:pPr lvl="0"/>
            <a:r>
              <a:rPr dirty="0">
                <a:sym typeface="+mn-ea"/>
              </a:rPr>
              <a:t>编辑标题</a:t>
            </a:r>
            <a:endParaRPr dirty="0">
              <a:sym typeface="+mn-ea"/>
            </a:endParaRPr>
          </a:p>
        </p:txBody>
      </p:sp>
      <p:sp>
        <p:nvSpPr>
          <p:cNvPr id="1048724" name="日期占位符 2"/>
          <p:cNvSpPr>
            <a:spLocks noGrp="1"/>
          </p:cNvSpPr>
          <p:nvPr>
            <p:ph type="dt" sz="half" idx="10"/>
            <p:custDataLst>
              <p:tags r:id="rId6"/>
            </p:custDataLst>
          </p:nvPr>
        </p:nvSpPr>
        <p:spPr/>
        <p:txBody>
          <a:bodyPr/>
          <a:p>
            <a:fld id="{760FBDFE-C587-4B4C-A407-44438C67B59E}" type="datetimeFigureOut">
              <a:rPr altLang="en-US" lang="zh-CN" smtClean="0"/>
            </a:fld>
            <a:endParaRPr altLang="en-US" lang="zh-CN"/>
          </a:p>
        </p:txBody>
      </p:sp>
      <p:sp>
        <p:nvSpPr>
          <p:cNvPr id="1048725" name="页脚占位符 3"/>
          <p:cNvSpPr>
            <a:spLocks noGrp="1"/>
          </p:cNvSpPr>
          <p:nvPr>
            <p:ph type="ftr" sz="quarter" idx="11"/>
            <p:custDataLst>
              <p:tags r:id="rId7"/>
            </p:custDataLst>
          </p:nvPr>
        </p:nvSpPr>
        <p:spPr/>
        <p:txBody>
          <a:bodyPr/>
          <a:p>
            <a:endParaRPr altLang="en-US" lang="zh-CN"/>
          </a:p>
        </p:txBody>
      </p:sp>
      <p:sp>
        <p:nvSpPr>
          <p:cNvPr id="1048726" name="灯片编号占位符 4"/>
          <p:cNvSpPr>
            <a:spLocks noGrp="1"/>
          </p:cNvSpPr>
          <p:nvPr>
            <p:ph type="sldNum" sz="quarter" idx="12"/>
            <p:custDataLst>
              <p:tags r:id="rId8"/>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tx2"/>
        </a:solidFill>
        <a:effectLst/>
      </p:bgPr>
    </p:bg>
    <p:spTree>
      <p:nvGrpSpPr>
        <p:cNvPr id="54" name=""/>
        <p:cNvGrpSpPr/>
        <p:nvPr/>
      </p:nvGrpSpPr>
      <p:grpSpPr>
        <a:xfrm>
          <a:off x="0" y="0"/>
          <a:ext cx="0" cy="0"/>
          <a:chOff x="0" y="0"/>
          <a:chExt cx="0" cy="0"/>
        </a:xfrm>
      </p:grpSpPr>
      <p:grpSp>
        <p:nvGrpSpPr>
          <p:cNvPr id="55" name="组合 5"/>
          <p:cNvGrpSpPr/>
          <p:nvPr userDrawn="1">
            <p:custDataLst>
              <p:tags r:id="rId1"/>
            </p:custDataLst>
          </p:nvPr>
        </p:nvGrpSpPr>
        <p:grpSpPr>
          <a:xfrm>
            <a:off x="-21590" y="-8255"/>
            <a:ext cx="12024210" cy="6866255"/>
            <a:chOff x="-21590" y="-8255"/>
            <a:chExt cx="12024210" cy="6866255"/>
          </a:xfrm>
        </p:grpSpPr>
        <p:pic>
          <p:nvPicPr>
            <p:cNvPr id="2097158" name="图片 6" descr="图片1"/>
            <p:cNvPicPr>
              <a:picLocks noChangeAspect="1"/>
            </p:cNvPicPr>
            <p:nvPr userDrawn="1">
              <p:custDataLst>
                <p:tags r:id="rId2"/>
              </p:custDataLst>
            </p:nvPr>
          </p:nvPicPr>
          <p:blipFill rotWithShape="1">
            <a:blip xmlns:r="http://schemas.openxmlformats.org/officeDocument/2006/relationships" r:embed="rId3"/>
            <a:srcRect l="75058" t="58073" r="6056"/>
            <a:stretch>
              <a:fillRect/>
            </a:stretch>
          </p:blipFill>
          <p:spPr>
            <a:xfrm flipH="1">
              <a:off x="9707656" y="6083790"/>
              <a:ext cx="2294964" cy="774210"/>
            </a:xfrm>
            <a:prstGeom prst="rect"/>
          </p:spPr>
        </p:pic>
        <p:pic>
          <p:nvPicPr>
            <p:cNvPr id="2097159" name="图片 7" descr="C:\Users\kingsoft\Desktop\黄色.png黄色"/>
            <p:cNvPicPr>
              <a:picLocks noChangeAspect="1"/>
            </p:cNvPicPr>
            <p:nvPr userDrawn="1">
              <p:custDataLst>
                <p:tags r:id="rId4"/>
              </p:custDataLst>
            </p:nvPr>
          </p:nvPicPr>
          <p:blipFill rotWithShape="1">
            <a:blip xmlns:r="http://schemas.openxmlformats.org/officeDocument/2006/relationships" r:embed="rId5"/>
            <a:srcRect r="59078"/>
            <a:stretch>
              <a:fillRect/>
            </a:stretch>
          </p:blipFill>
          <p:spPr>
            <a:xfrm rot="10800000" flipH="1" flipV="1">
              <a:off x="-21590" y="-8255"/>
              <a:ext cx="1517015" cy="906145"/>
            </a:xfrm>
            <a:prstGeom prst="rect"/>
          </p:spPr>
        </p:pic>
      </p:grpSp>
      <p:sp>
        <p:nvSpPr>
          <p:cNvPr id="1048644" name="日期占位符 2"/>
          <p:cNvSpPr>
            <a:spLocks noGrp="1"/>
          </p:cNvSpPr>
          <p:nvPr>
            <p:ph type="dt" sz="half" idx="10"/>
            <p:custDataLst>
              <p:tags r:id="rId6"/>
            </p:custDataLst>
          </p:nvPr>
        </p:nvSpPr>
        <p:spPr>
          <a:xfrm>
            <a:off x="879742" y="6349833"/>
            <a:ext cx="2700000" cy="316800"/>
          </a:xfrm>
        </p:spPr>
        <p:txBody>
          <a:bodyPr/>
          <a:p>
            <a:fld id="{760FBDFE-C587-4B4C-A407-44438C67B59E}" type="datetimeFigureOut">
              <a:rPr altLang="en-US" lang="zh-CN" smtClean="0"/>
            </a:fld>
            <a:endParaRPr altLang="en-US" lang="zh-CN"/>
          </a:p>
        </p:txBody>
      </p:sp>
      <p:sp>
        <p:nvSpPr>
          <p:cNvPr id="1048645" name="页脚占位符 3"/>
          <p:cNvSpPr>
            <a:spLocks noGrp="1"/>
          </p:cNvSpPr>
          <p:nvPr>
            <p:ph type="ftr" sz="quarter" idx="11"/>
            <p:custDataLst>
              <p:tags r:id="rId7"/>
            </p:custDataLst>
          </p:nvPr>
        </p:nvSpPr>
        <p:spPr>
          <a:xfrm>
            <a:off x="4116000" y="6349833"/>
            <a:ext cx="3960000" cy="316800"/>
          </a:xfrm>
        </p:spPr>
        <p:txBody>
          <a:bodyPr/>
          <a:p>
            <a:endParaRPr altLang="en-US" dirty="0" lang="zh-CN"/>
          </a:p>
        </p:txBody>
      </p:sp>
      <p:sp>
        <p:nvSpPr>
          <p:cNvPr id="1048646" name="灯片编号占位符 4"/>
          <p:cNvSpPr>
            <a:spLocks noGrp="1"/>
          </p:cNvSpPr>
          <p:nvPr>
            <p:ph type="sldNum" sz="quarter" idx="12"/>
            <p:custDataLst>
              <p:tags r:id="rId8"/>
            </p:custDataLst>
          </p:nvPr>
        </p:nvSpPr>
        <p:spPr>
          <a:xfrm>
            <a:off x="8610600" y="6349833"/>
            <a:ext cx="2700000" cy="316800"/>
          </a:xfrm>
        </p:spPr>
        <p:txBody>
          <a:bodyPr/>
          <a:p>
            <a:fld id="{49AE70B2-8BF9-45C0-BB95-33D1B9D3A854}" type="slidenum">
              <a:rPr altLang="en-US" lang="zh-CN" smtClean="0"/>
            </a:fld>
            <a:endParaRPr altLang="en-US" dirty="0"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rgbClr val="EBFAF5"/>
        </a:solidFill>
        <a:effectLst/>
      </p:bgPr>
    </p:bg>
    <p:spTree>
      <p:nvGrpSpPr>
        <p:cNvPr id="57" name=""/>
        <p:cNvGrpSpPr/>
        <p:nvPr/>
      </p:nvGrpSpPr>
      <p:grpSpPr>
        <a:xfrm>
          <a:off x="0" y="0"/>
          <a:ext cx="0" cy="0"/>
          <a:chOff x="0" y="0"/>
          <a:chExt cx="0" cy="0"/>
        </a:xfrm>
      </p:grpSpPr>
      <p:grpSp>
        <p:nvGrpSpPr>
          <p:cNvPr id="58" name="组合 7"/>
          <p:cNvGrpSpPr/>
          <p:nvPr userDrawn="1">
            <p:custDataLst>
              <p:tags r:id="rId1"/>
            </p:custDataLst>
          </p:nvPr>
        </p:nvGrpSpPr>
        <p:grpSpPr>
          <a:xfrm>
            <a:off x="-21590" y="-8255"/>
            <a:ext cx="12213590" cy="6870609"/>
            <a:chOff x="-21590" y="-8255"/>
            <a:chExt cx="12213590" cy="6870609"/>
          </a:xfrm>
        </p:grpSpPr>
        <p:pic>
          <p:nvPicPr>
            <p:cNvPr id="2097161" name="图片 8" descr="C:\Users\kingsoft\Desktop\黄色.png黄色"/>
            <p:cNvPicPr>
              <a:picLocks noChangeAspect="1"/>
            </p:cNvPicPr>
            <p:nvPr userDrawn="1">
              <p:custDataLst>
                <p:tags r:id="rId2"/>
              </p:custDataLst>
            </p:nvPr>
          </p:nvPicPr>
          <p:blipFill>
            <a:blip xmlns:r="http://schemas.openxmlformats.org/officeDocument/2006/relationships" r:embed="rId3"/>
            <a:srcRect/>
            <a:stretch>
              <a:fillRect/>
            </a:stretch>
          </p:blipFill>
          <p:spPr>
            <a:xfrm rot="10800000" flipH="1" flipV="1">
              <a:off x="-21590" y="-8255"/>
              <a:ext cx="3707130" cy="906145"/>
            </a:xfrm>
            <a:prstGeom prst="rect"/>
          </p:spPr>
        </p:pic>
        <p:pic>
          <p:nvPicPr>
            <p:cNvPr id="2097162" name="图片 13" descr="图片1"/>
            <p:cNvPicPr>
              <a:picLocks noChangeAspect="1"/>
            </p:cNvPicPr>
            <p:nvPr userDrawn="1">
              <p:custDataLst>
                <p:tags r:id="rId4"/>
              </p:custDataLst>
            </p:nvPr>
          </p:nvPicPr>
          <p:blipFill>
            <a:blip xmlns:r="http://schemas.openxmlformats.org/officeDocument/2006/relationships" r:embed="rId5"/>
            <a:srcRect/>
            <a:stretch>
              <a:fillRect/>
            </a:stretch>
          </p:blipFill>
          <p:spPr>
            <a:xfrm>
              <a:off x="40640" y="5344069"/>
              <a:ext cx="12151360" cy="1518285"/>
            </a:xfrm>
            <a:prstGeom prst="rect"/>
          </p:spPr>
        </p:pic>
      </p:grpSp>
      <p:sp>
        <p:nvSpPr>
          <p:cNvPr id="1048650" name="矩形 5"/>
          <p:cNvSpPr/>
          <p:nvPr userDrawn="1">
            <p:custDataLst>
              <p:tags r:id="rId6"/>
            </p:custDataLst>
          </p:nvPr>
        </p:nvSpPr>
        <p:spPr>
          <a:xfrm>
            <a:off x="288290" y="273050"/>
            <a:ext cx="11616055" cy="6311900"/>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baseline="0" dirty="0" lang="en-US">
              <a:latin typeface="Arial" panose="020B0604020202020204" pitchFamily="34" charset="0"/>
              <a:ea typeface="Arial" panose="020B0604020202020204" pitchFamily="34" charset="0"/>
              <a:sym typeface="+mn-ea"/>
            </a:endParaRPr>
          </a:p>
        </p:txBody>
      </p:sp>
      <p:sp>
        <p:nvSpPr>
          <p:cNvPr id="1048651"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baseline="0" sz="3200">
                <a:latin typeface="Arial" panose="020B0604020202020204" pitchFamily="34" charset="0"/>
                <a:ea typeface="Arial" panose="020B0604020202020204" pitchFamily="34" charset="0"/>
              </a:defRPr>
            </a:lvl1pPr>
          </a:lstStyle>
          <a:p>
            <a:r>
              <a:rPr altLang="en-US" dirty="0" lang="zh-CN"/>
              <a:t>单击此处编辑标题</a:t>
            </a:r>
            <a:endParaRPr altLang="en-US" dirty="0" lang="zh-CN"/>
          </a:p>
        </p:txBody>
      </p:sp>
      <p:sp>
        <p:nvSpPr>
          <p:cNvPr id="1048652" name="内容占位符 6"/>
          <p:cNvSpPr>
            <a:spLocks noGrp="1"/>
          </p:cNvSpPr>
          <p:nvPr>
            <p:ph sz="quarter" idx="13"/>
            <p:custDataLst>
              <p:tags r:id="rId8"/>
            </p:custDataLst>
          </p:nvPr>
        </p:nvSpPr>
        <p:spPr>
          <a:xfrm>
            <a:off x="1281113" y="2163600"/>
            <a:ext cx="9626600" cy="3445200"/>
          </a:xfrm>
        </p:spPr>
        <p:txBody>
          <a:bodyPr/>
          <a:lstStyle>
            <a:lvl1pPr>
              <a:defRPr baseline="0" sz="1400">
                <a:latin typeface="Arial" panose="020B0604020202020204" pitchFamily="34" charset="0"/>
                <a:ea typeface="Arial" panose="020B0604020202020204" pitchFamily="34" charset="0"/>
              </a:defRPr>
            </a:lvl1pPr>
            <a:lvl2pPr>
              <a:defRPr baseline="0" sz="1400">
                <a:latin typeface="Arial" panose="020B0604020202020204" pitchFamily="34" charset="0"/>
                <a:ea typeface="Arial" panose="020B0604020202020204" pitchFamily="34" charset="0"/>
              </a:defRPr>
            </a:lvl2pPr>
            <a:lvl3pPr>
              <a:defRPr baseline="0" sz="1400">
                <a:latin typeface="Arial" panose="020B0604020202020204" pitchFamily="34" charset="0"/>
                <a:ea typeface="Arial" panose="020B0604020202020204" pitchFamily="34" charset="0"/>
              </a:defRPr>
            </a:lvl3pPr>
            <a:lvl4pPr>
              <a:defRPr baseline="0" sz="1400">
                <a:latin typeface="Arial" panose="020B0604020202020204" pitchFamily="34" charset="0"/>
                <a:ea typeface="Arial" panose="020B0604020202020204" pitchFamily="34" charset="0"/>
              </a:defRPr>
            </a:lvl4pPr>
            <a:lvl5pPr>
              <a:defRPr baseline="0" sz="1400">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65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altLang="en-US" lang="zh-CN" smtClean="0"/>
            </a:fld>
            <a:endParaRPr altLang="en-US" lang="zh-CN"/>
          </a:p>
        </p:txBody>
      </p:sp>
      <p:sp>
        <p:nvSpPr>
          <p:cNvPr id="104865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altLang="en-US" dirty="0" lang="zh-CN"/>
          </a:p>
        </p:txBody>
      </p:sp>
      <p:sp>
        <p:nvSpPr>
          <p:cNvPr id="104865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altLang="en-US" lang="zh-CN" smtClean="0"/>
            </a:fld>
            <a:endParaRPr altLang="en-US" dirty="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62" name=""/>
        <p:cNvGrpSpPr/>
        <p:nvPr/>
      </p:nvGrpSpPr>
      <p:grpSpPr>
        <a:xfrm>
          <a:off x="0" y="0"/>
          <a:ext cx="0" cy="0"/>
          <a:chOff x="0" y="0"/>
          <a:chExt cx="0" cy="0"/>
        </a:xfrm>
      </p:grpSpPr>
      <p:sp>
        <p:nvSpPr>
          <p:cNvPr id="1048665" name="矩形 7"/>
          <p:cNvSpPr/>
          <p:nvPr userDrawn="1">
            <p:custDataLst>
              <p:tags r:id="rId1"/>
            </p:custDataLst>
          </p:nvPr>
        </p:nvSpPr>
        <p:spPr>
          <a:xfrm>
            <a:off x="-35560" y="-4445"/>
            <a:ext cx="5041265" cy="6866255"/>
          </a:xfrm>
          <a:prstGeom prst="rect"/>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baseline="0" dirty="0" lang="en-US">
              <a:latin typeface="Arial" panose="020B0604020202020204" pitchFamily="34" charset="0"/>
              <a:ea typeface="Arial" panose="020B0604020202020204" pitchFamily="34" charset="0"/>
              <a:sym typeface="+mn-ea"/>
            </a:endParaRPr>
          </a:p>
        </p:txBody>
      </p:sp>
      <p:grpSp>
        <p:nvGrpSpPr>
          <p:cNvPr id="63" name="组合 5"/>
          <p:cNvGrpSpPr/>
          <p:nvPr userDrawn="1">
            <p:custDataLst>
              <p:tags r:id="rId2"/>
            </p:custDataLst>
          </p:nvPr>
        </p:nvGrpSpPr>
        <p:grpSpPr>
          <a:xfrm>
            <a:off x="-21590" y="-8255"/>
            <a:ext cx="12024210" cy="6866255"/>
            <a:chOff x="-21590" y="-8255"/>
            <a:chExt cx="12024210" cy="6866255"/>
          </a:xfrm>
        </p:grpSpPr>
        <p:pic>
          <p:nvPicPr>
            <p:cNvPr id="2097163" name="图片 13" descr="图片1"/>
            <p:cNvPicPr>
              <a:picLocks noChangeAspect="1"/>
            </p:cNvPicPr>
            <p:nvPr userDrawn="1">
              <p:custDataLst>
                <p:tags r:id="rId3"/>
              </p:custDataLst>
            </p:nvPr>
          </p:nvPicPr>
          <p:blipFill rotWithShape="1">
            <a:blip xmlns:r="http://schemas.openxmlformats.org/officeDocument/2006/relationships" r:embed="rId4"/>
            <a:srcRect l="75058" t="58073" r="6056"/>
            <a:stretch>
              <a:fillRect/>
            </a:stretch>
          </p:blipFill>
          <p:spPr>
            <a:xfrm flipH="1">
              <a:off x="9707656" y="6083790"/>
              <a:ext cx="2294964" cy="774210"/>
            </a:xfrm>
            <a:prstGeom prst="rect"/>
          </p:spPr>
        </p:pic>
        <p:pic>
          <p:nvPicPr>
            <p:cNvPr id="2097164" name="图片 10" descr="C:\Users\kingsoft\Desktop\黄色.png黄色"/>
            <p:cNvPicPr>
              <a:picLocks noChangeAspect="1"/>
            </p:cNvPicPr>
            <p:nvPr userDrawn="1">
              <p:custDataLst>
                <p:tags r:id="rId5"/>
              </p:custDataLst>
            </p:nvPr>
          </p:nvPicPr>
          <p:blipFill rotWithShape="1">
            <a:blip xmlns:r="http://schemas.openxmlformats.org/officeDocument/2006/relationships" r:embed="rId6"/>
            <a:srcRect r="59078"/>
            <a:stretch>
              <a:fillRect/>
            </a:stretch>
          </p:blipFill>
          <p:spPr>
            <a:xfrm rot="10800000" flipH="1" flipV="1">
              <a:off x="-21590" y="-8255"/>
              <a:ext cx="1517015" cy="906145"/>
            </a:xfrm>
            <a:prstGeom prst="rect"/>
          </p:spPr>
        </p:pic>
      </p:grpSp>
      <p:sp>
        <p:nvSpPr>
          <p:cNvPr id="1048666" name="标题 1"/>
          <p:cNvSpPr>
            <a:spLocks noGrp="1"/>
          </p:cNvSpPr>
          <p:nvPr>
            <p:ph type="title" hasCustomPrompt="1"/>
            <p:custDataLst>
              <p:tags r:id="rId7"/>
            </p:custDataLst>
          </p:nvPr>
        </p:nvSpPr>
        <p:spPr>
          <a:xfrm>
            <a:off x="583200" y="770400"/>
            <a:ext cx="3960000" cy="882000"/>
          </a:xfrm>
        </p:spPr>
        <p:txBody>
          <a:bodyPr anchor="ctr">
            <a:normAutofit/>
          </a:bodyPr>
          <a:lstStyle>
            <a:lvl1pPr>
              <a:defRPr baseline="0" sz="3600">
                <a:latin typeface="Arial" panose="020B0604020202020204" pitchFamily="34" charset="0"/>
                <a:ea typeface="Arial" panose="020B0604020202020204" pitchFamily="34" charset="0"/>
              </a:defRPr>
            </a:lvl1pPr>
          </a:lstStyle>
          <a:p>
            <a:r>
              <a:rPr altLang="en-US" dirty="0" lang="zh-CN"/>
              <a:t>单击编辑标题</a:t>
            </a:r>
            <a:endParaRPr altLang="en-US" dirty="0" lang="zh-CN"/>
          </a:p>
        </p:txBody>
      </p:sp>
      <p:sp>
        <p:nvSpPr>
          <p:cNvPr id="1048667" name="日期占位符 2"/>
          <p:cNvSpPr>
            <a:spLocks noGrp="1"/>
          </p:cNvSpPr>
          <p:nvPr>
            <p:ph type="dt" sz="half" idx="10"/>
            <p:custDataLst>
              <p:tags r:id="rId8"/>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altLang="en-US" lang="zh-CN" smtClean="0"/>
            </a:fld>
            <a:endParaRPr altLang="en-US" lang="zh-CN"/>
          </a:p>
        </p:txBody>
      </p:sp>
      <p:sp>
        <p:nvSpPr>
          <p:cNvPr id="1048668" name="页脚占位符 3"/>
          <p:cNvSpPr>
            <a:spLocks noGrp="1"/>
          </p:cNvSpPr>
          <p:nvPr>
            <p:ph type="ftr" sz="quarter" idx="11"/>
            <p:custDataLst>
              <p:tags r:id="rId9"/>
            </p:custDataLst>
          </p:nvPr>
        </p:nvSpPr>
        <p:spPr>
          <a:xfrm>
            <a:off x="4116000" y="6349833"/>
            <a:ext cx="3960000" cy="316800"/>
          </a:xfrm>
        </p:spPr>
        <p:txBody>
          <a:bodyPr/>
          <a:lstStyle>
            <a:lvl1pPr>
              <a:defRPr baseline="0">
                <a:latin typeface="Arial" panose="020B0604020202020204" pitchFamily="34" charset="0"/>
              </a:defRPr>
            </a:lvl1pPr>
          </a:lstStyle>
          <a:p>
            <a:endParaRPr altLang="en-US" dirty="0" lang="zh-CN"/>
          </a:p>
        </p:txBody>
      </p:sp>
      <p:sp>
        <p:nvSpPr>
          <p:cNvPr id="1048669" name="灯片编号占位符 4"/>
          <p:cNvSpPr>
            <a:spLocks noGrp="1"/>
          </p:cNvSpPr>
          <p:nvPr>
            <p:ph type="sldNum" sz="quarter" idx="12"/>
            <p:custDataLst>
              <p:tags r:id="rId10"/>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altLang="en-US" lang="zh-CN" smtClean="0"/>
            </a:fld>
            <a:endParaRPr altLang="en-US" dirty="0" lang="zh-CN"/>
          </a:p>
        </p:txBody>
      </p:sp>
      <p:sp>
        <p:nvSpPr>
          <p:cNvPr id="1048670" name="文本占位符 6"/>
          <p:cNvSpPr>
            <a:spLocks noGrp="1"/>
          </p:cNvSpPr>
          <p:nvPr>
            <p:ph type="body" sz="quarter" idx="13"/>
            <p:custDataLst>
              <p:tags r:id="rId11"/>
            </p:custDataLst>
          </p:nvPr>
        </p:nvSpPr>
        <p:spPr>
          <a:xfrm>
            <a:off x="586800" y="1764000"/>
            <a:ext cx="3956400" cy="4093200"/>
          </a:xfrm>
        </p:spPr>
        <p:txBody>
          <a:bodyPr/>
          <a:lstStyle>
            <a:lvl1pPr>
              <a:defRPr baseline="0" sz="1400">
                <a:latin typeface="Arial" panose="020B0604020202020204" pitchFamily="34" charset="0"/>
                <a:ea typeface="Arial" panose="020B0604020202020204" pitchFamily="34" charset="0"/>
              </a:defRPr>
            </a:lvl1pPr>
            <a:lvl2pPr>
              <a:defRPr baseline="0" sz="1400">
                <a:latin typeface="Arial" panose="020B0604020202020204" pitchFamily="34" charset="0"/>
                <a:ea typeface="Arial" panose="020B0604020202020204" pitchFamily="34" charset="0"/>
              </a:defRPr>
            </a:lvl2pPr>
            <a:lvl3pPr>
              <a:defRPr baseline="0" sz="1400">
                <a:latin typeface="Arial" panose="020B0604020202020204" pitchFamily="34" charset="0"/>
                <a:ea typeface="Arial" panose="020B0604020202020204" pitchFamily="34" charset="0"/>
              </a:defRPr>
            </a:lvl3pPr>
            <a:lvl4pPr>
              <a:defRPr baseline="0" sz="1400">
                <a:latin typeface="Arial" panose="020B0604020202020204" pitchFamily="34" charset="0"/>
                <a:ea typeface="Arial" panose="020B0604020202020204" pitchFamily="34" charset="0"/>
              </a:defRPr>
            </a:lvl4pPr>
            <a:lvl5pPr>
              <a:defRPr baseline="0" sz="1400">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671" name="内容占位符 8"/>
          <p:cNvSpPr>
            <a:spLocks noGrp="1"/>
          </p:cNvSpPr>
          <p:nvPr>
            <p:ph sz="quarter" idx="14"/>
            <p:custDataLst>
              <p:tags r:id="rId12"/>
            </p:custDataLst>
          </p:nvPr>
        </p:nvSpPr>
        <p:spPr>
          <a:xfrm>
            <a:off x="5175885" y="770255"/>
            <a:ext cx="6405245" cy="5087620"/>
          </a:xfrm>
        </p:spPr>
        <p:txBody>
          <a:bodyPr/>
          <a:lstStyle>
            <a:lvl1pPr>
              <a:defRPr baseline="0" sz="1400">
                <a:latin typeface="Arial" panose="020B0604020202020204" pitchFamily="34" charset="0"/>
                <a:ea typeface="Arial" panose="020B0604020202020204" pitchFamily="34" charset="0"/>
              </a:defRPr>
            </a:lvl1pPr>
            <a:lvl2pPr>
              <a:defRPr baseline="0" sz="1400">
                <a:latin typeface="Arial" panose="020B0604020202020204" pitchFamily="34" charset="0"/>
                <a:ea typeface="Arial" panose="020B0604020202020204" pitchFamily="34" charset="0"/>
              </a:defRPr>
            </a:lvl2pPr>
            <a:lvl3pPr>
              <a:defRPr baseline="0" sz="1400">
                <a:latin typeface="Arial" panose="020B0604020202020204" pitchFamily="34" charset="0"/>
                <a:ea typeface="Arial" panose="020B0604020202020204" pitchFamily="34" charset="0"/>
              </a:defRPr>
            </a:lvl3pPr>
            <a:lvl4pPr>
              <a:defRPr baseline="0" sz="1400">
                <a:latin typeface="Arial" panose="020B0604020202020204" pitchFamily="34" charset="0"/>
                <a:ea typeface="Arial" panose="020B0604020202020204" pitchFamily="34" charset="0"/>
              </a:defRPr>
            </a:lvl4pPr>
            <a:lvl5pPr>
              <a:defRPr baseline="0" sz="1400">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65" name=""/>
        <p:cNvGrpSpPr/>
        <p:nvPr/>
      </p:nvGrpSpPr>
      <p:grpSpPr>
        <a:xfrm>
          <a:off x="0" y="0"/>
          <a:ext cx="0" cy="0"/>
          <a:chOff x="0" y="0"/>
          <a:chExt cx="0" cy="0"/>
        </a:xfrm>
      </p:grpSpPr>
      <p:sp>
        <p:nvSpPr>
          <p:cNvPr id="1048675" name="矩形 9"/>
          <p:cNvSpPr/>
          <p:nvPr userDrawn="1">
            <p:custDataLst>
              <p:tags r:id="rId1"/>
            </p:custDataLst>
          </p:nvPr>
        </p:nvSpPr>
        <p:spPr>
          <a:xfrm>
            <a:off x="0" y="0"/>
            <a:ext cx="12192000" cy="2664000"/>
          </a:xfrm>
          <a:prstGeom prst="rect"/>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baseline="0" lang="en-US">
              <a:latin typeface="Arial" panose="020B0604020202020204" pitchFamily="34" charset="0"/>
              <a:ea typeface="Arial" panose="020B0604020202020204" pitchFamily="34" charset="0"/>
              <a:sym typeface="+mn-ea"/>
            </a:endParaRPr>
          </a:p>
        </p:txBody>
      </p:sp>
      <p:grpSp>
        <p:nvGrpSpPr>
          <p:cNvPr id="66" name="组合 10"/>
          <p:cNvGrpSpPr/>
          <p:nvPr userDrawn="1">
            <p:custDataLst>
              <p:tags r:id="rId2"/>
            </p:custDataLst>
          </p:nvPr>
        </p:nvGrpSpPr>
        <p:grpSpPr>
          <a:xfrm>
            <a:off x="-21590" y="-8255"/>
            <a:ext cx="12024210" cy="6866255"/>
            <a:chOff x="-21590" y="-8255"/>
            <a:chExt cx="12024210" cy="6866255"/>
          </a:xfrm>
        </p:grpSpPr>
        <p:pic>
          <p:nvPicPr>
            <p:cNvPr id="2097166" name="图片 11" descr="图片1"/>
            <p:cNvPicPr>
              <a:picLocks noChangeAspect="1"/>
            </p:cNvPicPr>
            <p:nvPr userDrawn="1">
              <p:custDataLst>
                <p:tags r:id="rId3"/>
              </p:custDataLst>
            </p:nvPr>
          </p:nvPicPr>
          <p:blipFill rotWithShape="1">
            <a:blip xmlns:r="http://schemas.openxmlformats.org/officeDocument/2006/relationships" r:embed="rId4"/>
            <a:srcRect l="75058" t="58073" r="6056"/>
            <a:stretch>
              <a:fillRect/>
            </a:stretch>
          </p:blipFill>
          <p:spPr>
            <a:xfrm flipH="1">
              <a:off x="9707656" y="6083790"/>
              <a:ext cx="2294964" cy="774210"/>
            </a:xfrm>
            <a:prstGeom prst="rect"/>
          </p:spPr>
        </p:pic>
        <p:pic>
          <p:nvPicPr>
            <p:cNvPr id="2097167" name="图片 12" descr="C:\Users\kingsoft\Desktop\黄色.png黄色"/>
            <p:cNvPicPr>
              <a:picLocks noChangeAspect="1"/>
            </p:cNvPicPr>
            <p:nvPr userDrawn="1">
              <p:custDataLst>
                <p:tags r:id="rId5"/>
              </p:custDataLst>
            </p:nvPr>
          </p:nvPicPr>
          <p:blipFill rotWithShape="1">
            <a:blip xmlns:r="http://schemas.openxmlformats.org/officeDocument/2006/relationships" r:embed="rId6"/>
            <a:srcRect r="59078"/>
            <a:stretch>
              <a:fillRect/>
            </a:stretch>
          </p:blipFill>
          <p:spPr>
            <a:xfrm rot="10800000" flipH="1" flipV="1">
              <a:off x="-21590" y="-8255"/>
              <a:ext cx="1517015" cy="906145"/>
            </a:xfrm>
            <a:prstGeom prst="rect"/>
          </p:spPr>
        </p:pic>
      </p:grpSp>
      <p:sp>
        <p:nvSpPr>
          <p:cNvPr id="1048676" name="标题 1"/>
          <p:cNvSpPr>
            <a:spLocks noGrp="1"/>
          </p:cNvSpPr>
          <p:nvPr>
            <p:ph type="title"/>
            <p:custDataLst>
              <p:tags r:id="rId7"/>
            </p:custDataLst>
          </p:nvPr>
        </p:nvSpPr>
        <p:spPr>
          <a:xfrm>
            <a:off x="612000" y="781200"/>
            <a:ext cx="10976400" cy="626400"/>
          </a:xfrm>
        </p:spPr>
        <p:txBody>
          <a:bodyPr anchor="ctr">
            <a:normAutofit/>
          </a:bodyPr>
          <a:lstStyle>
            <a:lvl1pPr algn="ctr">
              <a:defRPr baseline="0" sz="3600">
                <a:latin typeface="Arial" panose="020B0604020202020204" pitchFamily="34" charset="0"/>
                <a:ea typeface="Arial" panose="020B0604020202020204" pitchFamily="34" charset="0"/>
              </a:defRPr>
            </a:lvl1pPr>
          </a:lstStyle>
          <a:p>
            <a:r>
              <a:rPr altLang="en-US" dirty="0" lang="zh-CN"/>
              <a:t>单击此处编辑母版标题样式</a:t>
            </a:r>
            <a:endParaRPr altLang="en-US" dirty="0" lang="zh-CN"/>
          </a:p>
        </p:txBody>
      </p:sp>
      <p:sp>
        <p:nvSpPr>
          <p:cNvPr id="1048677" name="日期占位符 2"/>
          <p:cNvSpPr>
            <a:spLocks noGrp="1"/>
          </p:cNvSpPr>
          <p:nvPr>
            <p:ph type="dt" sz="half" idx="10"/>
            <p:custDataLst>
              <p:tags r:id="rId8"/>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altLang="en-US" lang="zh-CN" smtClean="0"/>
            </a:fld>
            <a:endParaRPr altLang="en-US" lang="zh-CN"/>
          </a:p>
        </p:txBody>
      </p:sp>
      <p:sp>
        <p:nvSpPr>
          <p:cNvPr id="1048678" name="页脚占位符 3"/>
          <p:cNvSpPr>
            <a:spLocks noGrp="1"/>
          </p:cNvSpPr>
          <p:nvPr>
            <p:ph type="ftr" sz="quarter" idx="11"/>
            <p:custDataLst>
              <p:tags r:id="rId9"/>
            </p:custDataLst>
          </p:nvPr>
        </p:nvSpPr>
        <p:spPr>
          <a:xfrm>
            <a:off x="4116000" y="6349833"/>
            <a:ext cx="3960000" cy="316800"/>
          </a:xfrm>
        </p:spPr>
        <p:txBody>
          <a:bodyPr/>
          <a:lstStyle>
            <a:lvl1pPr>
              <a:defRPr baseline="0">
                <a:latin typeface="Arial" panose="020B0604020202020204" pitchFamily="34" charset="0"/>
              </a:defRPr>
            </a:lvl1pPr>
          </a:lstStyle>
          <a:p>
            <a:endParaRPr altLang="en-US" dirty="0" lang="zh-CN"/>
          </a:p>
        </p:txBody>
      </p:sp>
      <p:sp>
        <p:nvSpPr>
          <p:cNvPr id="1048679" name="灯片编号占位符 4"/>
          <p:cNvSpPr>
            <a:spLocks noGrp="1"/>
          </p:cNvSpPr>
          <p:nvPr>
            <p:ph type="sldNum" sz="quarter" idx="12"/>
            <p:custDataLst>
              <p:tags r:id="rId10"/>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altLang="en-US" lang="zh-CN" smtClean="0"/>
            </a:fld>
            <a:endParaRPr altLang="en-US" dirty="0" lang="zh-CN"/>
          </a:p>
        </p:txBody>
      </p:sp>
      <p:sp>
        <p:nvSpPr>
          <p:cNvPr id="1048680"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latin typeface="Arial" panose="020B0604020202020204" pitchFamily="34" charset="0"/>
                <a:ea typeface="Arial" panose="020B0604020202020204" pitchFamily="34" charset="0"/>
              </a:defRPr>
            </a:lvl1pPr>
          </a:lstStyle>
          <a:p>
            <a:pPr lvl="0"/>
            <a:r>
              <a:rPr altLang="en-US" dirty="0" lang="zh-CN"/>
              <a:t>单击此处编辑母版文本样式</a:t>
            </a:r>
            <a:endParaRPr altLang="en-US" dirty="0" lang="zh-CN"/>
          </a:p>
        </p:txBody>
      </p:sp>
      <p:sp>
        <p:nvSpPr>
          <p:cNvPr id="1048681" name="内容占位符 8"/>
          <p:cNvSpPr>
            <a:spLocks noGrp="1"/>
          </p:cNvSpPr>
          <p:nvPr>
            <p:ph sz="quarter" idx="14"/>
            <p:custDataLst>
              <p:tags r:id="rId12"/>
            </p:custDataLst>
          </p:nvPr>
        </p:nvSpPr>
        <p:spPr>
          <a:xfrm>
            <a:off x="612775" y="2808000"/>
            <a:ext cx="10965600" cy="3430800"/>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68" name=""/>
        <p:cNvGrpSpPr/>
        <p:nvPr/>
      </p:nvGrpSpPr>
      <p:grpSpPr>
        <a:xfrm>
          <a:off x="0" y="0"/>
          <a:ext cx="0" cy="0"/>
          <a:chOff x="0" y="0"/>
          <a:chExt cx="0" cy="0"/>
        </a:xfrm>
      </p:grpSpPr>
      <p:sp>
        <p:nvSpPr>
          <p:cNvPr id="1048685" name="矩形 7"/>
          <p:cNvSpPr/>
          <p:nvPr userDrawn="1">
            <p:custDataLst>
              <p:tags r:id="rId1"/>
            </p:custDataLst>
          </p:nvPr>
        </p:nvSpPr>
        <p:spPr>
          <a:xfrm>
            <a:off x="3810" y="5039996"/>
            <a:ext cx="12192000" cy="1828799"/>
          </a:xfrm>
          <a:prstGeom prst="rect"/>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baseline="0" lang="en-US">
              <a:latin typeface="Arial" panose="020B0604020202020204" pitchFamily="34" charset="0"/>
              <a:ea typeface="Arial" panose="020B0604020202020204" pitchFamily="34" charset="0"/>
              <a:sym typeface="+mn-ea"/>
            </a:endParaRPr>
          </a:p>
        </p:txBody>
      </p:sp>
      <p:grpSp>
        <p:nvGrpSpPr>
          <p:cNvPr id="69" name="组合 13"/>
          <p:cNvGrpSpPr/>
          <p:nvPr userDrawn="1">
            <p:custDataLst>
              <p:tags r:id="rId2"/>
            </p:custDataLst>
          </p:nvPr>
        </p:nvGrpSpPr>
        <p:grpSpPr>
          <a:xfrm>
            <a:off x="-21590" y="-8255"/>
            <a:ext cx="12024210" cy="6866255"/>
            <a:chOff x="-21590" y="-8255"/>
            <a:chExt cx="12024210" cy="6866255"/>
          </a:xfrm>
        </p:grpSpPr>
        <p:pic>
          <p:nvPicPr>
            <p:cNvPr id="2097169" name="图片 14" descr="图片1"/>
            <p:cNvPicPr>
              <a:picLocks noChangeAspect="1"/>
            </p:cNvPicPr>
            <p:nvPr userDrawn="1">
              <p:custDataLst>
                <p:tags r:id="rId3"/>
              </p:custDataLst>
            </p:nvPr>
          </p:nvPicPr>
          <p:blipFill rotWithShape="1">
            <a:blip xmlns:r="http://schemas.openxmlformats.org/officeDocument/2006/relationships" r:embed="rId4"/>
            <a:srcRect l="75058" t="58073" r="6056"/>
            <a:stretch>
              <a:fillRect/>
            </a:stretch>
          </p:blipFill>
          <p:spPr>
            <a:xfrm flipH="1">
              <a:off x="9707656" y="6083790"/>
              <a:ext cx="2294964" cy="774210"/>
            </a:xfrm>
            <a:prstGeom prst="rect"/>
          </p:spPr>
        </p:pic>
        <p:pic>
          <p:nvPicPr>
            <p:cNvPr id="2097170" name="图片 15" descr="C:\Users\kingsoft\Desktop\黄色.png黄色"/>
            <p:cNvPicPr>
              <a:picLocks noChangeAspect="1"/>
            </p:cNvPicPr>
            <p:nvPr userDrawn="1">
              <p:custDataLst>
                <p:tags r:id="rId5"/>
              </p:custDataLst>
            </p:nvPr>
          </p:nvPicPr>
          <p:blipFill rotWithShape="1">
            <a:blip xmlns:r="http://schemas.openxmlformats.org/officeDocument/2006/relationships" r:embed="rId6"/>
            <a:srcRect r="59078"/>
            <a:stretch>
              <a:fillRect/>
            </a:stretch>
          </p:blipFill>
          <p:spPr>
            <a:xfrm rot="10800000" flipH="1" flipV="1">
              <a:off x="-21590" y="-8255"/>
              <a:ext cx="1517015" cy="906145"/>
            </a:xfrm>
            <a:prstGeom prst="rect"/>
          </p:spPr>
        </p:pic>
      </p:grpSp>
      <p:sp>
        <p:nvSpPr>
          <p:cNvPr id="1048686" name="标题 1"/>
          <p:cNvSpPr>
            <a:spLocks noGrp="1"/>
          </p:cNvSpPr>
          <p:nvPr userDrawn="1">
            <p:ph type="title"/>
            <p:custDataLst>
              <p:tags r:id="rId7"/>
            </p:custDataLst>
          </p:nvPr>
        </p:nvSpPr>
        <p:spPr>
          <a:xfrm>
            <a:off x="604800" y="669600"/>
            <a:ext cx="10976400" cy="565200"/>
          </a:xfrm>
        </p:spPr>
        <p:txBody>
          <a:bodyPr anchor="ctr">
            <a:normAutofit/>
          </a:bodyPr>
          <a:lstStyle>
            <a:lvl1pPr algn="ctr">
              <a:defRPr baseline="0" sz="3200">
                <a:latin typeface="Arial" panose="020B0604020202020204" pitchFamily="34" charset="0"/>
                <a:ea typeface="Arial" panose="020B0604020202020204" pitchFamily="34" charset="0"/>
              </a:defRPr>
            </a:lvl1pPr>
          </a:lstStyle>
          <a:p>
            <a:r>
              <a:rPr altLang="en-US" dirty="0" lang="zh-CN"/>
              <a:t>单击此处编辑母版标题样式</a:t>
            </a:r>
            <a:endParaRPr altLang="en-US" dirty="0" lang="zh-CN"/>
          </a:p>
        </p:txBody>
      </p:sp>
      <p:sp>
        <p:nvSpPr>
          <p:cNvPr id="1048687" name="日期占位符 2"/>
          <p:cNvSpPr>
            <a:spLocks noGrp="1"/>
          </p:cNvSpPr>
          <p:nvPr userDrawn="1">
            <p:ph type="dt" sz="half" idx="10"/>
            <p:custDataLst>
              <p:tags r:id="rId8"/>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altLang="en-US" lang="zh-CN" smtClean="0"/>
            </a:fld>
            <a:endParaRPr altLang="en-US" lang="zh-CN"/>
          </a:p>
        </p:txBody>
      </p:sp>
      <p:sp>
        <p:nvSpPr>
          <p:cNvPr id="1048688" name="页脚占位符 3"/>
          <p:cNvSpPr>
            <a:spLocks noGrp="1"/>
          </p:cNvSpPr>
          <p:nvPr userDrawn="1">
            <p:ph type="ftr" sz="quarter" idx="11"/>
            <p:custDataLst>
              <p:tags r:id="rId9"/>
            </p:custDataLst>
          </p:nvPr>
        </p:nvSpPr>
        <p:spPr>
          <a:xfrm>
            <a:off x="4116000" y="6349833"/>
            <a:ext cx="3960000" cy="316800"/>
          </a:xfrm>
        </p:spPr>
        <p:txBody>
          <a:bodyPr/>
          <a:lstStyle>
            <a:lvl1pPr>
              <a:defRPr baseline="0">
                <a:latin typeface="Arial" panose="020B0604020202020204" pitchFamily="34" charset="0"/>
              </a:defRPr>
            </a:lvl1pPr>
          </a:lstStyle>
          <a:p>
            <a:endParaRPr altLang="en-US" dirty="0" lang="zh-CN"/>
          </a:p>
        </p:txBody>
      </p:sp>
      <p:sp>
        <p:nvSpPr>
          <p:cNvPr id="1048689" name="灯片编号占位符 4"/>
          <p:cNvSpPr>
            <a:spLocks noGrp="1"/>
          </p:cNvSpPr>
          <p:nvPr userDrawn="1">
            <p:ph type="sldNum" sz="quarter" idx="12"/>
            <p:custDataLst>
              <p:tags r:id="rId10"/>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altLang="en-US" lang="zh-CN" smtClean="0"/>
            </a:fld>
            <a:endParaRPr altLang="en-US" dirty="0" lang="zh-CN"/>
          </a:p>
        </p:txBody>
      </p:sp>
      <p:sp>
        <p:nvSpPr>
          <p:cNvPr id="1048690" name="内容占位符 6"/>
          <p:cNvSpPr>
            <a:spLocks noGrp="1"/>
          </p:cNvSpPr>
          <p:nvPr userDrawn="1">
            <p:ph sz="quarter" idx="13"/>
            <p:custDataLst>
              <p:tags r:id="rId11"/>
            </p:custDataLst>
          </p:nvPr>
        </p:nvSpPr>
        <p:spPr>
          <a:xfrm>
            <a:off x="604837" y="1681200"/>
            <a:ext cx="10990800" cy="3211200"/>
          </a:xfrm>
        </p:spPr>
        <p:txBody>
          <a:bodyPr/>
          <a:lstStyle>
            <a:lvl1pPr>
              <a:defRPr baseline="0" sz="1400">
                <a:latin typeface="Arial" panose="020B0604020202020204" pitchFamily="34" charset="0"/>
                <a:ea typeface="Arial" panose="020B0604020202020204" pitchFamily="34" charset="0"/>
              </a:defRPr>
            </a:lvl1pPr>
            <a:lvl2pPr>
              <a:defRPr baseline="0" sz="1400">
                <a:latin typeface="Arial" panose="020B0604020202020204" pitchFamily="34" charset="0"/>
                <a:ea typeface="Arial" panose="020B0604020202020204" pitchFamily="34" charset="0"/>
              </a:defRPr>
            </a:lvl2pPr>
            <a:lvl3pPr>
              <a:defRPr baseline="0" sz="1400">
                <a:latin typeface="Arial" panose="020B0604020202020204" pitchFamily="34" charset="0"/>
                <a:ea typeface="Arial" panose="020B0604020202020204" pitchFamily="34" charset="0"/>
              </a:defRPr>
            </a:lvl3pPr>
            <a:lvl4pPr>
              <a:defRPr baseline="0" sz="1400">
                <a:latin typeface="Arial" panose="020B0604020202020204" pitchFamily="34" charset="0"/>
                <a:ea typeface="Arial" panose="020B0604020202020204" pitchFamily="34" charset="0"/>
              </a:defRPr>
            </a:lvl4pPr>
            <a:lvl5pPr>
              <a:defRPr baseline="0" sz="1400">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691" name="文本占位符 8"/>
          <p:cNvSpPr>
            <a:spLocks noGrp="1"/>
          </p:cNvSpPr>
          <p:nvPr userDrawn="1">
            <p:ph type="body" sz="quarter" idx="14"/>
            <p:custDataLst>
              <p:tags r:id="rId12"/>
            </p:custDataLst>
          </p:nvPr>
        </p:nvSpPr>
        <p:spPr>
          <a:xfrm>
            <a:off x="594000" y="5180400"/>
            <a:ext cx="11001600" cy="1011600"/>
          </a:xfrm>
        </p:spPr>
        <p:txBody>
          <a:bodyPr/>
          <a:lstStyle>
            <a:lvl1pPr indent="0" marL="0">
              <a:buNone/>
              <a:defRPr baseline="0">
                <a:latin typeface="Arial" panose="020B0604020202020204" pitchFamily="34" charset="0"/>
                <a:ea typeface="Arial" panose="020B0604020202020204" pitchFamily="34" charset="0"/>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71" name=""/>
        <p:cNvGrpSpPr/>
        <p:nvPr/>
      </p:nvGrpSpPr>
      <p:grpSpPr>
        <a:xfrm>
          <a:off x="0" y="0"/>
          <a:ext cx="0" cy="0"/>
          <a:chOff x="0" y="0"/>
          <a:chExt cx="0" cy="0"/>
        </a:xfrm>
      </p:grpSpPr>
      <p:grpSp>
        <p:nvGrpSpPr>
          <p:cNvPr id="72" name="组合 11"/>
          <p:cNvGrpSpPr/>
          <p:nvPr userDrawn="1">
            <p:custDataLst>
              <p:tags r:id="rId1"/>
            </p:custDataLst>
          </p:nvPr>
        </p:nvGrpSpPr>
        <p:grpSpPr>
          <a:xfrm>
            <a:off x="-21590" y="5951855"/>
            <a:ext cx="12024210" cy="906145"/>
            <a:chOff x="-21590" y="5951855"/>
            <a:chExt cx="12024210" cy="906145"/>
          </a:xfrm>
        </p:grpSpPr>
        <p:pic>
          <p:nvPicPr>
            <p:cNvPr id="2097172" name="图片 13" descr="图片1"/>
            <p:cNvPicPr>
              <a:picLocks noChangeAspect="1"/>
            </p:cNvPicPr>
            <p:nvPr userDrawn="1">
              <p:custDataLst>
                <p:tags r:id="rId2"/>
              </p:custDataLst>
            </p:nvPr>
          </p:nvPicPr>
          <p:blipFill rotWithShape="1">
            <a:blip xmlns:r="http://schemas.openxmlformats.org/officeDocument/2006/relationships" r:embed="rId3"/>
            <a:srcRect l="75058" t="58073" r="6056"/>
            <a:stretch>
              <a:fillRect/>
            </a:stretch>
          </p:blipFill>
          <p:spPr>
            <a:xfrm flipH="1">
              <a:off x="9707656" y="6083790"/>
              <a:ext cx="2294964" cy="774210"/>
            </a:xfrm>
            <a:prstGeom prst="rect"/>
          </p:spPr>
        </p:pic>
        <p:pic>
          <p:nvPicPr>
            <p:cNvPr id="2097173" name="图片 14" descr="C:\Users\kingsoft\Desktop\黄色.png黄色"/>
            <p:cNvPicPr>
              <a:picLocks noChangeAspect="1"/>
            </p:cNvPicPr>
            <p:nvPr userDrawn="1">
              <p:custDataLst>
                <p:tags r:id="rId4"/>
              </p:custDataLst>
            </p:nvPr>
          </p:nvPicPr>
          <p:blipFill rotWithShape="1">
            <a:blip xmlns:r="http://schemas.openxmlformats.org/officeDocument/2006/relationships" r:embed="rId5"/>
            <a:srcRect r="59078"/>
            <a:stretch>
              <a:fillRect/>
            </a:stretch>
          </p:blipFill>
          <p:spPr>
            <a:xfrm flipV="1">
              <a:off x="-21590" y="5951855"/>
              <a:ext cx="1517015" cy="906145"/>
            </a:xfrm>
            <a:prstGeom prst="rect"/>
          </p:spPr>
        </p:pic>
      </p:grpSp>
      <p:sp>
        <p:nvSpPr>
          <p:cNvPr id="1048696" name="矩形 9"/>
          <p:cNvSpPr/>
          <p:nvPr userDrawn="1">
            <p:custDataLst>
              <p:tags r:id="rId6"/>
            </p:custDataLst>
          </p:nvPr>
        </p:nvSpPr>
        <p:spPr>
          <a:xfrm>
            <a:off x="0" y="1270"/>
            <a:ext cx="12192000" cy="914400"/>
          </a:xfrm>
          <a:prstGeom prst="rect"/>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baseline="0" lang="en-US">
              <a:latin typeface="Arial" panose="020B0604020202020204" pitchFamily="34" charset="0"/>
              <a:ea typeface="Arial" panose="020B0604020202020204" pitchFamily="34" charset="0"/>
              <a:sym typeface="+mn-ea"/>
            </a:endParaRPr>
          </a:p>
        </p:txBody>
      </p:sp>
      <p:sp>
        <p:nvSpPr>
          <p:cNvPr id="1048697" name="标题 1"/>
          <p:cNvSpPr>
            <a:spLocks noGrp="1"/>
          </p:cNvSpPr>
          <p:nvPr>
            <p:ph type="title"/>
            <p:custDataLst>
              <p:tags r:id="rId7"/>
            </p:custDataLst>
          </p:nvPr>
        </p:nvSpPr>
        <p:spPr>
          <a:xfrm>
            <a:off x="579600" y="237600"/>
            <a:ext cx="11037600" cy="441964"/>
          </a:xfrm>
        </p:spPr>
        <p:txBody>
          <a:bodyPr>
            <a:normAutofit/>
          </a:bodyPr>
          <a:lstStyle>
            <a:lvl1pPr>
              <a:defRPr baseline="0">
                <a:latin typeface="Arial" panose="020B0604020202020204" pitchFamily="34" charset="0"/>
                <a:ea typeface="Arial" panose="020B0604020202020204" pitchFamily="34" charset="0"/>
              </a:defRPr>
            </a:lvl1pPr>
          </a:lstStyle>
          <a:p>
            <a:r>
              <a:rPr altLang="en-US" dirty="0" lang="zh-CN"/>
              <a:t>单击此处编辑母版标题样式</a:t>
            </a:r>
            <a:endParaRPr altLang="en-US" dirty="0" lang="zh-CN"/>
          </a:p>
        </p:txBody>
      </p:sp>
      <p:sp>
        <p:nvSpPr>
          <p:cNvPr id="1048698" name="日期占位符 2"/>
          <p:cNvSpPr>
            <a:spLocks noGrp="1"/>
          </p:cNvSpPr>
          <p:nvPr>
            <p:ph type="dt" sz="half" idx="10"/>
            <p:custDataLst>
              <p:tags r:id="rId8"/>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altLang="en-US" lang="zh-CN" smtClean="0"/>
            </a:fld>
            <a:endParaRPr altLang="en-US" lang="zh-CN"/>
          </a:p>
        </p:txBody>
      </p:sp>
      <p:sp>
        <p:nvSpPr>
          <p:cNvPr id="1048699" name="页脚占位符 3"/>
          <p:cNvSpPr>
            <a:spLocks noGrp="1"/>
          </p:cNvSpPr>
          <p:nvPr>
            <p:ph type="ftr" sz="quarter" idx="11"/>
            <p:custDataLst>
              <p:tags r:id="rId9"/>
            </p:custDataLst>
          </p:nvPr>
        </p:nvSpPr>
        <p:spPr>
          <a:xfrm>
            <a:off x="4116000" y="6349833"/>
            <a:ext cx="3960000" cy="316800"/>
          </a:xfrm>
        </p:spPr>
        <p:txBody>
          <a:bodyPr/>
          <a:lstStyle>
            <a:lvl1pPr>
              <a:defRPr baseline="0">
                <a:latin typeface="Arial" panose="020B0604020202020204" pitchFamily="34" charset="0"/>
              </a:defRPr>
            </a:lvl1pPr>
          </a:lstStyle>
          <a:p>
            <a:endParaRPr altLang="en-US" dirty="0" lang="zh-CN"/>
          </a:p>
        </p:txBody>
      </p:sp>
      <p:sp>
        <p:nvSpPr>
          <p:cNvPr id="1048700" name="灯片编号占位符 4"/>
          <p:cNvSpPr>
            <a:spLocks noGrp="1"/>
          </p:cNvSpPr>
          <p:nvPr>
            <p:ph type="sldNum" sz="quarter" idx="12"/>
            <p:custDataLst>
              <p:tags r:id="rId10"/>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altLang="en-US" lang="zh-CN" smtClean="0"/>
            </a:fld>
            <a:endParaRPr altLang="en-US" dirty="0" lang="zh-CN"/>
          </a:p>
        </p:txBody>
      </p:sp>
      <p:sp>
        <p:nvSpPr>
          <p:cNvPr id="1048701" name="内容占位符 6"/>
          <p:cNvSpPr>
            <a:spLocks noGrp="1"/>
          </p:cNvSpPr>
          <p:nvPr>
            <p:ph sz="quarter" idx="13"/>
            <p:custDataLst>
              <p:tags r:id="rId11"/>
            </p:custDataLst>
          </p:nvPr>
        </p:nvSpPr>
        <p:spPr>
          <a:xfrm>
            <a:off x="579600" y="1663200"/>
            <a:ext cx="5342400" cy="2894400"/>
          </a:xfrm>
        </p:spPr>
        <p:txBody>
          <a:bodyPr/>
          <a:lstStyle>
            <a:lvl1pPr>
              <a:defRPr baseline="0" sz="1400">
                <a:latin typeface="Arial" panose="020B0604020202020204" pitchFamily="34" charset="0"/>
                <a:ea typeface="Arial" panose="020B0604020202020204" pitchFamily="34" charset="0"/>
              </a:defRPr>
            </a:lvl1pPr>
            <a:lvl2pPr>
              <a:defRPr baseline="0" sz="1400">
                <a:latin typeface="Arial" panose="020B0604020202020204" pitchFamily="34" charset="0"/>
                <a:ea typeface="Arial" panose="020B0604020202020204" pitchFamily="34" charset="0"/>
              </a:defRPr>
            </a:lvl2pPr>
            <a:lvl3pPr>
              <a:defRPr baseline="0" sz="1400">
                <a:latin typeface="Arial" panose="020B0604020202020204" pitchFamily="34" charset="0"/>
                <a:ea typeface="Arial" panose="020B0604020202020204" pitchFamily="34" charset="0"/>
              </a:defRPr>
            </a:lvl3pPr>
            <a:lvl4pPr>
              <a:defRPr baseline="0" sz="1400">
                <a:latin typeface="Arial" panose="020B0604020202020204" pitchFamily="34" charset="0"/>
                <a:ea typeface="Arial" panose="020B0604020202020204" pitchFamily="34" charset="0"/>
              </a:defRPr>
            </a:lvl4pPr>
            <a:lvl5pPr>
              <a:defRPr baseline="0" sz="1400">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02" name="内容占位符 8"/>
          <p:cNvSpPr>
            <a:spLocks noGrp="1"/>
          </p:cNvSpPr>
          <p:nvPr>
            <p:ph sz="quarter" idx="14"/>
            <p:custDataLst>
              <p:tags r:id="rId12"/>
            </p:custDataLst>
          </p:nvPr>
        </p:nvSpPr>
        <p:spPr>
          <a:xfrm>
            <a:off x="6242400" y="1663200"/>
            <a:ext cx="5367600" cy="2894400"/>
          </a:xfrm>
        </p:spPr>
        <p:txBody>
          <a:bodyPr/>
          <a:lstStyle>
            <a:lvl1pPr>
              <a:defRPr baseline="0" sz="1400">
                <a:latin typeface="Arial" panose="020B0604020202020204" pitchFamily="34" charset="0"/>
                <a:ea typeface="Arial" panose="020B0604020202020204" pitchFamily="34" charset="0"/>
              </a:defRPr>
            </a:lvl1pPr>
            <a:lvl2pPr>
              <a:defRPr baseline="0" sz="1400">
                <a:latin typeface="Arial" panose="020B0604020202020204" pitchFamily="34" charset="0"/>
                <a:ea typeface="Arial" panose="020B0604020202020204" pitchFamily="34" charset="0"/>
              </a:defRPr>
            </a:lvl2pPr>
            <a:lvl3pPr>
              <a:defRPr baseline="0" sz="1400">
                <a:latin typeface="Arial" panose="020B0604020202020204" pitchFamily="34" charset="0"/>
                <a:ea typeface="Arial" panose="020B0604020202020204" pitchFamily="34" charset="0"/>
              </a:defRPr>
            </a:lvl3pPr>
            <a:lvl4pPr>
              <a:defRPr baseline="0" sz="1400">
                <a:latin typeface="Arial" panose="020B0604020202020204" pitchFamily="34" charset="0"/>
                <a:ea typeface="Arial" panose="020B0604020202020204" pitchFamily="34" charset="0"/>
              </a:defRPr>
            </a:lvl4pPr>
            <a:lvl5pPr>
              <a:defRPr baseline="0" sz="1400">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03" name="文本占位符 10"/>
          <p:cNvSpPr>
            <a:spLocks noGrp="1"/>
          </p:cNvSpPr>
          <p:nvPr>
            <p:ph type="body" sz="quarter" idx="15"/>
            <p:custDataLst>
              <p:tags r:id="rId13"/>
            </p:custDataLst>
          </p:nvPr>
        </p:nvSpPr>
        <p:spPr>
          <a:xfrm>
            <a:off x="572400" y="4816800"/>
            <a:ext cx="5342400" cy="781200"/>
          </a:xfrm>
        </p:spPr>
        <p:txBody>
          <a:bodyPr/>
          <a:lstStyle>
            <a:lvl1pPr>
              <a:defRPr baseline="0" sz="1400">
                <a:latin typeface="Arial" panose="020B0604020202020204" pitchFamily="34" charset="0"/>
                <a:ea typeface="Arial" panose="020B0604020202020204" pitchFamily="34" charset="0"/>
              </a:defRPr>
            </a:lvl1pPr>
          </a:lstStyle>
          <a:p>
            <a:pPr lvl="0"/>
            <a:r>
              <a:rPr altLang="en-US" dirty="0" lang="zh-CN"/>
              <a:t>单击此处编辑母版文本样式</a:t>
            </a:r>
            <a:endParaRPr altLang="en-US" dirty="0" lang="zh-CN"/>
          </a:p>
        </p:txBody>
      </p:sp>
      <p:sp>
        <p:nvSpPr>
          <p:cNvPr id="1048704" name="文本占位符 12"/>
          <p:cNvSpPr>
            <a:spLocks noGrp="1"/>
          </p:cNvSpPr>
          <p:nvPr>
            <p:ph type="body" sz="quarter" idx="16"/>
            <p:custDataLst>
              <p:tags r:id="rId14"/>
            </p:custDataLst>
          </p:nvPr>
        </p:nvSpPr>
        <p:spPr>
          <a:xfrm>
            <a:off x="6253200" y="4813200"/>
            <a:ext cx="5367600" cy="781200"/>
          </a:xfrm>
        </p:spPr>
        <p:txBody>
          <a:bodyPr/>
          <a:lstStyle>
            <a:lvl1pPr>
              <a:defRPr baseline="0" sz="1400">
                <a:latin typeface="Arial" panose="020B0604020202020204" pitchFamily="34" charset="0"/>
                <a:ea typeface="Arial" panose="020B0604020202020204" pitchFamily="34" charset="0"/>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76" name=""/>
        <p:cNvGrpSpPr/>
        <p:nvPr/>
      </p:nvGrpSpPr>
      <p:grpSpPr>
        <a:xfrm>
          <a:off x="0" y="0"/>
          <a:ext cx="0" cy="0"/>
          <a:chOff x="0" y="0"/>
          <a:chExt cx="0" cy="0"/>
        </a:xfrm>
      </p:grpSpPr>
      <p:sp>
        <p:nvSpPr>
          <p:cNvPr id="1048713" name="矩形 9"/>
          <p:cNvSpPr/>
          <p:nvPr userDrawn="1">
            <p:custDataLst>
              <p:tags r:id="rId1"/>
            </p:custDataLst>
          </p:nvPr>
        </p:nvSpPr>
        <p:spPr>
          <a:xfrm>
            <a:off x="0" y="958589"/>
            <a:ext cx="12192000" cy="4939553"/>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baseline="0" lang="en-US">
              <a:latin typeface="Arial" panose="020B0604020202020204" pitchFamily="34" charset="0"/>
              <a:ea typeface="Arial" panose="020B0604020202020204" pitchFamily="34" charset="0"/>
              <a:sym typeface="+mn-ea"/>
            </a:endParaRPr>
          </a:p>
        </p:txBody>
      </p:sp>
      <p:grpSp>
        <p:nvGrpSpPr>
          <p:cNvPr id="77" name="组合 5"/>
          <p:cNvGrpSpPr/>
          <p:nvPr userDrawn="1">
            <p:custDataLst>
              <p:tags r:id="rId2"/>
            </p:custDataLst>
          </p:nvPr>
        </p:nvGrpSpPr>
        <p:grpSpPr>
          <a:xfrm>
            <a:off x="0" y="-6350"/>
            <a:ext cx="12195809" cy="6864350"/>
            <a:chOff x="0" y="-6350"/>
            <a:chExt cx="12195809" cy="6864350"/>
          </a:xfrm>
        </p:grpSpPr>
        <p:pic>
          <p:nvPicPr>
            <p:cNvPr id="2097176" name="图片 19" descr="C:\Users\kingsoft\Desktop\黄色.png黄色"/>
            <p:cNvPicPr>
              <a:picLocks noChangeAspect="1"/>
            </p:cNvPicPr>
            <p:nvPr userDrawn="1">
              <p:custDataLst>
                <p:tags r:id="rId3"/>
              </p:custDataLst>
            </p:nvPr>
          </p:nvPicPr>
          <p:blipFill rotWithShape="1">
            <a:blip xmlns:r="http://schemas.openxmlformats.org/officeDocument/2006/relationships" r:embed="rId4"/>
            <a:srcRect r="60032"/>
            <a:stretch>
              <a:fillRect/>
            </a:stretch>
          </p:blipFill>
          <p:spPr>
            <a:xfrm flipH="1">
              <a:off x="9434286" y="-6350"/>
              <a:ext cx="2761523" cy="1688904"/>
            </a:xfrm>
            <a:prstGeom prst="rect"/>
          </p:spPr>
        </p:pic>
        <p:pic>
          <p:nvPicPr>
            <p:cNvPr id="2097177" name="图片 10" descr="C:\Users\kingsoft\Desktop\黄色.png黄色"/>
            <p:cNvPicPr>
              <a:picLocks noChangeAspect="1"/>
            </p:cNvPicPr>
            <p:nvPr userDrawn="1">
              <p:custDataLst>
                <p:tags r:id="rId5"/>
              </p:custDataLst>
            </p:nvPr>
          </p:nvPicPr>
          <p:blipFill rotWithShape="1">
            <a:blip xmlns:r="http://schemas.openxmlformats.org/officeDocument/2006/relationships" r:embed="rId4"/>
            <a:srcRect r="60032"/>
            <a:stretch>
              <a:fillRect/>
            </a:stretch>
          </p:blipFill>
          <p:spPr>
            <a:xfrm rot="10800000" flipH="1">
              <a:off x="0" y="5169096"/>
              <a:ext cx="2761523" cy="1688904"/>
            </a:xfrm>
            <a:prstGeom prst="rect"/>
          </p:spPr>
        </p:pic>
      </p:grpSp>
      <p:sp>
        <p:nvSpPr>
          <p:cNvPr id="1048714" name="标题 1"/>
          <p:cNvSpPr>
            <a:spLocks noGrp="1"/>
          </p:cNvSpPr>
          <p:nvPr>
            <p:ph type="title" hasCustomPrompt="1"/>
            <p:custDataLst>
              <p:tags r:id="rId6"/>
            </p:custDataLst>
          </p:nvPr>
        </p:nvSpPr>
        <p:spPr>
          <a:xfrm>
            <a:off x="1522800" y="1339200"/>
            <a:ext cx="9144000" cy="2386800"/>
          </a:xfrm>
        </p:spPr>
        <p:txBody>
          <a:bodyPr anchor="b">
            <a:normAutofit/>
          </a:bodyPr>
          <a:lstStyle>
            <a:lvl1pPr algn="ctr">
              <a:defRPr baseline="0" sz="6000">
                <a:latin typeface="Arial" panose="020B0604020202020204" pitchFamily="34" charset="0"/>
                <a:ea typeface="Arial" panose="020B0604020202020204" pitchFamily="34" charset="0"/>
              </a:defRPr>
            </a:lvl1pPr>
          </a:lstStyle>
          <a:p>
            <a:r>
              <a:rPr altLang="en-US" dirty="0" lang="zh-CN"/>
              <a:t>单击此处编辑标题</a:t>
            </a:r>
            <a:endParaRPr altLang="en-US" dirty="0" lang="zh-CN"/>
          </a:p>
        </p:txBody>
      </p:sp>
      <p:sp>
        <p:nvSpPr>
          <p:cNvPr id="1048715" name="日期占位符 2"/>
          <p:cNvSpPr>
            <a:spLocks noGrp="1"/>
          </p:cNvSpPr>
          <p:nvPr>
            <p:ph type="dt" sz="half" idx="10"/>
            <p:custDataLst>
              <p:tags r:id="rId7"/>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altLang="en-US" lang="zh-CN" smtClean="0"/>
            </a:fld>
            <a:endParaRPr altLang="en-US" lang="zh-CN"/>
          </a:p>
        </p:txBody>
      </p:sp>
      <p:sp>
        <p:nvSpPr>
          <p:cNvPr id="1048716" name="页脚占位符 3"/>
          <p:cNvSpPr>
            <a:spLocks noGrp="1"/>
          </p:cNvSpPr>
          <p:nvPr>
            <p:ph type="ftr" sz="quarter" idx="11"/>
            <p:custDataLst>
              <p:tags r:id="rId8"/>
            </p:custDataLst>
          </p:nvPr>
        </p:nvSpPr>
        <p:spPr>
          <a:xfrm>
            <a:off x="4116000" y="6349833"/>
            <a:ext cx="3960000" cy="316800"/>
          </a:xfrm>
        </p:spPr>
        <p:txBody>
          <a:bodyPr/>
          <a:lstStyle>
            <a:lvl1pPr>
              <a:defRPr baseline="0">
                <a:latin typeface="Arial" panose="020B0604020202020204" pitchFamily="34" charset="0"/>
              </a:defRPr>
            </a:lvl1pPr>
          </a:lstStyle>
          <a:p>
            <a:endParaRPr altLang="en-US" dirty="0" lang="zh-CN"/>
          </a:p>
        </p:txBody>
      </p:sp>
      <p:sp>
        <p:nvSpPr>
          <p:cNvPr id="1048717" name="灯片编号占位符 4"/>
          <p:cNvSpPr>
            <a:spLocks noGrp="1"/>
          </p:cNvSpPr>
          <p:nvPr>
            <p:ph type="sldNum" sz="quarter" idx="12"/>
            <p:custDataLst>
              <p:tags r:id="rId9"/>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altLang="en-US" lang="zh-CN" smtClean="0"/>
            </a:fld>
            <a:endParaRPr altLang="en-US" dirty="0" lang="zh-CN"/>
          </a:p>
        </p:txBody>
      </p:sp>
      <p:sp>
        <p:nvSpPr>
          <p:cNvPr id="1048718"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latin typeface="Arial" panose="020B0604020202020204" pitchFamily="34" charset="0"/>
                <a:ea typeface="Arial" panose="020B0604020202020204" pitchFamily="34" charset="0"/>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Pr>
        <a:solidFill>
          <a:schemeClr val="tx2"/>
        </a:solidFill>
        <a:effectLst/>
      </p:bgPr>
    </p:bg>
    <p:spTree>
      <p:nvGrpSpPr>
        <p:cNvPr id="90" name=""/>
        <p:cNvGrpSpPr/>
        <p:nvPr/>
      </p:nvGrpSpPr>
      <p:grpSpPr>
        <a:xfrm>
          <a:off x="0" y="0"/>
          <a:ext cx="0" cy="0"/>
          <a:chOff x="0" y="0"/>
          <a:chExt cx="0" cy="0"/>
        </a:xfrm>
      </p:grpSpPr>
      <p:pic>
        <p:nvPicPr>
          <p:cNvPr id="2097183" name="图片 6" descr="图片1"/>
          <p:cNvPicPr>
            <a:picLocks noChangeAspect="1"/>
          </p:cNvPicPr>
          <p:nvPr userDrawn="1">
            <p:custDataLst>
              <p:tags r:id="rId1"/>
            </p:custDataLst>
          </p:nvPr>
        </p:nvPicPr>
        <p:blipFill>
          <a:blip xmlns:r="http://schemas.openxmlformats.org/officeDocument/2006/relationships" r:embed="rId2"/>
          <a:srcRect/>
          <a:stretch>
            <a:fillRect/>
          </a:stretch>
        </p:blipFill>
        <p:spPr>
          <a:xfrm>
            <a:off x="40640" y="5163820"/>
            <a:ext cx="12151360" cy="1684020"/>
          </a:xfrm>
          <a:prstGeom prst="rect"/>
        </p:spPr>
      </p:pic>
      <p:sp>
        <p:nvSpPr>
          <p:cNvPr id="1048756" name="标题 1"/>
          <p:cNvSpPr>
            <a:spLocks noGrp="1"/>
          </p:cNvSpPr>
          <p:nvPr>
            <p:ph type="title"/>
            <p:custDataLst>
              <p:tags r:id="rId3"/>
            </p:custDataLst>
          </p:nvPr>
        </p:nvSpPr>
        <p:spPr>
          <a:xfrm>
            <a:off x="669882" y="443234"/>
            <a:ext cx="10852237" cy="441964"/>
          </a:xfrm>
        </p:spPr>
        <p:txBody>
          <a:bodyPr anchor="t" anchorCtr="0" bIns="38100" lIns="101600" rIns="76200" rtlCol="0" tIns="38100" vert="horz">
            <a:noAutofit/>
          </a:bodyPr>
          <a:lstStyle>
            <a:lvl1pPr algn="l" defTabSz="914400" eaLnBrk="1" fontAlgn="auto" hangingPunct="1" latinLnBrk="0" marL="0" marR="0" rtl="0">
              <a:lnSpc>
                <a:spcPct val="100000"/>
              </a:lnSpc>
              <a:buNone/>
              <a:defRPr altLang="en-US" baseline="0" b="1" cap="none" dirty="0" sz="2400" i="0" kern="1200" kumimoji="0" lang="zh-CN" noProof="1" normalizeH="0" spc="200" strike="noStrike" u="none">
                <a:solidFill>
                  <a:schemeClr val="tx1"/>
                </a:solidFill>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1048757" name="内容占位符 2"/>
          <p:cNvSpPr>
            <a:spLocks noGrp="1"/>
          </p:cNvSpPr>
          <p:nvPr>
            <p:ph idx="1"/>
            <p:custDataLst>
              <p:tags r:id="rId4"/>
            </p:custDataLst>
          </p:nvPr>
        </p:nvSpPr>
        <p:spPr>
          <a:xfrm>
            <a:off x="669882" y="952508"/>
            <a:ext cx="10852237" cy="5388907"/>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58" name="日期占位符 3"/>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759" name="页脚占位符 4"/>
          <p:cNvSpPr>
            <a:spLocks noGrp="1"/>
          </p:cNvSpPr>
          <p:nvPr>
            <p:ph type="ftr" sz="quarter" idx="11"/>
            <p:custDataLst>
              <p:tags r:id="rId6"/>
            </p:custDataLst>
          </p:nvPr>
        </p:nvSpPr>
        <p:spPr/>
        <p:txBody>
          <a:bodyPr/>
          <a:p>
            <a:endParaRPr altLang="en-US" lang="zh-CN"/>
          </a:p>
        </p:txBody>
      </p:sp>
      <p:sp>
        <p:nvSpPr>
          <p:cNvPr id="1048760" name="灯片编号占位符 5"/>
          <p:cNvSpPr>
            <a:spLocks noGrp="1"/>
          </p:cNvSpPr>
          <p:nvPr>
            <p:ph type="sldNum" sz="quarter" idx="12"/>
            <p:custDataLst>
              <p:tags r:id="rId7"/>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bg>
      <p:bgPr>
        <a:solidFill>
          <a:schemeClr val="tx2">
            <a:alpha val="50000"/>
          </a:schemeClr>
        </a:solidFill>
        <a:effectLst/>
      </p:bgPr>
    </p:bg>
    <p:spTree>
      <p:nvGrpSpPr>
        <p:cNvPr id="52" name=""/>
        <p:cNvGrpSpPr/>
        <p:nvPr/>
      </p:nvGrpSpPr>
      <p:grpSpPr>
        <a:xfrm>
          <a:off x="0" y="0"/>
          <a:ext cx="0" cy="0"/>
          <a:chOff x="0" y="0"/>
          <a:chExt cx="0" cy="0"/>
        </a:xfrm>
      </p:grpSpPr>
      <p:pic>
        <p:nvPicPr>
          <p:cNvPr id="2097156" name="图片 6" descr="C:\Users\kingsoft\Desktop\223副本.png223副本"/>
          <p:cNvPicPr>
            <a:picLocks noChangeAspect="1"/>
          </p:cNvPicPr>
          <p:nvPr userDrawn="1">
            <p:custDataLst>
              <p:tags r:id="rId1"/>
            </p:custDataLst>
          </p:nvPr>
        </p:nvPicPr>
        <p:blipFill>
          <a:blip xmlns:r="http://schemas.openxmlformats.org/officeDocument/2006/relationships" r:embed="rId2"/>
          <a:srcRect/>
          <a:stretch>
            <a:fillRect/>
          </a:stretch>
        </p:blipFill>
        <p:spPr>
          <a:xfrm>
            <a:off x="-1" y="635"/>
            <a:ext cx="12192001" cy="3019425"/>
          </a:xfrm>
          <a:prstGeom prst="rect"/>
        </p:spPr>
      </p:pic>
      <p:pic>
        <p:nvPicPr>
          <p:cNvPr id="2097157" name="图片 7" descr="图片1"/>
          <p:cNvPicPr>
            <a:picLocks noChangeAspect="1"/>
          </p:cNvPicPr>
          <p:nvPr userDrawn="1">
            <p:custDataLst>
              <p:tags r:id="rId3"/>
            </p:custDataLst>
          </p:nvPr>
        </p:nvPicPr>
        <p:blipFill>
          <a:blip xmlns:r="http://schemas.openxmlformats.org/officeDocument/2006/relationships" r:embed="rId4"/>
          <a:srcRect/>
          <a:stretch>
            <a:fillRect/>
          </a:stretch>
        </p:blipFill>
        <p:spPr>
          <a:xfrm>
            <a:off x="-1" y="3020060"/>
            <a:ext cx="12192002" cy="3839210"/>
          </a:xfrm>
          <a:prstGeom prst="rect"/>
        </p:spPr>
      </p:pic>
      <p:sp>
        <p:nvSpPr>
          <p:cNvPr id="1048635" name="日期占位符 3"/>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636" name="页脚占位符 4"/>
          <p:cNvSpPr>
            <a:spLocks noGrp="1"/>
          </p:cNvSpPr>
          <p:nvPr>
            <p:ph type="ftr" sz="quarter" idx="11"/>
            <p:custDataLst>
              <p:tags r:id="rId6"/>
            </p:custDataLst>
          </p:nvPr>
        </p:nvSpPr>
        <p:spPr/>
        <p:txBody>
          <a:bodyPr/>
          <a:p>
            <a:endParaRPr altLang="en-US" lang="zh-CN"/>
          </a:p>
        </p:txBody>
      </p:sp>
      <p:sp>
        <p:nvSpPr>
          <p:cNvPr id="1048637" name="灯片编号占位符 5"/>
          <p:cNvSpPr>
            <a:spLocks noGrp="1"/>
          </p:cNvSpPr>
          <p:nvPr>
            <p:ph type="sldNum" sz="quarter" idx="12"/>
            <p:custDataLst>
              <p:tags r:id="rId7"/>
            </p:custDataLst>
          </p:nvPr>
        </p:nvSpPr>
        <p:spPr/>
        <p:txBody>
          <a:bodyPr/>
          <a:p>
            <a:fld id="{49AE70B2-8BF9-45C0-BB95-33D1B9D3A854}" type="slidenum">
              <a:rPr altLang="en-US" lang="zh-CN" smtClean="0"/>
            </a:fld>
            <a:endParaRPr altLang="en-US" lang="zh-CN"/>
          </a:p>
        </p:txBody>
      </p:sp>
      <p:sp>
        <p:nvSpPr>
          <p:cNvPr id="1048638" name="标题 1"/>
          <p:cNvSpPr>
            <a:spLocks noGrp="1"/>
          </p:cNvSpPr>
          <p:nvPr>
            <p:ph type="title" hasCustomPrompt="1"/>
            <p:custDataLst>
              <p:tags r:id="rId8"/>
            </p:custDataLst>
          </p:nvPr>
        </p:nvSpPr>
        <p:spPr>
          <a:xfrm>
            <a:off x="4508500" y="2734310"/>
            <a:ext cx="5298440" cy="759460"/>
          </a:xfrm>
        </p:spPr>
        <p:txBody>
          <a:bodyPr anchor="b" anchorCtr="0" bIns="0" lIns="90000" rIns="90000" tIns="46800">
            <a:normAutofit/>
          </a:bodyPr>
          <a:lstStyle>
            <a:lvl1pPr>
              <a:defRPr baseline="0" cap="none" sz="4400" kern="1200" normalizeH="0" spc="300" strike="noStrike" u="none">
                <a:solidFill>
                  <a:schemeClr val="tx1"/>
                </a:solidFill>
                <a:latin typeface="Arial" panose="020B0604020202020204" pitchFamily="34" charset="0"/>
                <a:ea typeface="Arial" panose="020B0604020202020204" pitchFamily="34" charset="0"/>
              </a:defRPr>
            </a:lvl1pPr>
          </a:lstStyle>
          <a:p>
            <a:r>
              <a:rPr altLang="en-US" dirty="0" lang="zh-CN"/>
              <a:t>单击此处编辑标题</a:t>
            </a:r>
            <a:endParaRPr altLang="en-US" dirty="0" lang="zh-CN"/>
          </a:p>
        </p:txBody>
      </p:sp>
      <p:sp>
        <p:nvSpPr>
          <p:cNvPr id="1048639" name="文本占位符 2"/>
          <p:cNvSpPr>
            <a:spLocks noGrp="1"/>
          </p:cNvSpPr>
          <p:nvPr>
            <p:ph type="body" idx="1"/>
            <p:custDataLst>
              <p:tags r:id="rId9"/>
            </p:custDataLst>
          </p:nvPr>
        </p:nvSpPr>
        <p:spPr>
          <a:xfrm>
            <a:off x="4508500" y="3554095"/>
            <a:ext cx="5298440" cy="1343025"/>
          </a:xfrm>
        </p:spPr>
        <p:txBody>
          <a:bodyPr bIns="46800" lIns="90000" rIns="90000" tIns="0">
            <a:normAutofit/>
          </a:bodyPr>
          <a:lstStyle>
            <a:lvl1pPr eaLnBrk="1" fontAlgn="auto" hangingPunct="1" indent="0" latinLnBrk="0" marL="0">
              <a:buNone/>
              <a:defRPr altLang="en-US" baseline="0" b="0" cap="none" sz="2000" i="0" kern="1200" kumimoji="0" lang="zh-CN" noProof="1" normalizeH="0" spc="150" strike="noStrike" u="none">
                <a:solidFill>
                  <a:schemeClr val="tx1">
                    <a:lumMod val="65000"/>
                    <a:lumOff val="35000"/>
                  </a:schemeClr>
                </a:solidFill>
                <a:latin typeface="Arial" panose="020B0604020202020204" pitchFamily="34" charset="0"/>
                <a:ea typeface="Arial" panose="020B0604020202020204" pitchFamily="34" charset="0"/>
                <a:cs typeface="+mn-cs"/>
                <a:sym typeface="+mn-ea"/>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dirty="0" lang="zh-CN"/>
              <a:t>单击此处编辑母版文本样式</a:t>
            </a:r>
            <a:endParaRPr altLang="en-US" dirty="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bg>
      <p:bgPr>
        <a:solidFill>
          <a:schemeClr val="tx2"/>
        </a:solidFill>
        <a:effectLst/>
      </p:bgPr>
    </p:bg>
    <p:spTree>
      <p:nvGrpSpPr>
        <p:cNvPr id="93" name=""/>
        <p:cNvGrpSpPr/>
        <p:nvPr/>
      </p:nvGrpSpPr>
      <p:grpSpPr>
        <a:xfrm>
          <a:off x="0" y="0"/>
          <a:ext cx="0" cy="0"/>
          <a:chOff x="0" y="0"/>
          <a:chExt cx="0" cy="0"/>
        </a:xfrm>
      </p:grpSpPr>
      <p:pic>
        <p:nvPicPr>
          <p:cNvPr id="2097186" name="图片 7" descr="图片1"/>
          <p:cNvPicPr>
            <a:picLocks noChangeAspect="1"/>
          </p:cNvPicPr>
          <p:nvPr userDrawn="1">
            <p:custDataLst>
              <p:tags r:id="rId1"/>
            </p:custDataLst>
          </p:nvPr>
        </p:nvPicPr>
        <p:blipFill>
          <a:blip xmlns:r="http://schemas.openxmlformats.org/officeDocument/2006/relationships" r:embed="rId2"/>
          <a:srcRect/>
          <a:stretch>
            <a:fillRect/>
          </a:stretch>
        </p:blipFill>
        <p:spPr>
          <a:xfrm>
            <a:off x="40640" y="5163820"/>
            <a:ext cx="12151360" cy="1684020"/>
          </a:xfrm>
          <a:prstGeom prst="rect"/>
        </p:spPr>
      </p:pic>
      <p:sp>
        <p:nvSpPr>
          <p:cNvPr id="1048765" name="标题 1"/>
          <p:cNvSpPr>
            <a:spLocks noGrp="1"/>
          </p:cNvSpPr>
          <p:nvPr>
            <p:ph type="title"/>
            <p:custDataLst>
              <p:tags r:id="rId3"/>
            </p:custDataLst>
          </p:nvPr>
        </p:nvSpPr>
        <p:spPr>
          <a:xfrm>
            <a:off x="669882" y="443234"/>
            <a:ext cx="10852237" cy="441964"/>
          </a:xfrm>
        </p:spPr>
        <p:txBody>
          <a:bodyPr anchor="t" anchorCtr="0" bIns="38100" lIns="101600" rIns="76200" rtlCol="0" tIns="38100" vert="horz">
            <a:no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tx1"/>
                </a:solidFill>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1048766" name="内容占位符 2"/>
          <p:cNvSpPr>
            <a:spLocks noGrp="1"/>
          </p:cNvSpPr>
          <p:nvPr>
            <p:ph sz="half" idx="1"/>
            <p:custDataLst>
              <p:tags r:id="rId4"/>
            </p:custDataLst>
          </p:nvPr>
        </p:nvSpPr>
        <p:spPr>
          <a:xfrm>
            <a:off x="669930" y="952508"/>
            <a:ext cx="5283242" cy="5388907"/>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048767" name="内容占位符 3"/>
          <p:cNvSpPr>
            <a:spLocks noGrp="1"/>
          </p:cNvSpPr>
          <p:nvPr>
            <p:ph sz="half" idx="2"/>
            <p:custDataLst>
              <p:tags r:id="rId5"/>
            </p:custDataLst>
          </p:nvPr>
        </p:nvSpPr>
        <p:spPr>
          <a:xfrm>
            <a:off x="6238877" y="952508"/>
            <a:ext cx="5283242" cy="5388907"/>
          </a:xfrm>
        </p:spPr>
        <p:txBody>
          <a:bodyPr>
            <a:noAutofit/>
          </a:bodyPr>
          <a:lstStyle>
            <a:lvl1pPr>
              <a:defRPr sz="1600">
                <a:latin typeface="Arial" panose="020B0604020202020204" pitchFamily="34" charset="0"/>
                <a:ea typeface="Arial" panose="020B0604020202020204" pitchFamily="34" charset="0"/>
              </a:defRPr>
            </a:lvl1pPr>
            <a:lvl2pPr>
              <a:defRPr sz="1600">
                <a:latin typeface="Arial" panose="020B0604020202020204" pitchFamily="34" charset="0"/>
                <a:ea typeface="Arial" panose="020B0604020202020204" pitchFamily="34" charset="0"/>
              </a:defRPr>
            </a:lvl2pPr>
            <a:lvl3pPr>
              <a:defRPr sz="1600">
                <a:latin typeface="Arial" panose="020B0604020202020204" pitchFamily="34" charset="0"/>
                <a:ea typeface="Arial" panose="020B0604020202020204" pitchFamily="34" charset="0"/>
              </a:defRPr>
            </a:lvl3pPr>
            <a:lvl4pPr>
              <a:defRPr sz="1600">
                <a:latin typeface="Arial" panose="020B0604020202020204" pitchFamily="34" charset="0"/>
                <a:ea typeface="Arial" panose="020B0604020202020204" pitchFamily="34" charset="0"/>
              </a:defRPr>
            </a:lvl4pPr>
            <a:lvl5pPr>
              <a:defRPr sz="1600">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68" name="日期占位符 4"/>
          <p:cNvSpPr>
            <a:spLocks noGrp="1"/>
          </p:cNvSpPr>
          <p:nvPr>
            <p:ph type="dt" sz="half" idx="10"/>
            <p:custDataLst>
              <p:tags r:id="rId6"/>
            </p:custDataLst>
          </p:nvPr>
        </p:nvSpPr>
        <p:spPr/>
        <p:txBody>
          <a:bodyPr/>
          <a:p>
            <a:fld id="{760FBDFE-C587-4B4C-A407-44438C67B59E}" type="datetimeFigureOut">
              <a:rPr altLang="en-US" lang="zh-CN" smtClean="0"/>
            </a:fld>
            <a:endParaRPr altLang="en-US" lang="zh-CN"/>
          </a:p>
        </p:txBody>
      </p:sp>
      <p:sp>
        <p:nvSpPr>
          <p:cNvPr id="1048769" name="页脚占位符 5"/>
          <p:cNvSpPr>
            <a:spLocks noGrp="1"/>
          </p:cNvSpPr>
          <p:nvPr>
            <p:ph type="ftr" sz="quarter" idx="11"/>
            <p:custDataLst>
              <p:tags r:id="rId7"/>
            </p:custDataLst>
          </p:nvPr>
        </p:nvSpPr>
        <p:spPr/>
        <p:txBody>
          <a:bodyPr/>
          <a:p>
            <a:endParaRPr altLang="en-US" lang="zh-CN"/>
          </a:p>
        </p:txBody>
      </p:sp>
      <p:sp>
        <p:nvSpPr>
          <p:cNvPr id="1048770" name="灯片编号占位符 6"/>
          <p:cNvSpPr>
            <a:spLocks noGrp="1"/>
          </p:cNvSpPr>
          <p:nvPr>
            <p:ph type="sldNum" sz="quarter" idx="12"/>
            <p:custDataLst>
              <p:tags r:id="rId8"/>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bg>
      <p:bgPr>
        <a:solidFill>
          <a:schemeClr val="tx2"/>
        </a:solidFill>
        <a:effectLst/>
      </p:bgPr>
    </p:bg>
    <p:spTree>
      <p:nvGrpSpPr>
        <p:cNvPr id="89" name=""/>
        <p:cNvGrpSpPr/>
        <p:nvPr/>
      </p:nvGrpSpPr>
      <p:grpSpPr>
        <a:xfrm>
          <a:off x="0" y="0"/>
          <a:ext cx="0" cy="0"/>
          <a:chOff x="0" y="0"/>
          <a:chExt cx="0" cy="0"/>
        </a:xfrm>
      </p:grpSpPr>
      <p:pic>
        <p:nvPicPr>
          <p:cNvPr id="2097182" name="图片 9" descr="图片1"/>
          <p:cNvPicPr>
            <a:picLocks noChangeAspect="1"/>
          </p:cNvPicPr>
          <p:nvPr userDrawn="1">
            <p:custDataLst>
              <p:tags r:id="rId1"/>
            </p:custDataLst>
          </p:nvPr>
        </p:nvPicPr>
        <p:blipFill>
          <a:blip xmlns:r="http://schemas.openxmlformats.org/officeDocument/2006/relationships" r:embed="rId2"/>
          <a:srcRect/>
          <a:stretch>
            <a:fillRect/>
          </a:stretch>
        </p:blipFill>
        <p:spPr>
          <a:xfrm>
            <a:off x="40640" y="5163820"/>
            <a:ext cx="12151360" cy="1684020"/>
          </a:xfrm>
          <a:prstGeom prst="rect"/>
        </p:spPr>
      </p:pic>
      <p:sp>
        <p:nvSpPr>
          <p:cNvPr id="1048748" name="标题 1"/>
          <p:cNvSpPr>
            <a:spLocks noGrp="1"/>
          </p:cNvSpPr>
          <p:nvPr>
            <p:ph type="title"/>
            <p:custDataLst>
              <p:tags r:id="rId3"/>
            </p:custDataLst>
          </p:nvPr>
        </p:nvSpPr>
        <p:spPr>
          <a:xfrm>
            <a:off x="669882" y="443234"/>
            <a:ext cx="10852237" cy="441964"/>
          </a:xfrm>
        </p:spPr>
        <p:txBody>
          <a:bodyPr anchor="t" anchorCtr="0" bIns="38100" lIns="101600" rIns="76200" rtlCol="0" tIns="38100" vert="horz">
            <a:no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tx1"/>
                </a:solidFill>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1048749" name="文本占位符 2"/>
          <p:cNvSpPr>
            <a:spLocks noGrp="1"/>
          </p:cNvSpPr>
          <p:nvPr>
            <p:ph type="body" idx="1" hasCustomPrompt="1"/>
            <p:custDataLst>
              <p:tags r:id="rId4"/>
            </p:custDataLst>
          </p:nvPr>
        </p:nvSpPr>
        <p:spPr>
          <a:xfrm>
            <a:off x="669930" y="952508"/>
            <a:ext cx="5283242" cy="381003"/>
          </a:xfrm>
        </p:spPr>
        <p:txBody>
          <a:bodyPr anchor="t" anchorCtr="0" bIns="38100" lIns="101600" rIns="76200" tIns="38100">
            <a:noAutofit/>
          </a:bodyPr>
          <a:lstStyle>
            <a:lvl1pPr eaLnBrk="1" fontAlgn="auto" hangingPunct="1" indent="0" latinLnBrk="0" marL="0">
              <a:lnSpc>
                <a:spcPct val="100000"/>
              </a:lnSpc>
              <a:spcAft>
                <a:spcPts val="0"/>
              </a:spcAft>
              <a:buNone/>
              <a:defRPr baseline="0" b="0" cap="none" sz="2000" kern="1200" normalizeH="0" spc="200" strike="noStrike" u="none">
                <a:solidFill>
                  <a:schemeClr val="tx1"/>
                </a:solidFill>
                <a:latin typeface="Arial" panose="020B0604020202020204" pitchFamily="34" charset="0"/>
                <a:ea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a:t>单击此处编辑文本</a:t>
            </a:r>
            <a:endParaRPr altLang="en-US" dirty="0" lang="zh-CN"/>
          </a:p>
        </p:txBody>
      </p:sp>
      <p:sp>
        <p:nvSpPr>
          <p:cNvPr id="1048750" name="内容占位符 3"/>
          <p:cNvSpPr>
            <a:spLocks noGrp="1"/>
          </p:cNvSpPr>
          <p:nvPr>
            <p:ph sz="half" idx="2"/>
            <p:custDataLst>
              <p:tags r:id="rId5"/>
            </p:custDataLst>
          </p:nvPr>
        </p:nvSpPr>
        <p:spPr>
          <a:xfrm>
            <a:off x="669925" y="1406525"/>
            <a:ext cx="5283200" cy="4934752"/>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51" name="文本占位符 4"/>
          <p:cNvSpPr>
            <a:spLocks noGrp="1"/>
          </p:cNvSpPr>
          <p:nvPr>
            <p:ph type="body" sz="quarter" idx="3" hasCustomPrompt="1"/>
            <p:custDataLst>
              <p:tags r:id="rId6"/>
            </p:custDataLst>
          </p:nvPr>
        </p:nvSpPr>
        <p:spPr>
          <a:xfrm>
            <a:off x="6235750" y="952508"/>
            <a:ext cx="5283242" cy="381003"/>
          </a:xfrm>
        </p:spPr>
        <p:txBody>
          <a:bodyPr anchor="t" anchorCtr="0" bIns="38100" lIns="101600" rIns="76200" rtlCol="0" tIns="38100" vert="horz">
            <a:noAutofit/>
          </a:bodyPr>
          <a:lstStyle>
            <a:lvl1pPr algn="l" defTabSz="914400" eaLnBrk="1" fontAlgn="auto" hangingPunct="1" indent="0" latinLnBrk="0" lvl="0" marL="0" marR="0" rtl="0">
              <a:lnSpc>
                <a:spcPct val="100000"/>
              </a:lnSpc>
              <a:spcBef>
                <a:spcPts val="0"/>
              </a:spcBef>
              <a:spcAft>
                <a:spcPts val="0"/>
              </a:spcAft>
              <a:buFont typeface="Arial" panose="020B0604020202020204" pitchFamily="34" charset="0"/>
              <a:buNone/>
              <a:defRPr altLang="en-US" baseline="0" b="0" cap="none" dirty="0" sz="2000" i="0" kern="1200" kumimoji="0" lang="zh-CN" noProof="1" normalizeH="0" spc="200" strike="noStrike" u="none">
                <a:solidFill>
                  <a:schemeClr val="tx1"/>
                </a:solidFill>
                <a:latin typeface="Arial" panose="020B0604020202020204" pitchFamily="34" charset="0"/>
                <a:ea typeface="Arial" panose="020B0604020202020204" pitchFamily="34" charset="0"/>
                <a:cs typeface="+mn-cs"/>
                <a:sym typeface="+mn-ea"/>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sym typeface="+mn-ea"/>
              </a:rPr>
              <a:t>单击此处编辑文本</a:t>
            </a:r>
            <a:endParaRPr>
              <a:sym typeface="+mn-ea"/>
            </a:endParaRPr>
          </a:p>
        </p:txBody>
      </p:sp>
      <p:sp>
        <p:nvSpPr>
          <p:cNvPr id="1048752" name="内容占位符 5"/>
          <p:cNvSpPr>
            <a:spLocks noGrp="1"/>
          </p:cNvSpPr>
          <p:nvPr>
            <p:ph sz="quarter" idx="4"/>
            <p:custDataLst>
              <p:tags r:id="rId7"/>
            </p:custDataLst>
          </p:nvPr>
        </p:nvSpPr>
        <p:spPr>
          <a:xfrm>
            <a:off x="6235750" y="1406525"/>
            <a:ext cx="5283242" cy="4934752"/>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53" name="日期占位符 6"/>
          <p:cNvSpPr>
            <a:spLocks noGrp="1"/>
          </p:cNvSpPr>
          <p:nvPr>
            <p:ph type="dt" sz="half" idx="10"/>
            <p:custDataLst>
              <p:tags r:id="rId8"/>
            </p:custDataLst>
          </p:nvPr>
        </p:nvSpPr>
        <p:spPr/>
        <p:txBody>
          <a:bodyPr/>
          <a:p>
            <a:fld id="{760FBDFE-C587-4B4C-A407-44438C67B59E}" type="datetimeFigureOut">
              <a:rPr altLang="en-US" lang="zh-CN" smtClean="0"/>
            </a:fld>
            <a:endParaRPr altLang="en-US" lang="zh-CN"/>
          </a:p>
        </p:txBody>
      </p:sp>
      <p:sp>
        <p:nvSpPr>
          <p:cNvPr id="1048754" name="页脚占位符 7"/>
          <p:cNvSpPr>
            <a:spLocks noGrp="1"/>
          </p:cNvSpPr>
          <p:nvPr>
            <p:ph type="ftr" sz="quarter" idx="11"/>
            <p:custDataLst>
              <p:tags r:id="rId9"/>
            </p:custDataLst>
          </p:nvPr>
        </p:nvSpPr>
        <p:spPr/>
        <p:txBody>
          <a:bodyPr/>
          <a:p>
            <a:endParaRPr altLang="en-US" lang="zh-CN"/>
          </a:p>
        </p:txBody>
      </p:sp>
      <p:sp>
        <p:nvSpPr>
          <p:cNvPr id="1048755" name="灯片编号占位符 8"/>
          <p:cNvSpPr>
            <a:spLocks noGrp="1"/>
          </p:cNvSpPr>
          <p:nvPr>
            <p:ph type="sldNum" sz="quarter" idx="12"/>
            <p:custDataLst>
              <p:tags r:id="rId10"/>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Pr>
        <a:solidFill>
          <a:schemeClr val="tx2">
            <a:alpha val="50000"/>
          </a:schemeClr>
        </a:solidFill>
        <a:effectLst/>
      </p:bgPr>
    </p:bg>
    <p:spTree>
      <p:nvGrpSpPr>
        <p:cNvPr id="32" name=""/>
        <p:cNvGrpSpPr/>
        <p:nvPr/>
      </p:nvGrpSpPr>
      <p:grpSpPr>
        <a:xfrm>
          <a:off x="0" y="0"/>
          <a:ext cx="0" cy="0"/>
          <a:chOff x="0" y="0"/>
          <a:chExt cx="0" cy="0"/>
        </a:xfrm>
      </p:grpSpPr>
      <p:pic>
        <p:nvPicPr>
          <p:cNvPr id="2097152" name="图片 19" descr="C:\Users\kingsoft\Desktop\223副本.png223副本"/>
          <p:cNvPicPr>
            <a:picLocks noChangeAspect="1"/>
          </p:cNvPicPr>
          <p:nvPr userDrawn="1">
            <p:custDataLst>
              <p:tags r:id="rId1"/>
            </p:custDataLst>
          </p:nvPr>
        </p:nvPicPr>
        <p:blipFill>
          <a:blip xmlns:r="http://schemas.openxmlformats.org/officeDocument/2006/relationships" r:embed="rId2"/>
          <a:srcRect/>
          <a:stretch>
            <a:fillRect/>
          </a:stretch>
        </p:blipFill>
        <p:spPr>
          <a:xfrm>
            <a:off x="-1" y="635"/>
            <a:ext cx="12192001" cy="3019425"/>
          </a:xfrm>
          <a:prstGeom prst="rect"/>
        </p:spPr>
      </p:pic>
      <p:pic>
        <p:nvPicPr>
          <p:cNvPr id="2097153" name="图片 20" descr="图片1"/>
          <p:cNvPicPr>
            <a:picLocks noChangeAspect="1"/>
          </p:cNvPicPr>
          <p:nvPr userDrawn="1">
            <p:custDataLst>
              <p:tags r:id="rId3"/>
            </p:custDataLst>
          </p:nvPr>
        </p:nvPicPr>
        <p:blipFill>
          <a:blip xmlns:r="http://schemas.openxmlformats.org/officeDocument/2006/relationships" r:embed="rId4"/>
          <a:srcRect/>
          <a:stretch>
            <a:fillRect/>
          </a:stretch>
        </p:blipFill>
        <p:spPr>
          <a:xfrm>
            <a:off x="-1" y="3020060"/>
            <a:ext cx="12192002" cy="3839210"/>
          </a:xfrm>
          <a:prstGeom prst="rect"/>
        </p:spPr>
      </p:pic>
      <p:sp>
        <p:nvSpPr>
          <p:cNvPr id="1048582" name="标题 1"/>
          <p:cNvSpPr>
            <a:spLocks noGrp="1"/>
          </p:cNvSpPr>
          <p:nvPr>
            <p:ph type="title"/>
            <p:custDataLst>
              <p:tags r:id="rId5"/>
            </p:custDataLst>
          </p:nvPr>
        </p:nvSpPr>
        <p:spPr>
          <a:xfrm>
            <a:off x="669882" y="824230"/>
            <a:ext cx="10852237" cy="441964"/>
          </a:xfrm>
        </p:spPr>
        <p:txBody>
          <a:bodyPr anchor="t" anchorCtr="0" bIns="38100" lIns="101600" rIns="76200" rtlCol="0" tIns="38100" vert="horz">
            <a:noAutofit/>
          </a:bodyPr>
          <a:lstStyle>
            <a:lvl1pPr algn="ctr"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tx1"/>
                </a:solidFill>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1048583" name="日期占位符 2"/>
          <p:cNvSpPr>
            <a:spLocks noGrp="1"/>
          </p:cNvSpPr>
          <p:nvPr>
            <p:ph type="dt" sz="half" idx="10"/>
            <p:custDataLst>
              <p:tags r:id="rId6"/>
            </p:custDataLst>
          </p:nvPr>
        </p:nvSpPr>
        <p:spPr/>
        <p:txBody>
          <a:bodyPr/>
          <a:p>
            <a:fld id="{760FBDFE-C587-4B4C-A407-44438C67B59E}" type="datetimeFigureOut">
              <a:rPr altLang="en-US" lang="zh-CN" smtClean="0"/>
            </a:fld>
            <a:endParaRPr altLang="en-US" lang="zh-CN"/>
          </a:p>
        </p:txBody>
      </p:sp>
      <p:sp>
        <p:nvSpPr>
          <p:cNvPr id="1048584" name="页脚占位符 3"/>
          <p:cNvSpPr>
            <a:spLocks noGrp="1"/>
          </p:cNvSpPr>
          <p:nvPr>
            <p:ph type="ftr" sz="quarter" idx="11"/>
            <p:custDataLst>
              <p:tags r:id="rId7"/>
            </p:custDataLst>
          </p:nvPr>
        </p:nvSpPr>
        <p:spPr/>
        <p:txBody>
          <a:bodyPr/>
          <a:p>
            <a:endParaRPr altLang="en-US" lang="zh-CN"/>
          </a:p>
        </p:txBody>
      </p:sp>
      <p:sp>
        <p:nvSpPr>
          <p:cNvPr id="1048585" name="灯片编号占位符 4"/>
          <p:cNvSpPr>
            <a:spLocks noGrp="1"/>
          </p:cNvSpPr>
          <p:nvPr>
            <p:ph type="sldNum" sz="quarter" idx="12"/>
            <p:custDataLst>
              <p:tags r:id="rId8"/>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bg>
      <p:bgPr>
        <a:solidFill>
          <a:schemeClr val="tx2">
            <a:alpha val="50000"/>
          </a:schemeClr>
        </a:solidFill>
        <a:effectLst/>
      </p:bgPr>
    </p:bg>
    <p:spTree>
      <p:nvGrpSpPr>
        <p:cNvPr id="83" name=""/>
        <p:cNvGrpSpPr/>
        <p:nvPr/>
      </p:nvGrpSpPr>
      <p:grpSpPr>
        <a:xfrm>
          <a:off x="0" y="0"/>
          <a:ext cx="0" cy="0"/>
          <a:chOff x="0" y="0"/>
          <a:chExt cx="0" cy="0"/>
        </a:xfrm>
      </p:grpSpPr>
      <p:sp>
        <p:nvSpPr>
          <p:cNvPr id="1048734" name="日期占位符 1"/>
          <p:cNvSpPr>
            <a:spLocks noGrp="1"/>
          </p:cNvSpPr>
          <p:nvPr>
            <p:ph type="dt" sz="half" idx="10"/>
            <p:custDataLst>
              <p:tags r:id="rId1"/>
            </p:custDataLst>
          </p:nvPr>
        </p:nvSpPr>
        <p:spPr/>
        <p:txBody>
          <a:bodyPr/>
          <a:p>
            <a:fld id="{760FBDFE-C587-4B4C-A407-44438C67B59E}" type="datetimeFigureOut">
              <a:rPr altLang="en-US" lang="zh-CN" smtClean="0"/>
            </a:fld>
            <a:endParaRPr altLang="en-US" lang="zh-CN"/>
          </a:p>
        </p:txBody>
      </p:sp>
      <p:sp>
        <p:nvSpPr>
          <p:cNvPr id="1048735" name="页脚占位符 2"/>
          <p:cNvSpPr>
            <a:spLocks noGrp="1"/>
          </p:cNvSpPr>
          <p:nvPr>
            <p:ph type="ftr" sz="quarter" idx="11"/>
            <p:custDataLst>
              <p:tags r:id="rId2"/>
            </p:custDataLst>
          </p:nvPr>
        </p:nvSpPr>
        <p:spPr/>
        <p:txBody>
          <a:bodyPr/>
          <a:p>
            <a:endParaRPr altLang="en-US" lang="zh-CN"/>
          </a:p>
        </p:txBody>
      </p:sp>
      <p:sp>
        <p:nvSpPr>
          <p:cNvPr id="1048736" name="灯片编号占位符 3"/>
          <p:cNvSpPr>
            <a:spLocks noGrp="1"/>
          </p:cNvSpPr>
          <p:nvPr>
            <p:ph type="sldNum" sz="quarter" idx="12"/>
            <p:custDataLst>
              <p:tags r:id="rId3"/>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tx2"/>
        </a:solidFill>
        <a:effectLst/>
      </p:bgPr>
    </p:bg>
    <p:spTree>
      <p:nvGrpSpPr>
        <p:cNvPr id="94" name=""/>
        <p:cNvGrpSpPr/>
        <p:nvPr/>
      </p:nvGrpSpPr>
      <p:grpSpPr>
        <a:xfrm>
          <a:off x="0" y="0"/>
          <a:ext cx="0" cy="0"/>
          <a:chOff x="0" y="0"/>
          <a:chExt cx="0" cy="0"/>
        </a:xfrm>
      </p:grpSpPr>
      <p:pic>
        <p:nvPicPr>
          <p:cNvPr id="2097187" name="图片 7" descr="图片1"/>
          <p:cNvPicPr>
            <a:picLocks noChangeAspect="1"/>
          </p:cNvPicPr>
          <p:nvPr userDrawn="1">
            <p:custDataLst>
              <p:tags r:id="rId1"/>
            </p:custDataLst>
          </p:nvPr>
        </p:nvPicPr>
        <p:blipFill>
          <a:blip xmlns:r="http://schemas.openxmlformats.org/officeDocument/2006/relationships" r:embed="rId2"/>
          <a:srcRect/>
          <a:stretch>
            <a:fillRect/>
          </a:stretch>
        </p:blipFill>
        <p:spPr>
          <a:xfrm>
            <a:off x="40640" y="5163820"/>
            <a:ext cx="12151360" cy="1684020"/>
          </a:xfrm>
          <a:prstGeom prst="rect"/>
        </p:spPr>
      </p:pic>
      <p:sp>
        <p:nvSpPr>
          <p:cNvPr id="1048771" name="标题 1"/>
          <p:cNvSpPr>
            <a:spLocks noGrp="1"/>
          </p:cNvSpPr>
          <p:nvPr>
            <p:ph type="title"/>
            <p:custDataLst>
              <p:tags r:id="rId3"/>
            </p:custDataLst>
          </p:nvPr>
        </p:nvSpPr>
        <p:spPr>
          <a:xfrm>
            <a:off x="669930" y="443234"/>
            <a:ext cx="10852237" cy="441964"/>
          </a:xfrm>
        </p:spPr>
        <p:txBody>
          <a:bodyPr anchor="t" anchorCtr="0" bIns="38100" lIns="101600" rIns="76200" rtlCol="0" tIns="38100" vert="horz">
            <a:no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tx1"/>
                </a:solidFill>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1048772" name="图片占位符 2"/>
          <p:cNvSpPr>
            <a:spLocks noGrp="1"/>
          </p:cNvSpPr>
          <p:nvPr>
            <p:ph type="pic" idx="1"/>
            <p:custDataLst>
              <p:tags r:id="rId4"/>
            </p:custDataLst>
          </p:nvPr>
        </p:nvSpPr>
        <p:spPr>
          <a:xfrm>
            <a:off x="669930" y="952508"/>
            <a:ext cx="5283242" cy="5388907"/>
          </a:xfrm>
        </p:spPr>
        <p:txBody>
          <a:bodyPr bIns="0" lIns="101600" rIns="82550" rtlCol="0" tIns="0" vert="horz">
            <a:noAutofit/>
          </a:bodyPr>
          <a:lstStyle>
            <a:lvl1pPr algn="l" defTabSz="914400" eaLnBrk="1" fontAlgn="auto" hangingPunct="1" indent="0" latinLnBrk="0" lvl="0" marL="0" marR="0" rtl="0">
              <a:lnSpc>
                <a:spcPct val="130000"/>
              </a:lnSpc>
              <a:spcBef>
                <a:spcPts val="0"/>
              </a:spcBef>
              <a:spcAft>
                <a:spcPts val="1000"/>
              </a:spcAft>
              <a:buFont typeface="Arial" panose="020B0604020202020204" pitchFamily="34" charset="0"/>
              <a:buNone/>
              <a:defRPr altLang="en-US" baseline="0" b="0" cap="none" dirty="0" sz="1600" i="0" kern="1200" kumimoji="0" lang="zh-CN" noProof="1" normalizeH="0" spc="150" strike="noStrike" u="none">
                <a:solidFill>
                  <a:schemeClr val="tx1"/>
                </a:solidFill>
                <a:latin typeface="微软雅黑" panose="020B0503020204020204" pitchFamily="34" charset="-122"/>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mn-lt"/>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5pPr>
          </a:lstStyle>
          <a:p>
            <a:pPr lvl="0"/>
            <a:endParaRPr dirty="0">
              <a:sym typeface="+mn-ea"/>
            </a:endParaRPr>
          </a:p>
        </p:txBody>
      </p:sp>
      <p:sp>
        <p:nvSpPr>
          <p:cNvPr id="1048773" name="文本占位符 3"/>
          <p:cNvSpPr>
            <a:spLocks noGrp="1"/>
          </p:cNvSpPr>
          <p:nvPr>
            <p:ph type="body" sz="half" idx="2"/>
            <p:custDataLst>
              <p:tags r:id="rId5"/>
            </p:custDataLst>
          </p:nvPr>
        </p:nvSpPr>
        <p:spPr>
          <a:xfrm>
            <a:off x="6238925" y="952508"/>
            <a:ext cx="5283242" cy="5388907"/>
          </a:xfrm>
        </p:spPr>
        <p:txBody>
          <a:bodyPr bIns="0" lIns="101600" rIns="82550" rtlCol="0" tIns="0" vert="horz">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1048774" name="日期占位符 4"/>
          <p:cNvSpPr>
            <a:spLocks noGrp="1"/>
          </p:cNvSpPr>
          <p:nvPr>
            <p:ph type="dt" sz="half" idx="10"/>
            <p:custDataLst>
              <p:tags r:id="rId6"/>
            </p:custDataLst>
          </p:nvPr>
        </p:nvSpPr>
        <p:spPr/>
        <p:txBody>
          <a:bodyPr/>
          <a:p>
            <a:fld id="{9EFD9D74-47D9-4702-A33C-335B63B48DBF}" type="datetimeFigureOut">
              <a:rPr altLang="en-US" lang="zh-CN" smtClean="0"/>
            </a:fld>
            <a:endParaRPr altLang="en-US" dirty="0" lang="zh-CN"/>
          </a:p>
        </p:txBody>
      </p:sp>
      <p:sp>
        <p:nvSpPr>
          <p:cNvPr id="1048775" name="页脚占位符 5"/>
          <p:cNvSpPr>
            <a:spLocks noGrp="1"/>
          </p:cNvSpPr>
          <p:nvPr>
            <p:ph type="ftr" sz="quarter" idx="11"/>
            <p:custDataLst>
              <p:tags r:id="rId7"/>
            </p:custDataLst>
          </p:nvPr>
        </p:nvSpPr>
        <p:spPr/>
        <p:txBody>
          <a:bodyPr/>
          <a:p>
            <a:endParaRPr altLang="en-US" dirty="0" lang="zh-CN"/>
          </a:p>
        </p:txBody>
      </p:sp>
      <p:sp>
        <p:nvSpPr>
          <p:cNvPr id="1048776" name="灯片编号占位符 6"/>
          <p:cNvSpPr>
            <a:spLocks noGrp="1"/>
          </p:cNvSpPr>
          <p:nvPr>
            <p:ph type="sldNum" sz="quarter" idx="12"/>
            <p:custDataLst>
              <p:tags r:id="rId8"/>
            </p:custDataLst>
          </p:nvPr>
        </p:nvSpPr>
        <p:spPr/>
        <p:txBody>
          <a:bodyPr/>
          <a:p>
            <a:fld id="{FABC47A4-756D-490B-A52F-7D9E2C9FC05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bg>
      <p:bgPr>
        <a:solidFill>
          <a:schemeClr val="tx2"/>
        </a:solidFill>
        <a:effectLst/>
      </p:bgPr>
    </p:bg>
    <p:spTree>
      <p:nvGrpSpPr>
        <p:cNvPr id="87" name=""/>
        <p:cNvGrpSpPr/>
        <p:nvPr/>
      </p:nvGrpSpPr>
      <p:grpSpPr>
        <a:xfrm>
          <a:off x="0" y="0"/>
          <a:ext cx="0" cy="0"/>
          <a:chOff x="0" y="0"/>
          <a:chExt cx="0" cy="0"/>
        </a:xfrm>
      </p:grpSpPr>
      <p:grpSp>
        <p:nvGrpSpPr>
          <p:cNvPr id="88" name="组合 9"/>
          <p:cNvGrpSpPr/>
          <p:nvPr userDrawn="1">
            <p:custDataLst>
              <p:tags r:id="rId1"/>
            </p:custDataLst>
          </p:nvPr>
        </p:nvGrpSpPr>
        <p:grpSpPr>
          <a:xfrm>
            <a:off x="3810" y="-6350"/>
            <a:ext cx="12188190" cy="6853555"/>
            <a:chOff x="6" y="-10"/>
            <a:chExt cx="19194" cy="10793"/>
          </a:xfrm>
        </p:grpSpPr>
        <p:pic>
          <p:nvPicPr>
            <p:cNvPr id="2097180" name="图片 11" descr="C:\Users\kingsoft\Desktop\黄色.png黄色"/>
            <p:cNvPicPr>
              <a:picLocks noChangeAspect="1"/>
            </p:cNvPicPr>
            <p:nvPr userDrawn="1">
              <p:custDataLst>
                <p:tags r:id="rId2"/>
              </p:custDataLst>
            </p:nvPr>
          </p:nvPicPr>
          <p:blipFill>
            <a:blip xmlns:r="http://schemas.openxmlformats.org/officeDocument/2006/relationships" r:embed="rId3"/>
            <a:srcRect/>
            <a:stretch>
              <a:fillRect/>
            </a:stretch>
          </p:blipFill>
          <p:spPr>
            <a:xfrm>
              <a:off x="6" y="-10"/>
              <a:ext cx="6026" cy="1473"/>
            </a:xfrm>
            <a:prstGeom prst="rect"/>
          </p:spPr>
        </p:pic>
        <p:pic>
          <p:nvPicPr>
            <p:cNvPr id="2097181" name="图片 13" descr="图片1"/>
            <p:cNvPicPr>
              <a:picLocks noChangeAspect="1"/>
            </p:cNvPicPr>
            <p:nvPr userDrawn="1">
              <p:custDataLst>
                <p:tags r:id="rId4"/>
              </p:custDataLst>
            </p:nvPr>
          </p:nvPicPr>
          <p:blipFill>
            <a:blip xmlns:r="http://schemas.openxmlformats.org/officeDocument/2006/relationships" r:embed="rId5"/>
            <a:srcRect/>
            <a:stretch>
              <a:fillRect/>
            </a:stretch>
          </p:blipFill>
          <p:spPr>
            <a:xfrm>
              <a:off x="64" y="8393"/>
              <a:ext cx="19136" cy="2391"/>
            </a:xfrm>
            <a:prstGeom prst="rect"/>
          </p:spPr>
        </p:pic>
      </p:grpSp>
      <p:sp>
        <p:nvSpPr>
          <p:cNvPr id="1048743" name="竖排标题 1"/>
          <p:cNvSpPr>
            <a:spLocks noGrp="1"/>
          </p:cNvSpPr>
          <p:nvPr>
            <p:ph type="title" orient="vert"/>
            <p:custDataLst>
              <p:tags r:id="rId6"/>
            </p:custDataLst>
          </p:nvPr>
        </p:nvSpPr>
        <p:spPr>
          <a:xfrm>
            <a:off x="10571135" y="952508"/>
            <a:ext cx="950984" cy="5388907"/>
          </a:xfrm>
        </p:spPr>
        <p:txBody>
          <a:bodyPr anchor="ctr" anchorCtr="0" bIns="38100" lIns="101600" rIns="76200" rtlCol="0" tIns="38100" vert="eaVert">
            <a:noAutofit/>
          </a:bodyPr>
          <a:lstStyle>
            <a:lvl1pPr algn="l" defTabSz="914400" eaLnBrk="1" fontAlgn="auto" hangingPunct="1" latinLnBrk="0" lvl="0" marL="0" marR="0" rtl="0">
              <a:lnSpc>
                <a:spcPct val="100000"/>
              </a:lnSpc>
              <a:spcAft>
                <a:spcPts val="0"/>
              </a:spcAft>
              <a:buNone/>
              <a:defRPr altLang="en-US" baseline="0" b="1" cap="none" dirty="0" sz="2400" i="0" kern="1200" kumimoji="0" lang="zh-CN" noProof="1" normalizeH="0" spc="200" strike="noStrike" u="none">
                <a:solidFill>
                  <a:schemeClr val="tx1"/>
                </a:solidFill>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1048744" name="竖排文字占位符 2"/>
          <p:cNvSpPr>
            <a:spLocks noGrp="1"/>
          </p:cNvSpPr>
          <p:nvPr>
            <p:ph type="body" orient="vert" idx="1"/>
            <p:custDataLst>
              <p:tags r:id="rId7"/>
            </p:custDataLst>
          </p:nvPr>
        </p:nvSpPr>
        <p:spPr>
          <a:xfrm>
            <a:off x="669925" y="952500"/>
            <a:ext cx="9828101" cy="5388907"/>
          </a:xfrm>
        </p:spPr>
        <p:txBody>
          <a:bodyPr vert="eaVert"/>
          <a:lstStyle>
            <a:lvl1pPr eaLnBrk="1" fontAlgn="auto" hangingPunct="1" indent="0" latinLnBrk="0">
              <a:defRPr>
                <a:latin typeface="Arial" panose="020B0604020202020204" pitchFamily="34" charset="0"/>
                <a:ea typeface="Arial" panose="020B0604020202020204" pitchFamily="34" charset="0"/>
              </a:defRPr>
            </a:lvl1pPr>
            <a:lvl2pPr eaLnBrk="1" fontAlgn="auto" hangingPunct="1" indent="0" latinLnBrk="0">
              <a:defRPr>
                <a:latin typeface="Arial" panose="020B0604020202020204" pitchFamily="34" charset="0"/>
                <a:ea typeface="Arial" panose="020B0604020202020204" pitchFamily="34" charset="0"/>
              </a:defRPr>
            </a:lvl2pPr>
            <a:lvl3pPr eaLnBrk="1" fontAlgn="auto" hangingPunct="1" indent="0" latinLnBrk="0">
              <a:defRPr>
                <a:latin typeface="Arial" panose="020B0604020202020204" pitchFamily="34" charset="0"/>
                <a:ea typeface="Arial" panose="020B0604020202020204" pitchFamily="34" charset="0"/>
              </a:defRPr>
            </a:lvl3pPr>
            <a:lvl4pPr eaLnBrk="1" fontAlgn="auto" hangingPunct="1" indent="0" latinLnBrk="0">
              <a:defRPr>
                <a:latin typeface="Arial" panose="020B0604020202020204" pitchFamily="34" charset="0"/>
                <a:ea typeface="Arial" panose="020B0604020202020204" pitchFamily="34" charset="0"/>
              </a:defRPr>
            </a:lvl4pPr>
            <a:lvl5pPr eaLnBrk="1" fontAlgn="auto" hangingPunct="1" indent="0" latinLnBrk="0">
              <a:defRPr>
                <a:latin typeface="Arial" panose="020B0604020202020204" pitchFamily="34" charset="0"/>
                <a:ea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45" name="日期占位符 3"/>
          <p:cNvSpPr>
            <a:spLocks noGrp="1"/>
          </p:cNvSpPr>
          <p:nvPr>
            <p:ph type="dt" sz="half" idx="10"/>
            <p:custDataLst>
              <p:tags r:id="rId8"/>
            </p:custDataLst>
          </p:nvPr>
        </p:nvSpPr>
        <p:spPr/>
        <p:txBody>
          <a:bodyPr/>
          <a:p>
            <a:fld id="{760FBDFE-C587-4B4C-A407-44438C67B59E}" type="datetimeFigureOut">
              <a:rPr altLang="en-US" lang="zh-CN" smtClean="0"/>
            </a:fld>
            <a:endParaRPr altLang="en-US" lang="zh-CN"/>
          </a:p>
        </p:txBody>
      </p:sp>
      <p:sp>
        <p:nvSpPr>
          <p:cNvPr id="1048746" name="页脚占位符 4"/>
          <p:cNvSpPr>
            <a:spLocks noGrp="1"/>
          </p:cNvSpPr>
          <p:nvPr>
            <p:ph type="ftr" sz="quarter" idx="11"/>
            <p:custDataLst>
              <p:tags r:id="rId9"/>
            </p:custDataLst>
          </p:nvPr>
        </p:nvSpPr>
        <p:spPr/>
        <p:txBody>
          <a:bodyPr/>
          <a:p>
            <a:endParaRPr altLang="en-US" lang="zh-CN"/>
          </a:p>
        </p:txBody>
      </p:sp>
      <p:sp>
        <p:nvSpPr>
          <p:cNvPr id="1048747" name="灯片编号占位符 5"/>
          <p:cNvSpPr>
            <a:spLocks noGrp="1"/>
          </p:cNvSpPr>
          <p:nvPr>
            <p:ph type="sldNum" sz="quarter" idx="12"/>
            <p:custDataLst>
              <p:tags r:id="rId10"/>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ags" Target="../tags/tag140.xml"/><Relationship Id="rId20" Type="http://schemas.openxmlformats.org/officeDocument/2006/relationships/tags" Target="../tags/tag141.xml"/><Relationship Id="rId21" Type="http://schemas.openxmlformats.org/officeDocument/2006/relationships/tags" Target="../tags/tag142.xml"/><Relationship Id="rId22" Type="http://schemas.openxmlformats.org/officeDocument/2006/relationships/tags" Target="../tags/tag143.xml"/><Relationship Id="rId23" Type="http://schemas.openxmlformats.org/officeDocument/2006/relationships/tags" Target="../tags/tag144.xml"/><Relationship Id="rId24" Type="http://schemas.openxmlformats.org/officeDocument/2006/relationships/tags" Target="../tags/tag145.xml"/><Relationship Id="rId2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标题占位符 1"/>
          <p:cNvSpPr>
            <a:spLocks noGrp="1"/>
          </p:cNvSpPr>
          <p:nvPr>
            <p:ph type="title"/>
            <p:custDataLst>
              <p:tags r:id="rId19"/>
            </p:custDataLst>
          </p:nvPr>
        </p:nvSpPr>
        <p:spPr>
          <a:xfrm>
            <a:off x="669882" y="443230"/>
            <a:ext cx="10852237" cy="441964"/>
          </a:xfrm>
          <a:prstGeom prst="rect"/>
        </p:spPr>
        <p:txBody>
          <a:bodyPr anchor="t" anchorCtr="0" bIns="38100" lIns="101600" rIns="76200" rtlCol="0" tIns="38100" vert="horz">
            <a:noAutofit/>
          </a:bodyPr>
          <a:p>
            <a:r>
              <a:rPr altLang="en-US" dirty="0" lang="zh-CN"/>
              <a:t>单击此处编辑母版标题样式</a:t>
            </a:r>
            <a:endParaRPr altLang="en-US" dirty="0" lang="zh-CN"/>
          </a:p>
        </p:txBody>
      </p:sp>
      <p:sp>
        <p:nvSpPr>
          <p:cNvPr id="1048577" name="文本占位符 2"/>
          <p:cNvSpPr>
            <a:spLocks noGrp="1"/>
          </p:cNvSpPr>
          <p:nvPr>
            <p:ph type="body" idx="1"/>
            <p:custDataLst>
              <p:tags r:id="rId20"/>
            </p:custDataLst>
          </p:nvPr>
        </p:nvSpPr>
        <p:spPr>
          <a:xfrm>
            <a:off x="669882" y="952508"/>
            <a:ext cx="10852237" cy="5388907"/>
          </a:xfrm>
          <a:prstGeom prst="rect"/>
        </p:spPr>
        <p:txBody>
          <a:bodyPr bIns="0" lIns="101600" rIns="82550" rtlCol="0" tIns="0" vert="horz">
            <a:normAutofit/>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78" name="日期占位符 3"/>
          <p:cNvSpPr>
            <a:spLocks noGrp="1"/>
          </p:cNvSpPr>
          <p:nvPr>
            <p:ph type="dt" sz="half" idx="2"/>
            <p:custDataLst>
              <p:tags r:id="rId21"/>
            </p:custDataLst>
          </p:nvPr>
        </p:nvSpPr>
        <p:spPr>
          <a:xfrm>
            <a:off x="879742" y="6349833"/>
            <a:ext cx="2700000" cy="316800"/>
          </a:xfrm>
          <a:prstGeom prst="rect"/>
        </p:spPr>
        <p:txBody>
          <a:bodyPr anchor="ctr" bIns="45720" lIns="91440" rIns="91440" rtlCol="0" tIns="45720" vert="horz">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altLang="en-US" lang="zh-CN" smtClean="0"/>
            </a:fld>
            <a:endParaRPr altLang="en-US" lang="zh-CN"/>
          </a:p>
        </p:txBody>
      </p:sp>
      <p:sp>
        <p:nvSpPr>
          <p:cNvPr id="1048579" name="页脚占位符 4"/>
          <p:cNvSpPr>
            <a:spLocks noGrp="1"/>
          </p:cNvSpPr>
          <p:nvPr>
            <p:ph type="ftr" sz="quarter" idx="3"/>
            <p:custDataLst>
              <p:tags r:id="rId22"/>
            </p:custDataLst>
          </p:nvPr>
        </p:nvSpPr>
        <p:spPr>
          <a:xfrm>
            <a:off x="4116000" y="6349833"/>
            <a:ext cx="3960000" cy="316800"/>
          </a:xfrm>
          <a:prstGeom prst="rect"/>
        </p:spPr>
        <p:txBody>
          <a:bodyPr anchor="ctr" bIns="45720" lIns="91440" rIns="91440" rtlCol="0" tIns="45720" vert="horz">
            <a:normAutofit/>
          </a:bodyPr>
          <a:lstStyle>
            <a:lvl1pPr algn="ctr">
              <a:defRPr sz="1200">
                <a:solidFill>
                  <a:schemeClr val="tx1">
                    <a:tint val="75000"/>
                  </a:schemeClr>
                </a:solidFill>
                <a:ea typeface="Arial" panose="020B0604020202020204" pitchFamily="34" charset="0"/>
              </a:defRPr>
            </a:lvl1pPr>
          </a:lstStyle>
          <a:p>
            <a:endParaRPr altLang="en-US" dirty="0" lang="zh-CN"/>
          </a:p>
        </p:txBody>
      </p:sp>
      <p:sp>
        <p:nvSpPr>
          <p:cNvPr id="1048580" name="灯片编号占位符 5"/>
          <p:cNvSpPr>
            <a:spLocks noGrp="1"/>
          </p:cNvSpPr>
          <p:nvPr>
            <p:ph type="sldNum" sz="quarter" idx="4"/>
            <p:custDataLst>
              <p:tags r:id="rId23"/>
            </p:custDataLst>
          </p:nvPr>
        </p:nvSpPr>
        <p:spPr>
          <a:xfrm>
            <a:off x="8610600" y="6349833"/>
            <a:ext cx="2700000" cy="316800"/>
          </a:xfrm>
          <a:prstGeom prst="rect"/>
        </p:spPr>
        <p:txBody>
          <a:bodyPr anchor="ctr" bIns="45720" lIns="91440" rIns="91440" rtlCol="0" tIns="45720" vert="horz">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altLang="en-US" lang="zh-CN" smtClean="0"/>
            </a:fld>
            <a:endParaRPr altLang="en-US" dirty="0" lang="zh-CN"/>
          </a:p>
        </p:txBody>
      </p:sp>
      <p:sp>
        <p:nvSpPr>
          <p:cNvPr id="1048581" name="KSO_TEMPLATE" hidden="1"/>
          <p:cNvSpPr/>
          <p:nvPr userDrawn="1">
            <p:custDataLst>
              <p:tags r:id="rId24"/>
            </p:custDataLst>
          </p:nvPr>
        </p:nvSpPr>
        <p:spPr>
          <a:xfrm>
            <a:off x="0" y="0"/>
            <a:ext cx="0" cy="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eaLnBrk="1" fontAlgn="auto" hangingPunct="1" latinLnBrk="0" rtl="0">
        <a:lnSpc>
          <a:spcPct val="100000"/>
        </a:lnSpc>
        <a:spcBef>
          <a:spcPct val="0"/>
        </a:spcBef>
        <a:buNone/>
        <a:defRPr baseline="0" b="1" cap="none" sz="2400" kern="1200" normalizeH="0" spc="200" strike="noStrike" u="none">
          <a:solidFill>
            <a:schemeClr val="tx1">
              <a:lumMod val="85000"/>
              <a:lumOff val="15000"/>
            </a:schemeClr>
          </a:solidFill>
          <a:latin typeface="Arial" panose="020B0604020202020204" pitchFamily="34" charset="0"/>
          <a:ea typeface="Arial" panose="020B0604020202020204" pitchFamily="34" charset="0"/>
          <a:cs typeface="+mj-cs"/>
        </a:defRPr>
      </a:lvl1pPr>
    </p:titleStyle>
    <p:bodyStyle>
      <a:lvl1pPr algn="l" defTabSz="914400" eaLnBrk="1" fontAlgn="auto" hangingPunct="1" indent="-228600" latinLnBrk="0" marL="2286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lumMod val="85000"/>
              <a:lumOff val="15000"/>
            </a:schemeClr>
          </a:solidFill>
          <a:latin typeface="Arial" panose="020B0604020202020204" pitchFamily="34" charset="0"/>
          <a:ea typeface="Arial" panose="020B0604020202020204" pitchFamily="34" charset="0"/>
          <a:cs typeface="+mn-cs"/>
        </a:defRPr>
      </a:lvl1pPr>
      <a:lvl2pPr algn="l" defTabSz="914400" eaLnBrk="1" fontAlgn="auto" hangingPunct="1" indent="-228600" latinLnBrk="0" marL="685800" rtl="0">
        <a:lnSpc>
          <a:spcPct val="130000"/>
        </a:lnSpc>
        <a:spcBef>
          <a:spcPts val="0"/>
        </a:spcBef>
        <a:spcAft>
          <a:spcPts val="1000"/>
        </a:spcAft>
        <a:buFont typeface="Arial" panose="020B0604020202020204" pitchFamily="34" charset="0"/>
        <a:buChar char="•"/>
        <a:tabLst>
          <a:tab algn="l" pos="1609725"/>
        </a:tabLst>
        <a:defRPr baseline="0" cap="none" sz="1600" kern="1200" normalizeH="0" spc="150" strike="noStrike" u="none">
          <a:solidFill>
            <a:schemeClr val="tx1">
              <a:lumMod val="85000"/>
              <a:lumOff val="15000"/>
            </a:schemeClr>
          </a:solidFill>
          <a:latin typeface="Arial" panose="020B0604020202020204" pitchFamily="34" charset="0"/>
          <a:ea typeface="Arial" panose="020B0604020202020204" pitchFamily="34" charset="0"/>
          <a:cs typeface="+mn-cs"/>
        </a:defRPr>
      </a:lvl2pPr>
      <a:lvl3pPr algn="l" defTabSz="914400" eaLnBrk="1" fontAlgn="auto" hangingPunct="1" indent="-228600" latinLnBrk="0" marL="11430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lumMod val="85000"/>
              <a:lumOff val="15000"/>
            </a:schemeClr>
          </a:solidFill>
          <a:latin typeface="Arial" panose="020B0604020202020204" pitchFamily="34" charset="0"/>
          <a:ea typeface="Arial" panose="020B0604020202020204" pitchFamily="34" charset="0"/>
          <a:cs typeface="+mn-cs"/>
        </a:defRPr>
      </a:lvl3pPr>
      <a:lvl4pPr algn="l" defTabSz="914400" eaLnBrk="1" fontAlgn="auto" hangingPunct="1" indent="-228600" latinLnBrk="0" marL="16002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lumMod val="85000"/>
              <a:lumOff val="15000"/>
            </a:schemeClr>
          </a:solidFill>
          <a:latin typeface="Arial" panose="020B0604020202020204" pitchFamily="34" charset="0"/>
          <a:ea typeface="Arial" panose="020B0604020202020204" pitchFamily="34" charset="0"/>
          <a:cs typeface="+mn-cs"/>
        </a:defRPr>
      </a:lvl4pPr>
      <a:lvl5pPr algn="l" defTabSz="914400" eaLnBrk="1" fontAlgn="auto" hangingPunct="1" indent="-228600" latinLnBrk="0" marL="20574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lumMod val="85000"/>
              <a:lumOff val="15000"/>
            </a:schemeClr>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46.xml"/><Relationship Id="rId2" Type="http://schemas.openxmlformats.org/officeDocument/2006/relationships/tags" Target="../tags/tag147.xml"/><Relationship Id="rId3" Type="http://schemas.openxmlformats.org/officeDocument/2006/relationships/tags" Target="../tags/tag148.xml"/><Relationship Id="rId4" Type="http://schemas.openxmlformats.org/officeDocument/2006/relationships/themeOverride" Target="../theme/themeOverride1.xml"/><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00.xml"/><Relationship Id="rId2" Type="http://schemas.openxmlformats.org/officeDocument/2006/relationships/tags" Target="../tags/tag201.xml"/><Relationship Id="rId3" Type="http://schemas.openxmlformats.org/officeDocument/2006/relationships/tags" Target="../tags/tag202.xml"/><Relationship Id="rId4" Type="http://schemas.openxmlformats.org/officeDocument/2006/relationships/image" Target="../media/image7.png"/><Relationship Id="rId5" Type="http://schemas.openxmlformats.org/officeDocument/2006/relationships/tags" Target="../tags/tag203.xml"/><Relationship Id="rId6" Type="http://schemas.openxmlformats.org/officeDocument/2006/relationships/themeOverride" Target="../theme/themeOverride10.xml"/><Relationship Id="rId7"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tags" Target="../tags/tag204.xml"/><Relationship Id="rId2" Type="http://schemas.openxmlformats.org/officeDocument/2006/relationships/tags" Target="../tags/tag205.xml"/><Relationship Id="rId3" Type="http://schemas.openxmlformats.org/officeDocument/2006/relationships/tags" Target="../tags/tag206.xml"/><Relationship Id="rId4" Type="http://schemas.openxmlformats.org/officeDocument/2006/relationships/image" Target="../media/image8.png"/><Relationship Id="rId5" Type="http://schemas.openxmlformats.org/officeDocument/2006/relationships/tags" Target="../tags/tag207.xml"/><Relationship Id="rId6" Type="http://schemas.openxmlformats.org/officeDocument/2006/relationships/themeOverride" Target="../theme/themeOverride11.xml"/><Relationship Id="rId7"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tags" Target="../tags/tag208.xml"/><Relationship Id="rId2" Type="http://schemas.openxmlformats.org/officeDocument/2006/relationships/tags" Target="../tags/tag209.xml"/><Relationship Id="rId3" Type="http://schemas.openxmlformats.org/officeDocument/2006/relationships/image" Target="../media/image9.png"/><Relationship Id="rId4" Type="http://schemas.openxmlformats.org/officeDocument/2006/relationships/tags" Target="../tags/tag210.xml"/><Relationship Id="rId5" Type="http://schemas.openxmlformats.org/officeDocument/2006/relationships/tags" Target="../tags/tag211.xml"/><Relationship Id="rId6" Type="http://schemas.openxmlformats.org/officeDocument/2006/relationships/themeOverride" Target="../theme/themeOverride12.xml"/><Relationship Id="rId7"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tags" Target="../tags/tag212.xml"/><Relationship Id="rId2" Type="http://schemas.openxmlformats.org/officeDocument/2006/relationships/tags" Target="../tags/tag213.xml"/><Relationship Id="rId3" Type="http://schemas.openxmlformats.org/officeDocument/2006/relationships/image" Target="../media/image10.png"/><Relationship Id="rId4" Type="http://schemas.openxmlformats.org/officeDocument/2006/relationships/tags" Target="../tags/tag214.xml"/><Relationship Id="rId5" Type="http://schemas.openxmlformats.org/officeDocument/2006/relationships/image" Target="../media/image11.png"/><Relationship Id="rId6" Type="http://schemas.openxmlformats.org/officeDocument/2006/relationships/tags" Target="../tags/tag215.xml"/><Relationship Id="rId7" Type="http://schemas.openxmlformats.org/officeDocument/2006/relationships/tags" Target="../tags/tag216.xml"/><Relationship Id="rId8" Type="http://schemas.openxmlformats.org/officeDocument/2006/relationships/tags" Target="../tags/tag217.xml"/><Relationship Id="rId9" Type="http://schemas.openxmlformats.org/officeDocument/2006/relationships/themeOverride" Target="../theme/themeOverride13.xml"/><Relationship Id="rId10" Type="http://schemas.openxmlformats.org/officeDocument/2006/relationships/slideLayout" Target="../slideLayouts/slideLayout17.xml"/><Relationship Id="rId11"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tags" Target="../tags/tag218.xml"/><Relationship Id="rId2" Type="http://schemas.openxmlformats.org/officeDocument/2006/relationships/tags" Target="../tags/tag219.xml"/><Relationship Id="rId3" Type="http://schemas.openxmlformats.org/officeDocument/2006/relationships/tags" Target="../tags/tag220.xml"/><Relationship Id="rId4" Type="http://schemas.openxmlformats.org/officeDocument/2006/relationships/themeOverride" Target="../theme/themeOverride14.xml"/><Relationship Id="rId5"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tags" Target="../tags/tag221.xml"/><Relationship Id="rId2" Type="http://schemas.openxmlformats.org/officeDocument/2006/relationships/tags" Target="../tags/tag222.xml"/><Relationship Id="rId3" Type="http://schemas.openxmlformats.org/officeDocument/2006/relationships/themeOverride" Target="../theme/themeOverride15.xml"/><Relationship Id="rId4"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tags" Target="../tags/tag149.xml"/><Relationship Id="rId2" Type="http://schemas.openxmlformats.org/officeDocument/2006/relationships/tags" Target="../tags/tag150.xml"/><Relationship Id="rId3" Type="http://schemas.openxmlformats.org/officeDocument/2006/relationships/themeOverride" Target="../theme/themeOverride2.xml"/><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tags" Target="../tags/tag151.xml"/><Relationship Id="rId2" Type="http://schemas.openxmlformats.org/officeDocument/2006/relationships/tags" Target="../tags/tag152.xml"/><Relationship Id="rId3" Type="http://schemas.openxmlformats.org/officeDocument/2006/relationships/themeOverride" Target="../theme/themeOverride3.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tags" Target="../tags/tag153.xml"/><Relationship Id="rId2" Type="http://schemas.openxmlformats.org/officeDocument/2006/relationships/tags" Target="../tags/tag154.xml"/><Relationship Id="rId3" Type="http://schemas.openxmlformats.org/officeDocument/2006/relationships/tags" Target="../tags/tag155.xml"/><Relationship Id="rId4" Type="http://schemas.openxmlformats.org/officeDocument/2006/relationships/tags" Target="../tags/tag156.xml"/><Relationship Id="rId5" Type="http://schemas.openxmlformats.org/officeDocument/2006/relationships/tags" Target="../tags/tag157.xml"/><Relationship Id="rId6" Type="http://schemas.openxmlformats.org/officeDocument/2006/relationships/tags" Target="../tags/tag158.xml"/><Relationship Id="rId7" Type="http://schemas.openxmlformats.org/officeDocument/2006/relationships/tags" Target="../tags/tag159.xml"/><Relationship Id="rId8" Type="http://schemas.openxmlformats.org/officeDocument/2006/relationships/tags" Target="../tags/tag160.xml"/><Relationship Id="rId9" Type="http://schemas.openxmlformats.org/officeDocument/2006/relationships/tags" Target="../tags/tag161.xml"/><Relationship Id="rId10" Type="http://schemas.openxmlformats.org/officeDocument/2006/relationships/tags" Target="../tags/tag162.xml"/><Relationship Id="rId11" Type="http://schemas.openxmlformats.org/officeDocument/2006/relationships/themeOverride" Target="../theme/themeOverride4.xml"/><Relationship Id="rId1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tags" Target="../tags/tag163.xml"/><Relationship Id="rId2" Type="http://schemas.openxmlformats.org/officeDocument/2006/relationships/tags" Target="../tags/tag164.xml"/><Relationship Id="rId3" Type="http://schemas.openxmlformats.org/officeDocument/2006/relationships/tags" Target="../tags/tag165.xml"/><Relationship Id="rId4" Type="http://schemas.openxmlformats.org/officeDocument/2006/relationships/tags" Target="../tags/tag166.xml"/><Relationship Id="rId5" Type="http://schemas.openxmlformats.org/officeDocument/2006/relationships/tags" Target="../tags/tag167.xml"/><Relationship Id="rId6" Type="http://schemas.openxmlformats.org/officeDocument/2006/relationships/tags" Target="../tags/tag168.xml"/><Relationship Id="rId7" Type="http://schemas.openxmlformats.org/officeDocument/2006/relationships/tags" Target="../tags/tag169.xml"/><Relationship Id="rId8" Type="http://schemas.openxmlformats.org/officeDocument/2006/relationships/tags" Target="../tags/tag170.xml"/><Relationship Id="rId9" Type="http://schemas.openxmlformats.org/officeDocument/2006/relationships/tags" Target="../tags/tag171.xml"/><Relationship Id="rId10" Type="http://schemas.openxmlformats.org/officeDocument/2006/relationships/tags" Target="../tags/tag172.xml"/><Relationship Id="rId11" Type="http://schemas.openxmlformats.org/officeDocument/2006/relationships/tags" Target="../tags/tag173.xml"/><Relationship Id="rId12" Type="http://schemas.openxmlformats.org/officeDocument/2006/relationships/tags" Target="../tags/tag174.xml"/><Relationship Id="rId13" Type="http://schemas.openxmlformats.org/officeDocument/2006/relationships/themeOverride" Target="../theme/themeOverride5.xml"/><Relationship Id="rId1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tags" Target="../tags/tag175.xml"/><Relationship Id="rId2" Type="http://schemas.openxmlformats.org/officeDocument/2006/relationships/tags" Target="../tags/tag176.xml"/><Relationship Id="rId3" Type="http://schemas.openxmlformats.org/officeDocument/2006/relationships/tags" Target="../tags/tag177.xml"/><Relationship Id="rId4" Type="http://schemas.openxmlformats.org/officeDocument/2006/relationships/tags" Target="../tags/tag178.xml"/><Relationship Id="rId5" Type="http://schemas.openxmlformats.org/officeDocument/2006/relationships/tags" Target="../tags/tag179.xml"/><Relationship Id="rId6" Type="http://schemas.openxmlformats.org/officeDocument/2006/relationships/tags" Target="../tags/tag180.xml"/><Relationship Id="rId7" Type="http://schemas.openxmlformats.org/officeDocument/2006/relationships/tags" Target="../tags/tag181.xml"/><Relationship Id="rId8" Type="http://schemas.openxmlformats.org/officeDocument/2006/relationships/tags" Target="../tags/tag182.xml"/><Relationship Id="rId9" Type="http://schemas.openxmlformats.org/officeDocument/2006/relationships/tags" Target="../tags/tag183.xml"/><Relationship Id="rId10" Type="http://schemas.openxmlformats.org/officeDocument/2006/relationships/tags" Target="../tags/tag184.xml"/><Relationship Id="rId11" Type="http://schemas.openxmlformats.org/officeDocument/2006/relationships/tags" Target="../tags/tag185.xml"/><Relationship Id="rId12" Type="http://schemas.openxmlformats.org/officeDocument/2006/relationships/tags" Target="../tags/tag186.xml"/><Relationship Id="rId13" Type="http://schemas.openxmlformats.org/officeDocument/2006/relationships/tags" Target="../tags/tag187.xml"/><Relationship Id="rId14" Type="http://schemas.openxmlformats.org/officeDocument/2006/relationships/tags" Target="../tags/tag188.xml"/><Relationship Id="rId15" Type="http://schemas.openxmlformats.org/officeDocument/2006/relationships/themeOverride" Target="../theme/themeOverride6.xml"/><Relationship Id="rId16"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tags" Target="../tags/tag189.xml"/><Relationship Id="rId2" Type="http://schemas.openxmlformats.org/officeDocument/2006/relationships/tags" Target="../tags/tag190.xml"/><Relationship Id="rId3" Type="http://schemas.openxmlformats.org/officeDocument/2006/relationships/tags" Target="../tags/tag191.xml"/><Relationship Id="rId4" Type="http://schemas.openxmlformats.org/officeDocument/2006/relationships/tags" Target="../tags/tag192.xml"/><Relationship Id="rId5" Type="http://schemas.openxmlformats.org/officeDocument/2006/relationships/themeOverride" Target="../theme/themeOverride7.xml"/><Relationship Id="rId6"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tags" Target="../tags/tag193.xml"/><Relationship Id="rId2" Type="http://schemas.openxmlformats.org/officeDocument/2006/relationships/tags" Target="../tags/tag194.xml"/><Relationship Id="rId3" Type="http://schemas.openxmlformats.org/officeDocument/2006/relationships/tags" Target="../tags/tag195.xml"/><Relationship Id="rId4" Type="http://schemas.openxmlformats.org/officeDocument/2006/relationships/image" Target="../media/image6.jpeg"/><Relationship Id="rId5" Type="http://schemas.openxmlformats.org/officeDocument/2006/relationships/tags" Target="../tags/tag196.xml"/><Relationship Id="rId6" Type="http://schemas.openxmlformats.org/officeDocument/2006/relationships/themeOverride" Target="../theme/themeOverride8.xml"/><Relationship Id="rId7"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tags" Target="../tags/tag197.xml"/><Relationship Id="rId2" Type="http://schemas.openxmlformats.org/officeDocument/2006/relationships/tags" Target="../tags/tag198.xml"/><Relationship Id="rId3" Type="http://schemas.openxmlformats.org/officeDocument/2006/relationships/tags" Target="../tags/tag199.xml"/><Relationship Id="rId4" Type="http://schemas.openxmlformats.org/officeDocument/2006/relationships/themeOverride" Target="../theme/themeOverride9.xml"/><Relationship Id="rId5" Type="http://schemas.openxmlformats.org/officeDocument/2006/relationships/slideLayout" Target="../slideLayouts/slideLayout13.xml"/><Relationship Id="rId6"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FFF"/>
        </a:solidFill>
        <a:effectLst/>
      </p:bgPr>
    </p:bg>
    <p:spTree>
      <p:nvGrpSpPr>
        <p:cNvPr id="46" name=""/>
        <p:cNvGrpSpPr/>
        <p:nvPr/>
      </p:nvGrpSpPr>
      <p:grpSpPr>
        <a:xfrm>
          <a:off x="0" y="0"/>
          <a:ext cx="0" cy="0"/>
          <a:chOff x="0" y="0"/>
          <a:chExt cx="0" cy="0"/>
        </a:xfrm>
      </p:grpSpPr>
      <p:sp>
        <p:nvSpPr>
          <p:cNvPr id="1048595" name="标题 1"/>
          <p:cNvSpPr>
            <a:spLocks noGrp="1"/>
          </p:cNvSpPr>
          <p:nvPr>
            <p:ph type="ctrTitle"/>
            <p:custDataLst>
              <p:tags r:id="rId1"/>
            </p:custDataLst>
          </p:nvPr>
        </p:nvSpPr>
        <p:spPr>
          <a:xfrm>
            <a:off x="1955800" y="1482090"/>
            <a:ext cx="8410575" cy="2166620"/>
          </a:xfrm>
        </p:spPr>
        <p:txBody>
          <a:bodyPr>
            <a:normAutofit/>
          </a:bodyPr>
          <a:p>
            <a:r>
              <a:rPr altLang="zh-CN" dirty="0" lang="en-US" smtClean="0"/>
              <a:t>D</a:t>
            </a:r>
            <a:r>
              <a:rPr altLang="zh-CN" dirty="0" lang="en-US" smtClean="0"/>
              <a:t>E</a:t>
            </a:r>
            <a:r>
              <a:rPr altLang="zh-CN" dirty="0" lang="en-US" smtClean="0"/>
              <a:t>S</a:t>
            </a:r>
            <a:r>
              <a:rPr altLang="zh-CN" dirty="0" lang="en-US" smtClean="0"/>
              <a:t>A</a:t>
            </a:r>
            <a:r>
              <a:rPr altLang="zh-CN" dirty="0" lang="en-US" smtClean="0"/>
              <a:t>I</a:t>
            </a:r>
            <a:r>
              <a:rPr altLang="zh-CN" dirty="0" lang="en-US" smtClean="0"/>
              <a:t>N</a:t>
            </a:r>
            <a:r>
              <a:rPr altLang="zh-CN" dirty="0" lang="en-US" smtClean="0"/>
              <a:t> </a:t>
            </a:r>
            <a:r>
              <a:rPr altLang="zh-CN" dirty="0" lang="en-US" smtClean="0"/>
              <a:t>G</a:t>
            </a:r>
            <a:r>
              <a:rPr altLang="zh-CN" dirty="0" lang="en-US" smtClean="0"/>
              <a:t>R</a:t>
            </a:r>
            <a:r>
              <a:rPr altLang="zh-CN" dirty="0" lang="en-US" smtClean="0"/>
              <a:t>A</a:t>
            </a:r>
            <a:r>
              <a:rPr altLang="zh-CN" dirty="0" lang="en-US" smtClean="0"/>
              <a:t>F</a:t>
            </a:r>
            <a:r>
              <a:rPr altLang="zh-CN" dirty="0" lang="en-US" smtClean="0"/>
              <a:t>I</a:t>
            </a:r>
            <a:r>
              <a:rPr altLang="zh-CN" dirty="0" lang="en-US" smtClean="0"/>
              <a:t>S</a:t>
            </a:r>
            <a:endParaRPr altLang="zh-CN" dirty="0" lang="en-US" smtClean="0"/>
          </a:p>
        </p:txBody>
      </p:sp>
      <p:sp>
        <p:nvSpPr>
          <p:cNvPr id="1048596" name="副标题 2"/>
          <p:cNvSpPr>
            <a:spLocks noGrp="1"/>
          </p:cNvSpPr>
          <p:nvPr>
            <p:ph type="subTitle" idx="1"/>
            <p:custDataLst>
              <p:tags r:id="rId2"/>
            </p:custDataLst>
          </p:nvPr>
        </p:nvSpPr>
        <p:spPr>
          <a:xfrm>
            <a:off x="603198" y="9314022"/>
            <a:ext cx="8410619" cy="658883"/>
          </a:xfrm>
        </p:spPr>
        <p:txBody>
          <a:bodyPr/>
          <a:p>
            <a:r>
              <a:rPr altLang="zh-CN" dirty="0" lang="en-US" smtClean="0"/>
              <a:t>Click here to add to the title</a:t>
            </a:r>
            <a:endParaRPr altLang="zh-CN" dirty="0" lang="en-US" smtClean="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72" name="标题 3"/>
          <p:cNvSpPr>
            <a:spLocks noGrp="1"/>
          </p:cNvSpPr>
          <p:nvPr>
            <p:ph type="title"/>
            <p:custDataLst>
              <p:tags r:id="rId1"/>
            </p:custDataLst>
          </p:nvPr>
        </p:nvSpPr>
        <p:spPr>
          <a:xfrm>
            <a:off x="3357705" y="-3755845"/>
            <a:ext cx="3960000" cy="882000"/>
          </a:xfrm>
        </p:spPr>
        <p:txBody>
          <a:bodyPr>
            <a:normAutofit/>
          </a:bodyPr>
          <a:p>
            <a:r>
              <a:rPr altLang="zh-CN" dirty="0" lang="en-US" smtClean="0"/>
              <a:t>Enter title</a:t>
            </a:r>
            <a:endParaRPr altLang="zh-CN" dirty="0" lang="en-US" smtClean="0"/>
          </a:p>
        </p:txBody>
      </p:sp>
      <p:sp>
        <p:nvSpPr>
          <p:cNvPr id="1048673" name="文本占位符 4"/>
          <p:cNvSpPr>
            <a:spLocks noGrp="1"/>
          </p:cNvSpPr>
          <p:nvPr>
            <p:ph type="body" sz="quarter" idx="13"/>
            <p:custDataLst>
              <p:tags r:id="rId2"/>
            </p:custDataLst>
          </p:nvPr>
        </p:nvSpPr>
        <p:spPr>
          <a:xfrm>
            <a:off x="1213203" y="9040083"/>
            <a:ext cx="4685163" cy="4093200"/>
          </a:xfrm>
        </p:spPr>
        <p:txBody>
          <a:bodyPr>
            <a:normAutofit/>
          </a:bodyPr>
          <a:p>
            <a:r>
              <a:rPr altLang="zh-CN" dirty="0" lang="en-US" smtClean="0"/>
              <a:t>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a:t>
            </a:r>
            <a:endParaRPr altLang="zh-CN" dirty="0" lang="en-US" smtClean="0"/>
          </a:p>
        </p:txBody>
      </p:sp>
      <p:pic>
        <p:nvPicPr>
          <p:cNvPr id="2097165" name="内容占位符 2" descr="图片5"/>
          <p:cNvPicPr>
            <a:picLocks noChangeAspect="1" noGrp="1"/>
          </p:cNvPicPr>
          <p:nvPr>
            <p:ph sz="quarter" idx="14"/>
            <p:custDataLst>
              <p:tags r:id="rId3"/>
            </p:custDataLst>
          </p:nvPr>
        </p:nvPicPr>
        <p:blipFill>
          <a:blip xmlns:r="http://schemas.openxmlformats.org/officeDocument/2006/relationships" r:embed="rId4"/>
          <a:stretch>
            <a:fillRect/>
          </a:stretch>
        </p:blipFill>
        <p:spPr>
          <a:xfrm>
            <a:off x="6096000" y="8568489"/>
            <a:ext cx="6405563" cy="5036388"/>
          </a:xfrm>
        </p:spPr>
      </p:pic>
      <p:sp>
        <p:nvSpPr>
          <p:cNvPr id="1048674" name=""/>
          <p:cNvSpPr txBox="1"/>
          <p:nvPr/>
        </p:nvSpPr>
        <p:spPr>
          <a:xfrm>
            <a:off x="664886" y="941898"/>
            <a:ext cx="9707974" cy="3863341"/>
          </a:xfrm>
          <a:prstGeom prst="rect"/>
        </p:spPr>
        <p:txBody>
          <a:bodyPr rtlCol="0" wrap="square">
            <a:spAutoFit/>
          </a:bodyPr>
          <a:p>
            <a:r>
              <a:rPr sz="2800" lang="in-ID">
                <a:solidFill>
                  <a:srgbClr val="000000"/>
                </a:solidFill>
              </a:rPr>
              <a:t>: 8. </a:t>
            </a:r>
            <a:r>
              <a:rPr sz="2800" lang="en-US">
                <a:solidFill>
                  <a:srgbClr val="000000"/>
                </a:solidFill>
              </a:rPr>
              <a:t>E</a:t>
            </a:r>
            <a:r>
              <a:rPr sz="2800" lang="en-US">
                <a:solidFill>
                  <a:srgbClr val="000000"/>
                </a:solidFill>
              </a:rPr>
              <a:t>f</a:t>
            </a:r>
            <a:r>
              <a:rPr sz="2800" lang="en-US">
                <a:solidFill>
                  <a:srgbClr val="000000"/>
                </a:solidFill>
              </a:rPr>
              <a:t>e</a:t>
            </a:r>
            <a:r>
              <a:rPr sz="2800" lang="en-US">
                <a:solidFill>
                  <a:srgbClr val="000000"/>
                </a:solidFill>
              </a:rPr>
              <a:t>k</a:t>
            </a:r>
            <a:r>
              <a:rPr sz="2800" lang="en-US">
                <a:solidFill>
                  <a:srgbClr val="000000"/>
                </a:solidFill>
              </a:rPr>
              <a:t> </a:t>
            </a:r>
            <a:r>
              <a:rPr sz="2800" lang="in-ID">
                <a:solidFill>
                  <a:srgbClr val="000000"/>
                </a:solidFill>
              </a:rPr>
              <a:t>Transisi</a:t>
            </a:r>
            <a:r>
              <a:rPr sz="2800" lang="en-US">
                <a:solidFill>
                  <a:srgbClr val="000000"/>
                </a:solidFill>
              </a:rPr>
              <a:t> </a:t>
            </a:r>
            <a:r>
              <a:rPr sz="2800" lang="en-US">
                <a:solidFill>
                  <a:srgbClr val="000000"/>
                </a:solidFill>
              </a:rPr>
              <a:t>:</a:t>
            </a:r>
            <a:r>
              <a:rPr sz="2800" lang="in-ID">
                <a:solidFill>
                  <a:srgbClr val="000000"/>
                </a:solidFill>
              </a:rPr>
              <a:t> Dalam pemrograman aplikasi berbasis web, efek transisi seperti animasi saat pindah halaman atau efek hover pada tombol dapat diimplementasikan.
.
9. </a:t>
            </a:r>
            <a:r>
              <a:rPr sz="2800" lang="en-US">
                <a:solidFill>
                  <a:srgbClr val="000000"/>
                </a:solidFill>
              </a:rPr>
              <a:t>M</a:t>
            </a:r>
            <a:r>
              <a:rPr sz="2800" lang="en-US">
                <a:solidFill>
                  <a:srgbClr val="000000"/>
                </a:solidFill>
              </a:rPr>
              <a:t>a</a:t>
            </a:r>
            <a:r>
              <a:rPr sz="2800" lang="in-ID">
                <a:solidFill>
                  <a:srgbClr val="000000"/>
                </a:solidFill>
              </a:rPr>
              <a:t>nipulasi Gambar</a:t>
            </a:r>
            <a:r>
              <a:rPr sz="2800" lang="en-US">
                <a:solidFill>
                  <a:srgbClr val="000000"/>
                </a:solidFill>
              </a:rPr>
              <a:t> </a:t>
            </a:r>
            <a:r>
              <a:rPr sz="2800" lang="en-US">
                <a:solidFill>
                  <a:srgbClr val="000000"/>
                </a:solidFill>
              </a:rPr>
              <a:t>:</a:t>
            </a:r>
            <a:r>
              <a:rPr sz="2800" lang="in-ID">
                <a:solidFill>
                  <a:srgbClr val="000000"/>
                </a:solidFill>
              </a:rPr>
              <a:t>Pemrograman dapat digunakan untuk memanipulasi gambar seperti mengubah ukuran, memotong, menggabungkan, atau menambahkan filter.</a:t>
            </a:r>
            <a:endParaRPr sz="2800" lang="in-ID">
              <a:solidFill>
                <a:srgbClr val="000000"/>
              </a:solidFill>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82" name="标题 4"/>
          <p:cNvSpPr>
            <a:spLocks noGrp="1"/>
          </p:cNvSpPr>
          <p:nvPr>
            <p:ph type="title"/>
            <p:custDataLst>
              <p:tags r:id="rId1"/>
            </p:custDataLst>
          </p:nvPr>
        </p:nvSpPr>
        <p:spPr>
          <a:xfrm>
            <a:off x="2296227" y="-3674823"/>
            <a:ext cx="10976400" cy="626400"/>
          </a:xfrm>
        </p:spPr>
        <p:txBody>
          <a:bodyPr/>
          <a:p>
            <a:r>
              <a:rPr altLang="zh-CN" lang="en-US" smtClean="0"/>
              <a:t>Click here to add to the title</a:t>
            </a:r>
            <a:endParaRPr altLang="zh-CN" lang="en-US" smtClean="0"/>
          </a:p>
        </p:txBody>
      </p:sp>
      <p:sp>
        <p:nvSpPr>
          <p:cNvPr id="1048683" name="文本占位符 5"/>
          <p:cNvSpPr>
            <a:spLocks noGrp="1"/>
          </p:cNvSpPr>
          <p:nvPr>
            <p:ph type="body" sz="quarter" idx="13"/>
            <p:custDataLst>
              <p:tags r:id="rId2"/>
            </p:custDataLst>
          </p:nvPr>
        </p:nvSpPr>
        <p:spPr>
          <a:xfrm>
            <a:off x="-1345592" y="13083580"/>
            <a:ext cx="10975975" cy="828000"/>
          </a:xfrm>
        </p:spPr>
        <p:txBody>
          <a:bodyPr/>
          <a:p>
            <a:r>
              <a:rPr altLang="zh-CN" lang="en-US" smtClean="0"/>
              <a:t>Click here to add the text, the text is the extraction of your thought, please try to explain your point of view as succinctly as possible.</a:t>
            </a:r>
            <a:endParaRPr altLang="zh-CN" lang="en-US" smtClean="0"/>
          </a:p>
        </p:txBody>
      </p:sp>
      <p:pic>
        <p:nvPicPr>
          <p:cNvPr id="2097168" name="内容占位符 7" descr="图片4"/>
          <p:cNvPicPr>
            <a:picLocks noChangeAspect="1" noGrp="1"/>
          </p:cNvPicPr>
          <p:nvPr>
            <p:ph sz="quarter" idx="14"/>
            <p:custDataLst>
              <p:tags r:id="rId3"/>
            </p:custDataLst>
          </p:nvPr>
        </p:nvPicPr>
        <p:blipFill>
          <a:blip xmlns:r="http://schemas.openxmlformats.org/officeDocument/2006/relationships" r:embed="rId4"/>
          <a:stretch>
            <a:fillRect/>
          </a:stretch>
        </p:blipFill>
        <p:spPr>
          <a:xfrm>
            <a:off x="2307764" y="10856237"/>
            <a:ext cx="10964863" cy="3425376"/>
          </a:xfrm>
        </p:spPr>
      </p:pic>
      <p:sp>
        <p:nvSpPr>
          <p:cNvPr id="1048684" name=""/>
          <p:cNvSpPr txBox="1"/>
          <p:nvPr/>
        </p:nvSpPr>
        <p:spPr>
          <a:xfrm>
            <a:off x="850054" y="868681"/>
            <a:ext cx="10491892" cy="4701540"/>
          </a:xfrm>
          <a:prstGeom prst="rect"/>
        </p:spPr>
        <p:txBody>
          <a:bodyPr rtlCol="0" wrap="square">
            <a:spAutoFit/>
          </a:bodyPr>
          <a:p>
            <a:r>
              <a:rPr sz="2800" lang="in-ID">
                <a:solidFill>
                  <a:srgbClr val="000000"/>
                </a:solidFill>
              </a:rPr>
              <a:t>
10. </a:t>
            </a:r>
            <a:r>
              <a:rPr sz="2800" lang="en-US">
                <a:solidFill>
                  <a:srgbClr val="000000"/>
                </a:solidFill>
              </a:rPr>
              <a:t>B</a:t>
            </a:r>
            <a:r>
              <a:rPr sz="2800" lang="in-ID">
                <a:solidFill>
                  <a:srgbClr val="000000"/>
                </a:solidFill>
              </a:rPr>
              <a:t>randing dan Identitas Visual</a:t>
            </a:r>
            <a:r>
              <a:rPr sz="2800" lang="en-US">
                <a:solidFill>
                  <a:srgbClr val="000000"/>
                </a:solidFill>
              </a:rPr>
              <a:t> </a:t>
            </a:r>
            <a:r>
              <a:rPr sz="2800" lang="in-ID">
                <a:solidFill>
                  <a:srgbClr val="000000"/>
                </a:solidFill>
              </a:rPr>
              <a:t>: Desain Grafis dalam pemrograman juga berperan dalam menciptakan identitas visual dan branding dalam aplikasi, seperti penggunaan logo, warna merek, dan tipografi khas.
Dalam beberapa bahasa pemrograman, terdapat pustaka atau kerangka kerja (framework) khusus yang dapat digunakan untuk mempermudah pembuatan antarmuka pengguna atau grafik dalam aplikasi. Contohnya adalah PyQt untuk Python, JavaFX untuk Java, dan Flutter untuk pembuatan aplikasi lintas platform.</a:t>
            </a:r>
            <a:endParaRPr sz="2800" lang="in-ID">
              <a:solidFill>
                <a:srgbClr val="000000"/>
              </a:solidFill>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92" name="标题 4"/>
          <p:cNvSpPr>
            <a:spLocks noGrp="1"/>
          </p:cNvSpPr>
          <p:nvPr>
            <p:ph type="title"/>
            <p:custDataLst>
              <p:tags r:id="rId1"/>
            </p:custDataLst>
          </p:nvPr>
        </p:nvSpPr>
        <p:spPr>
          <a:xfrm>
            <a:off x="604800" y="-2880112"/>
            <a:ext cx="10976400" cy="217215"/>
          </a:xfrm>
        </p:spPr>
        <p:txBody>
          <a:bodyPr>
            <a:normAutofit fontScale="90000"/>
          </a:bodyPr>
          <a:p>
            <a:r>
              <a:rPr altLang="zh-CN" lang="en-US" smtClean="0"/>
              <a:t>Click here to add to the title</a:t>
            </a:r>
            <a:endParaRPr altLang="zh-CN" lang="en-US" smtClean="0"/>
          </a:p>
        </p:txBody>
      </p:sp>
      <p:pic>
        <p:nvPicPr>
          <p:cNvPr id="2097171" name="内容占位符 2" descr="图片3"/>
          <p:cNvPicPr>
            <a:picLocks noChangeAspect="1" noGrp="1"/>
          </p:cNvPicPr>
          <p:nvPr>
            <p:ph sz="quarter" idx="13"/>
            <p:custDataLst>
              <p:tags r:id="rId2"/>
            </p:custDataLst>
          </p:nvPr>
        </p:nvPicPr>
        <p:blipFill>
          <a:blip xmlns:r="http://schemas.openxmlformats.org/officeDocument/2006/relationships" r:embed="rId3"/>
          <a:stretch>
            <a:fillRect/>
          </a:stretch>
        </p:blipFill>
        <p:spPr>
          <a:xfrm>
            <a:off x="1954833" y="-6239664"/>
            <a:ext cx="10990580" cy="3198495"/>
          </a:xfrm>
          <a:prstGeom prst="rect"/>
        </p:spPr>
      </p:pic>
      <p:sp>
        <p:nvSpPr>
          <p:cNvPr id="1048693" name="文本占位符 6"/>
          <p:cNvSpPr>
            <a:spLocks noGrp="1"/>
          </p:cNvSpPr>
          <p:nvPr>
            <p:ph type="body" sz="quarter" idx="14"/>
            <p:custDataLst>
              <p:tags r:id="rId4"/>
            </p:custDataLst>
          </p:nvPr>
        </p:nvSpPr>
        <p:spPr>
          <a:xfrm>
            <a:off x="285515" y="10575741"/>
            <a:ext cx="11001600" cy="1011600"/>
          </a:xfrm>
        </p:spPr>
        <p:txBody>
          <a:bodyPr/>
          <a:p>
            <a:pPr indent="0" marL="0">
              <a:buNone/>
            </a:pPr>
            <a:r>
              <a:rPr altLang="zh-CN" lang="en-US" smtClean="0"/>
              <a:t>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a:t>
            </a:r>
            <a:endParaRPr altLang="zh-CN" lang="en-US" smtClean="0"/>
          </a:p>
        </p:txBody>
      </p:sp>
      <p:sp>
        <p:nvSpPr>
          <p:cNvPr id="1048694" name=""/>
          <p:cNvSpPr txBox="1"/>
          <p:nvPr/>
        </p:nvSpPr>
        <p:spPr>
          <a:xfrm>
            <a:off x="604800" y="0"/>
            <a:ext cx="9749448" cy="3863341"/>
          </a:xfrm>
          <a:prstGeom prst="rect"/>
        </p:spPr>
        <p:txBody>
          <a:bodyPr rtlCol="0" wrap="square">
            <a:spAutoFit/>
          </a:bodyPr>
          <a:p>
            <a:r>
              <a:rPr sz="2800" lang="en-US">
                <a:solidFill>
                  <a:srgbClr val="000000"/>
                </a:solidFill>
              </a:rPr>
              <a:t>U</a:t>
            </a:r>
            <a:r>
              <a:rPr sz="2800" lang="en-US">
                <a:solidFill>
                  <a:srgbClr val="000000"/>
                </a:solidFill>
              </a:rPr>
              <a:t>N</a:t>
            </a:r>
            <a:r>
              <a:rPr sz="2800" lang="en-US">
                <a:solidFill>
                  <a:srgbClr val="000000"/>
                </a:solidFill>
              </a:rPr>
              <a:t>S</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S</a:t>
            </a:r>
            <a:r>
              <a:rPr sz="2800" lang="en-US">
                <a:solidFill>
                  <a:srgbClr val="000000"/>
                </a:solidFill>
              </a:rPr>
              <a:t>A</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FIS </a:t>
            </a:r>
            <a:endParaRPr sz="2800" lang="in-ID">
              <a:solidFill>
                <a:srgbClr val="000000"/>
              </a:solidFill>
            </a:endParaRPr>
          </a:p>
          <a:p>
            <a:r>
              <a:rPr sz="2800" lang="en-US">
                <a:solidFill>
                  <a:srgbClr val="000000"/>
                </a:solidFill>
              </a:rPr>
              <a:t>1</a:t>
            </a:r>
            <a:r>
              <a:rPr sz="2800" lang="en-US">
                <a:solidFill>
                  <a:srgbClr val="000000"/>
                </a:solidFill>
              </a:rPr>
              <a:t>.</a:t>
            </a:r>
            <a:r>
              <a:rPr sz="2800" lang="en-US">
                <a:solidFill>
                  <a:srgbClr val="000000"/>
                </a:solidFill>
              </a:rPr>
              <a:t>t</a:t>
            </a:r>
            <a:r>
              <a:rPr sz="2800" lang="en-US">
                <a:solidFill>
                  <a:srgbClr val="000000"/>
                </a:solidFill>
              </a:rPr>
              <a:t>i</a:t>
            </a:r>
            <a:r>
              <a:rPr sz="2800" lang="en-US">
                <a:solidFill>
                  <a:srgbClr val="000000"/>
                </a:solidFill>
              </a:rPr>
              <a:t>t</a:t>
            </a:r>
            <a:r>
              <a:rPr sz="2800" lang="en-US">
                <a:solidFill>
                  <a:srgbClr val="000000"/>
                </a:solidFill>
              </a:rPr>
              <a:t>i</a:t>
            </a:r>
            <a:r>
              <a:rPr sz="2800" lang="en-US">
                <a:solidFill>
                  <a:srgbClr val="000000"/>
                </a:solidFill>
              </a:rPr>
              <a:t>k</a:t>
            </a:r>
            <a:r>
              <a:rPr sz="2800" lang="in-ID">
                <a:solidFill>
                  <a:srgbClr val="000000"/>
                </a:solidFill>
              </a:rPr>
              <a:t>
Titik adalah suatu bentuk kecil yang nggak mempunyai dimensi. Umumnya, titik berbentuk bundaran sederhana, mampat, nggak bersudut, dan tanpa arah. Titik cenderung ditampilkan dalam bentuk kelompok, dengan variasi jumlah, susunan, dan kepadatan tertentu.</a:t>
            </a:r>
            <a:r>
              <a:rPr sz="2800" lang="in-ID">
                <a:solidFill>
                  <a:srgbClr val="000000"/>
                </a:solidFill>
              </a:rPr>
              <a:t>
</a:t>
            </a:r>
            <a:endParaRPr sz="2800" lang="in-ID">
              <a:solidFill>
                <a:srgbClr val="000000"/>
              </a:solidFill>
            </a:endParaRPr>
          </a:p>
        </p:txBody>
      </p:sp>
      <p:sp>
        <p:nvSpPr>
          <p:cNvPr id="1048695" name=""/>
          <p:cNvSpPr txBox="1"/>
          <p:nvPr/>
        </p:nvSpPr>
        <p:spPr>
          <a:xfrm>
            <a:off x="554486" y="3251200"/>
            <a:ext cx="9614853" cy="3025140"/>
          </a:xfrm>
          <a:prstGeom prst="rect"/>
        </p:spPr>
        <p:txBody>
          <a:bodyPr rtlCol="0" wrap="square">
            <a:spAutoFit/>
          </a:bodyPr>
          <a:p>
            <a:r>
              <a:rPr sz="2800" lang="in-ID">
                <a:solidFill>
                  <a:srgbClr val="000000"/>
                </a:solidFill>
              </a:rPr>
              <a:t>2. Garis
Garis adalah gabungan beberapa unsur titik yang saling sejajar, sehingga membentuk satu kesatuan. Unsur garis akan selalu ada di setiap desain. Bisa berbentuk garis panjang, pendek, lurus, melengkung, tebal, tipis, putus-putus, dan lain sebagainya. Setiap bentuk garis akan menciptakan kesan yang berbeda-beda.</a:t>
            </a:r>
            <a:endParaRPr sz="2800" lang="in-ID">
              <a:solidFill>
                <a:srgbClr val="000000"/>
              </a:solidFill>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05" name="文本占位符 7"/>
          <p:cNvSpPr>
            <a:spLocks noGrp="1"/>
          </p:cNvSpPr>
          <p:nvPr>
            <p:ph type="body" sz="quarter" idx="15"/>
            <p:custDataLst>
              <p:tags r:id="rId1"/>
            </p:custDataLst>
          </p:nvPr>
        </p:nvSpPr>
        <p:spPr>
          <a:xfrm>
            <a:off x="605075" y="10473334"/>
            <a:ext cx="5342400" cy="781200"/>
          </a:xfrm>
        </p:spPr>
        <p:txBody>
          <a:bodyPr>
            <a:normAutofit lnSpcReduction="10000"/>
          </a:bodyPr>
          <a:p>
            <a:pPr indent="0" marL="0">
              <a:buNone/>
            </a:pPr>
            <a:r>
              <a:rPr altLang="zh-CN" lang="en-US" smtClean="0"/>
              <a:t>Click here to add the text, the text is the extraction of your thought, please try to explain your point of view as succinctly as possible.</a:t>
            </a:r>
            <a:endParaRPr altLang="zh-CN" lang="en-US" smtClean="0"/>
          </a:p>
        </p:txBody>
      </p:sp>
      <p:pic>
        <p:nvPicPr>
          <p:cNvPr id="2097174" name="内容占位符 3" descr="图片1"/>
          <p:cNvPicPr>
            <a:picLocks noChangeAspect="1" noGrp="1"/>
          </p:cNvPicPr>
          <p:nvPr>
            <p:ph sz="quarter" idx="13"/>
            <p:custDataLst>
              <p:tags r:id="rId2"/>
            </p:custDataLst>
          </p:nvPr>
        </p:nvPicPr>
        <p:blipFill>
          <a:blip xmlns:r="http://schemas.openxmlformats.org/officeDocument/2006/relationships" r:embed="rId3"/>
          <a:stretch>
            <a:fillRect/>
          </a:stretch>
        </p:blipFill>
        <p:spPr>
          <a:xfrm>
            <a:off x="6851650" y="8448843"/>
            <a:ext cx="5340350" cy="10025056"/>
          </a:xfrm>
          <a:prstGeom prst="rect"/>
        </p:spPr>
      </p:pic>
      <p:pic>
        <p:nvPicPr>
          <p:cNvPr id="2097175" name="内容占位符 6" descr="图片2"/>
          <p:cNvPicPr>
            <a:picLocks noChangeAspect="1" noGrp="1"/>
          </p:cNvPicPr>
          <p:nvPr>
            <p:ph sz="quarter" idx="14"/>
            <p:custDataLst>
              <p:tags r:id="rId4"/>
            </p:custDataLst>
          </p:nvPr>
        </p:nvPicPr>
        <p:blipFill>
          <a:blip xmlns:r="http://schemas.openxmlformats.org/officeDocument/2006/relationships" r:embed="rId5"/>
          <a:stretch>
            <a:fillRect/>
          </a:stretch>
        </p:blipFill>
        <p:spPr>
          <a:xfrm>
            <a:off x="-299100" y="8892235"/>
            <a:ext cx="5356225" cy="10984450"/>
          </a:xfrm>
          <a:prstGeom prst="rect"/>
        </p:spPr>
      </p:pic>
      <p:sp>
        <p:nvSpPr>
          <p:cNvPr id="1048706" name="文本占位符 8"/>
          <p:cNvSpPr>
            <a:spLocks noGrp="1"/>
          </p:cNvSpPr>
          <p:nvPr>
            <p:ph type="body" sz="quarter" idx="16"/>
            <p:custDataLst>
              <p:tags r:id="rId6"/>
            </p:custDataLst>
          </p:nvPr>
        </p:nvSpPr>
        <p:spPr>
          <a:xfrm>
            <a:off x="6573553" y="-4130040"/>
            <a:ext cx="5367600" cy="781200"/>
          </a:xfrm>
        </p:spPr>
        <p:txBody>
          <a:bodyPr>
            <a:normAutofit lnSpcReduction="10000"/>
          </a:bodyPr>
          <a:p>
            <a:pPr indent="0" marL="0">
              <a:buNone/>
            </a:pPr>
            <a:r>
              <a:rPr altLang="zh-CN" lang="en-US" smtClean="0"/>
              <a:t>Click here to add the text, the text is the extraction of your thought, please try to explain your point of view as succinctly as possible.</a:t>
            </a:r>
            <a:endParaRPr altLang="zh-CN" lang="en-US" smtClean="0"/>
          </a:p>
        </p:txBody>
      </p:sp>
      <p:sp>
        <p:nvSpPr>
          <p:cNvPr id="1048707" name="标题 4"/>
          <p:cNvSpPr>
            <a:spLocks noGrp="1"/>
          </p:cNvSpPr>
          <p:nvPr>
            <p:ph type="title"/>
            <p:custDataLst>
              <p:tags r:id="rId7"/>
            </p:custDataLst>
          </p:nvPr>
        </p:nvSpPr>
        <p:spPr>
          <a:xfrm>
            <a:off x="2584537" y="-3960422"/>
            <a:ext cx="11037600" cy="441964"/>
          </a:xfrm>
        </p:spPr>
        <p:txBody>
          <a:bodyPr>
            <a:normAutofit/>
          </a:bodyPr>
          <a:p>
            <a:r>
              <a:rPr altLang="zh-CN" lang="en-US" smtClean="0"/>
              <a:t>Click here to add to the title</a:t>
            </a:r>
            <a:endParaRPr altLang="zh-CN" lang="en-US" smtClean="0"/>
          </a:p>
        </p:txBody>
      </p:sp>
      <p:sp>
        <p:nvSpPr>
          <p:cNvPr id="1048708" name=""/>
          <p:cNvSpPr txBox="1"/>
          <p:nvPr/>
        </p:nvSpPr>
        <p:spPr>
          <a:xfrm>
            <a:off x="761947" y="0"/>
            <a:ext cx="10668107" cy="4282439"/>
          </a:xfrm>
          <a:prstGeom prst="rect"/>
        </p:spPr>
        <p:txBody>
          <a:bodyPr rtlCol="0" wrap="square">
            <a:spAutoFit/>
          </a:bodyPr>
          <a:p>
            <a:r>
              <a:rPr sz="2800" lang="in-ID">
                <a:solidFill>
                  <a:srgbClr val="000000"/>
                </a:solidFill>
              </a:rPr>
              <a:t>
3. Bidang
Bidang merupakan garis yang ujungnya saling bertemu dan membuat area tertutup. Unsur yang satu ini juga sering digunakan dalam desain. Bidang menempati ruang dua dimensi atau dwimatra, yaitu hanya memiliki dua ukuran (panjang dan lebar). Penggunaan unsur bidang dalam desain grafis nggak hanya untuk mendefinisikan sebuah objek aja, tapi juga menambah daya tarik layout, serta membantu mengkomunikasikan ide desainer kepada audiens.</a:t>
            </a:r>
            <a:endParaRPr sz="2800" lang="in-ID">
              <a:solidFill>
                <a:srgbClr val="000000"/>
              </a:solidFill>
            </a:endParaRPr>
          </a:p>
        </p:txBody>
      </p:sp>
      <p:sp>
        <p:nvSpPr>
          <p:cNvPr id="1048709" name=""/>
          <p:cNvSpPr txBox="1"/>
          <p:nvPr/>
        </p:nvSpPr>
        <p:spPr>
          <a:xfrm rot="6708">
            <a:off x="1086161" y="4243259"/>
            <a:ext cx="8921013" cy="2606040"/>
          </a:xfrm>
          <a:prstGeom prst="rect"/>
        </p:spPr>
        <p:txBody>
          <a:bodyPr rtlCol="0" wrap="square">
            <a:spAutoFit/>
          </a:bodyPr>
          <a:p>
            <a:r>
              <a:rPr sz="2800" lang="in-ID">
                <a:solidFill>
                  <a:srgbClr val="000000"/>
                </a:solidFill>
              </a:rPr>
              <a:t>4. Warna
Warna merupakan unsur yang nggak kalah penting dalam desain grafis. Warna dapat memberi makna dan tema pada sebuah desain. Unsur ini terbagi dalam dua kategori, yaitu warna yang timbul karena sinar (RGB) dan warna yang dibuat dari unsur tinta (CMYK).</a:t>
            </a:r>
            <a:endParaRPr sz="2800" lang="in-ID">
              <a:solidFill>
                <a:srgbClr val="000000"/>
              </a:solidFill>
            </a:endParaRPr>
          </a:p>
        </p:txBody>
      </p:sp>
    </p:spTree>
    <p:custDataLst>
      <p:tags r:id="rId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78" name=""/>
        <p:cNvGrpSpPr/>
        <p:nvPr/>
      </p:nvGrpSpPr>
      <p:grpSpPr>
        <a:xfrm>
          <a:off x="0" y="0"/>
          <a:ext cx="0" cy="0"/>
          <a:chOff x="0" y="0"/>
          <a:chExt cx="0" cy="0"/>
        </a:xfrm>
      </p:grpSpPr>
      <p:sp>
        <p:nvSpPr>
          <p:cNvPr id="1048719" name="标题 6"/>
          <p:cNvSpPr>
            <a:spLocks noGrp="1"/>
          </p:cNvSpPr>
          <p:nvPr>
            <p:ph type="title"/>
            <p:custDataLst>
              <p:tags r:id="rId1"/>
            </p:custDataLst>
          </p:nvPr>
        </p:nvSpPr>
        <p:spPr>
          <a:xfrm>
            <a:off x="3047999" y="-3699362"/>
            <a:ext cx="9144000" cy="2386800"/>
          </a:xfrm>
        </p:spPr>
        <p:txBody>
          <a:bodyPr/>
          <a:p>
            <a:r>
              <a:rPr altLang="zh-CN" lang="en-US" smtClean="0"/>
              <a:t>Click here to add to the title</a:t>
            </a:r>
            <a:endParaRPr altLang="zh-CN" lang="en-US" smtClean="0"/>
          </a:p>
        </p:txBody>
      </p:sp>
      <p:sp>
        <p:nvSpPr>
          <p:cNvPr id="1048720" name="文本占位符 7"/>
          <p:cNvSpPr>
            <a:spLocks noGrp="1"/>
          </p:cNvSpPr>
          <p:nvPr>
            <p:ph type="body" sz="quarter" idx="13"/>
            <p:custDataLst>
              <p:tags r:id="rId2"/>
            </p:custDataLst>
          </p:nvPr>
        </p:nvSpPr>
        <p:spPr>
          <a:xfrm>
            <a:off x="1522799" y="8886315"/>
            <a:ext cx="9144000" cy="1656000"/>
          </a:xfrm>
        </p:spPr>
        <p:txBody>
          <a:bodyPr/>
          <a:p>
            <a:pPr indent="0" marL="0">
              <a:buNone/>
            </a:pPr>
            <a:r>
              <a:rPr altLang="zh-CN" lang="en-US" smtClean="0"/>
              <a:t>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a:t>
            </a:r>
            <a:endParaRPr altLang="zh-CN" lang="en-US" smtClean="0"/>
          </a:p>
        </p:txBody>
      </p:sp>
      <p:sp>
        <p:nvSpPr>
          <p:cNvPr id="1048721" name=""/>
          <p:cNvSpPr txBox="1"/>
          <p:nvPr/>
        </p:nvSpPr>
        <p:spPr>
          <a:xfrm>
            <a:off x="761999" y="240030"/>
            <a:ext cx="10026085" cy="3025141"/>
          </a:xfrm>
          <a:prstGeom prst="rect"/>
        </p:spPr>
        <p:txBody>
          <a:bodyPr rtlCol="0" wrap="square">
            <a:spAutoFit/>
          </a:bodyPr>
          <a:p>
            <a:r>
              <a:rPr sz="2800" lang="in-ID">
                <a:solidFill>
                  <a:srgbClr val="000000"/>
                </a:solidFill>
              </a:rPr>
              <a:t>5. Tekstur
Tekstur merupakan visualisasi dari permukaan suatu objek yang dapat dinilai dengan cara dilihat atau diraba. Contohnya, corak dari suatu permukaan benda. Ada yang halus, kasar, lembut, licin, berpori, mengkilap, dan sebagainya. Penggunaan tekstur dapat menambah dimensi dan memperkaya sebuah layout, sehingga objek jadi lebih hidup</a:t>
            </a:r>
            <a:endParaRPr sz="2800" lang="in-ID">
              <a:solidFill>
                <a:srgbClr val="000000"/>
              </a:solidFill>
            </a:endParaRPr>
          </a:p>
        </p:txBody>
      </p:sp>
      <p:sp>
        <p:nvSpPr>
          <p:cNvPr id="1048722" name=""/>
          <p:cNvSpPr txBox="1"/>
          <p:nvPr/>
        </p:nvSpPr>
        <p:spPr>
          <a:xfrm>
            <a:off x="1702093" y="3251200"/>
            <a:ext cx="9310941" cy="2186940"/>
          </a:xfrm>
          <a:prstGeom prst="rect"/>
        </p:spPr>
        <p:txBody>
          <a:bodyPr rtlCol="0" wrap="square">
            <a:spAutoFit/>
          </a:bodyPr>
          <a:p>
            <a:r>
              <a:rPr sz="2800" lang="in-ID">
                <a:solidFill>
                  <a:srgbClr val="000000"/>
                </a:solidFill>
              </a:rPr>
              <a:t>6. Ruang
Saat membuat desain, mungkin kamu ingin memasukkan berbagai macam objek agar terlihat lebih kaya dan menarik. Namun, terkadang objek yang terlalu banyak dan menumpuk akan membuat mata audiens menjadi jenuh. </a:t>
            </a:r>
            <a:endParaRPr sz="2800" lang="in-ID">
              <a:solidFill>
                <a:srgbClr val="000000"/>
              </a:solidFill>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27" name="标题 1"/>
          <p:cNvSpPr>
            <a:spLocks noGrp="1"/>
          </p:cNvSpPr>
          <p:nvPr>
            <p:ph type="title"/>
            <p:custDataLst>
              <p:tags r:id="rId1"/>
            </p:custDataLst>
          </p:nvPr>
        </p:nvSpPr>
        <p:spPr>
          <a:xfrm>
            <a:off x="1346199" y="8218692"/>
            <a:ext cx="8550275" cy="1670050"/>
          </a:xfrm>
        </p:spPr>
        <p:txBody>
          <a:bodyPr/>
          <a:p>
            <a:r>
              <a:rPr altLang="zh-CN" dirty="0" lang="en-US" smtClean="0"/>
              <a:t>THANKS</a:t>
            </a:r>
            <a:endParaRPr altLang="en-US" dirty="0" lang="zh-CN"/>
          </a:p>
        </p:txBody>
      </p:sp>
      <p:sp>
        <p:nvSpPr>
          <p:cNvPr id="1048728" name=""/>
          <p:cNvSpPr txBox="1"/>
          <p:nvPr/>
        </p:nvSpPr>
        <p:spPr>
          <a:xfrm>
            <a:off x="1756211" y="1497149"/>
            <a:ext cx="8910901" cy="2186940"/>
          </a:xfrm>
          <a:prstGeom prst="rect"/>
        </p:spPr>
        <p:txBody>
          <a:bodyPr rtlCol="0" wrap="square">
            <a:spAutoFit/>
          </a:bodyPr>
          <a:p>
            <a:r>
              <a:rPr sz="2800" lang="in-ID">
                <a:solidFill>
                  <a:srgbClr val="000000"/>
                </a:solidFill>
              </a:rPr>
              <a:t>Prinsip Desain Grafis
Dalam desain grafis, terdapat delapan prinsip utama yang perlu diperhatikan. Di antaranya ada kesatuan, keseimbangan, proporsi, penekanan, irama, kesederhanaan, kejelasan, dan ruang</a:t>
            </a:r>
            <a:endParaRPr sz="2800" lang="in-ID">
              <a:solidFill>
                <a:srgbClr val="000000"/>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729" name=""/>
          <p:cNvSpPr txBox="1"/>
          <p:nvPr/>
        </p:nvSpPr>
        <p:spPr>
          <a:xfrm>
            <a:off x="701992" y="382265"/>
            <a:ext cx="10111023" cy="3863341"/>
          </a:xfrm>
          <a:prstGeom prst="rect"/>
        </p:spPr>
        <p:txBody>
          <a:bodyPr rtlCol="0" wrap="square">
            <a:spAutoFit/>
          </a:bodyPr>
          <a:p>
            <a:r>
              <a:rPr sz="2800" lang="in-ID">
                <a:solidFill>
                  <a:srgbClr val="000000"/>
                </a:solidFill>
              </a:rPr>
              <a:t>1. Kesatuan (Unity)
Kesatuan (unity) dalam desain grafis berarti kohesi, konsistensi, keutuhan, dan keselarasan semua unsur desain. Dengan memperhatikan prinsip kesatuan, karya yang kita buat bisa lebih padu dan menghasilkan tema yang kuat. Contohnya, saat memilih tone warna pada desain, kamu bisa menggunakan color palette supaya nggak ada warna yang saling bertabrakan. Selain itu, kamu juga bisa menggunakan jenis font yang sama atau setipe jika desain kamu banyak mengandung teks.</a:t>
            </a:r>
            <a:endParaRPr sz="2800" lang="in-ID">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30" name=""/>
          <p:cNvSpPr>
            <a:spLocks noGrp="1"/>
          </p:cNvSpPr>
          <p:nvPr>
            <p:ph type="title"/>
          </p:nvPr>
        </p:nvSpPr>
        <p:spPr>
          <a:xfrm>
            <a:off x="210671" y="-5432441"/>
            <a:ext cx="10852237" cy="3988209"/>
          </a:xfrm>
        </p:spPr>
        <p:txBody>
          <a:bodyPr/>
          <a:p>
            <a:endParaRPr lang="in-ID"/>
          </a:p>
        </p:txBody>
      </p:sp>
      <p:sp>
        <p:nvSpPr>
          <p:cNvPr id="1048731" name=""/>
          <p:cNvSpPr txBox="1"/>
          <p:nvPr/>
        </p:nvSpPr>
        <p:spPr>
          <a:xfrm>
            <a:off x="-405362" y="-9250060"/>
            <a:ext cx="9569144" cy="7635239"/>
          </a:xfrm>
          <a:prstGeom prst="rect"/>
        </p:spPr>
        <p:txBody>
          <a:bodyPr rtlCol="0" wrap="square">
            <a:spAutoFit/>
          </a:bodyPr>
          <a:p>
            <a:r>
              <a:rPr sz="2800" lang="in-ID">
                <a:solidFill>
                  <a:srgbClr val="000000"/>
                </a:solidFill>
              </a:rPr>
              <a:t>. Keseimbangan (Balance)
Nah, dalam </a:t>
            </a:r>
            <a:r>
              <a:rPr sz="2800" lang="en-US">
                <a:solidFill>
                  <a:srgbClr val="000000"/>
                </a:solidFill>
              </a:rPr>
              <a:t>. Keseimbangan (Balance)</a:t>
            </a:r>
            <a:endParaRPr sz="2800" lang="in-ID">
              <a:solidFill>
                <a:srgbClr val="000000"/>
              </a:solidFill>
            </a:endParaRPr>
          </a:p>
          <a:p>
            <a:r>
              <a:rPr sz="2800" lang="en-US">
                <a:solidFill>
                  <a:srgbClr val="000000"/>
                </a:solidFill>
              </a:rPr>
              <a:t>Nah, dalam desain, selain semua unsurnya harus saling menyatu, kita juga perlu memperhatikan masing-masing komposisinya. Untuk itu, perlu adanya prinsip keseimbangan. Dengan menerapkan prinsip keseimbangan, desain yang kita buat akan memiliki estetika yang baik dan lebih komunikatif. Ada dua pendekatan dalam prinsip keseimbangan desain grafis, yaitu keseimbangan simetris ,asimetris, sederajat dan radial.d</a:t>
            </a:r>
            <a:r>
              <a:rPr sz="2800" lang="in-ID">
                <a:solidFill>
                  <a:srgbClr val="000000"/>
                </a:solidFill>
              </a:rPr>
              <a:t>esain, selain semua unsurnya  saling menyatu, kita juga perlu memperhatikan masing-masing komposisinya. Untuk itu, perlu adanya prinsip keseimbangan. Dengan menerapkan prinsip keseimbangan, desain yang kita buat akan memiliki estetika yang baik dan lebih komunikatif. Ada dua pendekatan dalam prinsip keseimbangan desain grafis, yaitu keseimbangan simetris</a:t>
            </a:r>
            <a:endParaRPr sz="2800" lang="in-ID">
              <a:solidFill>
                <a:srgbClr val="000000"/>
              </a:solidFill>
            </a:endParaRPr>
          </a:p>
        </p:txBody>
      </p:sp>
      <p:sp>
        <p:nvSpPr>
          <p:cNvPr id="1048732" name=""/>
          <p:cNvSpPr txBox="1"/>
          <p:nvPr/>
        </p:nvSpPr>
        <p:spPr>
          <a:xfrm>
            <a:off x="3491834" y="-1699502"/>
            <a:ext cx="5208333" cy="510540"/>
          </a:xfrm>
          <a:prstGeom prst="rect"/>
        </p:spPr>
        <p:txBody>
          <a:bodyPr rtlCol="0" wrap="square">
            <a:spAutoFit/>
          </a:bodyPr>
          <a:p>
            <a:r>
              <a:rPr sz="2800" lang="in-ID">
                <a:solidFill>
                  <a:srgbClr val="000000"/>
                </a:solidFill>
              </a:rPr>
              <a:t>harus</a:t>
            </a:r>
            <a:endParaRPr sz="2800" lang="in-ID">
              <a:solidFill>
                <a:srgbClr val="000000"/>
              </a:solidFill>
            </a:endParaRPr>
          </a:p>
        </p:txBody>
      </p:sp>
      <p:sp>
        <p:nvSpPr>
          <p:cNvPr id="1048733" name=""/>
          <p:cNvSpPr txBox="1"/>
          <p:nvPr/>
        </p:nvSpPr>
        <p:spPr>
          <a:xfrm>
            <a:off x="1524000" y="1041322"/>
            <a:ext cx="9008558" cy="4701539"/>
          </a:xfrm>
          <a:prstGeom prst="rect"/>
        </p:spPr>
        <p:txBody>
          <a:bodyPr rtlCol="0" wrap="square">
            <a:spAutoFit/>
          </a:bodyPr>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K</a:t>
            </a:r>
            <a:r>
              <a:rPr sz="2800" lang="in-ID">
                <a:solidFill>
                  <a:srgbClr val="000000"/>
                </a:solidFill>
              </a:rPr>
              <a:t>eseimbangan (Balance)
Nah, dalam desain, selain semua unsurnya harus saling menyatu, kita juga perlu memperhatikan masing-masing komposisinya. Untuk itu, perlu adanya prinsip keseimbangan. Dengan menerapkan prinsip keseimbangan, desain yang kita buat akan memiliki estetika yang baik dan lebih komunikatif. Ada dua pendekatan dalam prinsip keseimbangan desain grafis, yaitu keseimbangan simetris ,asimetris, sederajat dan radial.</a:t>
            </a:r>
            <a:endParaRPr sz="2800" lang="in-ID">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737" name=""/>
          <p:cNvSpPr txBox="1"/>
          <p:nvPr/>
        </p:nvSpPr>
        <p:spPr>
          <a:xfrm>
            <a:off x="309975" y="282203"/>
            <a:ext cx="10973491" cy="3444240"/>
          </a:xfrm>
          <a:prstGeom prst="rect"/>
        </p:spPr>
        <p:txBody>
          <a:bodyPr rtlCol="0" wrap="square">
            <a:spAutoFit/>
          </a:bodyPr>
          <a:p>
            <a:r>
              <a:rPr sz="2800" lang="in-ID">
                <a:solidFill>
                  <a:srgbClr val="000000"/>
                </a:solidFill>
              </a:rPr>
              <a:t>3. Proporsi (Proportion)
Secara matematis, proporsi merupakan perbandingan antara bagian yang satu dengan bagian yang lain. Dalam desain, proporsi digunakan sebagai skala untuk membandingkan tiap-tiap unsur. Misalnya nih, kamu ingin membuat desain poster film. Maka, bagian yang ingin kamu tonjolkan ke audiens adalah gambar dan judul film. Jadi, porsi kedua unsur tersebut tentunya akan lebih besar dibanding yang lain.</a:t>
            </a:r>
            <a:endParaRPr sz="2800" lang="in-ID">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738" name=""/>
          <p:cNvSpPr txBox="1"/>
          <p:nvPr/>
        </p:nvSpPr>
        <p:spPr>
          <a:xfrm>
            <a:off x="3092823" y="9948309"/>
            <a:ext cx="4572000" cy="191620144"/>
          </a:xfrm>
          <a:prstGeom prst="rect"/>
        </p:spPr>
        <p:txBody>
          <a:bodyPr rtlCol="0" wrap="square">
            <a:spAutoFit/>
          </a:bodyPr>
          <a:p>
            <a:r>
              <a:rPr sz="2800" lang="in-ID">
                <a:solidFill>
                  <a:srgbClr val="000000"/>
                </a:solidFill>
              </a:rPr>
              <a:t>menu
Logo
Search for:
Cari artikel di sini!
Konsep Pelajaran
Multimedia
SMK
SMK Kelas x
Desain Grafis: Pengertian, Unsur &amp; Prinsip Dasar | SMK Kelas 10
Hani Ammariah
March 8, 2023 • 8 minutes read
unsur dan prinsip dasar desain grafis
Artikel SMK kelas X jurusan Multimedia ini membahas mengenai unsur-unsur dan prinsip dasar desain grafis. Yuk, simak pembahasannya bersama!
—
Kamu mungkin sudah nggak asing lagi ya dengan istilah desain grafis. Dalam kehidupan sehari-hari, kita banyak menemukan contoh penerapan desain grafis. Salah satu yang paling sering kamu temui adalah desain pada kemasan produk. Tapi, kamu tau nggak sih, apa itu desain grafis?
Apa Itu Desain Grafis?
Desain grafis adalah bentuk komunikasi visual yang memanfaatkan elemen grafis, seperti gambar, teks, warna, dan sebagainya untuk menyampaikan informasi secara efektif. Contoh penerapan desain grafis selain pada kemasan produk, di antaranya poster, papan iklan, brosur, dan masih banyak lagi.
contoh contoh desain grafis
Nah, kalo kamu amati beberapa contoh desain grafis di atas, keempatnya punya kombinasi warna, gambar, dan tulisan yang selaras dan saling menyatu, ya. Jadi, terlihat sangat menarik untuk dilihat. 
Kamu perlu tau, dalam membuat desain, kita nggak bisa asal. Kita perlu memikirkan perpaduan warna yang pas, ukuran gambar, tulisan, proporsi, dan sebagainya. Oleh karena itu, penting bagi kita untuk mempelajari dasar-dasar desain grafis.
Ada dua hal yang menjadi dasar desain grafis, yaitu unsur-unsur dan prinsip. Kita akan bahas keduanya secara rinci di artikel ini. So, baca sampai habis, ya!
Baca Juga: Fakta Jurusan Desain Grafis: Mata Kuliah, Kampus Terbaik &amp; Prospek Kerja
Unsur-Unsur Desain Grafis
Terdapat 9 macam unsur desain grafis, di antaranya titik, garis, bidang, ilustrasi, tipografi, warna, gelap terang, tekstur, dan ruang. Di artikel ini, kita akan bahas 6 unsurnya aja, ya. Nah, kalo kamu mau tau penjelasan lebih lengkapnya, bisa cekicek di aplikasi ruangbelajar!
unsur unsur desain grafis
1. Titik
Titik adalah suatu bentuk kecil yang nggak mempunyai dimensi. Umumnya, titik berbentuk bundaran sederhana, mampat, nggak bersudut, dan tanpa arah. Titik cenderung ditampilkan dalam bentuk kelompok, dengan variasi jumlah, susunan, dan kepadatan tertentu.
Titik dapat membentuk wujud jika didukung dengan gerak, sinar, dan warna. Titik yang digerakkan bisa memberi kesan adanya garis, tampilnya sinar dalam titik memberikan kesan adanya pancaran, dan tampilnya titik-titik berwarna yang ditempatkan saling berdekatan memberi kesan seolah-olah ada warna lain, atau memberi kesan adanya warna baru.
Baca Juga: Konsep Desain pada Toko dalam Pemasaran
2. Garis
Garis adalah gabungan beberapa unsur titik yang saling sejajar, sehingga membentuk satu kesatuan. Unsur garis akan selalu ada di setiap desain. Bisa berbentuk garis panjang, pendek, lurus, melengkung, tebal, tipis, putus-putus, dan lain sebagainya. Setiap bentuk garis akan menciptakan kesan yang berbeda-beda.
Misalnya, garis tebal akan menimbulkan kesan yang tegas, sedangkan garis tipis atau lengkung terkesan lebih luwes dan dinamis. Garis pada desain berfungsi untuk membuat keteraturan, memperjelas poin tertentu, dan dapat diaplikasikan dalam pembuatan bagan atau grafik.
macam macam garis pada desain grafis
3. Bidang
Bidang merupakan garis yang ujungnya saling bertemu dan membuat area tertutup. Unsur yang satu ini juga sering digunakan dalam desain. Bidang menempati ruang dua dimensi atau dwimatra, yaitu hanya memiliki dua ukuran (panjang dan lebar). Penggunaan unsur bidang dalam desain grafis nggak hanya untuk mendefinisikan sebuah objek aja, tapi juga menambah daya tarik layout, serta membantu mengkomunikasikan ide desainer kepada audiens.
macam macam bidang pada desain grafis
Baca Juga: Kenalan dengan Jurusan Desain Komunikasi Visual (DKV), Cocok Buat yang Jago Gambar!
4. Warna
Warna merupakan unsur yang nggak kalah penting dalam desain grafis. Warna dapat memberi makna dan tema pada sebuah desain. Unsur ini terbagi dalam dua kategori, yaitu warna yang timbul karena sinar (RGB) dan warna yang dibuat dari unsur tinta (CMYK).
Nah, untuk mendapatkan hasil karya yang menarik, pemilihan warna nggak boleh asal. Biasanya, desainer akan membuat color palette atau sekumpulan warna yang dipadukan, sehingga menghasilkan kombinasi warna yang unik dan menarik. Selain itu, ukuran pemberian warna juga harus sesuai takaran, ya. Pemberian warna yang terlalu banyak (variatif) pada desain justru akan terkesan norak.
warna rgb dan cmyk
5. Tekstur
Tekstur merupakan visualisasi dari permukaan suatu objek yang dapat dinilai dengan cara dilihat atau diraba. Contohnya, corak dari suatu permukaan benda. Ada yang halus, kasar, lembut, licin, berpori, mengkilap, dan sebagainya. Penggunaan tekstur dapat menambah dimensi dan memperkaya sebuah layout, sehingga objek jadi lebih hidup. Selain itu, tekstur juga bisa membawa audiens supaya lebih mendapatkan feel (rasa) atau emosi tertentu dalam sebuah desain. Tekstur bisa dibedakan menjadi 2, yaitu tekstur tekstur visual dan tekstur taktil.
Tekstur visual adalah tekstur yang bisa dirasakan langsung oleh penglihatan. 
Tekstur taktil adalah tekstur yang bisa dirasakan dengan penglihatan dan perabaan.
6. Ruang
Saat membuat desain, mungkin kamu ingin memasukkan berbagai macam objek agar terlihat lebih kaya dan menarik. Namun, terkadang objek yang terlalu banyak dan menumpuk akan membuat mata audiens menjadi jenuh. Oleh karena itulah, unsur ruang dibutuhkan. Ruang merupakan jarak antara unsur-unsur desain grafis, seperti objek, background, dan teks. Tanpa adanya ruang, kita akan sulit untuk mencerna informasi yang ingin disampaikan.
contoh aplikasi ruang pada desain grafis
Nah, sekarang kamu sudah tau kan macam-macam unsur pada desain grafis. Selanjutnya, kita akan bahas cara mengatur unsur-unsur tersebut supaya menghasilkan karya yang bagus dan menarik jika dipandang mata, nih. Kuncinya adalah kamu harus paham mengenai prinsip desain grafis. Wah, apa aja ya prinsip desain grafis itu?
Baca Juga: Konsep dan Struktur Dasar Bisnis Ritel
Prinsip Desain Grafis
Dalam desain grafis, terdapat delapan prinsip utama yang perlu diperhatikan. Di antaranya ada kesatuan, keseimbangan, proporsi, penekanan, irama, kesederhanaan, kejelasan, dan ruang. Kita akan bahas lima dari delapan prinsip desain grafis tersebut, ya. Materi lengkapnya bisa kamu simak di ruangbelajar. 
prinsip prinsip desain grafis
1. Kesatuan (Unity)
Kesatuan (unity) dalam desain grafis berarti kohesi, konsistensi, keutuhan, dan keselarasan semua unsur desain. Dengan memperhatikan prinsip kesatuan, karya yang kita buat bisa lebih padu dan menghasilkan tema yang kuat. Contohnya, saat memilih tone warna pada desain, kamu bisa menggunakan color palette supaya nggak ada warna yang saling bertabrakan. Selain itu, kamu juga bisa menggunakan jenis font yang sama atau setipe jika desain kamu banyak mengandung teks.
Baca Juga: Mempelajari Dasar Komunikasi Bisnis
2. Keseimbangan (Balance)
Nah, dalam desain, selain semua unsurnya harus saling menyatu, kita juga perlu memperhatikan masing-masing komposisinya. Untuk itu, perlu adanya prinsip keseimbangan. Dengan menerapkan prinsip keseimbangan, desain yang kita buat akan memiliki estetika yang baik dan lebih komunikatif. Ada dua pendekatan dalam prinsip keseimbangan desain grafis, yaitu keseimbangan simetris ,asimetris, sederajat dan radial.
pendekatan prinsip keseimbangan pada desain grafis
3. Proporsi (Proportion)
Secara matematis, proporsi merupakan perbandingan antara bagian yang satu dengan bagian yang lain. Dalam desain, proporsi digunakan sebagai skala untuk membandingkan tiap-tiap unsur. Misalnya nih, kamu ingin membuat desain poster film. Maka, bagian yang ingin kamu tonjolkan ke audiens adalah gambar dan judul film. Jadi, porsi kedua unsur tersebut tentunya akan lebih besar dibanding yang lain.
4. Penekanan (Emphasis)
Penekanan adalah cara untuk menentukan bagian mana yang menjadi prioritas dalam desain yang kamu buat. Biasanya, bagian ini merupakan informasi atau kesan yang ingin kita sampaikan ke audiens. Nah, penekanan dan proporsi tentunya saling keterkaitan, ya. Unsur-unsur yang menurutmu menjadi prioritas pasti akan memiliki proporsi yang lebih besar daripada unsur yang lain. Jenis penekanan dalam desain grafis ada 3, yaitu:
1. Hierarki, yaitu ditentukan berdasarkan urutan atau susunan.
2. Skala dan proporsi, yaitu menonjolkan informasi utama dengan ukuran font yang lebih besar atau memakan space desain yang lebih banyak.
3. Kontras, yaitu menempatkan dua unsur desain yang saling bertentangan satu dengan yang lainnya dalam satu frame desain.</a:t>
            </a:r>
            <a:endParaRPr sz="2800" lang="in-ID">
              <a:solidFill>
                <a:srgbClr val="000000"/>
              </a:solidFill>
            </a:endParaRPr>
          </a:p>
        </p:txBody>
      </p:sp>
      <p:sp>
        <p:nvSpPr>
          <p:cNvPr id="1048739" name=""/>
          <p:cNvSpPr txBox="1"/>
          <p:nvPr/>
        </p:nvSpPr>
        <p:spPr>
          <a:xfrm>
            <a:off x="1523999" y="8037216"/>
            <a:ext cx="4572000" cy="191620144"/>
          </a:xfrm>
          <a:prstGeom prst="rect"/>
        </p:spPr>
        <p:txBody>
          <a:bodyPr rtlCol="0" wrap="square">
            <a:spAutoFit/>
          </a:bodyPr>
          <a:p>
            <a:r>
              <a:rPr sz="2800" lang="in-ID">
                <a:solidFill>
                  <a:srgbClr val="000000"/>
                </a:solidFill>
              </a:rPr>
              <a:t>menu
Logo
Search for:
Cari artikel di sini!
Konsep Pelajaran
Multimedia
SMK
SMK Kelas x
Desain Grafis: Pengertian, Unsur &amp; Prinsip Dasar | SMK Kelas 10
Hani Ammariah
March 8, 2023 • 8 minutes read
unsur dan prinsip dasar desain grafis
Artikel SMK kelas X jurusan Multimedia ini membahas mengenai unsur-unsur dan prinsip dasar desain grafis. Yuk, simak pembahasannya bersama!
—
Kamu mungkin sudah nggak asing lagi ya dengan istilah desain grafis. Dalam kehidupan sehari-hari, kita banyak menemukan contoh penerapan desain grafis. Salah satu yang paling sering kamu temui adalah desain pada kemasan produk. Tapi, kamu tau nggak sih, apa itu desain grafis?
Apa Itu Desain Grafis?
Desain grafis adalah bentuk komunikasi visual yang memanfaatkan elemen grafis, seperti gambar, teks, warna, dan sebagainya untuk menyampaikan informasi secara efektif. Contoh penerapan desain grafis selain pada kemasan produk, di antaranya poster, papan iklan, brosur, dan masih banyak lagi.
contoh contoh desain grafis
Nah, kalo kamu amati beberapa contoh desain grafis di atas, keempatnya punya kombinasi warna, gambar, dan tulisan yang selaras dan saling menyatu, ya. Jadi, terlihat sangat menarik untuk dilihat. 
Kamu perlu tau, dalam membuat desain, kita nggak bisa asal. Kita perlu memikirkan perpaduan warna yang pas, ukuran gambar, tulisan, proporsi, dan sebagainya. Oleh karena itu, penting bagi kita untuk mempelajari dasar-dasar desain grafis.
Ada dua hal yang menjadi dasar desain grafis, yaitu unsur-unsur dan prinsip. Kita akan bahas keduanya secara rinci di artikel ini. So, baca sampai habis, ya!
Baca Juga: Fakta Jurusan Desain Grafis: Mata Kuliah, Kampus Terbaik &amp; Prospek Kerja
Unsur-Unsur Desain Grafis
Terdapat 9 macam unsur desain grafis, di antaranya titik, garis, bidang, ilustrasi, tipografi, warna, gelap terang, tekstur, dan ruang. Di artikel ini, kita akan bahas 6 unsurnya aja, ya. Nah, kalo kamu mau tau penjelasan lebih lengkapnya, bisa cekicek di aplikasi ruangbelajar!
unsur unsur desain grafis
1. Titik
Titik adalah suatu bentuk kecil yang nggak mempunyai dimensi. Umumnya, titik berbentuk bundaran sederhana, mampat, nggak bersudut, dan tanpa arah. Titik cenderung ditampilkan dalam bentuk kelompok, dengan variasi jumlah, susunan, dan kepadatan tertentu.
Titik dapat membentuk wujud jika didukung dengan gerak, sinar, dan warna. Titik yang digerakkan bisa memberi kesan adanya garis, tampilnya sinar dalam titik memberikan kesan adanya pancaran, dan tampilnya titik-titik berwarna yang ditempatkan saling berdekatan memberi kesan seolah-olah ada warna lain, atau memberi kesan adanya warna baru.
Baca Juga: Konsep Desain pada Toko dalam Pemasaran
2. Garis
Garis adalah gabungan beberapa unsur titik yang saling sejajar, sehingga membentuk satu kesatuan. Unsur garis akan selalu ada di setiap desain. Bisa berbentuk garis panjang, pendek, lurus, melengkung, tebal, tipis, putus-putus, dan lain sebagainya. Setiap bentuk garis akan menciptakan kesan yang berbeda-beda.
Misalnya, garis tebal akan menimbulkan kesan yang tegas, sedangkan garis tipis atau lengkung terkesan lebih luwes dan dinamis. Garis pada desain berfungsi untuk membuat keteraturan, memperjelas poin tertentu, dan dapat diaplikasikan dalam pembuatan bagan atau grafik.
macam macam garis pada desain grafis
3. Bidang
Bidang merupakan garis yang ujungnya saling bertemu dan membuat area tertutup. Unsur yang satu ini juga sering digunakan dalam desain. Bidang menempati ruang dua dimensi atau dwimatra, yaitu hanya memiliki dua ukuran (panjang dan lebar). Penggunaan unsur bidang dalam desain grafis nggak hanya untuk mendefinisikan sebuah objek aja, tapi juga menambah daya tarik layout, serta membantu mengkomunikasikan ide desainer kepada audiens.
macam macam bidang pada desain grafis
Baca Juga: Kenalan dengan Jurusan Desain Komunikasi Visual (DKV), Cocok Buat yang Jago Gambar!
4. Warna
Warna merupakan unsur yang nggak kalah penting dalam desain grafis. Warna dapat memberi makna dan tema pada sebuah desain. Unsur ini terbagi dalam dua kategori, yaitu warna yang timbul karena sinar (RGB) dan warna yang dibuat dari unsur tinta (CMYK).
Nah, untuk mendapatkan hasil karya yang menarik, pemilihan warna nggak boleh asal. Biasanya, desainer akan membuat color palette atau sekumpulan warna yang dipadukan, sehingga menghasilkan kombinasi warna yang unik dan menarik. Selain itu, ukuran pemberian warna juga harus sesuai takaran, ya. Pemberian warna yang terlalu banyak (variatif) pada desain justru akan terkesan norak.
warna rgb dan cmyk
5. Tekstur
Tekstur merupakan visualisasi dari permukaan suatu objek yang dapat dinilai dengan cara dilihat atau diraba. Contohnya, corak dari suatu permukaan benda. Ada yang halus, kasar, lembut, licin, berpori, mengkilap, dan sebagainya. Penggunaan tekstur dapat menambah dimensi dan memperkaya sebuah layout, sehingga objek jadi lebih hidup. Selain itu, tekstur juga bisa membawa audiens supaya lebih mendapatkan feel (rasa) atau emosi tertentu dalam sebuah desain. Tekstur bisa dibedakan menjadi 2, yaitu tekstur tekstur visual dan tekstur taktil.
Tekstur visual adalah tekstur yang bisa dirasakan langsung oleh penglihatan. 
Tekstur taktil adalah tekstur yang bisa dirasakan dengan penglihatan dan perabaan.
6. Ruang
Saat membuat desain, mungkin kamu ingin memasukkan berbagai macam objek agar terlihat lebih kaya dan menarik. Namun, terkadang objek yang terlalu banyak dan menumpuk akan membuat mata audiens menjadi jenuh. Oleh karena itulah, unsur ruang dibutuhkan. Ruang merupakan jarak antara unsur-unsur desain grafis, seperti objek, background, dan teks. Tanpa adanya ruang, kita akan sulit untuk mencerna informasi yang ingin disampaikan.
contoh aplikasi ruang pada desain grafis
Nah, sekarang kamu sudah tau kan macam-macam unsur pada desain grafis. Selanjutnya, kita akan bahas cara mengatur unsur-unsur tersebut supaya menghasilkan karya yang bagus dan menarik jika dipandang mata, nih. Kuncinya adalah kamu harus paham mengenai prinsip desain grafis. Wah, apa aja ya prinsip desain grafis itu?
Baca Juga: Konsep dan Struktur Dasar Bisnis Ritel
Prinsip Desain Grafis
Dalam desain grafis, terdapat delapan prinsip utama yang perlu diperhatikan. Di antaranya ada kesatuan, keseimbangan, proporsi, penekanan, irama, kesederhanaan, kejelasan, dan ruang. Kita akan bahas lima dari delapan prinsip desain grafis tersebut, ya. Materi lengkapnya bisa kamu simak di ruangbelajar. 
prinsip prinsip desain grafis
1. Kesatuan (Unity)
Kesatuan (unity) dalam desain grafis berarti kohesi, konsistensi, keutuhan, dan keselarasan semua unsur desain. Dengan memperhatikan prinsip kesatuan, karya yang kita buat bisa lebih padu dan menghasilkan tema yang kuat. Contohnya, saat memilih tone warna pada desain, kamu bisa menggunakan color palette supaya nggak ada warna yang saling bertabrakan. Selain itu, kamu juga bisa menggunakan jenis font yang sama atau setipe jika desain kamu banyak mengandung teks.
Baca Juga: Mempelajari Dasar Komunikasi Bisnis
2. Keseimbangan (Balance)
Nah, dalam desain, selain semua unsurnya harus saling menyatu, kita juga perlu memperhatikan masing-masing komposisinya. Untuk itu, perlu adanya prinsip keseimbangan. Dengan menerapkan prinsip keseimbangan, desain yang kita buat akan memiliki estetika yang baik dan lebih komunikatif. Ada dua pendekatan dalam prinsip keseimbangan desain grafis, yaitu keseimbangan simetris ,asimetris, sederajat dan radial.
pendekatan prinsip keseimbangan pada desain grafis
3. Proporsi (Proportion)
Secara matematis, proporsi merupakan perbandingan antara bagian yang satu dengan bagian yang lain. Dalam desain, proporsi digunakan sebagai skala untuk membandingkan tiap-tiap unsur. Misalnya nih, kamu ingin membuat desain poster film. Maka, bagian yang ingin kamu tonjolkan ke audiens adalah gambar dan judul film. Jadi, porsi kedua unsur tersebut tentunya akan lebih besar dibanding yang lain.
4. Penekanan (Emphasis)
Penekanan adalah cara untuk menentukan bagian mana yang menjadi prioritas dalam desain yang kamu buat. Biasanya, bagian ini merupakan informasi atau kesan yang ingin kita sampaikan ke audiens. Nah, penekanan dan proporsi tentunya saling keterkaitan, ya. Unsur-unsur yang menurutmu menjadi prioritas pasti akan memiliki proporsi yang lebih besar daripada unsur yang lain. Jenis penekanan dalam desain grafis ada 3, yaitu:
1. Hierarki, yaitu ditentukan berdasarkan urutan atau susunan.
2. Skala dan proporsi, yaitu menonjolkan informasi utama dengan ukuran font yang lebih besar atau memakan space desain yang lebih banyak.
3. Kontras, yaitu menempatkan dua unsur desain yang saling bertentangan satu dengan yang lainnya dalam satu frame desain</a:t>
            </a:r>
            <a:endParaRPr sz="2800" lang="in-ID">
              <a:solidFill>
                <a:srgbClr val="000000"/>
              </a:solidFill>
            </a:endParaRPr>
          </a:p>
        </p:txBody>
      </p:sp>
      <p:sp>
        <p:nvSpPr>
          <p:cNvPr id="1048740" name=""/>
          <p:cNvSpPr txBox="1"/>
          <p:nvPr/>
        </p:nvSpPr>
        <p:spPr>
          <a:xfrm>
            <a:off x="183463" y="181601"/>
            <a:ext cx="11300217" cy="3444239"/>
          </a:xfrm>
          <a:prstGeom prst="rect"/>
        </p:spPr>
        <p:txBody>
          <a:bodyPr rtlCol="0" wrap="square">
            <a:spAutoFit/>
          </a:bodyPr>
          <a:p>
            <a:r>
              <a:rPr sz="2800" lang="in-ID">
                <a:solidFill>
                  <a:srgbClr val="000000"/>
                </a:solidFill>
              </a:rPr>
              <a:t>4. Penekanan (Emphasis)
Penekanan adalah cara untuk menentukan bagian mana yang menjadi prioritas dalam desain yang kamu buat. Biasanya, bagian ini merupakan informasi atau kesan yang ingin kita sampaikan ke audiens. Nah, penekanan dan proporsi tentunya saling keterkaitan, ya. Unsur-unsur yang menurutmu menjadi prioritas pasti akan memiliki proporsi yang lebih besar daripada unsur yang lain. Jenis penekanan dalam desain grafis ada 3, yaitu:</a:t>
            </a:r>
            <a:endParaRPr sz="2800" lang="in-ID">
              <a:solidFill>
                <a:srgbClr val="000000"/>
              </a:solidFill>
            </a:endParaRPr>
          </a:p>
        </p:txBody>
      </p:sp>
      <p:sp>
        <p:nvSpPr>
          <p:cNvPr id="1048741" name=""/>
          <p:cNvSpPr txBox="1"/>
          <p:nvPr/>
        </p:nvSpPr>
        <p:spPr>
          <a:xfrm>
            <a:off x="389587" y="3625840"/>
            <a:ext cx="10372140" cy="2606040"/>
          </a:xfrm>
          <a:prstGeom prst="rect"/>
        </p:spPr>
        <p:txBody>
          <a:bodyPr rtlCol="0" wrap="square">
            <a:spAutoFit/>
          </a:bodyPr>
          <a:p>
            <a:r>
              <a:rPr sz="2800" lang="in-ID">
                <a:solidFill>
                  <a:srgbClr val="000000"/>
                </a:solidFill>
              </a:rPr>
              <a:t>1. Hierarki, yaitu ditentukan berdasarkan urutan atau susunan.
2. Skala dan proporsi, yaitu menonjolkan informasi utama dengan ukuran font yang lebih besar atau memakan space desain yang lebih banyak.
3. Kontras, yaitu menempatkan dua unsur desain yang saling bertentangan satu dengan yang lainnya dalam satu frame desain.</a:t>
            </a:r>
            <a:endParaRPr sz="2800" lang="in-ID">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33" name=""/>
        <p:cNvGrpSpPr/>
        <p:nvPr/>
      </p:nvGrpSpPr>
      <p:grpSpPr>
        <a:xfrm>
          <a:off x="0" y="0"/>
          <a:ext cx="0" cy="0"/>
          <a:chOff x="0" y="0"/>
          <a:chExt cx="0" cy="0"/>
        </a:xfrm>
      </p:grpSpPr>
      <p:sp>
        <p:nvSpPr>
          <p:cNvPr id="1048586" name="文本框 11"/>
          <p:cNvSpPr txBox="1"/>
          <p:nvPr>
            <p:custDataLst>
              <p:tags r:id="rId1"/>
            </p:custDataLst>
          </p:nvPr>
        </p:nvSpPr>
        <p:spPr>
          <a:xfrm>
            <a:off x="3903967" y="924242"/>
            <a:ext cx="3715409" cy="1167130"/>
          </a:xfrm>
          <a:prstGeom prst="rect"/>
          <a:noFill/>
        </p:spPr>
        <p:txBody>
          <a:bodyPr rtlCol="0" vert="horz" wrap="square">
            <a:normAutofit/>
          </a:bodyPr>
          <a:p>
            <a:pPr algn="dist">
              <a:lnSpc>
                <a:spcPct val="150000"/>
              </a:lnSpc>
            </a:pP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N</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a</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m</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a</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 </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k</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e</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l</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o</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m</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p</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o</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k</a:t>
            </a:r>
            <a:endPar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587" name=""/>
          <p:cNvSpPr txBox="1"/>
          <p:nvPr/>
        </p:nvSpPr>
        <p:spPr>
          <a:xfrm>
            <a:off x="3810000" y="3251200"/>
            <a:ext cx="4572000" cy="2606040"/>
          </a:xfrm>
          <a:prstGeom prst="rect"/>
        </p:spPr>
        <p:txBody>
          <a:bodyPr rtlCol="0" wrap="square">
            <a:spAutoFit/>
          </a:bodyPr>
          <a:p>
            <a:r>
              <a:rPr sz="2800" lang="en-US">
                <a:solidFill>
                  <a:srgbClr val="000000"/>
                </a:solidFill>
              </a:rPr>
              <a:t>N</a:t>
            </a:r>
            <a:r>
              <a:rPr sz="2800" lang="en-US">
                <a:solidFill>
                  <a:srgbClr val="000000"/>
                </a:solidFill>
              </a:rPr>
              <a:t>a</a:t>
            </a:r>
            <a:r>
              <a:rPr sz="2800" lang="en-US">
                <a:solidFill>
                  <a:srgbClr val="000000"/>
                </a:solidFill>
              </a:rPr>
              <a:t>b</a:t>
            </a:r>
            <a:r>
              <a:rPr sz="2800" lang="en-US">
                <a:solidFill>
                  <a:srgbClr val="000000"/>
                </a:solidFill>
              </a:rPr>
              <a:t>i</a:t>
            </a:r>
            <a:r>
              <a:rPr sz="2800" lang="en-US">
                <a:solidFill>
                  <a:srgbClr val="000000"/>
                </a:solidFill>
              </a:rPr>
              <a:t>l</a:t>
            </a:r>
            <a:r>
              <a:rPr sz="2800" lang="en-US">
                <a:solidFill>
                  <a:srgbClr val="000000"/>
                </a:solidFill>
              </a:rPr>
              <a:t>l</a:t>
            </a:r>
            <a:r>
              <a:rPr sz="2800" lang="en-US">
                <a:solidFill>
                  <a:srgbClr val="000000"/>
                </a:solidFill>
              </a:rPr>
              <a:t>a</a:t>
            </a:r>
            <a:endParaRPr sz="2800" lang="in-ID">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s</a:t>
            </a:r>
            <a:r>
              <a:rPr sz="2800" lang="en-US">
                <a:solidFill>
                  <a:srgbClr val="000000"/>
                </a:solidFill>
              </a:rPr>
              <a:t>y</a:t>
            </a:r>
            <a:r>
              <a:rPr sz="2800" lang="en-US">
                <a:solidFill>
                  <a:srgbClr val="000000"/>
                </a:solidFill>
              </a:rPr>
              <a:t>a</a:t>
            </a:r>
            <a:endParaRPr sz="2800" lang="in-ID">
              <a:solidFill>
                <a:srgbClr val="000000"/>
              </a:solidFill>
            </a:endParaRPr>
          </a:p>
          <a:p>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i</a:t>
            </a:r>
            <a:endParaRPr sz="2800" lang="in-ID">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s</a:t>
            </a:r>
            <a:r>
              <a:rPr sz="2800" lang="en-US">
                <a:solidFill>
                  <a:srgbClr val="000000"/>
                </a:solidFill>
              </a:rPr>
              <a:t>t</a:t>
            </a:r>
            <a:r>
              <a:rPr sz="2800" lang="en-US">
                <a:solidFill>
                  <a:srgbClr val="000000"/>
                </a:solidFill>
              </a:rPr>
              <a:t>i</a:t>
            </a:r>
            <a:r>
              <a:rPr sz="2800" lang="en-US">
                <a:solidFill>
                  <a:srgbClr val="000000"/>
                </a:solidFill>
              </a:rPr>
              <a:t>a</a:t>
            </a:r>
            <a:r>
              <a:rPr sz="2800" lang="en-US">
                <a:solidFill>
                  <a:srgbClr val="000000"/>
                </a:solidFill>
              </a:rPr>
              <a:t>n</a:t>
            </a:r>
            <a:endParaRPr sz="2800" lang="in-ID">
              <a:solidFill>
                <a:srgbClr val="000000"/>
              </a:solidFill>
            </a:endParaRPr>
          </a:p>
          <a:p>
            <a:r>
              <a:rPr sz="2800" lang="en-US">
                <a:solidFill>
                  <a:srgbClr val="000000"/>
                </a:solidFill>
              </a:rPr>
              <a:t>W</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i</a:t>
            </a:r>
            <a:endParaRPr sz="2800" lang="in-ID">
              <a:solidFill>
                <a:srgbClr val="000000"/>
              </a:solidFill>
            </a:endParaRPr>
          </a:p>
          <a:p>
            <a:endParaRPr sz="2800" lang="in-ID">
              <a:solidFill>
                <a:srgbClr val="000000"/>
              </a:solidFill>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42" name=""/>
          <p:cNvSpPr txBox="1"/>
          <p:nvPr/>
        </p:nvSpPr>
        <p:spPr>
          <a:xfrm>
            <a:off x="762373" y="1398534"/>
            <a:ext cx="9903518" cy="2606041"/>
          </a:xfrm>
          <a:prstGeom prst="rect"/>
        </p:spPr>
        <p:txBody>
          <a:bodyPr rtlCol="0" wrap="square">
            <a:spAutoFit/>
          </a:bodyPr>
          <a:p>
            <a:r>
              <a:rPr sz="2800" lang="in-ID">
                <a:solidFill>
                  <a:srgbClr val="000000"/>
                </a:solidFill>
              </a:rPr>
              <a:t>5. Irama (Rhythm)
Irama dalam desain grafis adalah pengulangan atau variasi pada unsur-unsur desain. Irama bisa dihasilkan dari pengulangan unsur-unsur yang sama dengan cara yang konsisten, atau unsur-unsur yang berbeda (dari segi bentuk, ukuran, posisi, atau unsur) tapi membentuk pola berirama.</a:t>
            </a:r>
            <a:endParaRPr sz="2800" lang="in-ID">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44" name=""/>
        <p:cNvGrpSpPr/>
        <p:nvPr/>
      </p:nvGrpSpPr>
      <p:grpSpPr>
        <a:xfrm>
          <a:off x="0" y="0"/>
          <a:ext cx="0" cy="0"/>
          <a:chOff x="0" y="0"/>
          <a:chExt cx="0" cy="0"/>
        </a:xfrm>
      </p:grpSpPr>
      <p:sp>
        <p:nvSpPr>
          <p:cNvPr id="1048588" name="文本框 15"/>
          <p:cNvSpPr txBox="1"/>
          <p:nvPr>
            <p:custDataLst>
              <p:tags r:id="rId1"/>
            </p:custDataLst>
          </p:nvPr>
        </p:nvSpPr>
        <p:spPr>
          <a:xfrm>
            <a:off x="6546478" y="-1598428"/>
            <a:ext cx="3605745" cy="1167130"/>
          </a:xfrm>
          <a:prstGeom prst="rect"/>
          <a:noFill/>
        </p:spPr>
        <p:txBody>
          <a:bodyPr rtlCol="0" vert="horz" wrap="square">
            <a:noAutofit/>
          </a:bodyPr>
          <a:p>
            <a:pPr algn="dist">
              <a:lnSpc>
                <a:spcPct val="150000"/>
              </a:lnSpc>
            </a:pP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CONTENTS</a:t>
            </a:r>
            <a:endPar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589" name=""/>
          <p:cNvSpPr txBox="1"/>
          <p:nvPr/>
        </p:nvSpPr>
        <p:spPr>
          <a:xfrm>
            <a:off x="1662546" y="1385001"/>
            <a:ext cx="8866909" cy="3444239"/>
          </a:xfrm>
          <a:prstGeom prst="rect"/>
        </p:spPr>
        <p:txBody>
          <a:bodyPr rtlCol="0" wrap="square">
            <a:spAutoFit/>
          </a:bodyPr>
          <a:p>
            <a:r>
              <a:rPr sz="2800" lang="in-ID">
                <a:solidFill>
                  <a:srgbClr val="000000"/>
                </a:solidFill>
              </a:rPr>
              <a:t>Desain Grafis dalam pemrograman adalah penggunaan teknik dan alat pemrograman untuk menciptakan elemen grafis dalam perangkat lunak atau aplikasi. Ini mencakup bagaimana elemen-elemen visual seperti tata letak, grafik, ikon, dan animasi direpresentasikan dan diolah dalam kode.</a:t>
            </a:r>
            <a:endParaRPr sz="2800" lang="in-ID">
              <a:solidFill>
                <a:srgbClr val="000000"/>
              </a:solidFill>
            </a:endParaRPr>
          </a:p>
          <a:p>
            <a:r>
              <a:rPr sz="2800" lang="in-ID">
                <a:solidFill>
                  <a:srgbClr val="000000"/>
                </a:solidFill>
              </a:rPr>
              <a:t>Berikut adalah beberapa cara Desain Grafis digunakan dalam pemrograman:</a:t>
            </a:r>
            <a:endParaRPr sz="2800" lang="in-ID">
              <a:solidFill>
                <a:srgbClr val="000000"/>
              </a:solidFill>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49" name=""/>
        <p:cNvGrpSpPr/>
        <p:nvPr/>
      </p:nvGrpSpPr>
      <p:grpSpPr>
        <a:xfrm>
          <a:off x="0" y="0"/>
          <a:ext cx="0" cy="0"/>
          <a:chOff x="0" y="0"/>
          <a:chExt cx="0" cy="0"/>
        </a:xfrm>
      </p:grpSpPr>
      <p:sp>
        <p:nvSpPr>
          <p:cNvPr id="1048600" name="文本框 15"/>
          <p:cNvSpPr txBox="1"/>
          <p:nvPr>
            <p:custDataLst>
              <p:tags r:id="rId1"/>
            </p:custDataLst>
          </p:nvPr>
        </p:nvSpPr>
        <p:spPr>
          <a:xfrm>
            <a:off x="3239728" y="1049093"/>
            <a:ext cx="7102461" cy="4309757"/>
          </a:xfrm>
          <a:prstGeom prst="rect"/>
          <a:noFill/>
        </p:spPr>
        <p:txBody>
          <a:bodyPr rtlCol="0" vert="horz" wrap="square">
            <a:normAutofit fontScale="56250" lnSpcReduction="20000"/>
          </a:bodyPr>
          <a:p>
            <a:pPr algn="l" indent="-685800" marL="685800">
              <a:lnSpc>
                <a:spcPct val="150000"/>
              </a:lnSpc>
              <a:buFont typeface="Arial"/>
              <a:buChar char="•"/>
            </a:pP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1. Tata Letak dan GUI: Desain Grafis digunakan untuk menciptakan antarmuka pengguna grafis (GUI) dalam aplikasi. Pengembang menggunakan alat desain atau bahasa pemrograman untuk membuat tata letak yang menarik dan</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 </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m</a:t>
            </a: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udah digunakan.</a:t>
            </a:r>
            <a:endPar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01" name="文本框 16"/>
          <p:cNvSpPr txBox="1"/>
          <p:nvPr>
            <p:custDataLst>
              <p:tags r:id="rId2"/>
            </p:custDataLst>
          </p:nvPr>
        </p:nvSpPr>
        <p:spPr>
          <a:xfrm>
            <a:off x="1382327" y="8037121"/>
            <a:ext cx="3260060" cy="398780"/>
          </a:xfrm>
          <a:prstGeom prst="rect"/>
          <a:noFill/>
        </p:spPr>
        <p:txBody>
          <a:bodyPr rtlCol="0" wrap="square">
            <a:normAutofit/>
          </a:bodyPr>
          <a:p>
            <a:pPr algn="dist"/>
            <a:r>
              <a:rPr altLang="zh-CN" b="1"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02" name="圆角矩形 7"/>
          <p:cNvSpPr/>
          <p:nvPr>
            <p:custDataLst>
              <p:tags r:id="rId3"/>
            </p:custDataLst>
          </p:nvPr>
        </p:nvSpPr>
        <p:spPr>
          <a:xfrm>
            <a:off x="717482" y="7948221"/>
            <a:ext cx="576580" cy="576580"/>
          </a:xfrm>
          <a:prstGeom prst="roundRect">
            <a:avLst>
              <a:gd name="adj" fmla="val 298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1</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03" name="文本框 22"/>
          <p:cNvSpPr txBox="1"/>
          <p:nvPr>
            <p:custDataLst>
              <p:tags r:id="rId4"/>
            </p:custDataLst>
          </p:nvPr>
        </p:nvSpPr>
        <p:spPr>
          <a:xfrm>
            <a:off x="6379141" y="8039026"/>
            <a:ext cx="3100165"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04" name="圆角矩形 9"/>
          <p:cNvSpPr/>
          <p:nvPr>
            <p:custDataLst>
              <p:tags r:id="rId5"/>
            </p:custDataLst>
          </p:nvPr>
        </p:nvSpPr>
        <p:spPr>
          <a:xfrm>
            <a:off x="5730807" y="7948221"/>
            <a:ext cx="576580" cy="576580"/>
          </a:xfrm>
          <a:prstGeom prst="roundRect">
            <a:avLst>
              <a:gd name="adj" fmla="val 298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2</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05" name="文本框 24"/>
          <p:cNvSpPr txBox="1"/>
          <p:nvPr>
            <p:custDataLst>
              <p:tags r:id="rId6"/>
            </p:custDataLst>
          </p:nvPr>
        </p:nvSpPr>
        <p:spPr>
          <a:xfrm>
            <a:off x="1382327" y="9082966"/>
            <a:ext cx="3260060"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06" name="圆角矩形 12"/>
          <p:cNvSpPr/>
          <p:nvPr>
            <p:custDataLst>
              <p:tags r:id="rId7"/>
            </p:custDataLst>
          </p:nvPr>
        </p:nvSpPr>
        <p:spPr>
          <a:xfrm>
            <a:off x="717482" y="8980096"/>
            <a:ext cx="576580" cy="576580"/>
          </a:xfrm>
          <a:prstGeom prst="roundRect">
            <a:avLst>
              <a:gd name="adj" fmla="val 298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3</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07" name="文本框 26"/>
          <p:cNvSpPr txBox="1"/>
          <p:nvPr>
            <p:custDataLst>
              <p:tags r:id="rId8"/>
            </p:custDataLst>
          </p:nvPr>
        </p:nvSpPr>
        <p:spPr>
          <a:xfrm>
            <a:off x="6400732" y="9084236"/>
            <a:ext cx="3078574"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08" name="圆角矩形 13"/>
          <p:cNvSpPr/>
          <p:nvPr>
            <p:custDataLst>
              <p:tags r:id="rId9"/>
            </p:custDataLst>
          </p:nvPr>
        </p:nvSpPr>
        <p:spPr>
          <a:xfrm>
            <a:off x="5730807" y="8980096"/>
            <a:ext cx="576580" cy="576580"/>
          </a:xfrm>
          <a:prstGeom prst="roundRect">
            <a:avLst>
              <a:gd name="adj" fmla="val 298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4</a:t>
            </a:r>
            <a:endParaRPr altLang="zh-CN" dirty="0" sz="2400" lang="en-US">
              <a:solidFill>
                <a:schemeClr val="bg1"/>
              </a:solidFill>
              <a:latin typeface="Arial" panose="020B0604020202020204" pitchFamily="34" charset="0"/>
              <a:ea typeface="Arial" panose="020B0604020202020204" pitchFamily="34" charset="0"/>
            </a:endParaRPr>
          </a:p>
        </p:txBody>
      </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50" name=""/>
        <p:cNvGrpSpPr/>
        <p:nvPr/>
      </p:nvGrpSpPr>
      <p:grpSpPr>
        <a:xfrm>
          <a:off x="0" y="0"/>
          <a:ext cx="0" cy="0"/>
          <a:chOff x="0" y="0"/>
          <a:chExt cx="0" cy="0"/>
        </a:xfrm>
      </p:grpSpPr>
      <p:sp>
        <p:nvSpPr>
          <p:cNvPr id="1048609" name="文本框 16"/>
          <p:cNvSpPr txBox="1"/>
          <p:nvPr>
            <p:custDataLst>
              <p:tags r:id="rId1"/>
            </p:custDataLst>
          </p:nvPr>
        </p:nvSpPr>
        <p:spPr>
          <a:xfrm>
            <a:off x="5720051" y="-3057410"/>
            <a:ext cx="3544493" cy="1167130"/>
          </a:xfrm>
          <a:prstGeom prst="rect"/>
          <a:noFill/>
        </p:spPr>
        <p:txBody>
          <a:bodyPr rtlCol="0" vert="horz" wrap="square">
            <a:normAutofit lnSpcReduction="10000"/>
          </a:bodyPr>
          <a:p>
            <a:pPr algn="dist">
              <a:lnSpc>
                <a:spcPct val="150000"/>
              </a:lnSpc>
            </a:pP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CONTENTS</a:t>
            </a:r>
            <a:endPar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10" name="文本框 18"/>
          <p:cNvSpPr txBox="1"/>
          <p:nvPr>
            <p:custDataLst>
              <p:tags r:id="rId2"/>
            </p:custDataLst>
          </p:nvPr>
        </p:nvSpPr>
        <p:spPr>
          <a:xfrm>
            <a:off x="2855527" y="8926708"/>
            <a:ext cx="3251515"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11" name="圆角矩形 7"/>
          <p:cNvSpPr/>
          <p:nvPr>
            <p:custDataLst>
              <p:tags r:id="rId3"/>
            </p:custDataLst>
          </p:nvPr>
        </p:nvSpPr>
        <p:spPr>
          <a:xfrm>
            <a:off x="2190683" y="8837808"/>
            <a:ext cx="576580" cy="576580"/>
          </a:xfrm>
          <a:prstGeom prst="roundRect">
            <a:avLst>
              <a:gd name="adj" fmla="val 298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1</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12" name="文本框 24"/>
          <p:cNvSpPr txBox="1"/>
          <p:nvPr>
            <p:custDataLst>
              <p:tags r:id="rId4"/>
            </p:custDataLst>
          </p:nvPr>
        </p:nvSpPr>
        <p:spPr>
          <a:xfrm>
            <a:off x="7852342" y="8928613"/>
            <a:ext cx="3117257"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13" name="圆角矩形 9"/>
          <p:cNvSpPr/>
          <p:nvPr>
            <p:custDataLst>
              <p:tags r:id="rId5"/>
            </p:custDataLst>
          </p:nvPr>
        </p:nvSpPr>
        <p:spPr>
          <a:xfrm>
            <a:off x="7204008" y="8837808"/>
            <a:ext cx="576580" cy="576580"/>
          </a:xfrm>
          <a:prstGeom prst="roundRect">
            <a:avLst>
              <a:gd name="adj" fmla="val 298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2</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14" name="文本框 26"/>
          <p:cNvSpPr txBox="1"/>
          <p:nvPr>
            <p:custDataLst>
              <p:tags r:id="rId6"/>
            </p:custDataLst>
          </p:nvPr>
        </p:nvSpPr>
        <p:spPr>
          <a:xfrm>
            <a:off x="2855527" y="9972553"/>
            <a:ext cx="3251515"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15" name="圆角矩形 12"/>
          <p:cNvSpPr/>
          <p:nvPr>
            <p:custDataLst>
              <p:tags r:id="rId7"/>
            </p:custDataLst>
          </p:nvPr>
        </p:nvSpPr>
        <p:spPr>
          <a:xfrm>
            <a:off x="2190683" y="9869683"/>
            <a:ext cx="576580" cy="576580"/>
          </a:xfrm>
          <a:prstGeom prst="roundRect">
            <a:avLst>
              <a:gd name="adj" fmla="val 298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3</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16" name="文本框 29"/>
          <p:cNvSpPr txBox="1"/>
          <p:nvPr>
            <p:custDataLst>
              <p:tags r:id="rId8"/>
            </p:custDataLst>
          </p:nvPr>
        </p:nvSpPr>
        <p:spPr>
          <a:xfrm>
            <a:off x="7873933" y="9973823"/>
            <a:ext cx="3095666"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17" name="圆角矩形 13"/>
          <p:cNvSpPr/>
          <p:nvPr>
            <p:custDataLst>
              <p:tags r:id="rId9"/>
            </p:custDataLst>
          </p:nvPr>
        </p:nvSpPr>
        <p:spPr>
          <a:xfrm>
            <a:off x="7204008" y="9869683"/>
            <a:ext cx="576580" cy="576580"/>
          </a:xfrm>
          <a:prstGeom prst="roundRect">
            <a:avLst>
              <a:gd name="adj" fmla="val 298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4</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18" name="文本框 31"/>
          <p:cNvSpPr txBox="1"/>
          <p:nvPr>
            <p:custDataLst>
              <p:tags r:id="rId10"/>
            </p:custDataLst>
          </p:nvPr>
        </p:nvSpPr>
        <p:spPr>
          <a:xfrm>
            <a:off x="2855528" y="11018398"/>
            <a:ext cx="3251514"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19" name="圆角矩形 12"/>
          <p:cNvSpPr/>
          <p:nvPr>
            <p:custDataLst>
              <p:tags r:id="rId11"/>
            </p:custDataLst>
          </p:nvPr>
        </p:nvSpPr>
        <p:spPr>
          <a:xfrm>
            <a:off x="2190683" y="10929498"/>
            <a:ext cx="576580" cy="576580"/>
          </a:xfrm>
          <a:prstGeom prst="roundRect">
            <a:avLst>
              <a:gd name="adj" fmla="val 298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5</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20" name=""/>
          <p:cNvSpPr txBox="1"/>
          <p:nvPr/>
        </p:nvSpPr>
        <p:spPr>
          <a:xfrm>
            <a:off x="1355869" y="2085018"/>
            <a:ext cx="8728365" cy="2186941"/>
          </a:xfrm>
          <a:prstGeom prst="rect"/>
        </p:spPr>
        <p:txBody>
          <a:bodyPr rtlCol="0" wrap="square">
            <a:spAutoFit/>
          </a:bodyPr>
          <a:p>
            <a:r>
              <a:rPr sz="2800" lang="in-ID">
                <a:solidFill>
                  <a:srgbClr val="000000"/>
                </a:solidFill>
              </a:rPr>
              <a:t>2. Elemen Grafis</a:t>
            </a:r>
            <a:r>
              <a:rPr sz="2800" lang="en-US">
                <a:solidFill>
                  <a:srgbClr val="000000"/>
                </a:solidFill>
              </a:rPr>
              <a:t>:</a:t>
            </a:r>
            <a:r>
              <a:rPr sz="2800" lang="in-ID">
                <a:solidFill>
                  <a:srgbClr val="000000"/>
                </a:solidFill>
              </a:rPr>
              <a:t> Pemrograman memungkinkan penggunaan elemen grafis seperti gambar, ikon, dan grafik vektor dalam aplikasi. Pengembang dapat mengontrol penempatan dan manipulasi elemen-elemen ini secara dinamis.</a:t>
            </a:r>
            <a:endParaRPr sz="2800" lang="in-ID">
              <a:solidFill>
                <a:srgbClr val="000000"/>
              </a:solidFill>
            </a:endParaRPr>
          </a:p>
        </p:txBody>
      </p:sp>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51" name=""/>
        <p:cNvGrpSpPr/>
        <p:nvPr/>
      </p:nvGrpSpPr>
      <p:grpSpPr>
        <a:xfrm>
          <a:off x="0" y="0"/>
          <a:ext cx="0" cy="0"/>
          <a:chOff x="0" y="0"/>
          <a:chExt cx="0" cy="0"/>
        </a:xfrm>
      </p:grpSpPr>
      <p:sp>
        <p:nvSpPr>
          <p:cNvPr id="1048621" name="文本框 5"/>
          <p:cNvSpPr txBox="1"/>
          <p:nvPr>
            <p:custDataLst>
              <p:tags r:id="rId1"/>
            </p:custDataLst>
          </p:nvPr>
        </p:nvSpPr>
        <p:spPr>
          <a:xfrm>
            <a:off x="2735753" y="7499762"/>
            <a:ext cx="3174602"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22" name="圆角矩形 7"/>
          <p:cNvSpPr/>
          <p:nvPr>
            <p:custDataLst>
              <p:tags r:id="rId2"/>
            </p:custDataLst>
          </p:nvPr>
        </p:nvSpPr>
        <p:spPr>
          <a:xfrm>
            <a:off x="2070908" y="7410862"/>
            <a:ext cx="576580" cy="576580"/>
          </a:xfrm>
          <a:prstGeom prst="roundRect">
            <a:avLst>
              <a:gd name="adj" fmla="val 298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1</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23" name="文本框 10"/>
          <p:cNvSpPr txBox="1"/>
          <p:nvPr>
            <p:custDataLst>
              <p:tags r:id="rId3"/>
            </p:custDataLst>
          </p:nvPr>
        </p:nvSpPr>
        <p:spPr>
          <a:xfrm>
            <a:off x="7732567" y="7501667"/>
            <a:ext cx="3211261"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24" name="圆角矩形 9"/>
          <p:cNvSpPr/>
          <p:nvPr>
            <p:custDataLst>
              <p:tags r:id="rId4"/>
            </p:custDataLst>
          </p:nvPr>
        </p:nvSpPr>
        <p:spPr>
          <a:xfrm>
            <a:off x="7084233" y="7410862"/>
            <a:ext cx="576580" cy="576580"/>
          </a:xfrm>
          <a:prstGeom prst="roundRect">
            <a:avLst>
              <a:gd name="adj" fmla="val 298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2</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25" name="文本框 17"/>
          <p:cNvSpPr txBox="1"/>
          <p:nvPr>
            <p:custDataLst>
              <p:tags r:id="rId5"/>
            </p:custDataLst>
          </p:nvPr>
        </p:nvSpPr>
        <p:spPr>
          <a:xfrm>
            <a:off x="2735753" y="8545607"/>
            <a:ext cx="3174602"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26" name="圆角矩形 12"/>
          <p:cNvSpPr/>
          <p:nvPr>
            <p:custDataLst>
              <p:tags r:id="rId6"/>
            </p:custDataLst>
          </p:nvPr>
        </p:nvSpPr>
        <p:spPr>
          <a:xfrm>
            <a:off x="2070908" y="8442737"/>
            <a:ext cx="576580" cy="576580"/>
          </a:xfrm>
          <a:prstGeom prst="roundRect">
            <a:avLst>
              <a:gd name="adj" fmla="val 298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3</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27" name="文本框 21"/>
          <p:cNvSpPr txBox="1"/>
          <p:nvPr>
            <p:custDataLst>
              <p:tags r:id="rId7"/>
            </p:custDataLst>
          </p:nvPr>
        </p:nvSpPr>
        <p:spPr>
          <a:xfrm>
            <a:off x="7754158" y="8546877"/>
            <a:ext cx="3189670"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28" name="圆角矩形 13"/>
          <p:cNvSpPr/>
          <p:nvPr>
            <p:custDataLst>
              <p:tags r:id="rId8"/>
            </p:custDataLst>
          </p:nvPr>
        </p:nvSpPr>
        <p:spPr>
          <a:xfrm>
            <a:off x="7084233" y="8442737"/>
            <a:ext cx="576580" cy="576580"/>
          </a:xfrm>
          <a:prstGeom prst="roundRect">
            <a:avLst>
              <a:gd name="adj" fmla="val 298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4</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29" name="文本框 23"/>
          <p:cNvSpPr txBox="1"/>
          <p:nvPr>
            <p:custDataLst>
              <p:tags r:id="rId9"/>
            </p:custDataLst>
          </p:nvPr>
        </p:nvSpPr>
        <p:spPr>
          <a:xfrm>
            <a:off x="2735753" y="9591452"/>
            <a:ext cx="3174602"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30" name="圆角矩形 12"/>
          <p:cNvSpPr/>
          <p:nvPr>
            <p:custDataLst>
              <p:tags r:id="rId10"/>
            </p:custDataLst>
          </p:nvPr>
        </p:nvSpPr>
        <p:spPr>
          <a:xfrm>
            <a:off x="2070908" y="9502552"/>
            <a:ext cx="576580" cy="576580"/>
          </a:xfrm>
          <a:prstGeom prst="roundRect">
            <a:avLst>
              <a:gd name="adj" fmla="val 298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5</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31" name="文本框 25"/>
          <p:cNvSpPr txBox="1"/>
          <p:nvPr>
            <p:custDataLst>
              <p:tags r:id="rId11"/>
            </p:custDataLst>
          </p:nvPr>
        </p:nvSpPr>
        <p:spPr>
          <a:xfrm>
            <a:off x="7754158" y="9592087"/>
            <a:ext cx="3189670" cy="398780"/>
          </a:xfrm>
          <a:prstGeom prst="rect"/>
          <a:noFill/>
        </p:spPr>
        <p:txBody>
          <a:bodyPr rtlCol="0" wrap="square">
            <a:normAutofit/>
          </a:bodyPr>
          <a:p>
            <a:pPr algn="dist"/>
            <a:r>
              <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dirty="0" sz="2000" lang="en-US" spc="-3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32" name="圆角矩形 13"/>
          <p:cNvSpPr/>
          <p:nvPr>
            <p:custDataLst>
              <p:tags r:id="rId12"/>
            </p:custDataLst>
          </p:nvPr>
        </p:nvSpPr>
        <p:spPr>
          <a:xfrm>
            <a:off x="7084233" y="9502552"/>
            <a:ext cx="576580" cy="576580"/>
          </a:xfrm>
          <a:prstGeom prst="roundRect">
            <a:avLst>
              <a:gd name="adj" fmla="val 298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r>
              <a:rPr altLang="zh-CN" dirty="0" sz="2400" lang="en-US">
                <a:solidFill>
                  <a:schemeClr val="bg1"/>
                </a:solidFill>
                <a:latin typeface="Arial" panose="020B0604020202020204" pitchFamily="34" charset="0"/>
                <a:ea typeface="Arial" panose="020B0604020202020204" pitchFamily="34" charset="0"/>
              </a:rPr>
              <a:t>6</a:t>
            </a:r>
            <a:endParaRPr altLang="zh-CN" dirty="0" sz="2400" lang="en-US">
              <a:solidFill>
                <a:schemeClr val="bg1"/>
              </a:solidFill>
              <a:latin typeface="Arial" panose="020B0604020202020204" pitchFamily="34" charset="0"/>
              <a:ea typeface="Arial" panose="020B0604020202020204" pitchFamily="34" charset="0"/>
            </a:endParaRPr>
          </a:p>
        </p:txBody>
      </p:sp>
      <p:sp>
        <p:nvSpPr>
          <p:cNvPr id="1048633" name="文本框 22"/>
          <p:cNvSpPr txBox="1"/>
          <p:nvPr>
            <p:custDataLst>
              <p:tags r:id="rId13"/>
            </p:custDataLst>
          </p:nvPr>
        </p:nvSpPr>
        <p:spPr>
          <a:xfrm>
            <a:off x="5489181" y="-2872252"/>
            <a:ext cx="3766684" cy="1167130"/>
          </a:xfrm>
          <a:prstGeom prst="rect"/>
          <a:noFill/>
        </p:spPr>
        <p:txBody>
          <a:bodyPr rtlCol="0" vert="horz" wrap="square">
            <a:normAutofit lnSpcReduction="10000"/>
          </a:bodyPr>
          <a:p>
            <a:pPr algn="dist">
              <a:lnSpc>
                <a:spcPct val="150000"/>
              </a:lnSpc>
            </a:pPr>
            <a:r>
              <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CONTENTS</a:t>
            </a:r>
            <a:endParaRPr altLang="zh-CN" b="1" dirty="0" sz="4800" lang="en-US"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34" name=""/>
          <p:cNvSpPr txBox="1"/>
          <p:nvPr/>
        </p:nvSpPr>
        <p:spPr>
          <a:xfrm>
            <a:off x="2359198" y="1227586"/>
            <a:ext cx="7836621" cy="2186940"/>
          </a:xfrm>
          <a:prstGeom prst="rect"/>
        </p:spPr>
        <p:txBody>
          <a:bodyPr rtlCol="0" wrap="square">
            <a:spAutoFit/>
          </a:bodyPr>
          <a:p>
            <a:r>
              <a:rPr sz="2800" lang="in-ID">
                <a:solidFill>
                  <a:srgbClr val="000000"/>
                </a:solidFill>
              </a:rPr>
              <a:t>3. Animasi: Desain Grafis dalam pemrograman memungkinkan penciptaan efek animasi dalam aplikasi. Pengembang dapat menggunakan kode untuk menggerakkan elemen, mengubah ukuran, atau memberikan efek transisi.</a:t>
            </a:r>
            <a:endParaRPr sz="2800" lang="in-ID">
              <a:solidFill>
                <a:srgbClr val="000000"/>
              </a:solidFill>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0" name="圆角矩形 7"/>
          <p:cNvSpPr/>
          <p:nvPr>
            <p:custDataLst>
              <p:tags r:id="rId1"/>
            </p:custDataLst>
          </p:nvPr>
        </p:nvSpPr>
        <p:spPr>
          <a:xfrm>
            <a:off x="1425648" y="8543720"/>
            <a:ext cx="1568450" cy="1523365"/>
          </a:xfrm>
          <a:prstGeom prst="roundRect">
            <a:avLst>
              <a:gd name="adj" fmla="val 29845"/>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a:bodyPr>
          <a:p>
            <a:pPr algn="ctr"/>
            <a:r>
              <a:rPr altLang="zh-CN" dirty="0" sz="6600" lang="en-US">
                <a:solidFill>
                  <a:schemeClr val="tx1">
                    <a:lumMod val="85000"/>
                    <a:lumOff val="15000"/>
                  </a:schemeClr>
                </a:solidFill>
                <a:latin typeface="Arial" panose="020B0604020202020204" pitchFamily="34" charset="0"/>
                <a:ea typeface="Arial" panose="020B0604020202020204" pitchFamily="34" charset="0"/>
              </a:rPr>
              <a:t>01</a:t>
            </a:r>
            <a:endParaRPr altLang="zh-CN" dirty="0" sz="6600" lang="en-US">
              <a:solidFill>
                <a:schemeClr val="tx1">
                  <a:lumMod val="85000"/>
                  <a:lumOff val="15000"/>
                </a:schemeClr>
              </a:solidFill>
              <a:latin typeface="Arial" panose="020B0604020202020204" pitchFamily="34" charset="0"/>
              <a:ea typeface="Arial" panose="020B0604020202020204" pitchFamily="34" charset="0"/>
            </a:endParaRPr>
          </a:p>
        </p:txBody>
      </p:sp>
      <p:sp>
        <p:nvSpPr>
          <p:cNvPr id="1048641" name="标题 1"/>
          <p:cNvSpPr>
            <a:spLocks noGrp="1"/>
          </p:cNvSpPr>
          <p:nvPr>
            <p:ph type="title"/>
            <p:custDataLst>
              <p:tags r:id="rId2"/>
            </p:custDataLst>
          </p:nvPr>
        </p:nvSpPr>
        <p:spPr>
          <a:xfrm>
            <a:off x="3853281" y="8925672"/>
            <a:ext cx="5298440" cy="759460"/>
          </a:xfrm>
        </p:spPr>
        <p:txBody>
          <a:bodyPr>
            <a:normAutofit fontScale="90000"/>
          </a:bodyPr>
          <a:p>
            <a:r>
              <a:rPr altLang="zh-CN" lang="en-US" smtClean="0"/>
              <a:t>Click here to add to the title</a:t>
            </a:r>
            <a:endParaRPr altLang="zh-CN" lang="en-US" smtClean="0"/>
          </a:p>
        </p:txBody>
      </p:sp>
      <p:sp>
        <p:nvSpPr>
          <p:cNvPr id="1048642" name="文本占位符 2"/>
          <p:cNvSpPr>
            <a:spLocks noGrp="1"/>
          </p:cNvSpPr>
          <p:nvPr>
            <p:ph type="body" idx="1"/>
            <p:custDataLst>
              <p:tags r:id="rId3"/>
            </p:custDataLst>
          </p:nvPr>
        </p:nvSpPr>
        <p:spPr>
          <a:xfrm>
            <a:off x="4961591" y="8543720"/>
            <a:ext cx="5298440" cy="1343025"/>
          </a:xfrm>
        </p:spPr>
        <p:txBody>
          <a:bodyPr/>
          <a:p>
            <a:r>
              <a:rPr altLang="zh-CN" lang="en-US" smtClean="0"/>
              <a:t>Click here to add the text, and please try to explain the point of view as succinctly as possible.</a:t>
            </a:r>
            <a:endParaRPr altLang="zh-CN" lang="en-US" smtClean="0"/>
          </a:p>
        </p:txBody>
      </p:sp>
      <p:sp>
        <p:nvSpPr>
          <p:cNvPr id="1048643" name=""/>
          <p:cNvSpPr txBox="1"/>
          <p:nvPr/>
        </p:nvSpPr>
        <p:spPr>
          <a:xfrm>
            <a:off x="1819382" y="822960"/>
            <a:ext cx="8936181" cy="2606040"/>
          </a:xfrm>
          <a:prstGeom prst="rect"/>
        </p:spPr>
        <p:txBody>
          <a:bodyPr rtlCol="0" wrap="square">
            <a:spAutoFit/>
          </a:bodyPr>
          <a:p>
            <a:r>
              <a:rPr sz="2800" lang="in-ID">
                <a:solidFill>
                  <a:srgbClr val="000000"/>
                </a:solidFill>
              </a:rPr>
              <a:t>.
4. Efek Visual Pemrograman dapat digunakan untuk memberikan efek visual seperti bayangan, gradasi warna, efek transparansi, dan efek lainnya untuk meningkatkan tampilan aplikasi.</a:t>
            </a:r>
            <a:endParaRPr sz="2800" lang="in-ID">
              <a:solidFill>
                <a:srgbClr val="000000"/>
              </a:solidFill>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7" name="Title 6"/>
          <p:cNvSpPr txBox="1"/>
          <p:nvPr>
            <p:custDataLst>
              <p:tags r:id="rId1"/>
            </p:custDataLst>
          </p:nvPr>
        </p:nvSpPr>
        <p:spPr>
          <a:xfrm>
            <a:off x="609300" y="9837713"/>
            <a:ext cx="10973399" cy="1043940"/>
          </a:xfrm>
          <a:prstGeom prst="rect"/>
          <a:noFill/>
          <a:ln w="3175">
            <a:noFill/>
            <a:prstDash val="dash"/>
          </a:ln>
        </p:spPr>
        <p:txBody>
          <a:bodyPr anchor="t" anchorCtr="0" bIns="46800" lIns="90000" rIns="90000" tIns="46800" wrap="square">
            <a:normAutofit/>
          </a:bodyPr>
          <a:lstStyle>
            <a:lvl1pPr algn="l" defTabSz="913765" eaLnBrk="1" hangingPunct="1" latinLnBrk="0" rtl="0">
              <a:lnSpc>
                <a:spcPct val="90000"/>
              </a:lnSpc>
              <a:spcBef>
                <a:spcPct val="0"/>
              </a:spcBef>
              <a:buNone/>
              <a:defRPr baseline="0" b="0" cap="none" dirty="0" sz="2745" kern="1200" lang="en-US" spc="-49" smtClean="0">
                <a:ln w="3175">
                  <a:noFill/>
                </a:ln>
                <a:solidFill>
                  <a:sysClr lastClr="000000" val="windowText"/>
                </a:solidFill>
                <a:effectLst/>
                <a:latin typeface="+mj-lt"/>
                <a:ea typeface="+mn-ea"/>
                <a:cs typeface="Segoe UI" panose="020B0502040204020203" pitchFamily="34" charset="0"/>
              </a:defRPr>
            </a:lvl1pPr>
          </a:lstStyle>
          <a:p>
            <a:pPr algn="just">
              <a:lnSpc>
                <a:spcPct val="130000"/>
              </a:lnSpc>
              <a:spcAft>
                <a:spcPts val="800"/>
              </a:spcAft>
            </a:pPr>
            <a:r>
              <a:rPr altLang="zh-CN" sz="1800" lang="en-US" spc="5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the text, the text is the extraction of your thought, please try to explain your point of view as succinctly as possible.</a:t>
            </a:r>
            <a:endParaRPr altLang="zh-CN" sz="1800" lang="en-US" spc="5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648" name="Title 6"/>
          <p:cNvSpPr txBox="1"/>
          <p:nvPr>
            <p:custDataLst>
              <p:tags r:id="rId2"/>
            </p:custDataLst>
          </p:nvPr>
        </p:nvSpPr>
        <p:spPr>
          <a:xfrm>
            <a:off x="971467" y="8508935"/>
            <a:ext cx="10973399" cy="565146"/>
          </a:xfrm>
          <a:prstGeom prst="rect"/>
          <a:noFill/>
          <a:ln w="3175">
            <a:noFill/>
            <a:prstDash val="dash"/>
          </a:ln>
        </p:spPr>
        <p:txBody>
          <a:bodyPr anchor="t" anchorCtr="0" bIns="46800" lIns="90000" rIns="90000" tIns="46800" wrap="square">
            <a:normAutofit lnSpcReduction="10000"/>
          </a:bodyPr>
          <a:lstStyle>
            <a:lvl1pPr algn="l" defTabSz="913765" eaLnBrk="1" hangingPunct="1" latinLnBrk="0" rtl="0">
              <a:lnSpc>
                <a:spcPct val="90000"/>
              </a:lnSpc>
              <a:spcBef>
                <a:spcPct val="0"/>
              </a:spcBef>
              <a:buNone/>
              <a:defRPr baseline="0" b="0" cap="none" dirty="0" sz="2745" kern="1200" lang="en-US" spc="-49" smtClean="0">
                <a:ln w="3175">
                  <a:noFill/>
                </a:ln>
                <a:solidFill>
                  <a:sysClr lastClr="000000" val="windowText"/>
                </a:solidFill>
                <a:effectLst/>
                <a:latin typeface="+mj-lt"/>
                <a:ea typeface="+mn-ea"/>
                <a:cs typeface="Segoe UI" panose="020B0502040204020203" pitchFamily="34" charset="0"/>
              </a:defRPr>
            </a:lvl1pPr>
          </a:lstStyle>
          <a:p>
            <a:pPr>
              <a:lnSpc>
                <a:spcPct val="100000"/>
              </a:lnSpc>
              <a:spcAft>
                <a:spcPts val="800"/>
              </a:spcAft>
            </a:pPr>
            <a:r>
              <a:rPr altLang="zh-CN" b="1" sz="3200" lang="en-US" spc="30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to the title</a:t>
            </a:r>
            <a:endParaRPr altLang="zh-CN" b="1" sz="3200" lang="en-US" spc="30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pic>
        <p:nvPicPr>
          <p:cNvPr id="2097160" name="图片 2" descr="F:\高清图\简单背景-小清新\pexels-photo-2123430.jpegpexels-photo-2123430"/>
          <p:cNvPicPr>
            <a:picLocks/>
          </p:cNvPicPr>
          <p:nvPr>
            <p:custDataLst>
              <p:tags r:id="rId3"/>
            </p:custDataLst>
          </p:nvPr>
        </p:nvPicPr>
        <p:blipFill>
          <a:blip xmlns:r="http://schemas.openxmlformats.org/officeDocument/2006/relationships" r:embed="rId4"/>
          <a:srcRect r="-220"/>
          <a:stretch>
            <a:fillRect/>
          </a:stretch>
        </p:blipFill>
        <p:spPr>
          <a:xfrm>
            <a:off x="0" y="8791508"/>
            <a:ext cx="10969200" cy="3643200"/>
          </a:xfrm>
          <a:prstGeom prst="rect"/>
        </p:spPr>
      </p:pic>
      <p:sp>
        <p:nvSpPr>
          <p:cNvPr id="1048649" name=""/>
          <p:cNvSpPr txBox="1"/>
          <p:nvPr/>
        </p:nvSpPr>
        <p:spPr>
          <a:xfrm>
            <a:off x="971467" y="1924998"/>
            <a:ext cx="9628909" cy="1767841"/>
          </a:xfrm>
          <a:prstGeom prst="rect"/>
        </p:spPr>
        <p:txBody>
          <a:bodyPr rtlCol="0" wrap="square">
            <a:spAutoFit/>
          </a:bodyPr>
          <a:p>
            <a:r>
              <a:rPr sz="2800" lang="in-ID">
                <a:solidFill>
                  <a:srgbClr val="000000"/>
                </a:solidFill>
              </a:rPr>
              <a:t>5. Grafik 3D</a:t>
            </a:r>
            <a:r>
              <a:rPr sz="2800" lang="en-US">
                <a:solidFill>
                  <a:srgbClr val="000000"/>
                </a:solidFill>
              </a:rPr>
              <a:t> </a:t>
            </a:r>
            <a:r>
              <a:rPr sz="2800" lang="in-ID">
                <a:solidFill>
                  <a:srgbClr val="000000"/>
                </a:solidFill>
              </a:rPr>
              <a:t>Dalam pemrograman permainan atau aplikasi berbasis 3D, Desain Grafis digunakan untuk menciptakan model 3D, tekstur, dan efek visual lainnya.
.</a:t>
            </a:r>
            <a:endParaRPr sz="2800" lang="in-ID">
              <a:solidFill>
                <a:srgbClr val="000000"/>
              </a:solidFill>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FAF5"/>
        </a:solidFill>
        <a:effectLst/>
      </p:bgPr>
    </p:bg>
    <p:spTree>
      <p:nvGrpSpPr>
        <p:cNvPr id="59" name=""/>
        <p:cNvGrpSpPr/>
        <p:nvPr/>
      </p:nvGrpSpPr>
      <p:grpSpPr>
        <a:xfrm>
          <a:off x="0" y="0"/>
          <a:ext cx="0" cy="0"/>
          <a:chOff x="0" y="0"/>
          <a:chExt cx="0" cy="0"/>
        </a:xfrm>
      </p:grpSpPr>
      <p:sp>
        <p:nvSpPr>
          <p:cNvPr id="1048656" name="标题 2"/>
          <p:cNvSpPr>
            <a:spLocks noGrp="1"/>
          </p:cNvSpPr>
          <p:nvPr>
            <p:ph type="title"/>
            <p:custDataLst>
              <p:tags r:id="rId1"/>
            </p:custDataLst>
          </p:nvPr>
        </p:nvSpPr>
        <p:spPr>
          <a:xfrm>
            <a:off x="2565600" y="-6335941"/>
            <a:ext cx="9626400" cy="4538080"/>
          </a:xfrm>
        </p:spPr>
        <p:txBody>
          <a:bodyPr>
            <a:normAutofit/>
          </a:bodyPr>
          <a:p>
            <a:r>
              <a:rPr altLang="zh-CN" lang="en-US" smtClean="0">
                <a:solidFill>
                  <a:schemeClr val="tx1">
                    <a:lumMod val="85000"/>
                    <a:lumOff val="15000"/>
                  </a:schemeClr>
                </a:solidFill>
              </a:rPr>
              <a:t>Click here to add to the title</a:t>
            </a:r>
            <a:endParaRPr altLang="zh-CN" lang="en-US" smtClean="0">
              <a:solidFill>
                <a:schemeClr val="tx1">
                  <a:lumMod val="85000"/>
                  <a:lumOff val="15000"/>
                </a:schemeClr>
              </a:solidFill>
            </a:endParaRPr>
          </a:p>
        </p:txBody>
      </p:sp>
      <p:sp>
        <p:nvSpPr>
          <p:cNvPr id="1048657" name="内容占位符 3"/>
          <p:cNvSpPr>
            <a:spLocks noGrp="1"/>
          </p:cNvSpPr>
          <p:nvPr>
            <p:ph sz="quarter" idx="13"/>
            <p:custDataLst>
              <p:tags r:id="rId2"/>
            </p:custDataLst>
          </p:nvPr>
        </p:nvSpPr>
        <p:spPr>
          <a:xfrm>
            <a:off x="299189" y="9064438"/>
            <a:ext cx="9626600" cy="3445200"/>
          </a:xfrm>
        </p:spPr>
        <p:txBody>
          <a:bodyPr>
            <a:normAutofit lnSpcReduction="10000"/>
          </a:bodyPr>
          <a:p>
            <a:r>
              <a:rPr altLang="zh-CN" dirty="0" lang="en-US" smtClean="0"/>
              <a:t>: 6. **Grafik Data**: Pemrograman dapat digunakan untuk menciptakan grafik dan visualisasi data yang menarik dan informatif dalam aplikasi analisis data atau </a:t>
            </a:r>
            <a:r>
              <a:rPr altLang="zh-CN" dirty="0" lang="en-US" smtClean="0"/>
              <a:t>p</a:t>
            </a:r>
            <a:r>
              <a:rPr altLang="zh-CN" dirty="0" lang="en-US" smtClean="0"/>
              <a:t>e</a:t>
            </a:r>
            <a:r>
              <a:rPr altLang="zh-CN" dirty="0" lang="en-US" smtClean="0"/>
              <a:t>l</a:t>
            </a:r>
            <a:r>
              <a:rPr altLang="zh-CN" dirty="0" lang="en-US" smtClean="0"/>
              <a:t>a</a:t>
            </a:r>
            <a:r>
              <a:rPr altLang="zh-CN" dirty="0" lang="en-US" smtClean="0"/>
              <a:t>p</a:t>
            </a:r>
            <a:r>
              <a:rPr altLang="zh-CN" dirty="0" lang="en-US" smtClean="0"/>
              <a:t>o</a:t>
            </a:r>
            <a:r>
              <a:rPr altLang="zh-CN" dirty="0" lang="en-US" smtClean="0"/>
              <a:t>r</a:t>
            </a:r>
            <a:r>
              <a:rPr altLang="zh-CN" dirty="0" lang="en-US" smtClean="0"/>
              <a:t>a</a:t>
            </a:r>
            <a:r>
              <a:rPr altLang="zh-CN" dirty="0" lang="en-US" smtClean="0"/>
              <a:t>n</a:t>
            </a:r>
            <a:endParaRPr altLang="zh-CN" dirty="0" lang="en-US" smtClean="0"/>
          </a:p>
          <a:p>
            <a:r>
              <a:rPr altLang="zh-CN" dirty="0" lang="en-US" smtClean="0"/>
              <a:t>7. **Responsive Design**: Pemrograman dapat digunakan untuk mengimplementasikan desain responsif, di mana antarmuka pengguna menyesuaikan diri dengan ukuran dan orientasi layar yang berbeda.</a:t>
            </a:r>
            <a:endParaRPr altLang="zh-CN" dirty="0" lang="en-US" smtClean="0"/>
          </a:p>
        </p:txBody>
      </p:sp>
      <p:sp>
        <p:nvSpPr>
          <p:cNvPr id="1048658" name=""/>
          <p:cNvSpPr txBox="1"/>
          <p:nvPr/>
        </p:nvSpPr>
        <p:spPr>
          <a:xfrm rot="21600000">
            <a:off x="2147362" y="-13513827"/>
            <a:ext cx="9199327" cy="10568940"/>
          </a:xfrm>
          <a:prstGeom prst="rect"/>
        </p:spPr>
        <p:txBody>
          <a:bodyPr rtlCol="0" wrap="square">
            <a:spAutoFit/>
          </a:bodyPr>
          <a:p>
            <a:r>
              <a:rPr sz="2800" lang="in-ID">
                <a:solidFill>
                  <a:srgbClr val="000000"/>
                </a:solidFill>
              </a:rPr>
              <a:t>Unsur-Unsur Desain Grafis
Terdapat 9 macam unsur desain grafis, di antaranya titik, garis, bidang, ilustrasi, tipografi, warna, gelap terang, tekstur, dan ruang. Di artikel ini, kita akan bahas 6 unsurnya aja, ya. Nah, kalo kamu mau tau penjelasan lebih lengkapnya, bisa cekicek di aplikasi ruangbelajar!
unsur unsur desain grafis
1. Titik
Titik adalah suatu bentuk kecil yang nggak mempunyai dimensi. Umumnya, titik berbentuk bundaran sederhana, mampat, nggak bersudut, dan tanpa arah. Titik cenderung ditampilkan dalam bentuk kelompok, dengan variasi jumlah, susunan, dan kepadatan tertentu.
Titik dapat membentuk wujud jika didukung dengan gerak, sinar, dan warna. Titik yang digerakkan bisa memberi kesan adanya garis, tampilnya sinar dalam titik memberikan kesan adanya pancaran, dan tampilnya titik-titik berwarna yang ditempatkan saling berdekatan memberi kesan seolah-olah ada warna lain, atau memberi kesan adanya warna baru.</a:t>
            </a:r>
            <a:endParaRPr sz="2800" lang="in-ID">
              <a:solidFill>
                <a:srgbClr val="000000"/>
              </a:solidFill>
            </a:endParaRPr>
          </a:p>
        </p:txBody>
      </p:sp>
      <p:sp>
        <p:nvSpPr>
          <p:cNvPr id="1048659" name=""/>
          <p:cNvSpPr txBox="1"/>
          <p:nvPr/>
        </p:nvSpPr>
        <p:spPr>
          <a:xfrm>
            <a:off x="0" y="8271287"/>
            <a:ext cx="9395107" cy="5958839"/>
          </a:xfrm>
          <a:prstGeom prst="rect"/>
        </p:spPr>
        <p:txBody>
          <a:bodyPr rtlCol="0" wrap="square">
            <a:spAutoFit/>
          </a:bodyPr>
          <a:p>
            <a:r>
              <a:rPr sz="2800" lang="in-ID">
                <a:solidFill>
                  <a:srgbClr val="000000"/>
                </a:solidFill>
              </a:rPr>
              <a:t>Titik
Titik adalah suatu bentuk kecil yang nggak mempunyai dimensi. Umumnya, titik berbentuk bundaran sederhana, mampat, nggak bersudut, dan tanpa arah. Titik cenderung ditampilkan dalam bentuk kelompok, dengan variasi jumlah, susunan, dan kepadatan tertentu.
Titik dapat membentuk wujud jika didukung dengan gerak, sinar, dan warna. Titik yang digerakkan bisa memberi kesan adanya garis, tampilnya sinar dalam titik memberikan kesan adanya pancaran, dan tampilnya titik-titik berwarna yang ditempatkan saling berdekatan memberi kesan seolah-olah ada warna lain, atau memberi kesan adanya warna baru</a:t>
            </a:r>
            <a:endParaRPr sz="2800" lang="in-ID">
              <a:solidFill>
                <a:srgbClr val="000000"/>
              </a:solidFill>
            </a:endParaRPr>
          </a:p>
        </p:txBody>
      </p:sp>
      <p:sp>
        <p:nvSpPr>
          <p:cNvPr id="1048660" name=""/>
          <p:cNvSpPr txBox="1"/>
          <p:nvPr/>
        </p:nvSpPr>
        <p:spPr>
          <a:xfrm>
            <a:off x="0" y="7807618"/>
            <a:ext cx="10560840" cy="5958840"/>
          </a:xfrm>
          <a:prstGeom prst="rect"/>
        </p:spPr>
        <p:txBody>
          <a:bodyPr rtlCol="0" wrap="square">
            <a:spAutoFit/>
          </a:bodyPr>
          <a:p>
            <a:r>
              <a:rPr sz="2800" lang="en-US">
                <a:solidFill>
                  <a:srgbClr val="000000"/>
                </a:solidFill>
              </a:rPr>
              <a:t>U</a:t>
            </a:r>
            <a:r>
              <a:rPr sz="2800" lang="en-US">
                <a:solidFill>
                  <a:srgbClr val="000000"/>
                </a:solidFill>
              </a:rPr>
              <a:t>N</a:t>
            </a:r>
            <a:r>
              <a:rPr sz="2800" lang="en-US">
                <a:solidFill>
                  <a:srgbClr val="000000"/>
                </a:solidFill>
              </a:rPr>
              <a:t>S</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S</a:t>
            </a:r>
            <a:r>
              <a:rPr sz="2800" lang="en-US">
                <a:solidFill>
                  <a:srgbClr val="000000"/>
                </a:solidFill>
              </a:rPr>
              <a:t>A</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F</a:t>
            </a:r>
            <a:r>
              <a:rPr sz="2800" lang="en-US">
                <a:solidFill>
                  <a:srgbClr val="000000"/>
                </a:solidFill>
              </a:rPr>
              <a:t>I</a:t>
            </a:r>
            <a:r>
              <a:rPr sz="2800" lang="en-US">
                <a:solidFill>
                  <a:srgbClr val="000000"/>
                </a:solidFill>
              </a:rPr>
              <a:t>S</a:t>
            </a:r>
            <a:r>
              <a:rPr sz="2800" lang="en-US">
                <a:solidFill>
                  <a:srgbClr val="000000"/>
                </a:solidFill>
              </a:rPr>
              <a:t> </a:t>
            </a:r>
            <a:endParaRPr sz="2800" lang="in-ID">
              <a:solidFill>
                <a:srgbClr val="000000"/>
              </a:solidFill>
            </a:endParaRPr>
          </a:p>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T</a:t>
            </a:r>
            <a:r>
              <a:rPr sz="2800" lang="en-US">
                <a:solidFill>
                  <a:srgbClr val="000000"/>
                </a:solidFill>
              </a:rPr>
              <a:t>i</a:t>
            </a:r>
            <a:r>
              <a:rPr sz="2800" lang="en-US">
                <a:solidFill>
                  <a:srgbClr val="000000"/>
                </a:solidFill>
              </a:rPr>
              <a:t>t</a:t>
            </a:r>
            <a:r>
              <a:rPr sz="2800" lang="en-US">
                <a:solidFill>
                  <a:srgbClr val="000000"/>
                </a:solidFill>
              </a:rPr>
              <a:t>i</a:t>
            </a:r>
            <a:r>
              <a:rPr sz="2800" lang="en-US">
                <a:solidFill>
                  <a:srgbClr val="000000"/>
                </a:solidFill>
              </a:rPr>
              <a:t>k</a:t>
            </a:r>
            <a:r>
              <a:rPr sz="2800" lang="in-ID">
                <a:solidFill>
                  <a:srgbClr val="000000"/>
                </a:solidFill>
              </a:rPr>
              <a:t>
Titik adalah suatu bentuk kecil yang nggak mempunyai dimensi. Umumnya, titik berbentuk bundaran sederhana, mampat, nggak bersudut, dan tanpa arah. Titik cenderung ditampilkan dalam bentuk kelompok, dengan variasi jumlah, susunan, dan kepadatan tertentu.
Titik dapat membentuk wujud jika didukung dengan gerak, sinar, dan warna. Titik yang digerakkan bisa memberi kesan adanya garis, tampilnya sinar dalam titik memberikan kesan adanya pancaran, dan tampilnya titik-titik berwarna yang ditempatkan saling berdekatan memberi kesan seolah-olah ada warna lain, atau memberi kesan adanya warna baru</a:t>
            </a:r>
            <a:endParaRPr sz="2800" lang="in-ID">
              <a:solidFill>
                <a:srgbClr val="000000"/>
              </a:solidFill>
            </a:endParaRPr>
          </a:p>
        </p:txBody>
      </p:sp>
      <p:sp>
        <p:nvSpPr>
          <p:cNvPr id="1048661" name=""/>
          <p:cNvSpPr txBox="1"/>
          <p:nvPr/>
        </p:nvSpPr>
        <p:spPr>
          <a:xfrm>
            <a:off x="961227" y="1150629"/>
            <a:ext cx="8638386" cy="3025140"/>
          </a:xfrm>
          <a:prstGeom prst="rect"/>
        </p:spPr>
        <p:txBody>
          <a:bodyPr rtlCol="0" wrap="square">
            <a:spAutoFit/>
          </a:bodyPr>
          <a:p>
            <a:r>
              <a:rPr sz="2800" lang="in-ID">
                <a:solidFill>
                  <a:srgbClr val="000000"/>
                </a:solidFill>
              </a:rPr>
              <a:t>.
7. **Responsive Design**: Pemrograman dapat digunakan untuk mengimplementasikan desain responsif, di mana antarmuka pengguna menyesuaikan diri dengan ukuran dan orientasi layar yang berbeda.</a:t>
            </a:r>
            <a:endParaRPr sz="2800" lang="in-ID">
              <a:solidFill>
                <a:srgbClr val="000000"/>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588"/>
</p:tagLst>
</file>

<file path=ppt/tags/tag14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588"/>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TEMPLATE_THUMBS_INDEX" val="1、3、7、15"/>
  <p:tag name="KSO_WM_TEMPLATE_SUBCATEGORY" val="0"/>
  <p:tag name="KSO_WM_TAG_VERSION" val="1.0"/>
  <p:tag name="KSO_WM_BEAUTIFY_FLAG" val="#wm#"/>
  <p:tag name="KSO_WM_TEMPLATE_CATEGORY" val="custom"/>
  <p:tag name="KSO_WM_TEMPLATE_INDEX" val="20202588"/>
  <p:tag name="KSO_WM_TEMPLATE_MASTER_TYPE" val="1"/>
  <p:tag name="KSO_WM_TEMPLATE_COLOR_TYPE" val="1"/>
  <p:tag name="KSO_WM_TEMPLATE_MASTER_THUMB_INDEX" val="18"/>
  <p:tag name="KSO_WM_UNIT_SHOW_EDIT_AREA_INDICATION" val="0"/>
</p:tagLst>
</file>

<file path=ppt/tags/tag146.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588_1*a*1"/>
  <p:tag name="KSO_WM_TEMPLATE_CATEGORY" val="custom"/>
  <p:tag name="KSO_WM_TEMPLATE_INDEX" val="20202588"/>
  <p:tag name="KSO_WM_UNIT_LAYERLEVEL" val="1"/>
  <p:tag name="KSO_WM_TAG_VERSION" val="1.0"/>
  <p:tag name="KSO_WM_BEAUTIFY_FLAG" val="#wm#"/>
  <p:tag name="KSO_WM_UNIT_PRESET_TEXT" val="FRESH _x000B_WORK SUMMARY"/>
</p:tagLst>
</file>

<file path=ppt/tags/tag147.xml><?xml version="1.0" encoding="utf-8"?>
<p:tagLst xmlns:p="http://schemas.openxmlformats.org/presentationml/2006/main">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UNIT_TYPE" val="b"/>
  <p:tag name="KSO_WM_UNIT_INDEX" val="1"/>
  <p:tag name="KSO_WM_UNIT_ID" val="custom20202588_1*b*1"/>
  <p:tag name="KSO_WM_TEMPLATE_CATEGORY" val="custom"/>
  <p:tag name="KSO_WM_TEMPLATE_INDEX" val="20202588"/>
  <p:tag name="KSO_WM_UNIT_LAYERLEVEL" val="1"/>
  <p:tag name="KSO_WM_TAG_VERSION" val="1.0"/>
  <p:tag name="KSO_WM_BEAUTIFY_FLAG" val="#wm#"/>
  <p:tag name="KSO_WM_UNIT_PRESET_TEXT" val="Click here to add to the title"/>
</p:tagLst>
</file>

<file path=ppt/tags/tag148.xml><?xml version="1.0" encoding="utf-8"?>
<p:tagLst xmlns:p="http://schemas.openxmlformats.org/presentationml/2006/main">
  <p:tag name="KSO_WM_TEMPLATE_THUMBS_INDEX" val="1、3、7、15"/>
  <p:tag name="KSO_WM_SLIDE_ID" val="custom2020258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588"/>
  <p:tag name="KSO_WM_SLIDE_LAYOUT" val="a_b"/>
  <p:tag name="KSO_WM_SLIDE_LAYOUT_CNT" val="1_1"/>
  <p:tag name="KSO_WM_TEMPLATE_MASTER_TYPE" val="1"/>
  <p:tag name="KSO_WM_TEMPLATE_COLOR_TYPE" val="1"/>
  <p:tag name="KSO_WM_TEMPLATE_MASTER_THUMB_INDEX" val="12"/>
</p:tagLst>
</file>

<file path=ppt/tags/tag149.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2*a*1"/>
  <p:tag name="KSO_WM_TEMPLATE_CATEGORY" val="custom"/>
  <p:tag name="KSO_WM_TEMPLATE_INDEX" val="20202588"/>
  <p:tag name="KSO_WM_UNIT_LAYERLEVEL" val="1"/>
  <p:tag name="KSO_WM_TAG_VERSION" val="1.0"/>
  <p:tag name="KSO_WM_BEAUTIFY_FLAG" val="#wm#"/>
  <p:tag name="KSO_WM_UNIT_PRESET_TEXT" val="CONTENTS"/>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2588"/>
  <p:tag name="KSO_WM_SLIDE_ID" val="custom20202588_2"/>
  <p:tag name="KSO_WM_TEMPLATE_SUBCATEGORY" val="0"/>
  <p:tag name="KSO_WM_TEMPLATE_MASTER_TYPE" val="1"/>
  <p:tag name="KSO_WM_TEMPLATE_COLOR_TYPE" val="1"/>
  <p:tag name="KSO_WM_SLIDE_ITEM_CNT" val="2"/>
  <p:tag name="KSO_WM_SLIDE_INDEX" val="2"/>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51.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3*a*1"/>
  <p:tag name="KSO_WM_TEMPLATE_CATEGORY" val="custom"/>
  <p:tag name="KSO_WM_TEMPLATE_INDEX" val="20202588"/>
  <p:tag name="KSO_WM_UNIT_LAYERLEVEL" val="1"/>
  <p:tag name="KSO_WM_TAG_VERSION" val="1.0"/>
  <p:tag name="KSO_WM_BEAUTIFY_FLAG" val="#wm#"/>
  <p:tag name="KSO_WM_UNIT_PRESET_TEXT" val="CONTENTS"/>
</p:tagLst>
</file>

<file path=ppt/tags/tag152.xml><?xml version="1.0" encoding="utf-8"?>
<p:tagLst xmlns:p="http://schemas.openxmlformats.org/presentationml/2006/main">
  <p:tag name="KSO_WM_BEAUTIFY_FLAG" val="#wm#"/>
  <p:tag name="KSO_WM_TEMPLATE_CATEGORY" val="custom"/>
  <p:tag name="KSO_WM_TEMPLATE_INDEX" val="20202588"/>
  <p:tag name="KSO_WM_SLIDE_ID" val="custom20202588_3"/>
  <p:tag name="KSO_WM_TEMPLATE_SUBCATEGORY" val="0"/>
  <p:tag name="KSO_WM_TEMPLATE_MASTER_TYPE" val="1"/>
  <p:tag name="KSO_WM_TEMPLATE_COLOR_TYPE" val="1"/>
  <p:tag name="KSO_WM_SLIDE_ITEM_CNT" val="3"/>
  <p:tag name="KSO_WM_SLIDE_INDEX" val="3"/>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53.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4*a*1"/>
  <p:tag name="KSO_WM_TEMPLATE_CATEGORY" val="custom"/>
  <p:tag name="KSO_WM_TEMPLATE_INDEX" val="20202588"/>
  <p:tag name="KSO_WM_UNIT_LAYERLEVEL" val="1"/>
  <p:tag name="KSO_WM_TAG_VERSION" val="1.0"/>
  <p:tag name="KSO_WM_BEAUTIFY_FLAG" val="#wm#"/>
  <p:tag name="KSO_WM_UNIT_PRESET_TEXT" val="CONTENTS"/>
</p:tagLst>
</file>

<file path=ppt/tags/tag154.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588_4*l_h_a*1_1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88_4*l_h_i*1_1_1"/>
  <p:tag name="KSO_WM_TEMPLATE_CATEGORY" val="custom"/>
  <p:tag name="KSO_WM_TEMPLATE_INDEX" val="20202588"/>
  <p:tag name="KSO_WM_UNIT_LAYERLEVEL" val="1_1_1"/>
  <p:tag name="KSO_WM_TAG_VERSION" val="1.0"/>
  <p:tag name="KSO_WM_BEAUTIFY_FLAG" val="#wm#"/>
</p:tagLst>
</file>

<file path=ppt/tags/tag15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588_4*l_h_a*1_2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88_4*l_h_i*1_2_1"/>
  <p:tag name="KSO_WM_TEMPLATE_CATEGORY" val="custom"/>
  <p:tag name="KSO_WM_TEMPLATE_INDEX" val="20202588"/>
  <p:tag name="KSO_WM_UNIT_LAYERLEVEL" val="1_1_1"/>
  <p:tag name="KSO_WM_TAG_VERSION" val="1.0"/>
  <p:tag name="KSO_WM_BEAUTIFY_FLAG" val="#wm#"/>
</p:tagLst>
</file>

<file path=ppt/tags/tag15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588_4*l_h_a*1_3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88_4*l_h_i*1_3_1"/>
  <p:tag name="KSO_WM_TEMPLATE_CATEGORY" val="custom"/>
  <p:tag name="KSO_WM_TEMPLATE_INDEX" val="20202588"/>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588_4*l_h_a*1_4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88_4*l_h_i*1_4_1"/>
  <p:tag name="KSO_WM_TEMPLATE_CATEGORY" val="custom"/>
  <p:tag name="KSO_WM_TEMPLATE_INDEX" val="20202588"/>
  <p:tag name="KSO_WM_UNIT_LAYERLEVEL" val="1_1_1"/>
  <p:tag name="KSO_WM_TAG_VERSION" val="1.0"/>
  <p:tag name="KSO_WM_BEAUTIFY_FLAG" val="#wm#"/>
</p:tagLst>
</file>

<file path=ppt/tags/tag162.xml><?xml version="1.0" encoding="utf-8"?>
<p:tagLst xmlns:p="http://schemas.openxmlformats.org/presentationml/2006/main">
  <p:tag name="KSO_WM_BEAUTIFY_FLAG" val="#wm#"/>
  <p:tag name="KSO_WM_TEMPLATE_CATEGORY" val="custom"/>
  <p:tag name="KSO_WM_TEMPLATE_INDEX" val="20202588"/>
  <p:tag name="KSO_WM_SLIDE_ID" val="custom20202588_4"/>
  <p:tag name="KSO_WM_TEMPLATE_SUBCATEGORY" val="0"/>
  <p:tag name="KSO_WM_TEMPLATE_MASTER_TYPE" val="1"/>
  <p:tag name="KSO_WM_TEMPLATE_COLOR_TYPE" val="1"/>
  <p:tag name="KSO_WM_SLIDE_ITEM_CNT" val="4"/>
  <p:tag name="KSO_WM_SLIDE_INDEX" val="4"/>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63.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64.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588_5*l_h_a*1_1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88_5*l_h_i*1_1_1"/>
  <p:tag name="KSO_WM_TEMPLATE_CATEGORY" val="custom"/>
  <p:tag name="KSO_WM_TEMPLATE_INDEX" val="20202588"/>
  <p:tag name="KSO_WM_UNIT_LAYERLEVEL" val="1_1_1"/>
  <p:tag name="KSO_WM_TAG_VERSION" val="1.0"/>
  <p:tag name="KSO_WM_BEAUTIFY_FLAG" val="#wm#"/>
</p:tagLst>
</file>

<file path=ppt/tags/tag16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588_5*l_h_a*1_2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88_5*l_h_i*1_2_1"/>
  <p:tag name="KSO_WM_TEMPLATE_CATEGORY" val="custom"/>
  <p:tag name="KSO_WM_TEMPLATE_INDEX" val="20202588"/>
  <p:tag name="KSO_WM_UNIT_LAYERLEVEL" val="1_1_1"/>
  <p:tag name="KSO_WM_TAG_VERSION" val="1.0"/>
  <p:tag name="KSO_WM_BEAUTIFY_FLAG" val="#wm#"/>
</p:tagLst>
</file>

<file path=ppt/tags/tag16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588_5*l_h_a*1_3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88_5*l_h_i*1_3_1"/>
  <p:tag name="KSO_WM_TEMPLATE_CATEGORY" val="custom"/>
  <p:tag name="KSO_WM_TEMPLATE_INDEX" val="20202588"/>
  <p:tag name="KSO_WM_UNIT_LAYERLEVEL" val="1_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588_5*l_h_a*1_4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88_5*l_h_i*1_4_1"/>
  <p:tag name="KSO_WM_TEMPLATE_CATEGORY" val="custom"/>
  <p:tag name="KSO_WM_TEMPLATE_INDEX" val="20202588"/>
  <p:tag name="KSO_WM_UNIT_LAYERLEVEL" val="1_1_1"/>
  <p:tag name="KSO_WM_TAG_VERSION" val="1.0"/>
  <p:tag name="KSO_WM_BEAUTIFY_FLAG" val="#wm#"/>
</p:tagLst>
</file>

<file path=ppt/tags/tag17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588_5*l_h_a*1_5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588_5*l_h_i*1_5_1"/>
  <p:tag name="KSO_WM_TEMPLATE_CATEGORY" val="custom"/>
  <p:tag name="KSO_WM_TEMPLATE_INDEX" val="20202588"/>
  <p:tag name="KSO_WM_UNIT_LAYERLEVEL" val="1_1_1"/>
  <p:tag name="KSO_WM_TAG_VERSION" val="1.0"/>
  <p:tag name="KSO_WM_BEAUTIFY_FLAG" val="#wm#"/>
</p:tagLst>
</file>

<file path=ppt/tags/tag174.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7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588_6*l_h_a*1_1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88_6*l_h_i*1_1_1"/>
  <p:tag name="KSO_WM_TEMPLATE_CATEGORY" val="custom"/>
  <p:tag name="KSO_WM_TEMPLATE_INDEX" val="20202588"/>
  <p:tag name="KSO_WM_UNIT_LAYERLEVEL" val="1_1_1"/>
  <p:tag name="KSO_WM_TAG_VERSION" val="1.0"/>
  <p:tag name="KSO_WM_BEAUTIFY_FLAG" val="#wm#"/>
</p:tagLst>
</file>

<file path=ppt/tags/tag17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588_6*l_h_a*1_2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88_6*l_h_i*1_2_1"/>
  <p:tag name="KSO_WM_TEMPLATE_CATEGORY" val="custom"/>
  <p:tag name="KSO_WM_TEMPLATE_INDEX" val="20202588"/>
  <p:tag name="KSO_WM_UNIT_LAYERLEVEL" val="1_1_1"/>
  <p:tag name="KSO_WM_TAG_VERSION" val="1.0"/>
  <p:tag name="KSO_WM_BEAUTIFY_FLAG" val="#wm#"/>
</p:tagLst>
</file>

<file path=ppt/tags/tag17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588_6*l_h_a*1_3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88_6*l_h_i*1_3_1"/>
  <p:tag name="KSO_WM_TEMPLATE_CATEGORY" val="custom"/>
  <p:tag name="KSO_WM_TEMPLATE_INDEX" val="20202588"/>
  <p:tag name="KSO_WM_UNIT_LAYERLEVEL" val="1_1_1"/>
  <p:tag name="KSO_WM_TAG_VERSION" val="1.0"/>
  <p:tag name="KSO_WM_BEAUTIFY_FLAG" val="#wm#"/>
</p:tagLst>
</file>

<file path=ppt/tags/tag181.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588_6*l_h_a*1_4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88_6*l_h_i*1_4_1"/>
  <p:tag name="KSO_WM_TEMPLATE_CATEGORY" val="custom"/>
  <p:tag name="KSO_WM_TEMPLATE_INDEX" val="20202588"/>
  <p:tag name="KSO_WM_UNIT_LAYERLEVEL" val="1_1_1"/>
  <p:tag name="KSO_WM_TAG_VERSION" val="1.0"/>
  <p:tag name="KSO_WM_BEAUTIFY_FLAG" val="#wm#"/>
</p:tagLst>
</file>

<file path=ppt/tags/tag183.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588_6*l_h_a*1_5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588_6*l_h_i*1_5_1"/>
  <p:tag name="KSO_WM_TEMPLATE_CATEGORY" val="custom"/>
  <p:tag name="KSO_WM_TEMPLATE_INDEX" val="20202588"/>
  <p:tag name="KSO_WM_UNIT_LAYERLEVEL" val="1_1_1"/>
  <p:tag name="KSO_WM_TAG_VERSION" val="1.0"/>
  <p:tag name="KSO_WM_BEAUTIFY_FLAG" val="#wm#"/>
</p:tagLst>
</file>

<file path=ppt/tags/tag18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custom20202588_6*l_h_a*1_6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2588_6*l_h_i*1_6_1"/>
  <p:tag name="KSO_WM_TEMPLATE_CATEGORY" val="custom"/>
  <p:tag name="KSO_WM_TEMPLATE_INDEX" val="20202588"/>
  <p:tag name="KSO_WM_UNIT_LAYERLEVEL" val="1_1_1"/>
  <p:tag name="KSO_WM_TAG_VERSION" val="1.0"/>
  <p:tag name="KSO_WM_BEAUTIFY_FLAG" val="#wm#"/>
</p:tagLst>
</file>

<file path=ppt/tags/tag187.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6*a*1"/>
  <p:tag name="KSO_WM_TEMPLATE_CATEGORY" val="custom"/>
  <p:tag name="KSO_WM_TEMPLATE_INDEX" val="20202588"/>
  <p:tag name="KSO_WM_UNIT_LAYERLEVEL" val="1"/>
  <p:tag name="KSO_WM_TAG_VERSION" val="1.0"/>
  <p:tag name="KSO_WM_BEAUTIFY_FLAG" val="#wm#"/>
  <p:tag name="KSO_WM_UNIT_PRESET_TEXT" val="CONTENTS"/>
</p:tagLst>
</file>

<file path=ppt/tags/tag188.xml><?xml version="1.0" encoding="utf-8"?>
<p:tagLst xmlns:p="http://schemas.openxmlformats.org/presentationml/2006/main">
  <p:tag name="KSO_WM_BEAUTIFY_FLAG" val="#wm#"/>
  <p:tag name="KSO_WM_TEMPLATE_CATEGORY" val="custom"/>
  <p:tag name="KSO_WM_TEMPLATE_INDEX" val="20202588"/>
  <p:tag name="KSO_WM_SLIDE_ID" val="custom20202588_6"/>
  <p:tag name="KSO_WM_TEMPLATE_SUBCATEGORY" val="0"/>
  <p:tag name="KSO_WM_TEMPLATE_MASTER_TYPE" val="1"/>
  <p:tag name="KSO_WM_TEMPLATE_COLOR_TYPE" val="1"/>
  <p:tag name="KSO_WM_SLIDE_ITEM_CNT" val="6"/>
  <p:tag name="KSO_WM_SLIDE_INDEX" val="6"/>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7*e*1"/>
  <p:tag name="KSO_WM_TEMPLATE_CATEGORY" val="custom"/>
  <p:tag name="KSO_WM_TEMPLATE_INDEX" val="20202588"/>
  <p:tag name="KSO_WM_UNIT_LAYERLEVEL" val="1"/>
  <p:tag name="KSO_WM_TAG_VERSION" val="1.0"/>
  <p:tag name="KSO_WM_BEAUTIFY_FLAG" val="#wm#"/>
  <p:tag name="KSO_WM_UNIT_ISCONTENTSTITLE" val="0"/>
  <p:tag name="KSO_WM_UNIT_PRESET_TEXT" val="01"/>
  <p:tag name="KSO_WM_UNIT_NOCLEAR" val="0"/>
  <p:tag name="KSO_WM_UNIT_VALUE" val="1"/>
  <p:tag name="KSO_WM_UNIT_TYPE" val="e"/>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7*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7*b*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66"/>
  <p:tag name="KSO_WM_UNIT_TYPE" val="b"/>
  <p:tag name="KSO_WM_UNIT_INDEX" val="1"/>
  <p:tag name="KSO_WM_UNIT_PRESET_TEXT" val="Click here to add the text, and please try to explain the point of view as succinctly as possible."/>
</p:tagLst>
</file>

<file path=ppt/tags/tag192.xml><?xml version="1.0" encoding="utf-8"?>
<p:tagLst xmlns:p="http://schemas.openxmlformats.org/presentationml/2006/main">
  <p:tag name="KSO_WM_BEAUTIFY_FLAG" val="#wm#"/>
  <p:tag name="KSO_WM_TEMPLATE_CATEGORY" val="custom"/>
  <p:tag name="KSO_WM_TEMPLATE_INDEX" val="20202588"/>
  <p:tag name="KSO_WM_SLIDE_ID" val="custom2020258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193.xml><?xml version="1.0" encoding="utf-8"?>
<p:tagLst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588_8*f*1"/>
  <p:tag name="KSO_WM_TEMPLATE_CATEGORY" val="custom"/>
  <p:tag name="KSO_WM_TEMPLATE_INDEX" val="20202588"/>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94.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88_8*a*1"/>
  <p:tag name="KSO_WM_TEMPLATE_CATEGORY" val="custom"/>
  <p:tag name="KSO_WM_TEMPLATE_INDEX" val="20202588"/>
  <p:tag name="KSO_WM_UNIT_LAYERLEVEL" val="1"/>
  <p:tag name="KSO_WM_TAG_VERSION" val="1.0"/>
  <p:tag name="KSO_WM_BEAUTIFY_FLAG" val="#wm#"/>
  <p:tag name="KSO_WM_UNIT_PRESET_TEXT" val="Click here to add to the title"/>
</p:tagLst>
</file>

<file path=ppt/tags/tag195.xml><?xml version="1.0" encoding="utf-8"?>
<p:tagLst xmlns:p="http://schemas.openxmlformats.org/presentationml/2006/main">
  <p:tag name="KSO_WM_UNIT_VALUE" val="1011*3045"/>
  <p:tag name="KSO_WM_UNIT_HIGHLIGHT" val="0"/>
  <p:tag name="KSO_WM_UNIT_COMPATIBLE" val="0"/>
  <p:tag name="KSO_WM_UNIT_DIAGRAM_ISNUMVISUAL" val="0"/>
  <p:tag name="KSO_WM_UNIT_DIAGRAM_ISREFERUNIT" val="0"/>
  <p:tag name="KSO_WM_UNIT_TYPE" val="d"/>
  <p:tag name="KSO_WM_UNIT_INDEX" val="1"/>
  <p:tag name="KSO_WM_UNIT_ID" val="custom20202588_8*d*1"/>
  <p:tag name="KSO_WM_TEMPLATE_CATEGORY" val="custom"/>
  <p:tag name="KSO_WM_TEMPLATE_INDEX" val="20202588"/>
  <p:tag name="KSO_WM_UNIT_LAYERLEVEL" val="1"/>
  <p:tag name="KSO_WM_TAG_VERSION" val="1.0"/>
  <p:tag name="KSO_WM_BEAUTIFY_FLAG" val="#wm#"/>
  <p:tag name="KSO_WM_UNIT_SUPPORT_UNIT_TYPE" val="[&quot;all&quot;]"/>
</p:tagLst>
</file>

<file path=ppt/tags/tag196.xml><?xml version="1.0" encoding="utf-8"?>
<p:tagLst xmlns:p="http://schemas.openxmlformats.org/presentationml/2006/main">
  <p:tag name="KSO_WM_SLIDE_ID" val="custom20202588_8"/>
  <p:tag name="KSO_WM_TEMPLATE_SUBCATEGORY" val="0"/>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202588"/>
  <p:tag name="KSO_WM_SLIDE_LAYOUT" val="a_d_f"/>
  <p:tag name="KSO_WM_SLIDE_LAYOUT_CNT" val="1_1_1"/>
  <p:tag name="KSO_WM_TEMPLATE_MASTER_TYPE" val="1"/>
  <p:tag name="KSO_WM_TEMPLATE_COLOR_TYPE"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9*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9*f*1"/>
  <p:tag name="KSO_WM_TEMPLATE_CATEGORY" val="custom"/>
  <p:tag name="KSO_WM_TEMPLATE_INDEX" val="20202588"/>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199.xml><?xml version="1.0" encoding="utf-8"?>
<p:tagLst xmlns:p="http://schemas.openxmlformats.org/presentationml/2006/main">
  <p:tag name="KSO_WM_SLIDE_ID" val="custom20202588_9"/>
  <p:tag name="KSO_WM_TEMPLATE_SUBCATEGORY" val="0"/>
  <p:tag name="KSO_WM_SLIDE_ITEM_CNT" val="0"/>
  <p:tag name="KSO_WM_SLIDE_INDEX" val="9"/>
  <p:tag name="KSO_WM_TAG_VERSION" val="1.0"/>
  <p:tag name="KSO_WM_BEAUTIFY_FLAG" val="#wm#"/>
  <p:tag name="KSO_WM_TEMPLATE_CATEGORY" val="custom"/>
  <p:tag name="KSO_WM_TEMPLATE_INDEX" val="20202588"/>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0*a*1"/>
  <p:tag name="KSO_WM_TEMPLATE_CATEGORY" val="custom"/>
  <p:tag name="KSO_WM_TEMPLATE_INDEX" val="20202588"/>
  <p:tag name="KSO_WM_UNIT_LAYERLEVEL" val="1"/>
  <p:tag name="KSO_WM_TAG_VERSION" val="1.0"/>
  <p:tag name="KSO_WM_BEAUTIFY_FLAG" val="#wm#"/>
  <p:tag name="KSO_WM_UNIT_ISCONTENTSTITLE" val="0"/>
  <p:tag name="KSO_WM_UNIT_PRESET_TEXT" val="Enter title"/>
  <p:tag name="KSO_WM_UNIT_NOCLEAR" val="0"/>
  <p:tag name="KSO_WM_UNIT_VALUE" val="10"/>
  <p:tag name="KSO_WM_UNIT_TYPE" val="a"/>
  <p:tag name="KSO_WM_UNIT_INDEX"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0*f*1"/>
  <p:tag name="KSO_WM_TEMPLATE_CATEGORY" val="custom"/>
  <p:tag name="KSO_WM_TEMPLATE_INDEX" val="20202588"/>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202.xml><?xml version="1.0" encoding="utf-8"?>
<p:tagLst xmlns:p="http://schemas.openxmlformats.org/presentationml/2006/main">
  <p:tag name="KSO_WM_UNIT_VALUE" val="1398*1778"/>
  <p:tag name="KSO_WM_UNIT_HIGHLIGHT" val="0"/>
  <p:tag name="KSO_WM_UNIT_COMPATIBLE" val="0"/>
  <p:tag name="KSO_WM_UNIT_DIAGRAM_ISNUMVISUAL" val="0"/>
  <p:tag name="KSO_WM_UNIT_DIAGRAM_ISREFERUNIT" val="0"/>
  <p:tag name="KSO_WM_UNIT_TYPE" val="d"/>
  <p:tag name="KSO_WM_UNIT_INDEX" val="1"/>
  <p:tag name="KSO_WM_UNIT_ID" val="custom20202588_10*d*1"/>
  <p:tag name="KSO_WM_TEMPLATE_CATEGORY" val="custom"/>
  <p:tag name="KSO_WM_TEMPLATE_INDEX" val="20202588"/>
  <p:tag name="KSO_WM_UNIT_SUPPORT_UNIT_TYPE" val="[&quot;all&quot;]"/>
  <p:tag name="KSO_WM_UNIT_LAYERLEVEL" val="1"/>
  <p:tag name="KSO_WM_TAG_VERSION" val="1.0"/>
  <p:tag name="KSO_WM_BEAUTIFY_FLAG" val="#wm#"/>
</p:tagLst>
</file>

<file path=ppt/tags/tag203.xml><?xml version="1.0" encoding="utf-8"?>
<p:tagLst xmlns:p="http://schemas.openxmlformats.org/presentationml/2006/main">
  <p:tag name="KSO_WM_SLIDE_ID" val="custom20202588_10"/>
  <p:tag name="KSO_WM_TEMPLATE_SUBCATEGORY" val="0"/>
  <p:tag name="KSO_WM_SLIDE_ITEM_CNT" val="0"/>
  <p:tag name="KSO_WM_SLIDE_INDEX" val="10"/>
  <p:tag name="KSO_WM_TAG_VERSION" val="1.0"/>
  <p:tag name="KSO_WM_BEAUTIFY_FLAG" val="#wm#"/>
  <p:tag name="KSO_WM_TEMPLATE_CATEGORY" val="custom"/>
  <p:tag name="KSO_WM_TEMPLATE_INDEX" val="20202588"/>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1*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30"/>
  <p:tag name="KSO_WM_UNIT_TYPE" val="a"/>
  <p:tag name="KSO_WM_UNIT_INDEX" val="1"/>
  <p:tag name="KSO_WM_UNIT_PRESET_TEXT" val="Click here to add to the title"/>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1*f*1"/>
  <p:tag name="KSO_WM_TEMPLATE_CATEGORY" val="custom"/>
  <p:tag name="KSO_WM_TEMPLATE_INDEX" val="20202588"/>
  <p:tag name="KSO_WM_UNIT_LAYERLEVEL" val="1"/>
  <p:tag name="KSO_WM_TAG_VERSION" val="1.0"/>
  <p:tag name="KSO_WM_BEAUTIFY_FLAG" val="#wm#"/>
  <p:tag name="KSO_WM_UNIT_NOCLEAR" val="0"/>
  <p:tag name="KSO_WM_UNIT_VALUE" val="106"/>
  <p:tag name="KSO_WM_UNIT_TYPE" val="f"/>
  <p:tag name="KSO_WM_UNIT_INDEX" val="1"/>
  <p:tag name="KSO_WM_UNIT_PRESET_TEXT" val="Click here to add the text, the text is the extraction of your thought, please try to explain your point of view as succinctly as possible."/>
</p:tagLst>
</file>

<file path=ppt/tags/tag206.xml><?xml version="1.0" encoding="utf-8"?>
<p:tagLst xmlns:p="http://schemas.openxmlformats.org/presentationml/2006/main">
  <p:tag name="KSO_WM_UNIT_VALUE" val="951*3043"/>
  <p:tag name="KSO_WM_UNIT_HIGHLIGHT" val="0"/>
  <p:tag name="KSO_WM_UNIT_COMPATIBLE" val="0"/>
  <p:tag name="KSO_WM_UNIT_DIAGRAM_ISNUMVISUAL" val="0"/>
  <p:tag name="KSO_WM_UNIT_DIAGRAM_ISREFERUNIT" val="0"/>
  <p:tag name="KSO_WM_UNIT_TYPE" val="d"/>
  <p:tag name="KSO_WM_UNIT_INDEX" val="1"/>
  <p:tag name="KSO_WM_UNIT_ID" val="custom20202588_11*d*1"/>
  <p:tag name="KSO_WM_TEMPLATE_CATEGORY" val="custom"/>
  <p:tag name="KSO_WM_TEMPLATE_INDEX" val="20202588"/>
  <p:tag name="KSO_WM_UNIT_SUPPORT_UNIT_TYPE" val="[&quot;all&quot;]"/>
  <p:tag name="KSO_WM_UNIT_LAYERLEVEL" val="1"/>
  <p:tag name="KSO_WM_TAG_VERSION" val="1.0"/>
  <p:tag name="KSO_WM_BEAUTIFY_FLAG" val="#wm#"/>
</p:tagLst>
</file>

<file path=ppt/tags/tag207.xml><?xml version="1.0" encoding="utf-8"?>
<p:tagLst xmlns:p="http://schemas.openxmlformats.org/presentationml/2006/main">
  <p:tag name="KSO_WM_SLIDE_ID" val="custom20202588_11"/>
  <p:tag name="KSO_WM_TEMPLATE_SUBCATEGORY" val="0"/>
  <p:tag name="KSO_WM_SLIDE_ITEM_CNT" val="0"/>
  <p:tag name="KSO_WM_SLIDE_INDEX" val="11"/>
  <p:tag name="KSO_WM_TAG_VERSION" val="1.0"/>
  <p:tag name="KSO_WM_BEAUTIFY_FLAG" val="#wm#"/>
  <p:tag name="KSO_WM_TEMPLATE_CATEGORY" val="custom"/>
  <p:tag name="KSO_WM_TEMPLATE_INDEX" val="20202588"/>
  <p:tag name="KSO_WM_SLIDE_TYPE" val="text"/>
  <p:tag name="KSO_WM_SLIDE_SUBTYPE" val="picTxt"/>
  <p:tag name="KSO_WM_SLIDE_SIZE" val="864*429"/>
  <p:tag name="KSO_WM_SLIDE_POSITION" val="48*61"/>
  <p:tag name="KSO_WM_SLIDE_LAYOUT" val="a_d_f"/>
  <p:tag name="KSO_WM_SLIDE_LAYOUT_CNT" val="1_1_1"/>
  <p:tag name="KSO_WM_TEMPLATE_MASTER_TYPE" val="1"/>
  <p:tag name="KSO_WM_TEMPLATE_COLOR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2*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30"/>
  <p:tag name="KSO_WM_UNIT_TYPE" val="a"/>
  <p:tag name="KSO_WM_UNIT_INDEX" val="1"/>
  <p:tag name="KSO_WM_UNIT_PRESET_TEXT" val="Click here to add to the title"/>
</p:tagLst>
</file>

<file path=ppt/tags/tag209.xml><?xml version="1.0" encoding="utf-8"?>
<p:tagLst xmlns:p="http://schemas.openxmlformats.org/presentationml/2006/main">
  <p:tag name="KSO_WM_UNIT_VALUE" val="888*3051"/>
  <p:tag name="KSO_WM_UNIT_HIGHLIGHT" val="0"/>
  <p:tag name="KSO_WM_UNIT_COMPATIBLE" val="0"/>
  <p:tag name="KSO_WM_UNIT_DIAGRAM_ISNUMVISUAL" val="0"/>
  <p:tag name="KSO_WM_UNIT_DIAGRAM_ISREFERUNIT" val="0"/>
  <p:tag name="KSO_WM_UNIT_TYPE" val="d"/>
  <p:tag name="KSO_WM_UNIT_INDEX" val="1"/>
  <p:tag name="KSO_WM_UNIT_ID" val="custom20202588_12*d*1"/>
  <p:tag name="KSO_WM_TEMPLATE_CATEGORY" val="custom"/>
  <p:tag name="KSO_WM_TEMPLATE_INDEX" val="20202588"/>
  <p:tag name="KSO_WM_UNIT_SUPPORT_UNIT_TYPE" val="[&quot;all&quot;]"/>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2*f*1"/>
  <p:tag name="KSO_WM_TEMPLATE_CATEGORY" val="custom"/>
  <p:tag name="KSO_WM_TEMPLATE_INDEX" val="20202588"/>
  <p:tag name="KSO_WM_UNIT_LAYERLEVEL" val="1"/>
  <p:tag name="KSO_WM_TAG_VERSION" val="1.0"/>
  <p:tag name="KSO_WM_BEAUTIFY_FLAG" val="#wm#"/>
  <p:tag name="KSO_WM_UNIT_NOCLEAR" val="0"/>
  <p:tag name="KSO_WM_UNIT_VALUE" val="159"/>
  <p:tag name="KSO_WM_UNIT_TYPE" val="f"/>
  <p:tag name="KSO_WM_UNIT_INDEX" val="1"/>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211.xml><?xml version="1.0" encoding="utf-8"?>
<p:tagLst xmlns:p="http://schemas.openxmlformats.org/presentationml/2006/main">
  <p:tag name="KSO_WM_SLIDE_ID" val="custom20202588_12"/>
  <p:tag name="KSO_WM_TEMPLATE_SUBCATEGORY" val="0"/>
  <p:tag name="KSO_WM_SLIDE_ITEM_CNT" val="0"/>
  <p:tag name="KSO_WM_SLIDE_INDEX" val="12"/>
  <p:tag name="KSO_WM_TAG_VERSION" val="1.0"/>
  <p:tag name="KSO_WM_BEAUTIFY_FLAG" val="#wm#"/>
  <p:tag name="KSO_WM_TEMPLATE_CATEGORY" val="custom"/>
  <p:tag name="KSO_WM_TEMPLATE_INDEX" val="20202588"/>
  <p:tag name="KSO_WM_SLIDE_LAYOUT" val="a_d_f"/>
  <p:tag name="KSO_WM_SLIDE_LAYOUT_CNT" val="1_1_1"/>
  <p:tag name="KSO_WM_SLIDE_TYPE" val="text"/>
  <p:tag name="KSO_WM_SLIDE_SUBTYPE" val="picTxt"/>
  <p:tag name="KSO_WM_SLIDE_SIZE" val="866*434"/>
  <p:tag name="KSO_WM_SLIDE_POSITION" val="46*52"/>
  <p:tag name="KSO_WM_TEMPLATE_MASTER_TYPE" val="1"/>
  <p:tag name="KSO_WM_TEMPLATE_COLOR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3*f*1"/>
  <p:tag name="KSO_WM_TEMPLATE_CATEGORY" val="custom"/>
  <p:tag name="KSO_WM_TEMPLATE_INDEX" val="20202588"/>
  <p:tag name="KSO_WM_UNIT_LAYERLEVEL" val="1"/>
  <p:tag name="KSO_WM_TAG_VERSION" val="1.0"/>
  <p:tag name="KSO_WM_BEAUTIFY_FLAG" val="#wm#"/>
  <p:tag name="KSO_WM_UNIT_NOCLEAR" val="0"/>
  <p:tag name="KSO_WM_UNIT_VALUE" val="50"/>
  <p:tag name="KSO_WM_UNIT_TYPE" val="f"/>
  <p:tag name="KSO_WM_UNIT_INDEX" val="1"/>
  <p:tag name="KSO_WM_UNIT_PRESET_TEXT" val="Click here to add the text, the text is the extraction of your thought, please try to explain your point of view as succinctly as possible."/>
</p:tagLst>
</file>

<file path=ppt/tags/tag213.xml><?xml version="1.0" encoding="utf-8"?>
<p:tagLst xmlns:p="http://schemas.openxmlformats.org/presentationml/2006/main">
  <p:tag name="KSO_WM_UNIT_VALUE" val="802*1482"/>
  <p:tag name="KSO_WM_UNIT_HIGHLIGHT" val="0"/>
  <p:tag name="KSO_WM_UNIT_COMPATIBLE" val="0"/>
  <p:tag name="KSO_WM_UNIT_DIAGRAM_ISNUMVISUAL" val="0"/>
  <p:tag name="KSO_WM_UNIT_DIAGRAM_ISREFERUNIT" val="0"/>
  <p:tag name="KSO_WM_UNIT_TYPE" val="d"/>
  <p:tag name="KSO_WM_UNIT_INDEX" val="1"/>
  <p:tag name="KSO_WM_UNIT_ID" val="custom20202588_13*d*1"/>
  <p:tag name="KSO_WM_TEMPLATE_CATEGORY" val="custom"/>
  <p:tag name="KSO_WM_TEMPLATE_INDEX" val="20202588"/>
  <p:tag name="KSO_WM_UNIT_SUPPORT_UNIT_TYPE" val="[&quot;all&quot;]"/>
  <p:tag name="KSO_WM_UNIT_LAYERLEVEL" val="1"/>
  <p:tag name="KSO_WM_TAG_VERSION" val="1.0"/>
  <p:tag name="KSO_WM_BEAUTIFY_FLAG" val="#wm#"/>
</p:tagLst>
</file>

<file path=ppt/tags/tag214.xml><?xml version="1.0" encoding="utf-8"?>
<p:tagLst xmlns:p="http://schemas.openxmlformats.org/presentationml/2006/main">
  <p:tag name="KSO_WM_UNIT_VALUE" val="803*1487"/>
  <p:tag name="KSO_WM_UNIT_HIGHLIGHT" val="0"/>
  <p:tag name="KSO_WM_UNIT_COMPATIBLE" val="0"/>
  <p:tag name="KSO_WM_UNIT_DIAGRAM_ISNUMVISUAL" val="0"/>
  <p:tag name="KSO_WM_UNIT_DIAGRAM_ISREFERUNIT" val="0"/>
  <p:tag name="KSO_WM_UNIT_TYPE" val="d"/>
  <p:tag name="KSO_WM_UNIT_INDEX" val="2"/>
  <p:tag name="KSO_WM_UNIT_ID" val="custom20202588_13*d*2"/>
  <p:tag name="KSO_WM_TEMPLATE_CATEGORY" val="custom"/>
  <p:tag name="KSO_WM_TEMPLATE_INDEX" val="20202588"/>
  <p:tag name="KSO_WM_UNIT_SUPPORT_UNIT_TYPE" val="[&quot;all&quot;]"/>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3*f*2"/>
  <p:tag name="KSO_WM_TEMPLATE_CATEGORY" val="custom"/>
  <p:tag name="KSO_WM_TEMPLATE_INDEX" val="20202588"/>
  <p:tag name="KSO_WM_UNIT_LAYERLEVEL" val="1"/>
  <p:tag name="KSO_WM_TAG_VERSION" val="1.0"/>
  <p:tag name="KSO_WM_BEAUTIFY_FLAG" val="#wm#"/>
  <p:tag name="KSO_WM_UNIT_NOCLEAR" val="0"/>
  <p:tag name="KSO_WM_UNIT_VALUE" val="50"/>
  <p:tag name="KSO_WM_UNIT_TYPE" val="f"/>
  <p:tag name="KSO_WM_UNIT_INDEX" val="2"/>
  <p:tag name="KSO_WM_UNIT_PRESET_TEXT" val="Click here to add the text, the text is the extraction of your thought, please try to explain your point of view as succinctly as possible."/>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3*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42"/>
  <p:tag name="KSO_WM_UNIT_TYPE" val="a"/>
  <p:tag name="KSO_WM_UNIT_INDEX" val="1"/>
  <p:tag name="KSO_WM_UNIT_PRESET_TEXT" val="Click here to add to the title"/>
</p:tagLst>
</file>

<file path=ppt/tags/tag217.xml><?xml version="1.0" encoding="utf-8"?>
<p:tagLst xmlns:p="http://schemas.openxmlformats.org/presentationml/2006/main">
  <p:tag name="KSO_WM_SLIDE_ID" val="custom20202588_13"/>
  <p:tag name="KSO_WM_TEMPLATE_SUBCATEGORY" val="0"/>
  <p:tag name="KSO_WM_SLIDE_ITEM_CNT" val="0"/>
  <p:tag name="KSO_WM_SLIDE_INDEX" val="13"/>
  <p:tag name="KSO_WM_TAG_VERSION" val="1.0"/>
  <p:tag name="KSO_WM_BEAUTIFY_FLAG" val="#wm#"/>
  <p:tag name="KSO_WM_TEMPLATE_CATEGORY" val="custom"/>
  <p:tag name="KSO_WM_TEMPLATE_INDEX" val="20202588"/>
  <p:tag name="KSO_WM_SLIDE_TYPE" val="text"/>
  <p:tag name="KSO_WM_SLIDE_SUBTYPE" val="picTxt"/>
  <p:tag name="KSO_WM_SLIDE_SIZE" val="869*422"/>
  <p:tag name="KSO_WM_SLIDE_POSITION" val="45*18"/>
  <p:tag name="KSO_WM_SLIDE_LAYOUT" val="a_d_f"/>
  <p:tag name="KSO_WM_SLIDE_LAYOUT_CNT" val="1_2_2"/>
  <p:tag name="KSO_WM_TEMPLATE_MASTER_TYPE" val="1"/>
  <p:tag name="KSO_WM_TEMPLATE_COLOR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4*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4*f*1"/>
  <p:tag name="KSO_WM_TEMPLATE_CATEGORY" val="custom"/>
  <p:tag name="KSO_WM_TEMPLATE_INDEX" val="20202588"/>
  <p:tag name="KSO_WM_UNIT_LAYERLEVEL" val="1"/>
  <p:tag name="KSO_WM_TAG_VERSION" val="1.0"/>
  <p:tag name="KSO_WM_BEAUTIFY_FLAG" val="#wm#"/>
  <p:tag name="KSO_WM_UNIT_NOCLEAR" val="0"/>
  <p:tag name="KSO_WM_UNIT_VALUE" val="220"/>
  <p:tag name="KSO_WM_UNIT_TYPE" val="f"/>
  <p:tag name="KSO_WM_UNIT_INDEX" val="1"/>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SLIDE_ID" val="custom20202588_14"/>
  <p:tag name="KSO_WM_TEMPLATE_SUBCATEGORY" val="0"/>
  <p:tag name="KSO_WM_SLIDE_ITEM_CNT" val="0"/>
  <p:tag name="KSO_WM_SLIDE_INDEX" val="14"/>
  <p:tag name="KSO_WM_TAG_VERSION" val="1.0"/>
  <p:tag name="KSO_WM_BEAUTIFY_FLAG" val="#wm#"/>
  <p:tag name="KSO_WM_TEMPLATE_CATEGORY" val="custom"/>
  <p:tag name="KSO_WM_TEMPLATE_INDEX" val="20202588"/>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5*a*1"/>
  <p:tag name="KSO_WM_TEMPLATE_CATEGORY" val="custom"/>
  <p:tag name="KSO_WM_TEMPLATE_INDEX" val="20202588"/>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谢谢聆听"/>
</p:tagLst>
</file>

<file path=ppt/tags/tag222.xml><?xml version="1.0" encoding="utf-8"?>
<p:tagLst xmlns:p="http://schemas.openxmlformats.org/presentationml/2006/main">
  <p:tag name="KSO_WM_BEAUTIFY_FLAG" val="#wm#"/>
  <p:tag name="KSO_WM_TEMPLATE_CATEGORY" val="custom"/>
  <p:tag name="KSO_WM_TEMPLATE_INDEX" val="20202588"/>
  <p:tag name="KSO_WM_SLIDE_ID" val="custom20202588_15"/>
  <p:tag name="KSO_WM_TEMPLATE_SUBCATEGORY" val="0"/>
  <p:tag name="KSO_WM_TEMPLATE_MASTER_TYPE" val="1"/>
  <p:tag name="KSO_WM_TEMPLATE_COLOR_TYPE" val="1"/>
  <p:tag name="KSO_WM_SLIDE_ITEM_CNT" val="0"/>
  <p:tag name="KSO_WM_SLIDE_INDEX" val="15"/>
  <p:tag name="KSO_WM_TAG_VERSION" val="1.0"/>
  <p:tag name="KSO_WM_SLIDE_TYPE" val="endPage"/>
  <p:tag name="KSO_WM_SLIDE_SUBTYPE" val="pureTxt"/>
  <p:tag name="KSO_WM_SLIDE_LAYOUT" val="a"/>
  <p:tag name="KSO_WM_SLIDE_LAYOUT_CN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0.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1.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2.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3.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4.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5.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2.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3.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4.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5.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6.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7.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8.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9.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Infinix X6515</dc:creator>
  <cp:lastModifiedBy>s_qianhanru</cp:lastModifiedBy>
  <dcterms:created xsi:type="dcterms:W3CDTF">2019-09-04T01:56:00Z</dcterms:created>
  <dcterms:modified xsi:type="dcterms:W3CDTF">2023-08-01T02:00:02Z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y fmtid="{D5CDD505-2E9C-101B-9397-08002B2CF9AE}" pid="3" name="ICV">
    <vt:lpwstr>92393750063e49dcacacbb10a1cb3b28</vt:lpwstr>
  </property>
</Properties>
</file>