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6" r:id="rId11"/>
    <p:sldId id="267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1194-BF57-4D68-8EFC-58C9F1285097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2C75B-033F-413F-8750-55C9EA31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5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2C75B-033F-413F-8750-55C9EA3142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D5D83B0-601F-4ADE-83CF-CC95846DFB4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EC3C2A-CA17-468B-9A16-3A52A51227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kategori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Interaktif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Linear.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Teks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Grafik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Gambar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Animasi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Suara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Interaktif</a:t>
            </a:r>
            <a:r>
              <a:rPr lang="en-US" dirty="0" smtClean="0"/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val="1023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multimedia </a:t>
            </a:r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multimedia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Sistem</a:t>
            </a:r>
            <a:r>
              <a:rPr lang="en-US" b="1" dirty="0"/>
              <a:t> Multimedia Stand </a:t>
            </a:r>
            <a:r>
              <a:rPr lang="en-US" b="1" dirty="0" smtClean="0"/>
              <a:t>Alone.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Sistem</a:t>
            </a:r>
            <a:r>
              <a:rPr lang="en-US" b="1" dirty="0"/>
              <a:t> Multimedia </a:t>
            </a:r>
            <a:r>
              <a:rPr lang="en-US" b="1" dirty="0" err="1"/>
              <a:t>Berbasis</a:t>
            </a:r>
            <a:r>
              <a:rPr lang="en-US" b="1" dirty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multimedia?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Kombinasi</a:t>
            </a:r>
            <a:r>
              <a:rPr lang="en-US" b="1" dirty="0"/>
              <a:t> </a:t>
            </a:r>
            <a:r>
              <a:rPr lang="en-US" b="1" dirty="0" smtClean="0"/>
              <a:t>Media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Computer-supported </a:t>
            </a:r>
            <a:r>
              <a:rPr lang="en-US" b="1" dirty="0" smtClean="0"/>
              <a:t>Integration.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4290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Multimedia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4191000" y="3124200"/>
            <a:ext cx="1447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4191000" y="3848100"/>
            <a:ext cx="14478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38800" y="2667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53548" y="409575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MULTIMEDIA  </a:t>
            </a:r>
            <a:r>
              <a:rPr lang="en-US" dirty="0" err="1" smtClean="0"/>
              <a:t>adalah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media yang</a:t>
            </a:r>
          </a:p>
          <a:p>
            <a:pPr marL="0" indent="0" algn="ctr">
              <a:buNone/>
            </a:pP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text, audio, </a:t>
            </a:r>
            <a:r>
              <a:rPr lang="en-US" dirty="0" err="1" smtClean="0"/>
              <a:t>grafik</a:t>
            </a:r>
            <a:r>
              <a:rPr lang="en-US" dirty="0" smtClean="0"/>
              <a:t>, </a:t>
            </a:r>
            <a:r>
              <a:rPr lang="en-US" dirty="0" err="1" smtClean="0"/>
              <a:t>animasi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Rosch</a:t>
            </a:r>
            <a:r>
              <a:rPr lang="en-US" i="1" dirty="0"/>
              <a:t>, </a:t>
            </a:r>
            <a:r>
              <a:rPr lang="en-US" i="1" dirty="0" smtClean="0"/>
              <a:t>1996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McComick,1996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Turban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kawan-kawan</a:t>
            </a:r>
            <a:r>
              <a:rPr lang="en-US" i="1" dirty="0"/>
              <a:t>, </a:t>
            </a:r>
            <a:r>
              <a:rPr lang="en-US" i="1" dirty="0" smtClean="0"/>
              <a:t>2002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Robin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/>
              <a:t>Linda, </a:t>
            </a:r>
            <a:r>
              <a:rPr lang="en-US" i="1" dirty="0" smtClean="0"/>
              <a:t>2001</a:t>
            </a:r>
            <a:r>
              <a:rPr lang="en-US" dirty="0" smtClean="0"/>
              <a:t>.</a:t>
            </a:r>
          </a:p>
          <a:p>
            <a:r>
              <a:rPr lang="en-US" dirty="0" err="1"/>
              <a:t>Hofstetter</a:t>
            </a:r>
            <a:r>
              <a:rPr lang="en-US" dirty="0"/>
              <a:t> 2001</a:t>
            </a:r>
          </a:p>
        </p:txBody>
      </p:sp>
    </p:spTree>
    <p:extLst>
      <p:ext uri="{BB962C8B-B14F-4D97-AF65-F5344CB8AC3E}">
        <p14:creationId xmlns:p14="http://schemas.microsoft.com/office/powerpoint/2010/main" val="38173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Multimedia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CD-ROM. </a:t>
            </a:r>
            <a:r>
              <a:rPr lang="en-US" dirty="0" err="1"/>
              <a:t>Standarisasi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mutlimedia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"Multimedia PC Marketing </a:t>
            </a:r>
            <a:r>
              <a:rPr lang="en-US" dirty="0" smtClean="0"/>
              <a:t>Council.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MENGAPA MULTIMEDIA??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periklanan</a:t>
            </a:r>
            <a:endParaRPr lang="en-US" dirty="0" smtClean="0"/>
          </a:p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54277" y="2514600"/>
            <a:ext cx="64008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“</a:t>
            </a:r>
            <a:r>
              <a:rPr lang="en-US" sz="3200" dirty="0" err="1" smtClean="0"/>
              <a:t>riset</a:t>
            </a:r>
            <a:r>
              <a:rPr lang="en-US" sz="3200" dirty="0" smtClean="0"/>
              <a:t> Computer Technology Research (CTR) </a:t>
            </a:r>
            <a:r>
              <a:rPr lang="en-US" sz="3200" dirty="0" err="1" smtClean="0"/>
              <a:t>tentang</a:t>
            </a:r>
            <a:r>
              <a:rPr lang="en-US" sz="3200" dirty="0" smtClean="0"/>
              <a:t> Multimedia”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11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269</Template>
  <TotalTime>1062</TotalTime>
  <Words>202</Words>
  <Application>Microsoft Office PowerPoint</Application>
  <PresentationFormat>On-screen Show (4:3)</PresentationFormat>
  <Paragraphs>67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Pengenalan multimedia</vt:lpstr>
      <vt:lpstr>Definisi Multimedia</vt:lpstr>
      <vt:lpstr>PowerPoint Presentation</vt:lpstr>
      <vt:lpstr>Definisi beberapa ahli</vt:lpstr>
      <vt:lpstr>Komputer multimedia</vt:lpstr>
      <vt:lpstr>PowerPoint Presentation</vt:lpstr>
      <vt:lpstr>PowerPoint Presentation</vt:lpstr>
      <vt:lpstr>PowerPoint Presentation</vt:lpstr>
      <vt:lpstr>Multimedia</vt:lpstr>
      <vt:lpstr>PowerPoint Presentation</vt:lpstr>
      <vt:lpstr>Komponen Multimedia</vt:lpstr>
      <vt:lpstr>Sistem multimedia lanjutan</vt:lpstr>
      <vt:lpstr>Sistem multimedia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multimedia</dc:title>
  <dc:creator>andris</dc:creator>
  <cp:lastModifiedBy>andris</cp:lastModifiedBy>
  <cp:revision>8</cp:revision>
  <dcterms:created xsi:type="dcterms:W3CDTF">2012-09-04T17:09:13Z</dcterms:created>
  <dcterms:modified xsi:type="dcterms:W3CDTF">2012-09-18T08:09:25Z</dcterms:modified>
</cp:coreProperties>
</file>