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26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942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2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68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36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1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81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310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73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12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2A27A0-C748-48E6-AE39-076D3B056BAB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8BE796-7672-4200-8C8E-E1AB624A34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65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FD1AA27-D245-4B6D-DDF9-AF1F76E00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4156" r="9092" b="650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4C47E-293C-483C-8961-463A6425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3900"/>
              <a:t>PROSES PERENCANAAN BASIS DATA</a:t>
            </a:r>
            <a:endParaRPr lang="en-ID" sz="3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4045D-9D50-4D20-92BF-027396059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dirty="0"/>
              <a:t>Basis Data (Materi ke 2)</a:t>
            </a:r>
            <a:endParaRPr lang="en-ID" dirty="0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9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E186-B065-44F7-A6FA-F6F0D4F7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Aspek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dalam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mengembangkan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basis data yang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baik</a:t>
            </a:r>
            <a:endParaRPr lang="en-ID" sz="3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960D-5AB9-45E0-8D48-58ECB7B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err="1"/>
              <a:t>Perencanaan</a:t>
            </a:r>
            <a:r>
              <a:rPr lang="en-US" sz="3200" b="1" dirty="0"/>
              <a:t> basis data</a:t>
            </a:r>
          </a:p>
          <a:p>
            <a:pPr marL="0" indent="0">
              <a:buNone/>
            </a:pPr>
            <a:r>
              <a:rPr lang="en-US" sz="3200" dirty="0" err="1"/>
              <a:t>Menentukan</a:t>
            </a:r>
            <a:r>
              <a:rPr lang="en-US" sz="3200" dirty="0"/>
              <a:t> tujuan </a:t>
            </a:r>
            <a:r>
              <a:rPr lang="en-US" sz="3200" dirty="0" err="1"/>
              <a:t>pembuatan</a:t>
            </a:r>
            <a:r>
              <a:rPr lang="en-US" sz="3200" dirty="0"/>
              <a:t> basis data.</a:t>
            </a:r>
          </a:p>
          <a:p>
            <a:pPr marL="0" indent="0">
              <a:buNone/>
            </a:pPr>
            <a:r>
              <a:rPr lang="en-US" sz="3200" dirty="0"/>
              <a:t>Basis data tidak hanya </a:t>
            </a:r>
            <a:r>
              <a:rPr lang="en-US" sz="3200" dirty="0" err="1"/>
              <a:t>sekedar</a:t>
            </a:r>
            <a:r>
              <a:rPr lang="en-US" sz="3200" dirty="0"/>
              <a:t> </a:t>
            </a:r>
            <a:r>
              <a:rPr lang="en-US" sz="3200" dirty="0" err="1"/>
              <a:t>menyimpan</a:t>
            </a:r>
            <a:r>
              <a:rPr lang="en-US" sz="3200" dirty="0"/>
              <a:t> data saja, </a:t>
            </a:r>
            <a:r>
              <a:rPr lang="en-US" sz="3200" dirty="0" err="1"/>
              <a:t>tetapi</a:t>
            </a:r>
            <a:r>
              <a:rPr lang="en-US" sz="3200" dirty="0"/>
              <a:t> juga </a:t>
            </a:r>
            <a:r>
              <a:rPr lang="en-US" sz="3200" dirty="0" err="1"/>
              <a:t>mendukung</a:t>
            </a:r>
            <a:r>
              <a:rPr lang="en-US" sz="3200" dirty="0"/>
              <a:t> kegiatan Bisnis </a:t>
            </a:r>
            <a:r>
              <a:rPr lang="en-US" sz="3200" dirty="0" err="1"/>
              <a:t>perusahaan</a:t>
            </a:r>
            <a:r>
              <a:rPr lang="en-US" sz="3200" dirty="0"/>
              <a:t> atau </a:t>
            </a:r>
            <a:r>
              <a:rPr lang="en-US" sz="3200" dirty="0" err="1"/>
              <a:t>organisasi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 err="1"/>
              <a:t>Contohnya</a:t>
            </a:r>
            <a:r>
              <a:rPr lang="en-US" sz="3200" dirty="0"/>
              <a:t> : Basis data Gudang </a:t>
            </a:r>
            <a:r>
              <a:rPr lang="en-US" sz="3200" dirty="0" err="1"/>
              <a:t>penyimpanan</a:t>
            </a:r>
            <a:r>
              <a:rPr lang="en-US" sz="3200" dirty="0"/>
              <a:t> </a:t>
            </a: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baku</a:t>
            </a:r>
            <a:r>
              <a:rPr lang="en-US" sz="3200" dirty="0"/>
              <a:t> (</a:t>
            </a:r>
            <a:r>
              <a:rPr lang="en-US" sz="3200" dirty="0" err="1"/>
              <a:t>selain</a:t>
            </a:r>
            <a:r>
              <a:rPr lang="en-US" sz="3200" dirty="0"/>
              <a:t> data bisa update </a:t>
            </a:r>
            <a:r>
              <a:rPr lang="en-US" sz="3200" dirty="0" err="1"/>
              <a:t>stok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E186-B065-44F7-A6FA-F6F0D4F7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dalam </a:t>
            </a:r>
            <a:r>
              <a:rPr lang="en-US" dirty="0" err="1"/>
              <a:t>mengembangkan</a:t>
            </a:r>
            <a:r>
              <a:rPr lang="en-US" dirty="0"/>
              <a:t> basis data yang </a:t>
            </a:r>
            <a:r>
              <a:rPr lang="en-US" dirty="0" err="1"/>
              <a:t>baik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960D-5AB9-45E0-8D48-58ECB7BE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dirty="0" err="1"/>
              <a:t>Mendefinisikan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endParaRPr lang="en-US" sz="3200" b="1" dirty="0"/>
          </a:p>
          <a:p>
            <a:pPr marL="0" indent="0">
              <a:buNone/>
            </a:pPr>
            <a:r>
              <a:rPr lang="en-US" sz="2400" dirty="0"/>
              <a:t>Proses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lingkup dan </a:t>
            </a:r>
            <a:r>
              <a:rPr lang="en-US" sz="2400" dirty="0" err="1"/>
              <a:t>batasan-batasan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basis data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Dalam </a:t>
            </a:r>
            <a:r>
              <a:rPr lang="en-US" sz="2400" dirty="0" err="1"/>
              <a:t>tahapan</a:t>
            </a:r>
            <a:r>
              <a:rPr lang="en-US" sz="2400" dirty="0"/>
              <a:t> ini perlu </a:t>
            </a:r>
            <a:r>
              <a:rPr lang="en-US" sz="2400" dirty="0" err="1"/>
              <a:t>memperhitungkan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dan biaya yang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manfaat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Elemen</a:t>
            </a:r>
            <a:r>
              <a:rPr lang="en-US" sz="2400" dirty="0"/>
              <a:t> dalam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dijadikan</a:t>
            </a:r>
            <a:r>
              <a:rPr lang="en-US" sz="2400" dirty="0"/>
              <a:t> sebagai Batasan :</a:t>
            </a:r>
          </a:p>
          <a:p>
            <a:pPr marL="457200" indent="-457200">
              <a:buAutoNum type="arabicPeriod"/>
            </a:pPr>
            <a:r>
              <a:rPr lang="en-US" sz="2400" dirty="0"/>
              <a:t>View </a:t>
            </a:r>
            <a:r>
              <a:rPr lang="en-US" sz="2400" dirty="0" err="1"/>
              <a:t>pengguna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Proses Bisnis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Fungsi</a:t>
            </a:r>
            <a:r>
              <a:rPr lang="en-US" sz="2400" dirty="0"/>
              <a:t> Bisnis </a:t>
            </a:r>
          </a:p>
        </p:txBody>
      </p:sp>
    </p:spTree>
    <p:extLst>
      <p:ext uri="{BB962C8B-B14F-4D97-AF65-F5344CB8AC3E}">
        <p14:creationId xmlns:p14="http://schemas.microsoft.com/office/powerpoint/2010/main" val="248192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E186-B065-44F7-A6FA-F6F0D4F7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dalam </a:t>
            </a:r>
            <a:r>
              <a:rPr lang="en-US" dirty="0" err="1"/>
              <a:t>mengembangkan</a:t>
            </a:r>
            <a:r>
              <a:rPr lang="en-US" dirty="0"/>
              <a:t> basis data yang </a:t>
            </a:r>
            <a:r>
              <a:rPr lang="en-US" dirty="0" err="1"/>
              <a:t>baik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960D-5AB9-45E0-8D48-58ECB7BE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 err="1"/>
              <a:t>Identifikasi</a:t>
            </a:r>
            <a:r>
              <a:rPr lang="en-US" sz="3200" b="1" dirty="0"/>
              <a:t> dan </a:t>
            </a:r>
            <a:r>
              <a:rPr lang="en-US" sz="3200" b="1" dirty="0" err="1"/>
              <a:t>Analisis</a:t>
            </a:r>
            <a:r>
              <a:rPr lang="en-US" sz="3200" b="1" dirty="0"/>
              <a:t> Kebutuhan Data</a:t>
            </a:r>
          </a:p>
          <a:p>
            <a:pPr marL="0" indent="0">
              <a:buNone/>
            </a:pPr>
            <a:r>
              <a:rPr lang="en-US" sz="2400" dirty="0"/>
              <a:t>Proses untuk </a:t>
            </a:r>
            <a:r>
              <a:rPr lang="en-US" sz="2400" dirty="0" err="1"/>
              <a:t>mendapatkan</a:t>
            </a:r>
            <a:r>
              <a:rPr lang="en-US" sz="2400" dirty="0"/>
              <a:t> dan </a:t>
            </a:r>
            <a:r>
              <a:rPr lang="en-US" sz="2400" dirty="0" err="1"/>
              <a:t>memahami</a:t>
            </a:r>
            <a:r>
              <a:rPr lang="en-US" sz="2400" dirty="0"/>
              <a:t> kebutuhan dan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atau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informasi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dan </a:t>
            </a:r>
            <a:r>
              <a:rPr lang="en-US" sz="2400" dirty="0" err="1"/>
              <a:t>mendapatkan</a:t>
            </a:r>
            <a:r>
              <a:rPr lang="en-US" sz="2400" dirty="0"/>
              <a:t> kebutuhan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dan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Kebutuhan data dapat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Pengamatan</a:t>
            </a:r>
            <a:r>
              <a:rPr lang="en-US" sz="2400" dirty="0"/>
              <a:t> </a:t>
            </a:r>
            <a:r>
              <a:rPr lang="en-US" sz="2400" dirty="0" err="1"/>
              <a:t>dilapangan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07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E186-B065-44F7-A6FA-F6F0D4F7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dalam </a:t>
            </a:r>
            <a:r>
              <a:rPr lang="en-US" dirty="0" err="1"/>
              <a:t>mengembangkan</a:t>
            </a:r>
            <a:r>
              <a:rPr lang="en-US" dirty="0"/>
              <a:t> basis data yang </a:t>
            </a:r>
            <a:r>
              <a:rPr lang="en-US" dirty="0" err="1"/>
              <a:t>baik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960D-5AB9-45E0-8D48-58ECB7BE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b="1" dirty="0" err="1"/>
              <a:t>Analisis</a:t>
            </a:r>
            <a:r>
              <a:rPr lang="en-US" sz="3200" b="1" dirty="0"/>
              <a:t> Proses Bisnis</a:t>
            </a:r>
          </a:p>
          <a:p>
            <a:pPr marL="0" indent="0">
              <a:buNone/>
            </a:pPr>
            <a:r>
              <a:rPr lang="en-US" sz="2400" dirty="0"/>
              <a:t>Sebagai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basis data, penting untuk </a:t>
            </a:r>
            <a:r>
              <a:rPr lang="en-US" sz="2400" dirty="0" err="1"/>
              <a:t>memahami</a:t>
            </a:r>
            <a:r>
              <a:rPr lang="en-US" sz="2400" dirty="0"/>
              <a:t> proses Bisnis yang </a:t>
            </a:r>
            <a:r>
              <a:rPr lang="en-US" sz="2400" dirty="0" err="1"/>
              <a:t>ada</a:t>
            </a:r>
            <a:r>
              <a:rPr lang="en-US" sz="2400" dirty="0"/>
              <a:t> dalam </a:t>
            </a:r>
            <a:r>
              <a:rPr lang="en-US" sz="2400" dirty="0" err="1"/>
              <a:t>organisasi</a:t>
            </a:r>
            <a:r>
              <a:rPr lang="en-US" sz="2400" dirty="0"/>
              <a:t> (</a:t>
            </a:r>
            <a:r>
              <a:rPr lang="en-US" sz="2400" dirty="0" err="1"/>
              <a:t>memahami</a:t>
            </a:r>
            <a:r>
              <a:rPr lang="en-US" sz="2400" dirty="0"/>
              <a:t> proses Bisnis yang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beberapa </a:t>
            </a:r>
            <a:r>
              <a:rPr lang="en-US" sz="2400" dirty="0" err="1"/>
              <a:t>karakteristik</a:t>
            </a:r>
            <a:r>
              <a:rPr lang="en-US" sz="2400" dirty="0"/>
              <a:t> yang perlu </a:t>
            </a:r>
            <a:r>
              <a:rPr lang="en-US" sz="2400" dirty="0" err="1"/>
              <a:t>dipahami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Kapan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Siapa</a:t>
            </a:r>
            <a:r>
              <a:rPr lang="en-US" sz="2400" dirty="0"/>
              <a:t> yang </a:t>
            </a:r>
            <a:r>
              <a:rPr lang="en-US" sz="2400" dirty="0" err="1"/>
              <a:t>terlibat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dan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terlibat</a:t>
            </a:r>
            <a:r>
              <a:rPr lang="en-US" sz="2400" dirty="0"/>
              <a:t> dan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jumlahnya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mungkin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berlangsung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8261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PROSES PERENCANAAN BASIS DATA</vt:lpstr>
      <vt:lpstr>Aspek dalam mengembangkan basis data yang baik</vt:lpstr>
      <vt:lpstr>Aspek dalam mengembangkan basis data yang baik</vt:lpstr>
      <vt:lpstr>Aspek dalam mengembangkan basis data yang baik</vt:lpstr>
      <vt:lpstr>Aspek dalam mengembangkan basis data yang baik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PERENCANAAN BASIS DATA</dc:title>
  <dc:creator>SMK PANCASILA 8 SLOGOHIMO</dc:creator>
  <cp:lastModifiedBy>SMK PANCASILA 8 SLOGOHIMO</cp:lastModifiedBy>
  <cp:revision>2</cp:revision>
  <dcterms:created xsi:type="dcterms:W3CDTF">2023-10-09T06:45:01Z</dcterms:created>
  <dcterms:modified xsi:type="dcterms:W3CDTF">2023-10-09T06:46:44Z</dcterms:modified>
</cp:coreProperties>
</file>