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4" d="100"/>
          <a:sy n="84" d="100"/>
        </p:scale>
        <p:origin x="643"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2.xml.rels><?xml version="1.0" encoding="UTF-8" standalone="yes"?>
<Relationships xmlns="http://schemas.openxmlformats.org/package/2006/relationships"><Relationship Id="rId2" Type="http://schemas.openxmlformats.org/officeDocument/2006/relationships/image" Target="../media/image19.svg"/><Relationship Id="rId1" Type="http://schemas.openxmlformats.org/officeDocument/2006/relationships/image" Target="../media/image1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2" Type="http://schemas.openxmlformats.org/officeDocument/2006/relationships/image" Target="../media/image19.svg"/><Relationship Id="rId1"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C02452-0695-42EA-802A-186D3FD3713F}" type="doc">
      <dgm:prSet loTypeId="urn:microsoft.com/office/officeart/2018/2/layout/IconCircleList" loCatId="icon" qsTypeId="urn:microsoft.com/office/officeart/2005/8/quickstyle/simple1" qsCatId="simple" csTypeId="urn:microsoft.com/office/officeart/2018/5/colors/Iconchunking_neutralicon_accent4_2" csCatId="accent4" phldr="1"/>
      <dgm:spPr/>
      <dgm:t>
        <a:bodyPr/>
        <a:lstStyle/>
        <a:p>
          <a:endParaRPr lang="en-US"/>
        </a:p>
      </dgm:t>
    </dgm:pt>
    <dgm:pt modelId="{0B068848-AFF3-4E24-95F1-2292248553F9}">
      <dgm:prSet custT="1"/>
      <dgm:spPr/>
      <dgm:t>
        <a:bodyPr/>
        <a:lstStyle/>
        <a:p>
          <a:pPr>
            <a:lnSpc>
              <a:spcPct val="100000"/>
            </a:lnSpc>
          </a:pPr>
          <a:r>
            <a:rPr lang="es-ES" sz="1600" dirty="0"/>
            <a:t>Angular CLI es la forma más rápida, sencilla y recomendada de desarrollar aplicaciones Angular. Angular CLI facilita algunas tareas.</a:t>
          </a:r>
          <a:endParaRPr lang="en-US" sz="1600" dirty="0"/>
        </a:p>
      </dgm:t>
    </dgm:pt>
    <dgm:pt modelId="{FBD93076-DE91-49FB-A818-64ACD3E7A88D}" type="parTrans" cxnId="{52AD99BB-6784-41C8-902B-03617D62D177}">
      <dgm:prSet/>
      <dgm:spPr/>
      <dgm:t>
        <a:bodyPr/>
        <a:lstStyle/>
        <a:p>
          <a:endParaRPr lang="en-US"/>
        </a:p>
      </dgm:t>
    </dgm:pt>
    <dgm:pt modelId="{3B35D256-2993-4DA8-8151-1AE6DFA255C0}" type="sibTrans" cxnId="{52AD99BB-6784-41C8-902B-03617D62D177}">
      <dgm:prSet/>
      <dgm:spPr/>
      <dgm:t>
        <a:bodyPr/>
        <a:lstStyle/>
        <a:p>
          <a:pPr>
            <a:lnSpc>
              <a:spcPct val="100000"/>
            </a:lnSpc>
          </a:pPr>
          <a:endParaRPr lang="en-US"/>
        </a:p>
      </dgm:t>
    </dgm:pt>
    <dgm:pt modelId="{E410C116-AF3F-4F3B-AECB-A930089FCF5D}">
      <dgm:prSet custT="1"/>
      <dgm:spPr/>
      <dgm:t>
        <a:bodyPr/>
        <a:lstStyle/>
        <a:p>
          <a:pPr>
            <a:lnSpc>
              <a:spcPct val="100000"/>
            </a:lnSpc>
          </a:pPr>
          <a:r>
            <a:rPr lang="es-ES" sz="1600" dirty="0"/>
            <a:t>ng </a:t>
          </a:r>
          <a:r>
            <a:rPr lang="es-ES" sz="1600" dirty="0" err="1"/>
            <a:t>build</a:t>
          </a:r>
          <a:r>
            <a:rPr lang="es-ES" sz="1600" dirty="0"/>
            <a:t> </a:t>
          </a:r>
          <a:r>
            <a:rPr lang="en-US" sz="1600" dirty="0"/>
            <a:t>-&gt; </a:t>
          </a:r>
          <a:r>
            <a:rPr lang="es-ES" sz="1600" dirty="0"/>
            <a:t>Compila una aplicación Angular en un directorio de salida.</a:t>
          </a:r>
          <a:endParaRPr lang="en-US" sz="1600" dirty="0"/>
        </a:p>
      </dgm:t>
    </dgm:pt>
    <dgm:pt modelId="{9F668B34-885F-4556-B045-10BBE899C9E7}" type="parTrans" cxnId="{C915AF97-EE16-4E58-ADE0-F11BCCA76318}">
      <dgm:prSet/>
      <dgm:spPr/>
      <dgm:t>
        <a:bodyPr/>
        <a:lstStyle/>
        <a:p>
          <a:endParaRPr lang="en-US"/>
        </a:p>
      </dgm:t>
    </dgm:pt>
    <dgm:pt modelId="{62C7838B-6FB5-4ACE-877D-96F6DD7CFE8D}" type="sibTrans" cxnId="{C915AF97-EE16-4E58-ADE0-F11BCCA76318}">
      <dgm:prSet/>
      <dgm:spPr/>
      <dgm:t>
        <a:bodyPr/>
        <a:lstStyle/>
        <a:p>
          <a:pPr>
            <a:lnSpc>
              <a:spcPct val="100000"/>
            </a:lnSpc>
          </a:pPr>
          <a:endParaRPr lang="en-US"/>
        </a:p>
      </dgm:t>
    </dgm:pt>
    <dgm:pt modelId="{1FF146EC-87EF-437C-9A03-C66A54538BA5}">
      <dgm:prSet custT="1"/>
      <dgm:spPr/>
      <dgm:t>
        <a:bodyPr/>
        <a:lstStyle/>
        <a:p>
          <a:pPr>
            <a:lnSpc>
              <a:spcPct val="100000"/>
            </a:lnSpc>
          </a:pPr>
          <a:r>
            <a:rPr lang="es-ES" sz="1600" dirty="0"/>
            <a:t>ng serve -&gt; Construye y sirve su aplicación, reconstruyéndola según los cambios de archivos.</a:t>
          </a:r>
          <a:endParaRPr lang="en-US" sz="1600" dirty="0"/>
        </a:p>
      </dgm:t>
    </dgm:pt>
    <dgm:pt modelId="{D54493AD-1A96-414F-9FEB-9493BCB60299}" type="parTrans" cxnId="{4DF9F48D-E4C1-40B9-B31C-96550CF41DAA}">
      <dgm:prSet/>
      <dgm:spPr/>
      <dgm:t>
        <a:bodyPr/>
        <a:lstStyle/>
        <a:p>
          <a:endParaRPr lang="en-US"/>
        </a:p>
      </dgm:t>
    </dgm:pt>
    <dgm:pt modelId="{58E928B2-5855-4EEE-A01A-B068DB34F498}" type="sibTrans" cxnId="{4DF9F48D-E4C1-40B9-B31C-96550CF41DAA}">
      <dgm:prSet/>
      <dgm:spPr/>
      <dgm:t>
        <a:bodyPr/>
        <a:lstStyle/>
        <a:p>
          <a:pPr>
            <a:lnSpc>
              <a:spcPct val="100000"/>
            </a:lnSpc>
          </a:pPr>
          <a:endParaRPr lang="en-US"/>
        </a:p>
      </dgm:t>
    </dgm:pt>
    <dgm:pt modelId="{7B7B0FFA-B49F-49BB-B6A2-597C908F23D3}">
      <dgm:prSet custT="1"/>
      <dgm:spPr/>
      <dgm:t>
        <a:bodyPr/>
        <a:lstStyle/>
        <a:p>
          <a:pPr>
            <a:lnSpc>
              <a:spcPct val="100000"/>
            </a:lnSpc>
          </a:pPr>
          <a:r>
            <a:rPr lang="es-ES" sz="1600" dirty="0"/>
            <a:t>ng </a:t>
          </a:r>
          <a:r>
            <a:rPr lang="es-ES" sz="1600" dirty="0" err="1"/>
            <a:t>generate</a:t>
          </a:r>
          <a:r>
            <a:rPr lang="es-ES" sz="1600" dirty="0"/>
            <a:t> -&gt; Genera o modifica archivos basados en un esquema.</a:t>
          </a:r>
          <a:endParaRPr lang="en-US" sz="1600" dirty="0"/>
        </a:p>
      </dgm:t>
    </dgm:pt>
    <dgm:pt modelId="{06D1438D-B8C8-4E8C-AE37-E76FA62B58FA}" type="parTrans" cxnId="{3CBE28B3-7BA7-4C54-8E38-858B148B0EA6}">
      <dgm:prSet/>
      <dgm:spPr/>
      <dgm:t>
        <a:bodyPr/>
        <a:lstStyle/>
        <a:p>
          <a:endParaRPr lang="en-US"/>
        </a:p>
      </dgm:t>
    </dgm:pt>
    <dgm:pt modelId="{9A77E725-ECE8-4D8F-A97C-4D5068A36AFF}" type="sibTrans" cxnId="{3CBE28B3-7BA7-4C54-8E38-858B148B0EA6}">
      <dgm:prSet/>
      <dgm:spPr/>
      <dgm:t>
        <a:bodyPr/>
        <a:lstStyle/>
        <a:p>
          <a:pPr>
            <a:lnSpc>
              <a:spcPct val="100000"/>
            </a:lnSpc>
          </a:pPr>
          <a:endParaRPr lang="en-US"/>
        </a:p>
      </dgm:t>
    </dgm:pt>
    <dgm:pt modelId="{225868F0-D91F-4AF0-A0D3-747220985755}">
      <dgm:prSet custT="1"/>
      <dgm:spPr/>
      <dgm:t>
        <a:bodyPr/>
        <a:lstStyle/>
        <a:p>
          <a:pPr>
            <a:lnSpc>
              <a:spcPct val="100000"/>
            </a:lnSpc>
          </a:pPr>
          <a:r>
            <a:rPr lang="es-ES" sz="1600" dirty="0"/>
            <a:t>ng test -&gt; Ejecuta pruebas unitarias en un proyecto determinado.</a:t>
          </a:r>
          <a:endParaRPr lang="en-US" sz="1600" dirty="0"/>
        </a:p>
      </dgm:t>
    </dgm:pt>
    <dgm:pt modelId="{DB60971E-6E1B-4C49-82E6-E637221D416C}" type="parTrans" cxnId="{7499B24C-7DB5-4D6B-A1F3-E72564EC22FB}">
      <dgm:prSet/>
      <dgm:spPr/>
      <dgm:t>
        <a:bodyPr/>
        <a:lstStyle/>
        <a:p>
          <a:endParaRPr lang="en-US"/>
        </a:p>
      </dgm:t>
    </dgm:pt>
    <dgm:pt modelId="{A81576E5-42BB-4234-872F-74A5A919ADC8}" type="sibTrans" cxnId="{7499B24C-7DB5-4D6B-A1F3-E72564EC22FB}">
      <dgm:prSet/>
      <dgm:spPr/>
      <dgm:t>
        <a:bodyPr/>
        <a:lstStyle/>
        <a:p>
          <a:pPr>
            <a:lnSpc>
              <a:spcPct val="100000"/>
            </a:lnSpc>
          </a:pPr>
          <a:endParaRPr lang="en-US"/>
        </a:p>
      </dgm:t>
    </dgm:pt>
    <dgm:pt modelId="{CB34D3A8-3774-4C73-A20A-BB16DDB9B008}">
      <dgm:prSet custT="1"/>
      <dgm:spPr/>
      <dgm:t>
        <a:bodyPr/>
        <a:lstStyle/>
        <a:p>
          <a:pPr>
            <a:lnSpc>
              <a:spcPct val="100000"/>
            </a:lnSpc>
          </a:pPr>
          <a:r>
            <a:rPr lang="es-ES" sz="1600" dirty="0"/>
            <a:t>ng e2e -&gt; Crea y sirve una aplicación Angular, luego ejecuta pruebas de un extremo a otro.</a:t>
          </a:r>
          <a:endParaRPr lang="en-US" sz="1600" dirty="0"/>
        </a:p>
      </dgm:t>
    </dgm:pt>
    <dgm:pt modelId="{6E027CE9-4B64-4177-B74A-BC621B723730}" type="parTrans" cxnId="{763629CF-C5EC-474F-9C5B-CB362B29479C}">
      <dgm:prSet/>
      <dgm:spPr/>
      <dgm:t>
        <a:bodyPr/>
        <a:lstStyle/>
        <a:p>
          <a:endParaRPr lang="en-US"/>
        </a:p>
      </dgm:t>
    </dgm:pt>
    <dgm:pt modelId="{97B76333-7DAE-4387-949E-DF612857C93D}" type="sibTrans" cxnId="{763629CF-C5EC-474F-9C5B-CB362B29479C}">
      <dgm:prSet/>
      <dgm:spPr/>
      <dgm:t>
        <a:bodyPr/>
        <a:lstStyle/>
        <a:p>
          <a:endParaRPr lang="en-US"/>
        </a:p>
      </dgm:t>
    </dgm:pt>
    <dgm:pt modelId="{E95D5044-A913-4505-98B9-F7B61FBB32C2}" type="pres">
      <dgm:prSet presAssocID="{62C02452-0695-42EA-802A-186D3FD3713F}" presName="root" presStyleCnt="0">
        <dgm:presLayoutVars>
          <dgm:dir/>
          <dgm:resizeHandles val="exact"/>
        </dgm:presLayoutVars>
      </dgm:prSet>
      <dgm:spPr/>
    </dgm:pt>
    <dgm:pt modelId="{C6303D16-506D-48EE-B91E-37888962555E}" type="pres">
      <dgm:prSet presAssocID="{62C02452-0695-42EA-802A-186D3FD3713F}" presName="container" presStyleCnt="0">
        <dgm:presLayoutVars>
          <dgm:dir/>
          <dgm:resizeHandles val="exact"/>
        </dgm:presLayoutVars>
      </dgm:prSet>
      <dgm:spPr/>
    </dgm:pt>
    <dgm:pt modelId="{63C0DEB1-CC50-4BBE-95E3-2B390D422439}" type="pres">
      <dgm:prSet presAssocID="{0B068848-AFF3-4E24-95F1-2292248553F9}" presName="compNode" presStyleCnt="0"/>
      <dgm:spPr/>
    </dgm:pt>
    <dgm:pt modelId="{8B75D386-7795-4E08-B0D4-C5FE72CCC150}" type="pres">
      <dgm:prSet presAssocID="{0B068848-AFF3-4E24-95F1-2292248553F9}" presName="iconBgRect" presStyleLbl="bgShp" presStyleIdx="0" presStyleCnt="6"/>
      <dgm:spPr/>
    </dgm:pt>
    <dgm:pt modelId="{21FEBF5B-A901-4200-9ED7-DBAE7933A74B}" type="pres">
      <dgm:prSet presAssocID="{0B068848-AFF3-4E24-95F1-2292248553F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BACC2637-D63E-4261-BFAF-9F1235CF6E70}" type="pres">
      <dgm:prSet presAssocID="{0B068848-AFF3-4E24-95F1-2292248553F9}" presName="spaceRect" presStyleCnt="0"/>
      <dgm:spPr/>
    </dgm:pt>
    <dgm:pt modelId="{7A1451D2-EFD6-4B0A-9788-8125C90F405A}" type="pres">
      <dgm:prSet presAssocID="{0B068848-AFF3-4E24-95F1-2292248553F9}" presName="textRect" presStyleLbl="revTx" presStyleIdx="0" presStyleCnt="6">
        <dgm:presLayoutVars>
          <dgm:chMax val="1"/>
          <dgm:chPref val="1"/>
        </dgm:presLayoutVars>
      </dgm:prSet>
      <dgm:spPr/>
    </dgm:pt>
    <dgm:pt modelId="{02FFB1D6-24D0-4023-96F5-BE010D789D2A}" type="pres">
      <dgm:prSet presAssocID="{3B35D256-2993-4DA8-8151-1AE6DFA255C0}" presName="sibTrans" presStyleLbl="sibTrans2D1" presStyleIdx="0" presStyleCnt="0"/>
      <dgm:spPr/>
    </dgm:pt>
    <dgm:pt modelId="{4BFD938A-C641-4C99-B628-B2457EF4481F}" type="pres">
      <dgm:prSet presAssocID="{E410C116-AF3F-4F3B-AECB-A930089FCF5D}" presName="compNode" presStyleCnt="0"/>
      <dgm:spPr/>
    </dgm:pt>
    <dgm:pt modelId="{FB5DE9B7-8ABB-479D-8E73-E64A074EF26C}" type="pres">
      <dgm:prSet presAssocID="{E410C116-AF3F-4F3B-AECB-A930089FCF5D}" presName="iconBgRect" presStyleLbl="bgShp" presStyleIdx="1" presStyleCnt="6"/>
      <dgm:spPr/>
    </dgm:pt>
    <dgm:pt modelId="{CCF95986-240F-45A4-91E7-28AAD205587B}" type="pres">
      <dgm:prSet presAssocID="{E410C116-AF3F-4F3B-AECB-A930089FCF5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F6896CBB-4F12-4C59-BE8B-D1D568CF73AC}" type="pres">
      <dgm:prSet presAssocID="{E410C116-AF3F-4F3B-AECB-A930089FCF5D}" presName="spaceRect" presStyleCnt="0"/>
      <dgm:spPr/>
    </dgm:pt>
    <dgm:pt modelId="{DD9F83F5-B96B-4827-A090-A3B631046BF9}" type="pres">
      <dgm:prSet presAssocID="{E410C116-AF3F-4F3B-AECB-A930089FCF5D}" presName="textRect" presStyleLbl="revTx" presStyleIdx="1" presStyleCnt="6">
        <dgm:presLayoutVars>
          <dgm:chMax val="1"/>
          <dgm:chPref val="1"/>
        </dgm:presLayoutVars>
      </dgm:prSet>
      <dgm:spPr/>
    </dgm:pt>
    <dgm:pt modelId="{86735D12-74B0-46C6-AFE0-A203B02B4C72}" type="pres">
      <dgm:prSet presAssocID="{62C7838B-6FB5-4ACE-877D-96F6DD7CFE8D}" presName="sibTrans" presStyleLbl="sibTrans2D1" presStyleIdx="0" presStyleCnt="0"/>
      <dgm:spPr/>
    </dgm:pt>
    <dgm:pt modelId="{6FDE6733-D3A1-4C3D-B859-04320DD32E6F}" type="pres">
      <dgm:prSet presAssocID="{1FF146EC-87EF-437C-9A03-C66A54538BA5}" presName="compNode" presStyleCnt="0"/>
      <dgm:spPr/>
    </dgm:pt>
    <dgm:pt modelId="{76CB6DDA-0093-4ED8-90AF-96D45E208DD1}" type="pres">
      <dgm:prSet presAssocID="{1FF146EC-87EF-437C-9A03-C66A54538BA5}" presName="iconBgRect" presStyleLbl="bgShp" presStyleIdx="2" presStyleCnt="6"/>
      <dgm:spPr/>
    </dgm:pt>
    <dgm:pt modelId="{36612C06-F04C-4272-B5F1-9F509300ED6A}" type="pres">
      <dgm:prSet presAssocID="{1FF146EC-87EF-437C-9A03-C66A54538BA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B48FE625-2BDE-4FCC-BF3D-B94508BE793E}" type="pres">
      <dgm:prSet presAssocID="{1FF146EC-87EF-437C-9A03-C66A54538BA5}" presName="spaceRect" presStyleCnt="0"/>
      <dgm:spPr/>
    </dgm:pt>
    <dgm:pt modelId="{6E7A2260-519F-4A48-B788-3D4454D25DFD}" type="pres">
      <dgm:prSet presAssocID="{1FF146EC-87EF-437C-9A03-C66A54538BA5}" presName="textRect" presStyleLbl="revTx" presStyleIdx="2" presStyleCnt="6">
        <dgm:presLayoutVars>
          <dgm:chMax val="1"/>
          <dgm:chPref val="1"/>
        </dgm:presLayoutVars>
      </dgm:prSet>
      <dgm:spPr/>
    </dgm:pt>
    <dgm:pt modelId="{E6FD4659-FCFC-4C6A-BDD4-028DDAADE47A}" type="pres">
      <dgm:prSet presAssocID="{58E928B2-5855-4EEE-A01A-B068DB34F498}" presName="sibTrans" presStyleLbl="sibTrans2D1" presStyleIdx="0" presStyleCnt="0"/>
      <dgm:spPr/>
    </dgm:pt>
    <dgm:pt modelId="{D6E747E8-B196-4F3F-ADBC-F5DBE7FE34AB}" type="pres">
      <dgm:prSet presAssocID="{7B7B0FFA-B49F-49BB-B6A2-597C908F23D3}" presName="compNode" presStyleCnt="0"/>
      <dgm:spPr/>
    </dgm:pt>
    <dgm:pt modelId="{5A5E2CF9-3720-4C06-8AAB-5E4624C29634}" type="pres">
      <dgm:prSet presAssocID="{7B7B0FFA-B49F-49BB-B6A2-597C908F23D3}" presName="iconBgRect" presStyleLbl="bgShp" presStyleIdx="3" presStyleCnt="6"/>
      <dgm:spPr/>
    </dgm:pt>
    <dgm:pt modelId="{61C847FB-D82E-4B84-A93D-ACEDA82B76E1}" type="pres">
      <dgm:prSet presAssocID="{7B7B0FFA-B49F-49BB-B6A2-597C908F23D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B0BDF947-583F-479F-B9E2-8AF597D53A14}" type="pres">
      <dgm:prSet presAssocID="{7B7B0FFA-B49F-49BB-B6A2-597C908F23D3}" presName="spaceRect" presStyleCnt="0"/>
      <dgm:spPr/>
    </dgm:pt>
    <dgm:pt modelId="{F11B482A-F83F-496F-B7CF-F2FDA1DB8106}" type="pres">
      <dgm:prSet presAssocID="{7B7B0FFA-B49F-49BB-B6A2-597C908F23D3}" presName="textRect" presStyleLbl="revTx" presStyleIdx="3" presStyleCnt="6">
        <dgm:presLayoutVars>
          <dgm:chMax val="1"/>
          <dgm:chPref val="1"/>
        </dgm:presLayoutVars>
      </dgm:prSet>
      <dgm:spPr/>
    </dgm:pt>
    <dgm:pt modelId="{357F6982-900D-4CA7-957F-E6C31DF4DA09}" type="pres">
      <dgm:prSet presAssocID="{9A77E725-ECE8-4D8F-A97C-4D5068A36AFF}" presName="sibTrans" presStyleLbl="sibTrans2D1" presStyleIdx="0" presStyleCnt="0"/>
      <dgm:spPr/>
    </dgm:pt>
    <dgm:pt modelId="{22BC9359-A4F8-4273-9FDE-6F14E3E2986F}" type="pres">
      <dgm:prSet presAssocID="{225868F0-D91F-4AF0-A0D3-747220985755}" presName="compNode" presStyleCnt="0"/>
      <dgm:spPr/>
    </dgm:pt>
    <dgm:pt modelId="{FDF44D83-F61E-4ADF-AB00-7E1E34E75E52}" type="pres">
      <dgm:prSet presAssocID="{225868F0-D91F-4AF0-A0D3-747220985755}" presName="iconBgRect" presStyleLbl="bgShp" presStyleIdx="4" presStyleCnt="6"/>
      <dgm:spPr/>
    </dgm:pt>
    <dgm:pt modelId="{29D2F148-4782-4536-BE65-6412AA13569A}" type="pres">
      <dgm:prSet presAssocID="{225868F0-D91F-4AF0-A0D3-74722098575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est tubes"/>
        </a:ext>
      </dgm:extLst>
    </dgm:pt>
    <dgm:pt modelId="{25A0A6E9-045B-4BB8-950D-B8D09C4DA1B3}" type="pres">
      <dgm:prSet presAssocID="{225868F0-D91F-4AF0-A0D3-747220985755}" presName="spaceRect" presStyleCnt="0"/>
      <dgm:spPr/>
    </dgm:pt>
    <dgm:pt modelId="{72632568-E78E-419B-8B4B-17484CD99F40}" type="pres">
      <dgm:prSet presAssocID="{225868F0-D91F-4AF0-A0D3-747220985755}" presName="textRect" presStyleLbl="revTx" presStyleIdx="4" presStyleCnt="6">
        <dgm:presLayoutVars>
          <dgm:chMax val="1"/>
          <dgm:chPref val="1"/>
        </dgm:presLayoutVars>
      </dgm:prSet>
      <dgm:spPr/>
    </dgm:pt>
    <dgm:pt modelId="{1DD0D862-B5CB-4A9F-A58C-C788A7F53F9A}" type="pres">
      <dgm:prSet presAssocID="{A81576E5-42BB-4234-872F-74A5A919ADC8}" presName="sibTrans" presStyleLbl="sibTrans2D1" presStyleIdx="0" presStyleCnt="0"/>
      <dgm:spPr/>
    </dgm:pt>
    <dgm:pt modelId="{A887C08B-1C4F-474E-9696-3FAA7D332B78}" type="pres">
      <dgm:prSet presAssocID="{CB34D3A8-3774-4C73-A20A-BB16DDB9B008}" presName="compNode" presStyleCnt="0"/>
      <dgm:spPr/>
    </dgm:pt>
    <dgm:pt modelId="{42DD4F49-50AC-41BA-980A-9A66DD5CCC3E}" type="pres">
      <dgm:prSet presAssocID="{CB34D3A8-3774-4C73-A20A-BB16DDB9B008}" presName="iconBgRect" presStyleLbl="bgShp" presStyleIdx="5" presStyleCnt="6"/>
      <dgm:spPr/>
    </dgm:pt>
    <dgm:pt modelId="{E9191DC5-CB06-4AC8-9370-85AC29D0916C}" type="pres">
      <dgm:prSet presAssocID="{CB34D3A8-3774-4C73-A20A-BB16DDB9B008}"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ears"/>
        </a:ext>
      </dgm:extLst>
    </dgm:pt>
    <dgm:pt modelId="{CE9AB047-1F07-4CDD-A612-E660106E9741}" type="pres">
      <dgm:prSet presAssocID="{CB34D3A8-3774-4C73-A20A-BB16DDB9B008}" presName="spaceRect" presStyleCnt="0"/>
      <dgm:spPr/>
    </dgm:pt>
    <dgm:pt modelId="{65AF6981-08B8-42CA-A0D8-E503E66155B1}" type="pres">
      <dgm:prSet presAssocID="{CB34D3A8-3774-4C73-A20A-BB16DDB9B008}" presName="textRect" presStyleLbl="revTx" presStyleIdx="5" presStyleCnt="6">
        <dgm:presLayoutVars>
          <dgm:chMax val="1"/>
          <dgm:chPref val="1"/>
        </dgm:presLayoutVars>
      </dgm:prSet>
      <dgm:spPr/>
    </dgm:pt>
  </dgm:ptLst>
  <dgm:cxnLst>
    <dgm:cxn modelId="{EBFF722B-FE37-4CDB-8F22-F716EAC48F84}" type="presOf" srcId="{CB34D3A8-3774-4C73-A20A-BB16DDB9B008}" destId="{65AF6981-08B8-42CA-A0D8-E503E66155B1}" srcOrd="0" destOrd="0" presId="urn:microsoft.com/office/officeart/2018/2/layout/IconCircleList"/>
    <dgm:cxn modelId="{29922B67-4E44-4C98-95EE-93C54463C7A1}" type="presOf" srcId="{62C02452-0695-42EA-802A-186D3FD3713F}" destId="{E95D5044-A913-4505-98B9-F7B61FBB32C2}" srcOrd="0" destOrd="0" presId="urn:microsoft.com/office/officeart/2018/2/layout/IconCircleList"/>
    <dgm:cxn modelId="{7499B24C-7DB5-4D6B-A1F3-E72564EC22FB}" srcId="{62C02452-0695-42EA-802A-186D3FD3713F}" destId="{225868F0-D91F-4AF0-A0D3-747220985755}" srcOrd="4" destOrd="0" parTransId="{DB60971E-6E1B-4C49-82E6-E637221D416C}" sibTransId="{A81576E5-42BB-4234-872F-74A5A919ADC8}"/>
    <dgm:cxn modelId="{9E60C84E-01B8-4BCA-81ED-A4750E931E44}" type="presOf" srcId="{7B7B0FFA-B49F-49BB-B6A2-597C908F23D3}" destId="{F11B482A-F83F-496F-B7CF-F2FDA1DB8106}" srcOrd="0" destOrd="0" presId="urn:microsoft.com/office/officeart/2018/2/layout/IconCircleList"/>
    <dgm:cxn modelId="{8B3D9F79-CB4E-41BC-A10C-C5596994BD26}" type="presOf" srcId="{58E928B2-5855-4EEE-A01A-B068DB34F498}" destId="{E6FD4659-FCFC-4C6A-BDD4-028DDAADE47A}" srcOrd="0" destOrd="0" presId="urn:microsoft.com/office/officeart/2018/2/layout/IconCircleList"/>
    <dgm:cxn modelId="{FEEA6382-2AEB-4087-B6A0-7FC40D58AB40}" type="presOf" srcId="{A81576E5-42BB-4234-872F-74A5A919ADC8}" destId="{1DD0D862-B5CB-4A9F-A58C-C788A7F53F9A}" srcOrd="0" destOrd="0" presId="urn:microsoft.com/office/officeart/2018/2/layout/IconCircleList"/>
    <dgm:cxn modelId="{4DF9F48D-E4C1-40B9-B31C-96550CF41DAA}" srcId="{62C02452-0695-42EA-802A-186D3FD3713F}" destId="{1FF146EC-87EF-437C-9A03-C66A54538BA5}" srcOrd="2" destOrd="0" parTransId="{D54493AD-1A96-414F-9FEB-9493BCB60299}" sibTransId="{58E928B2-5855-4EEE-A01A-B068DB34F498}"/>
    <dgm:cxn modelId="{C915AF97-EE16-4E58-ADE0-F11BCCA76318}" srcId="{62C02452-0695-42EA-802A-186D3FD3713F}" destId="{E410C116-AF3F-4F3B-AECB-A930089FCF5D}" srcOrd="1" destOrd="0" parTransId="{9F668B34-885F-4556-B045-10BBE899C9E7}" sibTransId="{62C7838B-6FB5-4ACE-877D-96F6DD7CFE8D}"/>
    <dgm:cxn modelId="{1721B198-8203-4522-B890-689EA4346B22}" type="presOf" srcId="{225868F0-D91F-4AF0-A0D3-747220985755}" destId="{72632568-E78E-419B-8B4B-17484CD99F40}" srcOrd="0" destOrd="0" presId="urn:microsoft.com/office/officeart/2018/2/layout/IconCircleList"/>
    <dgm:cxn modelId="{E4F914A6-F7AB-4F1C-9496-E3CBE09C24ED}" type="presOf" srcId="{62C7838B-6FB5-4ACE-877D-96F6DD7CFE8D}" destId="{86735D12-74B0-46C6-AFE0-A203B02B4C72}" srcOrd="0" destOrd="0" presId="urn:microsoft.com/office/officeart/2018/2/layout/IconCircleList"/>
    <dgm:cxn modelId="{39F837A6-9866-445E-8D93-F06826986B0A}" type="presOf" srcId="{3B35D256-2993-4DA8-8151-1AE6DFA255C0}" destId="{02FFB1D6-24D0-4023-96F5-BE010D789D2A}" srcOrd="0" destOrd="0" presId="urn:microsoft.com/office/officeart/2018/2/layout/IconCircleList"/>
    <dgm:cxn modelId="{05D6F7AA-2C5A-46D9-8019-9344D24B1488}" type="presOf" srcId="{0B068848-AFF3-4E24-95F1-2292248553F9}" destId="{7A1451D2-EFD6-4B0A-9788-8125C90F405A}" srcOrd="0" destOrd="0" presId="urn:microsoft.com/office/officeart/2018/2/layout/IconCircleList"/>
    <dgm:cxn modelId="{3CBE28B3-7BA7-4C54-8E38-858B148B0EA6}" srcId="{62C02452-0695-42EA-802A-186D3FD3713F}" destId="{7B7B0FFA-B49F-49BB-B6A2-597C908F23D3}" srcOrd="3" destOrd="0" parTransId="{06D1438D-B8C8-4E8C-AE37-E76FA62B58FA}" sibTransId="{9A77E725-ECE8-4D8F-A97C-4D5068A36AFF}"/>
    <dgm:cxn modelId="{776745BA-842A-44E9-AEB0-3EC9BF09308E}" type="presOf" srcId="{1FF146EC-87EF-437C-9A03-C66A54538BA5}" destId="{6E7A2260-519F-4A48-B788-3D4454D25DFD}" srcOrd="0" destOrd="0" presId="urn:microsoft.com/office/officeart/2018/2/layout/IconCircleList"/>
    <dgm:cxn modelId="{52AD99BB-6784-41C8-902B-03617D62D177}" srcId="{62C02452-0695-42EA-802A-186D3FD3713F}" destId="{0B068848-AFF3-4E24-95F1-2292248553F9}" srcOrd="0" destOrd="0" parTransId="{FBD93076-DE91-49FB-A818-64ACD3E7A88D}" sibTransId="{3B35D256-2993-4DA8-8151-1AE6DFA255C0}"/>
    <dgm:cxn modelId="{763629CF-C5EC-474F-9C5B-CB362B29479C}" srcId="{62C02452-0695-42EA-802A-186D3FD3713F}" destId="{CB34D3A8-3774-4C73-A20A-BB16DDB9B008}" srcOrd="5" destOrd="0" parTransId="{6E027CE9-4B64-4177-B74A-BC621B723730}" sibTransId="{97B76333-7DAE-4387-949E-DF612857C93D}"/>
    <dgm:cxn modelId="{71AA8AE0-1373-4F86-8480-241F7131BF34}" type="presOf" srcId="{9A77E725-ECE8-4D8F-A97C-4D5068A36AFF}" destId="{357F6982-900D-4CA7-957F-E6C31DF4DA09}" srcOrd="0" destOrd="0" presId="urn:microsoft.com/office/officeart/2018/2/layout/IconCircleList"/>
    <dgm:cxn modelId="{F89C3DF4-917E-48C0-ABC8-7D269BA0B63E}" type="presOf" srcId="{E410C116-AF3F-4F3B-AECB-A930089FCF5D}" destId="{DD9F83F5-B96B-4827-A090-A3B631046BF9}" srcOrd="0" destOrd="0" presId="urn:microsoft.com/office/officeart/2018/2/layout/IconCircleList"/>
    <dgm:cxn modelId="{50A352F9-E7EF-486E-B2DB-C392C55491E0}" type="presParOf" srcId="{E95D5044-A913-4505-98B9-F7B61FBB32C2}" destId="{C6303D16-506D-48EE-B91E-37888962555E}" srcOrd="0" destOrd="0" presId="urn:microsoft.com/office/officeart/2018/2/layout/IconCircleList"/>
    <dgm:cxn modelId="{E4106115-9A02-42AD-A545-91A4E2B65885}" type="presParOf" srcId="{C6303D16-506D-48EE-B91E-37888962555E}" destId="{63C0DEB1-CC50-4BBE-95E3-2B390D422439}" srcOrd="0" destOrd="0" presId="urn:microsoft.com/office/officeart/2018/2/layout/IconCircleList"/>
    <dgm:cxn modelId="{7532B34C-44B6-4D3C-A5B9-F460F2B2C17C}" type="presParOf" srcId="{63C0DEB1-CC50-4BBE-95E3-2B390D422439}" destId="{8B75D386-7795-4E08-B0D4-C5FE72CCC150}" srcOrd="0" destOrd="0" presId="urn:microsoft.com/office/officeart/2018/2/layout/IconCircleList"/>
    <dgm:cxn modelId="{E91A7B3A-9840-47B0-9E4C-39C7C9B80529}" type="presParOf" srcId="{63C0DEB1-CC50-4BBE-95E3-2B390D422439}" destId="{21FEBF5B-A901-4200-9ED7-DBAE7933A74B}" srcOrd="1" destOrd="0" presId="urn:microsoft.com/office/officeart/2018/2/layout/IconCircleList"/>
    <dgm:cxn modelId="{E09ABB96-DDA9-4498-AA08-1131145924E3}" type="presParOf" srcId="{63C0DEB1-CC50-4BBE-95E3-2B390D422439}" destId="{BACC2637-D63E-4261-BFAF-9F1235CF6E70}" srcOrd="2" destOrd="0" presId="urn:microsoft.com/office/officeart/2018/2/layout/IconCircleList"/>
    <dgm:cxn modelId="{19D7D3CE-A86A-4ACB-BC54-F61A7D0DC99A}" type="presParOf" srcId="{63C0DEB1-CC50-4BBE-95E3-2B390D422439}" destId="{7A1451D2-EFD6-4B0A-9788-8125C90F405A}" srcOrd="3" destOrd="0" presId="urn:microsoft.com/office/officeart/2018/2/layout/IconCircleList"/>
    <dgm:cxn modelId="{ECB97036-DAAA-446E-9F67-FB7EDAC9981E}" type="presParOf" srcId="{C6303D16-506D-48EE-B91E-37888962555E}" destId="{02FFB1D6-24D0-4023-96F5-BE010D789D2A}" srcOrd="1" destOrd="0" presId="urn:microsoft.com/office/officeart/2018/2/layout/IconCircleList"/>
    <dgm:cxn modelId="{740BDCFF-4D10-4BE2-B55D-AED7157E184F}" type="presParOf" srcId="{C6303D16-506D-48EE-B91E-37888962555E}" destId="{4BFD938A-C641-4C99-B628-B2457EF4481F}" srcOrd="2" destOrd="0" presId="urn:microsoft.com/office/officeart/2018/2/layout/IconCircleList"/>
    <dgm:cxn modelId="{686212AF-8CDB-4F40-BD2B-F4D24AE46A2D}" type="presParOf" srcId="{4BFD938A-C641-4C99-B628-B2457EF4481F}" destId="{FB5DE9B7-8ABB-479D-8E73-E64A074EF26C}" srcOrd="0" destOrd="0" presId="urn:microsoft.com/office/officeart/2018/2/layout/IconCircleList"/>
    <dgm:cxn modelId="{0B909955-32EC-45E7-A318-3DEBE2A45BC2}" type="presParOf" srcId="{4BFD938A-C641-4C99-B628-B2457EF4481F}" destId="{CCF95986-240F-45A4-91E7-28AAD205587B}" srcOrd="1" destOrd="0" presId="urn:microsoft.com/office/officeart/2018/2/layout/IconCircleList"/>
    <dgm:cxn modelId="{DA10131E-4E62-4E5F-A58C-186C932A4B72}" type="presParOf" srcId="{4BFD938A-C641-4C99-B628-B2457EF4481F}" destId="{F6896CBB-4F12-4C59-BE8B-D1D568CF73AC}" srcOrd="2" destOrd="0" presId="urn:microsoft.com/office/officeart/2018/2/layout/IconCircleList"/>
    <dgm:cxn modelId="{59D74146-7E0C-40CF-8210-CE193BD4C984}" type="presParOf" srcId="{4BFD938A-C641-4C99-B628-B2457EF4481F}" destId="{DD9F83F5-B96B-4827-A090-A3B631046BF9}" srcOrd="3" destOrd="0" presId="urn:microsoft.com/office/officeart/2018/2/layout/IconCircleList"/>
    <dgm:cxn modelId="{A95F7652-CB7F-4092-B11A-6E83981BB275}" type="presParOf" srcId="{C6303D16-506D-48EE-B91E-37888962555E}" destId="{86735D12-74B0-46C6-AFE0-A203B02B4C72}" srcOrd="3" destOrd="0" presId="urn:microsoft.com/office/officeart/2018/2/layout/IconCircleList"/>
    <dgm:cxn modelId="{7E69F107-B409-433D-99F7-8EFBDDA0FC80}" type="presParOf" srcId="{C6303D16-506D-48EE-B91E-37888962555E}" destId="{6FDE6733-D3A1-4C3D-B859-04320DD32E6F}" srcOrd="4" destOrd="0" presId="urn:microsoft.com/office/officeart/2018/2/layout/IconCircleList"/>
    <dgm:cxn modelId="{EE5C8994-04F1-4550-907F-E79AEE5554EE}" type="presParOf" srcId="{6FDE6733-D3A1-4C3D-B859-04320DD32E6F}" destId="{76CB6DDA-0093-4ED8-90AF-96D45E208DD1}" srcOrd="0" destOrd="0" presId="urn:microsoft.com/office/officeart/2018/2/layout/IconCircleList"/>
    <dgm:cxn modelId="{55ABF39A-D2D5-4ECD-8B16-3813A33F8915}" type="presParOf" srcId="{6FDE6733-D3A1-4C3D-B859-04320DD32E6F}" destId="{36612C06-F04C-4272-B5F1-9F509300ED6A}" srcOrd="1" destOrd="0" presId="urn:microsoft.com/office/officeart/2018/2/layout/IconCircleList"/>
    <dgm:cxn modelId="{EA54A134-F043-452A-A04E-734362D9E8BC}" type="presParOf" srcId="{6FDE6733-D3A1-4C3D-B859-04320DD32E6F}" destId="{B48FE625-2BDE-4FCC-BF3D-B94508BE793E}" srcOrd="2" destOrd="0" presId="urn:microsoft.com/office/officeart/2018/2/layout/IconCircleList"/>
    <dgm:cxn modelId="{340DB8DF-F11B-486F-B5DD-B2F0EF1D5D28}" type="presParOf" srcId="{6FDE6733-D3A1-4C3D-B859-04320DD32E6F}" destId="{6E7A2260-519F-4A48-B788-3D4454D25DFD}" srcOrd="3" destOrd="0" presId="urn:microsoft.com/office/officeart/2018/2/layout/IconCircleList"/>
    <dgm:cxn modelId="{586B00B5-14AF-43E7-BF1A-B1BE736F0A02}" type="presParOf" srcId="{C6303D16-506D-48EE-B91E-37888962555E}" destId="{E6FD4659-FCFC-4C6A-BDD4-028DDAADE47A}" srcOrd="5" destOrd="0" presId="urn:microsoft.com/office/officeart/2018/2/layout/IconCircleList"/>
    <dgm:cxn modelId="{BC03401C-3846-46B7-81DF-4FB92A671DFE}" type="presParOf" srcId="{C6303D16-506D-48EE-B91E-37888962555E}" destId="{D6E747E8-B196-4F3F-ADBC-F5DBE7FE34AB}" srcOrd="6" destOrd="0" presId="urn:microsoft.com/office/officeart/2018/2/layout/IconCircleList"/>
    <dgm:cxn modelId="{CC4C4FFA-C39D-4BF8-A144-3C4707FEA0AC}" type="presParOf" srcId="{D6E747E8-B196-4F3F-ADBC-F5DBE7FE34AB}" destId="{5A5E2CF9-3720-4C06-8AAB-5E4624C29634}" srcOrd="0" destOrd="0" presId="urn:microsoft.com/office/officeart/2018/2/layout/IconCircleList"/>
    <dgm:cxn modelId="{7413F203-0145-486F-B2B9-C0ED3034E2E9}" type="presParOf" srcId="{D6E747E8-B196-4F3F-ADBC-F5DBE7FE34AB}" destId="{61C847FB-D82E-4B84-A93D-ACEDA82B76E1}" srcOrd="1" destOrd="0" presId="urn:microsoft.com/office/officeart/2018/2/layout/IconCircleList"/>
    <dgm:cxn modelId="{B8C456EC-3CFE-4555-BF57-6FC27739B895}" type="presParOf" srcId="{D6E747E8-B196-4F3F-ADBC-F5DBE7FE34AB}" destId="{B0BDF947-583F-479F-B9E2-8AF597D53A14}" srcOrd="2" destOrd="0" presId="urn:microsoft.com/office/officeart/2018/2/layout/IconCircleList"/>
    <dgm:cxn modelId="{85DD2667-A9CC-4A9A-9D36-EC9BAD91F2E7}" type="presParOf" srcId="{D6E747E8-B196-4F3F-ADBC-F5DBE7FE34AB}" destId="{F11B482A-F83F-496F-B7CF-F2FDA1DB8106}" srcOrd="3" destOrd="0" presId="urn:microsoft.com/office/officeart/2018/2/layout/IconCircleList"/>
    <dgm:cxn modelId="{45A397DA-49BF-4432-9948-EB0618F1919B}" type="presParOf" srcId="{C6303D16-506D-48EE-B91E-37888962555E}" destId="{357F6982-900D-4CA7-957F-E6C31DF4DA09}" srcOrd="7" destOrd="0" presId="urn:microsoft.com/office/officeart/2018/2/layout/IconCircleList"/>
    <dgm:cxn modelId="{6D9DBF51-054E-47CB-9AB0-46842F35466E}" type="presParOf" srcId="{C6303D16-506D-48EE-B91E-37888962555E}" destId="{22BC9359-A4F8-4273-9FDE-6F14E3E2986F}" srcOrd="8" destOrd="0" presId="urn:microsoft.com/office/officeart/2018/2/layout/IconCircleList"/>
    <dgm:cxn modelId="{FE2A1B17-3935-4868-AB21-13BF7E08F1E9}" type="presParOf" srcId="{22BC9359-A4F8-4273-9FDE-6F14E3E2986F}" destId="{FDF44D83-F61E-4ADF-AB00-7E1E34E75E52}" srcOrd="0" destOrd="0" presId="urn:microsoft.com/office/officeart/2018/2/layout/IconCircleList"/>
    <dgm:cxn modelId="{42B0035F-E92D-4E75-B7C6-0EC9B4FE2DF4}" type="presParOf" srcId="{22BC9359-A4F8-4273-9FDE-6F14E3E2986F}" destId="{29D2F148-4782-4536-BE65-6412AA13569A}" srcOrd="1" destOrd="0" presId="urn:microsoft.com/office/officeart/2018/2/layout/IconCircleList"/>
    <dgm:cxn modelId="{FDB1856A-FAFB-437E-B428-7AB97FDB7054}" type="presParOf" srcId="{22BC9359-A4F8-4273-9FDE-6F14E3E2986F}" destId="{25A0A6E9-045B-4BB8-950D-B8D09C4DA1B3}" srcOrd="2" destOrd="0" presId="urn:microsoft.com/office/officeart/2018/2/layout/IconCircleList"/>
    <dgm:cxn modelId="{BB65639A-80F1-48CA-A18C-2F5DD8FB9A7F}" type="presParOf" srcId="{22BC9359-A4F8-4273-9FDE-6F14E3E2986F}" destId="{72632568-E78E-419B-8B4B-17484CD99F40}" srcOrd="3" destOrd="0" presId="urn:microsoft.com/office/officeart/2018/2/layout/IconCircleList"/>
    <dgm:cxn modelId="{065D0E62-DEDC-47CA-B448-FD8F21CFA2D0}" type="presParOf" srcId="{C6303D16-506D-48EE-B91E-37888962555E}" destId="{1DD0D862-B5CB-4A9F-A58C-C788A7F53F9A}" srcOrd="9" destOrd="0" presId="urn:microsoft.com/office/officeart/2018/2/layout/IconCircleList"/>
    <dgm:cxn modelId="{1B5401D4-3072-4D87-934C-21A3D6FF418F}" type="presParOf" srcId="{C6303D16-506D-48EE-B91E-37888962555E}" destId="{A887C08B-1C4F-474E-9696-3FAA7D332B78}" srcOrd="10" destOrd="0" presId="urn:microsoft.com/office/officeart/2018/2/layout/IconCircleList"/>
    <dgm:cxn modelId="{0C74A78E-8184-48EA-ABB3-08F714391E53}" type="presParOf" srcId="{A887C08B-1C4F-474E-9696-3FAA7D332B78}" destId="{42DD4F49-50AC-41BA-980A-9A66DD5CCC3E}" srcOrd="0" destOrd="0" presId="urn:microsoft.com/office/officeart/2018/2/layout/IconCircleList"/>
    <dgm:cxn modelId="{5B556E13-7FDE-4E71-8B85-5B1C739722BA}" type="presParOf" srcId="{A887C08B-1C4F-474E-9696-3FAA7D332B78}" destId="{E9191DC5-CB06-4AC8-9370-85AC29D0916C}" srcOrd="1" destOrd="0" presId="urn:microsoft.com/office/officeart/2018/2/layout/IconCircleList"/>
    <dgm:cxn modelId="{FACCF0F4-77C7-4B2A-8EDA-F2668D301A06}" type="presParOf" srcId="{A887C08B-1C4F-474E-9696-3FAA7D332B78}" destId="{CE9AB047-1F07-4CDD-A612-E660106E9741}" srcOrd="2" destOrd="0" presId="urn:microsoft.com/office/officeart/2018/2/layout/IconCircleList"/>
    <dgm:cxn modelId="{F61EEE31-1266-4821-A99A-861084C1123C}" type="presParOf" srcId="{A887C08B-1C4F-474E-9696-3FAA7D332B78}" destId="{65AF6981-08B8-42CA-A0D8-E503E66155B1}"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3CF20F-1DBF-4EBC-85F7-EE337970409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E65E9BC-4B2A-4349-B324-64C42BF5473D}">
      <dgm:prSet/>
      <dgm:spPr/>
      <dgm:t>
        <a:bodyPr/>
        <a:lstStyle/>
        <a:p>
          <a:pPr>
            <a:lnSpc>
              <a:spcPct val="100000"/>
            </a:lnSpc>
          </a:pPr>
          <a:r>
            <a:rPr lang="es-ES" b="1" dirty="0"/>
            <a:t>Pasos a seguir:</a:t>
          </a:r>
          <a:endParaRPr lang="en-US" dirty="0"/>
        </a:p>
      </dgm:t>
    </dgm:pt>
    <dgm:pt modelId="{C941DFFB-80A4-4C7F-8627-7ECF6434BCBC}" type="parTrans" cxnId="{EF935512-0603-4E73-B205-6C119B1D5260}">
      <dgm:prSet/>
      <dgm:spPr/>
      <dgm:t>
        <a:bodyPr/>
        <a:lstStyle/>
        <a:p>
          <a:endParaRPr lang="en-US"/>
        </a:p>
      </dgm:t>
    </dgm:pt>
    <dgm:pt modelId="{3FA531D9-4754-4025-9C67-D0D5131F53D7}" type="sibTrans" cxnId="{EF935512-0603-4E73-B205-6C119B1D5260}">
      <dgm:prSet/>
      <dgm:spPr/>
      <dgm:t>
        <a:bodyPr/>
        <a:lstStyle/>
        <a:p>
          <a:endParaRPr lang="en-US"/>
        </a:p>
      </dgm:t>
    </dgm:pt>
    <dgm:pt modelId="{47C0AA4B-DEDD-43E6-9C8D-8F38AEE94864}" type="pres">
      <dgm:prSet presAssocID="{E43CF20F-1DBF-4EBC-85F7-EE337970409E}" presName="root" presStyleCnt="0">
        <dgm:presLayoutVars>
          <dgm:dir/>
          <dgm:resizeHandles val="exact"/>
        </dgm:presLayoutVars>
      </dgm:prSet>
      <dgm:spPr/>
    </dgm:pt>
    <dgm:pt modelId="{AC9F7DF1-DC65-41F9-ACA1-0A036784B4E0}" type="pres">
      <dgm:prSet presAssocID="{EE65E9BC-4B2A-4349-B324-64C42BF5473D}" presName="compNode" presStyleCnt="0"/>
      <dgm:spPr/>
    </dgm:pt>
    <dgm:pt modelId="{EFD8D707-A919-4621-A499-09691DC8B2BB}" type="pres">
      <dgm:prSet presAssocID="{EE65E9BC-4B2A-4349-B324-64C42BF5473D}" presName="bgRect" presStyleLbl="bgShp" presStyleIdx="0" presStyleCnt="1" custLinFactY="-167756" custLinFactNeighborX="4716" custLinFactNeighborY="-200000"/>
      <dgm:spPr/>
    </dgm:pt>
    <dgm:pt modelId="{EB6FE0B8-2F09-4922-8819-C3CDDF336E6B}" type="pres">
      <dgm:prSet presAssocID="{EE65E9BC-4B2A-4349-B324-64C42BF5473D}" presName="iconRect" presStyleLbl="node1" presStyleIdx="0" presStyleCnt="1" custLinFactY="-100000" custLinFactNeighborX="15358" custLinFactNeighborY="-11581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nce Steps"/>
        </a:ext>
      </dgm:extLst>
    </dgm:pt>
    <dgm:pt modelId="{24294E46-2624-4C6F-B1E0-E3F6800E0A03}" type="pres">
      <dgm:prSet presAssocID="{EE65E9BC-4B2A-4349-B324-64C42BF5473D}" presName="spaceRect" presStyleCnt="0"/>
      <dgm:spPr/>
    </dgm:pt>
    <dgm:pt modelId="{6457D58E-47D8-4B01-8FFC-03EAFCE084C4}" type="pres">
      <dgm:prSet presAssocID="{EE65E9BC-4B2A-4349-B324-64C42BF5473D}" presName="parTx" presStyleLbl="revTx" presStyleIdx="0" presStyleCnt="1" custLinFactY="-16921" custLinFactNeighborX="-1462" custLinFactNeighborY="-100000">
        <dgm:presLayoutVars>
          <dgm:chMax val="0"/>
          <dgm:chPref val="0"/>
        </dgm:presLayoutVars>
      </dgm:prSet>
      <dgm:spPr/>
    </dgm:pt>
  </dgm:ptLst>
  <dgm:cxnLst>
    <dgm:cxn modelId="{0E17FF09-2436-4D88-9E5F-99B334DF48A3}" type="presOf" srcId="{E43CF20F-1DBF-4EBC-85F7-EE337970409E}" destId="{47C0AA4B-DEDD-43E6-9C8D-8F38AEE94864}" srcOrd="0" destOrd="0" presId="urn:microsoft.com/office/officeart/2018/2/layout/IconVerticalSolidList"/>
    <dgm:cxn modelId="{EF935512-0603-4E73-B205-6C119B1D5260}" srcId="{E43CF20F-1DBF-4EBC-85F7-EE337970409E}" destId="{EE65E9BC-4B2A-4349-B324-64C42BF5473D}" srcOrd="0" destOrd="0" parTransId="{C941DFFB-80A4-4C7F-8627-7ECF6434BCBC}" sibTransId="{3FA531D9-4754-4025-9C67-D0D5131F53D7}"/>
    <dgm:cxn modelId="{8D424487-52A3-4492-A1F3-F0CF5E1D0E36}" type="presOf" srcId="{EE65E9BC-4B2A-4349-B324-64C42BF5473D}" destId="{6457D58E-47D8-4B01-8FFC-03EAFCE084C4}" srcOrd="0" destOrd="0" presId="urn:microsoft.com/office/officeart/2018/2/layout/IconVerticalSolidList"/>
    <dgm:cxn modelId="{1225A9C8-B38F-47B1-A52B-1BD3550DC029}" type="presParOf" srcId="{47C0AA4B-DEDD-43E6-9C8D-8F38AEE94864}" destId="{AC9F7DF1-DC65-41F9-ACA1-0A036784B4E0}" srcOrd="0" destOrd="0" presId="urn:microsoft.com/office/officeart/2018/2/layout/IconVerticalSolidList"/>
    <dgm:cxn modelId="{0C2B8CAB-1C25-48FF-9343-2605D29E6081}" type="presParOf" srcId="{AC9F7DF1-DC65-41F9-ACA1-0A036784B4E0}" destId="{EFD8D707-A919-4621-A499-09691DC8B2BB}" srcOrd="0" destOrd="0" presId="urn:microsoft.com/office/officeart/2018/2/layout/IconVerticalSolidList"/>
    <dgm:cxn modelId="{20298D4D-4A93-4E9A-8846-58A1CAB86167}" type="presParOf" srcId="{AC9F7DF1-DC65-41F9-ACA1-0A036784B4E0}" destId="{EB6FE0B8-2F09-4922-8819-C3CDDF336E6B}" srcOrd="1" destOrd="0" presId="urn:microsoft.com/office/officeart/2018/2/layout/IconVerticalSolidList"/>
    <dgm:cxn modelId="{87485D6F-52FE-40A9-9458-21D7EBC531F0}" type="presParOf" srcId="{AC9F7DF1-DC65-41F9-ACA1-0A036784B4E0}" destId="{24294E46-2624-4C6F-B1E0-E3F6800E0A03}" srcOrd="2" destOrd="0" presId="urn:microsoft.com/office/officeart/2018/2/layout/IconVerticalSolidList"/>
    <dgm:cxn modelId="{3347119A-286C-4A26-929C-ED5352A5A949}" type="presParOf" srcId="{AC9F7DF1-DC65-41F9-ACA1-0A036784B4E0}" destId="{6457D58E-47D8-4B01-8FFC-03EAFCE084C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5D386-7795-4E08-B0D4-C5FE72CCC150}">
      <dsp:nvSpPr>
        <dsp:cNvPr id="0" name=""/>
        <dsp:cNvSpPr/>
      </dsp:nvSpPr>
      <dsp:spPr>
        <a:xfrm>
          <a:off x="82613" y="908559"/>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FEBF5B-A901-4200-9ED7-DBAE7933A74B}">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1451D2-EFD6-4B0A-9788-8125C90F405A}">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s-ES" sz="1600" kern="1200" dirty="0"/>
            <a:t>Angular CLI es la forma más rápida, sencilla y recomendada de desarrollar aplicaciones Angular. Angular CLI facilita algunas tareas.</a:t>
          </a:r>
          <a:endParaRPr lang="en-US" sz="1600" kern="1200" dirty="0"/>
        </a:p>
      </dsp:txBody>
      <dsp:txXfrm>
        <a:off x="1172126" y="908559"/>
        <a:ext cx="2114937" cy="897246"/>
      </dsp:txXfrm>
    </dsp:sp>
    <dsp:sp modelId="{FB5DE9B7-8ABB-479D-8E73-E64A074EF26C}">
      <dsp:nvSpPr>
        <dsp:cNvPr id="0" name=""/>
        <dsp:cNvSpPr/>
      </dsp:nvSpPr>
      <dsp:spPr>
        <a:xfrm>
          <a:off x="3655575" y="908559"/>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F95986-240F-45A4-91E7-28AAD205587B}">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9F83F5-B96B-4827-A090-A3B631046BF9}">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s-ES" sz="1600" kern="1200" dirty="0"/>
            <a:t>ng </a:t>
          </a:r>
          <a:r>
            <a:rPr lang="es-ES" sz="1600" kern="1200" dirty="0" err="1"/>
            <a:t>build</a:t>
          </a:r>
          <a:r>
            <a:rPr lang="es-ES" sz="1600" kern="1200" dirty="0"/>
            <a:t> </a:t>
          </a:r>
          <a:r>
            <a:rPr lang="en-US" sz="1600" kern="1200" dirty="0"/>
            <a:t>-&gt; </a:t>
          </a:r>
          <a:r>
            <a:rPr lang="es-ES" sz="1600" kern="1200" dirty="0"/>
            <a:t>Compila una aplicación Angular en un directorio de salida.</a:t>
          </a:r>
          <a:endParaRPr lang="en-US" sz="1600" kern="1200" dirty="0"/>
        </a:p>
      </dsp:txBody>
      <dsp:txXfrm>
        <a:off x="4745088" y="908559"/>
        <a:ext cx="2114937" cy="897246"/>
      </dsp:txXfrm>
    </dsp:sp>
    <dsp:sp modelId="{76CB6DDA-0093-4ED8-90AF-96D45E208DD1}">
      <dsp:nvSpPr>
        <dsp:cNvPr id="0" name=""/>
        <dsp:cNvSpPr/>
      </dsp:nvSpPr>
      <dsp:spPr>
        <a:xfrm>
          <a:off x="7228536" y="908559"/>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612C06-F04C-4272-B5F1-9F509300ED6A}">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7A2260-519F-4A48-B788-3D4454D25DFD}">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s-ES" sz="1600" kern="1200" dirty="0"/>
            <a:t>ng serve -&gt; Construye y sirve su aplicación, reconstruyéndola según los cambios de archivos.</a:t>
          </a:r>
          <a:endParaRPr lang="en-US" sz="1600" kern="1200" dirty="0"/>
        </a:p>
      </dsp:txBody>
      <dsp:txXfrm>
        <a:off x="8318049" y="908559"/>
        <a:ext cx="2114937" cy="897246"/>
      </dsp:txXfrm>
    </dsp:sp>
    <dsp:sp modelId="{5A5E2CF9-3720-4C06-8AAB-5E4624C29634}">
      <dsp:nvSpPr>
        <dsp:cNvPr id="0" name=""/>
        <dsp:cNvSpPr/>
      </dsp:nvSpPr>
      <dsp:spPr>
        <a:xfrm>
          <a:off x="82613" y="2545532"/>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C847FB-D82E-4B84-A93D-ACEDA82B76E1}">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1B482A-F83F-496F-B7CF-F2FDA1DB8106}">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s-ES" sz="1600" kern="1200" dirty="0"/>
            <a:t>ng </a:t>
          </a:r>
          <a:r>
            <a:rPr lang="es-ES" sz="1600" kern="1200" dirty="0" err="1"/>
            <a:t>generate</a:t>
          </a:r>
          <a:r>
            <a:rPr lang="es-ES" sz="1600" kern="1200" dirty="0"/>
            <a:t> -&gt; Genera o modifica archivos basados en un esquema.</a:t>
          </a:r>
          <a:endParaRPr lang="en-US" sz="1600" kern="1200" dirty="0"/>
        </a:p>
      </dsp:txBody>
      <dsp:txXfrm>
        <a:off x="1172126" y="2545532"/>
        <a:ext cx="2114937" cy="897246"/>
      </dsp:txXfrm>
    </dsp:sp>
    <dsp:sp modelId="{FDF44D83-F61E-4ADF-AB00-7E1E34E75E52}">
      <dsp:nvSpPr>
        <dsp:cNvPr id="0" name=""/>
        <dsp:cNvSpPr/>
      </dsp:nvSpPr>
      <dsp:spPr>
        <a:xfrm>
          <a:off x="3655575" y="2545532"/>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D2F148-4782-4536-BE65-6412AA13569A}">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632568-E78E-419B-8B4B-17484CD99F40}">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s-ES" sz="1600" kern="1200" dirty="0"/>
            <a:t>ng test -&gt; Ejecuta pruebas unitarias en un proyecto determinado.</a:t>
          </a:r>
          <a:endParaRPr lang="en-US" sz="1600" kern="1200" dirty="0"/>
        </a:p>
      </dsp:txBody>
      <dsp:txXfrm>
        <a:off x="4745088" y="2545532"/>
        <a:ext cx="2114937" cy="897246"/>
      </dsp:txXfrm>
    </dsp:sp>
    <dsp:sp modelId="{42DD4F49-50AC-41BA-980A-9A66DD5CCC3E}">
      <dsp:nvSpPr>
        <dsp:cNvPr id="0" name=""/>
        <dsp:cNvSpPr/>
      </dsp:nvSpPr>
      <dsp:spPr>
        <a:xfrm>
          <a:off x="7228536" y="2545532"/>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191DC5-CB06-4AC8-9370-85AC29D0916C}">
      <dsp:nvSpPr>
        <dsp:cNvPr id="0" name=""/>
        <dsp:cNvSpPr/>
      </dsp:nvSpPr>
      <dsp:spPr>
        <a:xfrm>
          <a:off x="7416958" y="2733954"/>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AF6981-08B8-42CA-A0D8-E503E66155B1}">
      <dsp:nvSpPr>
        <dsp:cNvPr id="0" name=""/>
        <dsp:cNvSpPr/>
      </dsp:nvSpPr>
      <dsp:spPr>
        <a:xfrm>
          <a:off x="8318049"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s-ES" sz="1600" kern="1200" dirty="0"/>
            <a:t>ng e2e -&gt; Crea y sirve una aplicación Angular, luego ejecuta pruebas de un extremo a otro.</a:t>
          </a:r>
          <a:endParaRPr lang="en-US" sz="1600" kern="1200" dirty="0"/>
        </a:p>
      </dsp:txBody>
      <dsp:txXfrm>
        <a:off x="8318049" y="2545532"/>
        <a:ext cx="2114937" cy="897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D8D707-A919-4621-A499-09691DC8B2BB}">
      <dsp:nvSpPr>
        <dsp:cNvPr id="0" name=""/>
        <dsp:cNvSpPr/>
      </dsp:nvSpPr>
      <dsp:spPr>
        <a:xfrm>
          <a:off x="0" y="0"/>
          <a:ext cx="10515600" cy="53062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6FE0B8-2F09-4922-8819-C3CDDF336E6B}">
      <dsp:nvSpPr>
        <dsp:cNvPr id="0" name=""/>
        <dsp:cNvSpPr/>
      </dsp:nvSpPr>
      <dsp:spPr>
        <a:xfrm>
          <a:off x="205333" y="108606"/>
          <a:ext cx="291841" cy="2918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57D58E-47D8-4B01-8FFC-03EAFCE084C4}">
      <dsp:nvSpPr>
        <dsp:cNvPr id="0" name=""/>
        <dsp:cNvSpPr/>
      </dsp:nvSpPr>
      <dsp:spPr>
        <a:xfrm>
          <a:off x="468089" y="0"/>
          <a:ext cx="9902732" cy="530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157" tIns="56157" rIns="56157" bIns="56157" numCol="1" spcCol="1270" anchor="ctr" anchorCtr="0">
          <a:noAutofit/>
        </a:bodyPr>
        <a:lstStyle/>
        <a:p>
          <a:pPr marL="0" lvl="0" indent="0" algn="l" defTabSz="1111250">
            <a:lnSpc>
              <a:spcPct val="100000"/>
            </a:lnSpc>
            <a:spcBef>
              <a:spcPct val="0"/>
            </a:spcBef>
            <a:spcAft>
              <a:spcPct val="35000"/>
            </a:spcAft>
            <a:buNone/>
          </a:pPr>
          <a:r>
            <a:rPr lang="es-ES" sz="2500" b="1" kern="1200" dirty="0"/>
            <a:t>Pasos a seguir:</a:t>
          </a:r>
          <a:endParaRPr lang="en-US" sz="2500" kern="1200" dirty="0"/>
        </a:p>
      </dsp:txBody>
      <dsp:txXfrm>
        <a:off x="468089" y="0"/>
        <a:ext cx="9902732" cy="53062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BCC1E-A47B-9A0A-F3B2-642D591B5B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B5E541-C284-B9D2-641B-BB19838035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6B6155-C5A3-C485-88BC-2B55FB976F04}"/>
              </a:ext>
            </a:extLst>
          </p:cNvPr>
          <p:cNvSpPr>
            <a:spLocks noGrp="1"/>
          </p:cNvSpPr>
          <p:nvPr>
            <p:ph type="dt" sz="half" idx="10"/>
          </p:nvPr>
        </p:nvSpPr>
        <p:spPr/>
        <p:txBody>
          <a:bodyPr/>
          <a:lstStyle/>
          <a:p>
            <a:fld id="{7DE53359-5629-4054-ABEC-E4F1E3F3187C}" type="datetimeFigureOut">
              <a:rPr lang="en-US" smtClean="0"/>
              <a:t>9/7/2023</a:t>
            </a:fld>
            <a:endParaRPr lang="en-US"/>
          </a:p>
        </p:txBody>
      </p:sp>
      <p:sp>
        <p:nvSpPr>
          <p:cNvPr id="5" name="Footer Placeholder 4">
            <a:extLst>
              <a:ext uri="{FF2B5EF4-FFF2-40B4-BE49-F238E27FC236}">
                <a16:creationId xmlns:a16="http://schemas.microsoft.com/office/drawing/2014/main" id="{0FA898A3-5421-451E-A3AC-4B938974DE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23F7CF-E4EB-DCEA-E7A5-AE5D17CA62C9}"/>
              </a:ext>
            </a:extLst>
          </p:cNvPr>
          <p:cNvSpPr>
            <a:spLocks noGrp="1"/>
          </p:cNvSpPr>
          <p:nvPr>
            <p:ph type="sldNum" sz="quarter" idx="12"/>
          </p:nvPr>
        </p:nvSpPr>
        <p:spPr/>
        <p:txBody>
          <a:bodyPr/>
          <a:lstStyle/>
          <a:p>
            <a:fld id="{DEF7212D-7BDA-4F22-AAEB-E6A112C9FD69}" type="slidenum">
              <a:rPr lang="en-US" smtClean="0"/>
              <a:t>‹#›</a:t>
            </a:fld>
            <a:endParaRPr lang="en-US"/>
          </a:p>
        </p:txBody>
      </p:sp>
    </p:spTree>
    <p:extLst>
      <p:ext uri="{BB962C8B-B14F-4D97-AF65-F5344CB8AC3E}">
        <p14:creationId xmlns:p14="http://schemas.microsoft.com/office/powerpoint/2010/main" val="929969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AFE20-E3FB-23C4-CD36-E6B0145241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97F42D-56DA-1B0F-94BC-AC9A3A52AE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F5463F-1BF6-922A-6E38-DFB91AD8E7C1}"/>
              </a:ext>
            </a:extLst>
          </p:cNvPr>
          <p:cNvSpPr>
            <a:spLocks noGrp="1"/>
          </p:cNvSpPr>
          <p:nvPr>
            <p:ph type="dt" sz="half" idx="10"/>
          </p:nvPr>
        </p:nvSpPr>
        <p:spPr/>
        <p:txBody>
          <a:bodyPr/>
          <a:lstStyle/>
          <a:p>
            <a:fld id="{7DE53359-5629-4054-ABEC-E4F1E3F3187C}" type="datetimeFigureOut">
              <a:rPr lang="en-US" smtClean="0"/>
              <a:t>9/7/2023</a:t>
            </a:fld>
            <a:endParaRPr lang="en-US"/>
          </a:p>
        </p:txBody>
      </p:sp>
      <p:sp>
        <p:nvSpPr>
          <p:cNvPr id="5" name="Footer Placeholder 4">
            <a:extLst>
              <a:ext uri="{FF2B5EF4-FFF2-40B4-BE49-F238E27FC236}">
                <a16:creationId xmlns:a16="http://schemas.microsoft.com/office/drawing/2014/main" id="{61B4051E-4F00-1651-A7D5-F700330CE8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41D85D-D908-FB12-EA44-01B3CB6E6118}"/>
              </a:ext>
            </a:extLst>
          </p:cNvPr>
          <p:cNvSpPr>
            <a:spLocks noGrp="1"/>
          </p:cNvSpPr>
          <p:nvPr>
            <p:ph type="sldNum" sz="quarter" idx="12"/>
          </p:nvPr>
        </p:nvSpPr>
        <p:spPr/>
        <p:txBody>
          <a:bodyPr/>
          <a:lstStyle/>
          <a:p>
            <a:fld id="{DEF7212D-7BDA-4F22-AAEB-E6A112C9FD69}" type="slidenum">
              <a:rPr lang="en-US" smtClean="0"/>
              <a:t>‹#›</a:t>
            </a:fld>
            <a:endParaRPr lang="en-US"/>
          </a:p>
        </p:txBody>
      </p:sp>
    </p:spTree>
    <p:extLst>
      <p:ext uri="{BB962C8B-B14F-4D97-AF65-F5344CB8AC3E}">
        <p14:creationId xmlns:p14="http://schemas.microsoft.com/office/powerpoint/2010/main" val="3165930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F663A9-592B-9826-85D3-D4EB0F02FD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19C84B-4F6C-7B21-4DC0-CA595C660B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2B98FD-249C-CE03-24E0-8C72AAE4B51E}"/>
              </a:ext>
            </a:extLst>
          </p:cNvPr>
          <p:cNvSpPr>
            <a:spLocks noGrp="1"/>
          </p:cNvSpPr>
          <p:nvPr>
            <p:ph type="dt" sz="half" idx="10"/>
          </p:nvPr>
        </p:nvSpPr>
        <p:spPr/>
        <p:txBody>
          <a:bodyPr/>
          <a:lstStyle/>
          <a:p>
            <a:fld id="{7DE53359-5629-4054-ABEC-E4F1E3F3187C}" type="datetimeFigureOut">
              <a:rPr lang="en-US" smtClean="0"/>
              <a:t>9/7/2023</a:t>
            </a:fld>
            <a:endParaRPr lang="en-US"/>
          </a:p>
        </p:txBody>
      </p:sp>
      <p:sp>
        <p:nvSpPr>
          <p:cNvPr id="5" name="Footer Placeholder 4">
            <a:extLst>
              <a:ext uri="{FF2B5EF4-FFF2-40B4-BE49-F238E27FC236}">
                <a16:creationId xmlns:a16="http://schemas.microsoft.com/office/drawing/2014/main" id="{6569D2EF-97E6-CA8D-952C-21DAFFA740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3726DC-970D-99AD-3684-0F6F8C230E2C}"/>
              </a:ext>
            </a:extLst>
          </p:cNvPr>
          <p:cNvSpPr>
            <a:spLocks noGrp="1"/>
          </p:cNvSpPr>
          <p:nvPr>
            <p:ph type="sldNum" sz="quarter" idx="12"/>
          </p:nvPr>
        </p:nvSpPr>
        <p:spPr/>
        <p:txBody>
          <a:bodyPr/>
          <a:lstStyle/>
          <a:p>
            <a:fld id="{DEF7212D-7BDA-4F22-AAEB-E6A112C9FD69}" type="slidenum">
              <a:rPr lang="en-US" smtClean="0"/>
              <a:t>‹#›</a:t>
            </a:fld>
            <a:endParaRPr lang="en-US"/>
          </a:p>
        </p:txBody>
      </p:sp>
    </p:spTree>
    <p:extLst>
      <p:ext uri="{BB962C8B-B14F-4D97-AF65-F5344CB8AC3E}">
        <p14:creationId xmlns:p14="http://schemas.microsoft.com/office/powerpoint/2010/main" val="1793549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7173E-BC5B-1361-327A-EDE4FE2720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630C24-9FCA-BE8C-D7D5-2E643752E6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99FAF6-C8A2-2223-B41A-EA3AFD621C4D}"/>
              </a:ext>
            </a:extLst>
          </p:cNvPr>
          <p:cNvSpPr>
            <a:spLocks noGrp="1"/>
          </p:cNvSpPr>
          <p:nvPr>
            <p:ph type="dt" sz="half" idx="10"/>
          </p:nvPr>
        </p:nvSpPr>
        <p:spPr/>
        <p:txBody>
          <a:bodyPr/>
          <a:lstStyle/>
          <a:p>
            <a:fld id="{7DE53359-5629-4054-ABEC-E4F1E3F3187C}" type="datetimeFigureOut">
              <a:rPr lang="en-US" smtClean="0"/>
              <a:t>9/7/2023</a:t>
            </a:fld>
            <a:endParaRPr lang="en-US"/>
          </a:p>
        </p:txBody>
      </p:sp>
      <p:sp>
        <p:nvSpPr>
          <p:cNvPr id="5" name="Footer Placeholder 4">
            <a:extLst>
              <a:ext uri="{FF2B5EF4-FFF2-40B4-BE49-F238E27FC236}">
                <a16:creationId xmlns:a16="http://schemas.microsoft.com/office/drawing/2014/main" id="{31C0EBE7-39A1-8C52-4931-61F6CCA659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368575-5CF5-0DC1-41C5-99A9BD76ABCD}"/>
              </a:ext>
            </a:extLst>
          </p:cNvPr>
          <p:cNvSpPr>
            <a:spLocks noGrp="1"/>
          </p:cNvSpPr>
          <p:nvPr>
            <p:ph type="sldNum" sz="quarter" idx="12"/>
          </p:nvPr>
        </p:nvSpPr>
        <p:spPr/>
        <p:txBody>
          <a:bodyPr/>
          <a:lstStyle/>
          <a:p>
            <a:fld id="{DEF7212D-7BDA-4F22-AAEB-E6A112C9FD69}" type="slidenum">
              <a:rPr lang="en-US" smtClean="0"/>
              <a:t>‹#›</a:t>
            </a:fld>
            <a:endParaRPr lang="en-US"/>
          </a:p>
        </p:txBody>
      </p:sp>
    </p:spTree>
    <p:extLst>
      <p:ext uri="{BB962C8B-B14F-4D97-AF65-F5344CB8AC3E}">
        <p14:creationId xmlns:p14="http://schemas.microsoft.com/office/powerpoint/2010/main" val="683330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C873A-A012-F2B3-422B-3C11A54862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8E5A06-4AC8-0BA9-2006-B785BDDF63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6EA905-5241-B23C-C2B6-222F55FEA666}"/>
              </a:ext>
            </a:extLst>
          </p:cNvPr>
          <p:cNvSpPr>
            <a:spLocks noGrp="1"/>
          </p:cNvSpPr>
          <p:nvPr>
            <p:ph type="dt" sz="half" idx="10"/>
          </p:nvPr>
        </p:nvSpPr>
        <p:spPr/>
        <p:txBody>
          <a:bodyPr/>
          <a:lstStyle/>
          <a:p>
            <a:fld id="{7DE53359-5629-4054-ABEC-E4F1E3F3187C}" type="datetimeFigureOut">
              <a:rPr lang="en-US" smtClean="0"/>
              <a:t>9/7/2023</a:t>
            </a:fld>
            <a:endParaRPr lang="en-US"/>
          </a:p>
        </p:txBody>
      </p:sp>
      <p:sp>
        <p:nvSpPr>
          <p:cNvPr id="5" name="Footer Placeholder 4">
            <a:extLst>
              <a:ext uri="{FF2B5EF4-FFF2-40B4-BE49-F238E27FC236}">
                <a16:creationId xmlns:a16="http://schemas.microsoft.com/office/drawing/2014/main" id="{EFC48B50-6338-BB28-C07D-43B40E9FEA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945E41-C262-B1A6-E7F4-618111CF90B9}"/>
              </a:ext>
            </a:extLst>
          </p:cNvPr>
          <p:cNvSpPr>
            <a:spLocks noGrp="1"/>
          </p:cNvSpPr>
          <p:nvPr>
            <p:ph type="sldNum" sz="quarter" idx="12"/>
          </p:nvPr>
        </p:nvSpPr>
        <p:spPr/>
        <p:txBody>
          <a:bodyPr/>
          <a:lstStyle/>
          <a:p>
            <a:fld id="{DEF7212D-7BDA-4F22-AAEB-E6A112C9FD69}" type="slidenum">
              <a:rPr lang="en-US" smtClean="0"/>
              <a:t>‹#›</a:t>
            </a:fld>
            <a:endParaRPr lang="en-US"/>
          </a:p>
        </p:txBody>
      </p:sp>
    </p:spTree>
    <p:extLst>
      <p:ext uri="{BB962C8B-B14F-4D97-AF65-F5344CB8AC3E}">
        <p14:creationId xmlns:p14="http://schemas.microsoft.com/office/powerpoint/2010/main" val="489533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CF1A-D3EA-3DD1-8E59-8E27CAE14F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A37BB6-C231-B7BD-4CE7-74DAA246E9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639A73-56AE-7A14-07D7-2C65158351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4CFFCE-D096-0B65-20F9-DF5C3B88E2AA}"/>
              </a:ext>
            </a:extLst>
          </p:cNvPr>
          <p:cNvSpPr>
            <a:spLocks noGrp="1"/>
          </p:cNvSpPr>
          <p:nvPr>
            <p:ph type="dt" sz="half" idx="10"/>
          </p:nvPr>
        </p:nvSpPr>
        <p:spPr/>
        <p:txBody>
          <a:bodyPr/>
          <a:lstStyle/>
          <a:p>
            <a:fld id="{7DE53359-5629-4054-ABEC-E4F1E3F3187C}" type="datetimeFigureOut">
              <a:rPr lang="en-US" smtClean="0"/>
              <a:t>9/7/2023</a:t>
            </a:fld>
            <a:endParaRPr lang="en-US"/>
          </a:p>
        </p:txBody>
      </p:sp>
      <p:sp>
        <p:nvSpPr>
          <p:cNvPr id="6" name="Footer Placeholder 5">
            <a:extLst>
              <a:ext uri="{FF2B5EF4-FFF2-40B4-BE49-F238E27FC236}">
                <a16:creationId xmlns:a16="http://schemas.microsoft.com/office/drawing/2014/main" id="{20B0C5AE-8BF1-C6F6-5437-716431CF8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FCC24A-5DB4-51F8-7BD3-EA9F7D162FF4}"/>
              </a:ext>
            </a:extLst>
          </p:cNvPr>
          <p:cNvSpPr>
            <a:spLocks noGrp="1"/>
          </p:cNvSpPr>
          <p:nvPr>
            <p:ph type="sldNum" sz="quarter" idx="12"/>
          </p:nvPr>
        </p:nvSpPr>
        <p:spPr/>
        <p:txBody>
          <a:bodyPr/>
          <a:lstStyle/>
          <a:p>
            <a:fld id="{DEF7212D-7BDA-4F22-AAEB-E6A112C9FD69}" type="slidenum">
              <a:rPr lang="en-US" smtClean="0"/>
              <a:t>‹#›</a:t>
            </a:fld>
            <a:endParaRPr lang="en-US"/>
          </a:p>
        </p:txBody>
      </p:sp>
    </p:spTree>
    <p:extLst>
      <p:ext uri="{BB962C8B-B14F-4D97-AF65-F5344CB8AC3E}">
        <p14:creationId xmlns:p14="http://schemas.microsoft.com/office/powerpoint/2010/main" val="189579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C6C9-3431-2F38-B997-54816890DA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C63BA5-3CDC-DA26-AAF8-38679C9DEF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0AC985-B3DE-2D8D-7BC0-06503F3CBF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7D1286-317D-5F26-9149-5EC0144A29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EFADAA-CB77-5824-0889-33CC1B4498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C51175-BB69-0C3A-E6E7-7D0692D4CCA6}"/>
              </a:ext>
            </a:extLst>
          </p:cNvPr>
          <p:cNvSpPr>
            <a:spLocks noGrp="1"/>
          </p:cNvSpPr>
          <p:nvPr>
            <p:ph type="dt" sz="half" idx="10"/>
          </p:nvPr>
        </p:nvSpPr>
        <p:spPr/>
        <p:txBody>
          <a:bodyPr/>
          <a:lstStyle/>
          <a:p>
            <a:fld id="{7DE53359-5629-4054-ABEC-E4F1E3F3187C}" type="datetimeFigureOut">
              <a:rPr lang="en-US" smtClean="0"/>
              <a:t>9/7/2023</a:t>
            </a:fld>
            <a:endParaRPr lang="en-US"/>
          </a:p>
        </p:txBody>
      </p:sp>
      <p:sp>
        <p:nvSpPr>
          <p:cNvPr id="8" name="Footer Placeholder 7">
            <a:extLst>
              <a:ext uri="{FF2B5EF4-FFF2-40B4-BE49-F238E27FC236}">
                <a16:creationId xmlns:a16="http://schemas.microsoft.com/office/drawing/2014/main" id="{59CC2765-D957-B764-464C-21741751AA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091000-3ADD-BC51-9D03-586E0C039420}"/>
              </a:ext>
            </a:extLst>
          </p:cNvPr>
          <p:cNvSpPr>
            <a:spLocks noGrp="1"/>
          </p:cNvSpPr>
          <p:nvPr>
            <p:ph type="sldNum" sz="quarter" idx="12"/>
          </p:nvPr>
        </p:nvSpPr>
        <p:spPr/>
        <p:txBody>
          <a:bodyPr/>
          <a:lstStyle/>
          <a:p>
            <a:fld id="{DEF7212D-7BDA-4F22-AAEB-E6A112C9FD69}" type="slidenum">
              <a:rPr lang="en-US" smtClean="0"/>
              <a:t>‹#›</a:t>
            </a:fld>
            <a:endParaRPr lang="en-US"/>
          </a:p>
        </p:txBody>
      </p:sp>
    </p:spTree>
    <p:extLst>
      <p:ext uri="{BB962C8B-B14F-4D97-AF65-F5344CB8AC3E}">
        <p14:creationId xmlns:p14="http://schemas.microsoft.com/office/powerpoint/2010/main" val="1141404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548F-D854-DF2E-021F-3437E772BB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1E3B73-0FDD-E50A-BE0D-F5DC1660749B}"/>
              </a:ext>
            </a:extLst>
          </p:cNvPr>
          <p:cNvSpPr>
            <a:spLocks noGrp="1"/>
          </p:cNvSpPr>
          <p:nvPr>
            <p:ph type="dt" sz="half" idx="10"/>
          </p:nvPr>
        </p:nvSpPr>
        <p:spPr/>
        <p:txBody>
          <a:bodyPr/>
          <a:lstStyle/>
          <a:p>
            <a:fld id="{7DE53359-5629-4054-ABEC-E4F1E3F3187C}" type="datetimeFigureOut">
              <a:rPr lang="en-US" smtClean="0"/>
              <a:t>9/7/2023</a:t>
            </a:fld>
            <a:endParaRPr lang="en-US"/>
          </a:p>
        </p:txBody>
      </p:sp>
      <p:sp>
        <p:nvSpPr>
          <p:cNvPr id="4" name="Footer Placeholder 3">
            <a:extLst>
              <a:ext uri="{FF2B5EF4-FFF2-40B4-BE49-F238E27FC236}">
                <a16:creationId xmlns:a16="http://schemas.microsoft.com/office/drawing/2014/main" id="{9C2D93A5-52E0-3CD6-D964-16119F04E6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887168-FFBE-A798-FC16-7D1EEB716101}"/>
              </a:ext>
            </a:extLst>
          </p:cNvPr>
          <p:cNvSpPr>
            <a:spLocks noGrp="1"/>
          </p:cNvSpPr>
          <p:nvPr>
            <p:ph type="sldNum" sz="quarter" idx="12"/>
          </p:nvPr>
        </p:nvSpPr>
        <p:spPr/>
        <p:txBody>
          <a:bodyPr/>
          <a:lstStyle/>
          <a:p>
            <a:fld id="{DEF7212D-7BDA-4F22-AAEB-E6A112C9FD69}" type="slidenum">
              <a:rPr lang="en-US" smtClean="0"/>
              <a:t>‹#›</a:t>
            </a:fld>
            <a:endParaRPr lang="en-US"/>
          </a:p>
        </p:txBody>
      </p:sp>
    </p:spTree>
    <p:extLst>
      <p:ext uri="{BB962C8B-B14F-4D97-AF65-F5344CB8AC3E}">
        <p14:creationId xmlns:p14="http://schemas.microsoft.com/office/powerpoint/2010/main" val="2535780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4ED66C-6057-9676-C9DB-12A6C0AAA6D4}"/>
              </a:ext>
            </a:extLst>
          </p:cNvPr>
          <p:cNvSpPr>
            <a:spLocks noGrp="1"/>
          </p:cNvSpPr>
          <p:nvPr>
            <p:ph type="dt" sz="half" idx="10"/>
          </p:nvPr>
        </p:nvSpPr>
        <p:spPr/>
        <p:txBody>
          <a:bodyPr/>
          <a:lstStyle/>
          <a:p>
            <a:fld id="{7DE53359-5629-4054-ABEC-E4F1E3F3187C}" type="datetimeFigureOut">
              <a:rPr lang="en-US" smtClean="0"/>
              <a:t>9/7/2023</a:t>
            </a:fld>
            <a:endParaRPr lang="en-US"/>
          </a:p>
        </p:txBody>
      </p:sp>
      <p:sp>
        <p:nvSpPr>
          <p:cNvPr id="3" name="Footer Placeholder 2">
            <a:extLst>
              <a:ext uri="{FF2B5EF4-FFF2-40B4-BE49-F238E27FC236}">
                <a16:creationId xmlns:a16="http://schemas.microsoft.com/office/drawing/2014/main" id="{19591542-25CF-BD94-3CE2-61FA3E663B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DB5F14-DBAF-B31E-0F22-E732891AE0F8}"/>
              </a:ext>
            </a:extLst>
          </p:cNvPr>
          <p:cNvSpPr>
            <a:spLocks noGrp="1"/>
          </p:cNvSpPr>
          <p:nvPr>
            <p:ph type="sldNum" sz="quarter" idx="12"/>
          </p:nvPr>
        </p:nvSpPr>
        <p:spPr/>
        <p:txBody>
          <a:bodyPr/>
          <a:lstStyle/>
          <a:p>
            <a:fld id="{DEF7212D-7BDA-4F22-AAEB-E6A112C9FD69}" type="slidenum">
              <a:rPr lang="en-US" smtClean="0"/>
              <a:t>‹#›</a:t>
            </a:fld>
            <a:endParaRPr lang="en-US"/>
          </a:p>
        </p:txBody>
      </p:sp>
    </p:spTree>
    <p:extLst>
      <p:ext uri="{BB962C8B-B14F-4D97-AF65-F5344CB8AC3E}">
        <p14:creationId xmlns:p14="http://schemas.microsoft.com/office/powerpoint/2010/main" val="832683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6A71A-833D-FBCB-ED3D-2EA50E234D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48019D-9D01-A7A3-43CC-7EDFE039B6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E73CD1-9CD7-5B6E-0C6C-0F098B2A0A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55AF9C-6CF2-0494-B095-1D1298656B2E}"/>
              </a:ext>
            </a:extLst>
          </p:cNvPr>
          <p:cNvSpPr>
            <a:spLocks noGrp="1"/>
          </p:cNvSpPr>
          <p:nvPr>
            <p:ph type="dt" sz="half" idx="10"/>
          </p:nvPr>
        </p:nvSpPr>
        <p:spPr/>
        <p:txBody>
          <a:bodyPr/>
          <a:lstStyle/>
          <a:p>
            <a:fld id="{7DE53359-5629-4054-ABEC-E4F1E3F3187C}" type="datetimeFigureOut">
              <a:rPr lang="en-US" smtClean="0"/>
              <a:t>9/7/2023</a:t>
            </a:fld>
            <a:endParaRPr lang="en-US"/>
          </a:p>
        </p:txBody>
      </p:sp>
      <p:sp>
        <p:nvSpPr>
          <p:cNvPr id="6" name="Footer Placeholder 5">
            <a:extLst>
              <a:ext uri="{FF2B5EF4-FFF2-40B4-BE49-F238E27FC236}">
                <a16:creationId xmlns:a16="http://schemas.microsoft.com/office/drawing/2014/main" id="{F2CFD7A5-02DF-9E92-F3A3-660F27AA75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198DCA-50E1-F61C-A4E7-8C746AF854CA}"/>
              </a:ext>
            </a:extLst>
          </p:cNvPr>
          <p:cNvSpPr>
            <a:spLocks noGrp="1"/>
          </p:cNvSpPr>
          <p:nvPr>
            <p:ph type="sldNum" sz="quarter" idx="12"/>
          </p:nvPr>
        </p:nvSpPr>
        <p:spPr/>
        <p:txBody>
          <a:bodyPr/>
          <a:lstStyle/>
          <a:p>
            <a:fld id="{DEF7212D-7BDA-4F22-AAEB-E6A112C9FD69}" type="slidenum">
              <a:rPr lang="en-US" smtClean="0"/>
              <a:t>‹#›</a:t>
            </a:fld>
            <a:endParaRPr lang="en-US"/>
          </a:p>
        </p:txBody>
      </p:sp>
    </p:spTree>
    <p:extLst>
      <p:ext uri="{BB962C8B-B14F-4D97-AF65-F5344CB8AC3E}">
        <p14:creationId xmlns:p14="http://schemas.microsoft.com/office/powerpoint/2010/main" val="3940067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0E333-370E-CE53-79A0-995AC2DD57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2677C0-F015-72F1-E462-72A43FED28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A7A093-D32A-ED7F-8D20-51B86375E8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A3830F-DFAA-9278-EC5D-BCBAD6AEF641}"/>
              </a:ext>
            </a:extLst>
          </p:cNvPr>
          <p:cNvSpPr>
            <a:spLocks noGrp="1"/>
          </p:cNvSpPr>
          <p:nvPr>
            <p:ph type="dt" sz="half" idx="10"/>
          </p:nvPr>
        </p:nvSpPr>
        <p:spPr/>
        <p:txBody>
          <a:bodyPr/>
          <a:lstStyle/>
          <a:p>
            <a:fld id="{7DE53359-5629-4054-ABEC-E4F1E3F3187C}" type="datetimeFigureOut">
              <a:rPr lang="en-US" smtClean="0"/>
              <a:t>9/7/2023</a:t>
            </a:fld>
            <a:endParaRPr lang="en-US"/>
          </a:p>
        </p:txBody>
      </p:sp>
      <p:sp>
        <p:nvSpPr>
          <p:cNvPr id="6" name="Footer Placeholder 5">
            <a:extLst>
              <a:ext uri="{FF2B5EF4-FFF2-40B4-BE49-F238E27FC236}">
                <a16:creationId xmlns:a16="http://schemas.microsoft.com/office/drawing/2014/main" id="{FF686FFD-A5C7-A42E-515A-EDE352B499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B92B5B-7786-6E39-E75F-D66B0798B4CA}"/>
              </a:ext>
            </a:extLst>
          </p:cNvPr>
          <p:cNvSpPr>
            <a:spLocks noGrp="1"/>
          </p:cNvSpPr>
          <p:nvPr>
            <p:ph type="sldNum" sz="quarter" idx="12"/>
          </p:nvPr>
        </p:nvSpPr>
        <p:spPr/>
        <p:txBody>
          <a:bodyPr/>
          <a:lstStyle/>
          <a:p>
            <a:fld id="{DEF7212D-7BDA-4F22-AAEB-E6A112C9FD69}" type="slidenum">
              <a:rPr lang="en-US" smtClean="0"/>
              <a:t>‹#›</a:t>
            </a:fld>
            <a:endParaRPr lang="en-US"/>
          </a:p>
        </p:txBody>
      </p:sp>
    </p:spTree>
    <p:extLst>
      <p:ext uri="{BB962C8B-B14F-4D97-AF65-F5344CB8AC3E}">
        <p14:creationId xmlns:p14="http://schemas.microsoft.com/office/powerpoint/2010/main" val="424593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178012-CF5E-132C-8804-ABDB4C6F1F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348377-934E-ACD1-54B0-7A4E3E0527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ECEF31-124E-EE45-D0A2-0EA3B1B6EF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E53359-5629-4054-ABEC-E4F1E3F3187C}" type="datetimeFigureOut">
              <a:rPr lang="en-US" smtClean="0"/>
              <a:t>9/7/2023</a:t>
            </a:fld>
            <a:endParaRPr lang="en-US"/>
          </a:p>
        </p:txBody>
      </p:sp>
      <p:sp>
        <p:nvSpPr>
          <p:cNvPr id="5" name="Footer Placeholder 4">
            <a:extLst>
              <a:ext uri="{FF2B5EF4-FFF2-40B4-BE49-F238E27FC236}">
                <a16:creationId xmlns:a16="http://schemas.microsoft.com/office/drawing/2014/main" id="{61420F1B-6B1C-FFD1-E330-5F8E684F13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8C7D91-40C5-62D6-197E-376CE82262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F7212D-7BDA-4F22-AAEB-E6A112C9FD69}" type="slidenum">
              <a:rPr lang="en-US" smtClean="0"/>
              <a:t>‹#›</a:t>
            </a:fld>
            <a:endParaRPr lang="en-US"/>
          </a:p>
        </p:txBody>
      </p:sp>
    </p:spTree>
    <p:extLst>
      <p:ext uri="{BB962C8B-B14F-4D97-AF65-F5344CB8AC3E}">
        <p14:creationId xmlns:p14="http://schemas.microsoft.com/office/powerpoint/2010/main" val="3164851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Qué es Angular y para qué sirve? - Blog de Hiberus Tecnología">
            <a:extLst>
              <a:ext uri="{FF2B5EF4-FFF2-40B4-BE49-F238E27FC236}">
                <a16:creationId xmlns:a16="http://schemas.microsoft.com/office/drawing/2014/main" id="{FF0D6755-A627-1A3A-40ED-718BA64FF555}"/>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3874" b="18807"/>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4FD5027-E7E6-4CAD-CFFA-D84CC582812F}"/>
              </a:ext>
            </a:extLst>
          </p:cNvPr>
          <p:cNvSpPr>
            <a:spLocks noGrp="1"/>
          </p:cNvSpPr>
          <p:nvPr>
            <p:ph type="ctrTitle"/>
          </p:nvPr>
        </p:nvSpPr>
        <p:spPr>
          <a:xfrm>
            <a:off x="1524000" y="1122362"/>
            <a:ext cx="9144000" cy="2900518"/>
          </a:xfrm>
        </p:spPr>
        <p:txBody>
          <a:bodyPr>
            <a:normAutofit/>
          </a:bodyPr>
          <a:lstStyle/>
          <a:p>
            <a:r>
              <a:rPr lang="en-US">
                <a:solidFill>
                  <a:srgbClr val="FFFFFF"/>
                </a:solidFill>
              </a:rPr>
              <a:t>ANGULAR</a:t>
            </a:r>
          </a:p>
        </p:txBody>
      </p:sp>
      <p:sp>
        <p:nvSpPr>
          <p:cNvPr id="3" name="Subtitle 2">
            <a:extLst>
              <a:ext uri="{FF2B5EF4-FFF2-40B4-BE49-F238E27FC236}">
                <a16:creationId xmlns:a16="http://schemas.microsoft.com/office/drawing/2014/main" id="{B8ED86E0-0512-81DC-C26D-B6BD687C7D1B}"/>
              </a:ext>
            </a:extLst>
          </p:cNvPr>
          <p:cNvSpPr>
            <a:spLocks noGrp="1"/>
          </p:cNvSpPr>
          <p:nvPr>
            <p:ph type="subTitle" idx="1"/>
          </p:nvPr>
        </p:nvSpPr>
        <p:spPr>
          <a:xfrm>
            <a:off x="1524000" y="4159404"/>
            <a:ext cx="9144000" cy="1098395"/>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201279718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Notas rápidas de colores">
            <a:extLst>
              <a:ext uri="{FF2B5EF4-FFF2-40B4-BE49-F238E27FC236}">
                <a16:creationId xmlns:a16="http://schemas.microsoft.com/office/drawing/2014/main" id="{B300E24D-8A91-265E-08DF-820B5A6D1303}"/>
              </a:ext>
            </a:extLst>
          </p:cNvPr>
          <p:cNvPicPr>
            <a:picLocks noChangeAspect="1"/>
          </p:cNvPicPr>
          <p:nvPr/>
        </p:nvPicPr>
        <p:blipFill rotWithShape="1">
          <a:blip r:embed="rId2">
            <a:alphaModFix amt="35000"/>
          </a:blip>
          <a:srcRect t="4015" b="11715"/>
          <a:stretch/>
        </p:blipFill>
        <p:spPr>
          <a:xfrm>
            <a:off x="20" y="10"/>
            <a:ext cx="12191980" cy="6857990"/>
          </a:xfrm>
          <a:prstGeom prst="rect">
            <a:avLst/>
          </a:prstGeom>
        </p:spPr>
      </p:pic>
      <p:sp>
        <p:nvSpPr>
          <p:cNvPr id="3" name="Content Placeholder 2">
            <a:extLst>
              <a:ext uri="{FF2B5EF4-FFF2-40B4-BE49-F238E27FC236}">
                <a16:creationId xmlns:a16="http://schemas.microsoft.com/office/drawing/2014/main" id="{47ADD0EC-8D7F-9849-5534-AF0591C784F1}"/>
              </a:ext>
            </a:extLst>
          </p:cNvPr>
          <p:cNvSpPr>
            <a:spLocks noGrp="1"/>
          </p:cNvSpPr>
          <p:nvPr>
            <p:ph idx="1"/>
          </p:nvPr>
        </p:nvSpPr>
        <p:spPr>
          <a:xfrm>
            <a:off x="838200" y="1825625"/>
            <a:ext cx="10515600" cy="4351338"/>
          </a:xfrm>
        </p:spPr>
        <p:txBody>
          <a:bodyPr>
            <a:normAutofit/>
          </a:bodyPr>
          <a:lstStyle/>
          <a:p>
            <a:r>
              <a:rPr lang="es-ES" sz="2000" b="1" dirty="0">
                <a:solidFill>
                  <a:srgbClr val="FFFFFF"/>
                </a:solidFill>
              </a:rPr>
              <a:t>Directivas personalizadas</a:t>
            </a:r>
            <a:r>
              <a:rPr lang="es-ES" sz="2000" dirty="0">
                <a:solidFill>
                  <a:srgbClr val="FFFFFF"/>
                </a:solidFill>
              </a:rPr>
              <a:t>: Puedes crear tus propias directivas personalizadas en Angular cuando necesitas una funcionalidad específica que no se proporciona de manera predeterminada. Esto se hace utilizando el decorador @Directive. Las directivas personalizadas se pueden utilizar como atributos o elementos en las plantillas y permiten agregar funcionalidad personalizada a los elementos HTML.</a:t>
            </a:r>
          </a:p>
          <a:p>
            <a:endParaRPr lang="es-ES" sz="2000" dirty="0">
              <a:solidFill>
                <a:srgbClr val="FFFFFF"/>
              </a:solidFill>
            </a:endParaRPr>
          </a:p>
          <a:p>
            <a:r>
              <a:rPr lang="es-ES" sz="2000" b="1" dirty="0">
                <a:solidFill>
                  <a:srgbClr val="FFFFFF"/>
                </a:solidFill>
              </a:rPr>
              <a:t>Directivas de evento</a:t>
            </a:r>
            <a:r>
              <a:rPr lang="es-ES" sz="2000" dirty="0">
                <a:solidFill>
                  <a:srgbClr val="FFFFFF"/>
                </a:solidFill>
              </a:rPr>
              <a:t>: Angular proporciona directivas para gestionar eventos de usuario, como </a:t>
            </a:r>
            <a:r>
              <a:rPr lang="es-ES" sz="2000" dirty="0" err="1">
                <a:solidFill>
                  <a:srgbClr val="FFFFFF"/>
                </a:solidFill>
              </a:rPr>
              <a:t>click</a:t>
            </a:r>
            <a:r>
              <a:rPr lang="es-ES" sz="2000" dirty="0">
                <a:solidFill>
                  <a:srgbClr val="FFFFFF"/>
                </a:solidFill>
              </a:rPr>
              <a:t>, </a:t>
            </a:r>
            <a:r>
              <a:rPr lang="es-ES" sz="2000" dirty="0" err="1">
                <a:solidFill>
                  <a:srgbClr val="FFFFFF"/>
                </a:solidFill>
              </a:rPr>
              <a:t>mouseover</a:t>
            </a:r>
            <a:r>
              <a:rPr lang="es-ES" sz="2000" dirty="0">
                <a:solidFill>
                  <a:srgbClr val="FFFFFF"/>
                </a:solidFill>
              </a:rPr>
              <a:t>, </a:t>
            </a:r>
            <a:r>
              <a:rPr lang="es-ES" sz="2000" dirty="0" err="1">
                <a:solidFill>
                  <a:srgbClr val="FFFFFF"/>
                </a:solidFill>
              </a:rPr>
              <a:t>keydown</a:t>
            </a:r>
            <a:r>
              <a:rPr lang="es-ES" sz="2000" dirty="0">
                <a:solidFill>
                  <a:srgbClr val="FFFFFF"/>
                </a:solidFill>
              </a:rPr>
              <a:t>, etc. Estas directivas permiten ejecutar funciones del componente cuando se producen eventos específicos.</a:t>
            </a:r>
          </a:p>
          <a:p>
            <a:endParaRPr lang="es-ES" sz="2000" dirty="0">
              <a:solidFill>
                <a:srgbClr val="FFFFFF"/>
              </a:solidFill>
            </a:endParaRPr>
          </a:p>
          <a:p>
            <a:r>
              <a:rPr lang="es-ES" sz="2000" b="1" dirty="0">
                <a:solidFill>
                  <a:srgbClr val="FFFFFF"/>
                </a:solidFill>
              </a:rPr>
              <a:t>Directivas de propiedad</a:t>
            </a:r>
            <a:r>
              <a:rPr lang="es-ES" sz="2000" dirty="0">
                <a:solidFill>
                  <a:srgbClr val="FFFFFF"/>
                </a:solidFill>
              </a:rPr>
              <a:t>: Estas directivas permiten manipular propiedades específicas de los elementos HTML. Un ejemplo es </a:t>
            </a:r>
            <a:r>
              <a:rPr lang="es-ES" sz="2000" dirty="0" err="1">
                <a:solidFill>
                  <a:srgbClr val="FFFFFF"/>
                </a:solidFill>
              </a:rPr>
              <a:t>ngDisabled</a:t>
            </a:r>
            <a:r>
              <a:rPr lang="es-ES" sz="2000" dirty="0">
                <a:solidFill>
                  <a:srgbClr val="FFFFFF"/>
                </a:solidFill>
              </a:rPr>
              <a:t>, que habilita o deshabilita un elemento en función de una expresión.</a:t>
            </a:r>
            <a:endParaRPr lang="en-US" sz="2000" dirty="0">
              <a:solidFill>
                <a:srgbClr val="FFFFFF"/>
              </a:solidFill>
            </a:endParaRPr>
          </a:p>
        </p:txBody>
      </p:sp>
    </p:spTree>
    <p:extLst>
      <p:ext uri="{BB962C8B-B14F-4D97-AF65-F5344CB8AC3E}">
        <p14:creationId xmlns:p14="http://schemas.microsoft.com/office/powerpoint/2010/main" val="42474094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685D22-872D-790E-BB9B-2200CC26A0BC}"/>
              </a:ext>
            </a:extLst>
          </p:cNvPr>
          <p:cNvSpPr>
            <a:spLocks noGrp="1"/>
          </p:cNvSpPr>
          <p:nvPr>
            <p:ph type="title"/>
          </p:nvPr>
        </p:nvSpPr>
        <p:spPr>
          <a:xfrm>
            <a:off x="1115568" y="548640"/>
            <a:ext cx="10168128" cy="1179576"/>
          </a:xfrm>
        </p:spPr>
        <p:txBody>
          <a:bodyPr>
            <a:normAutofit/>
          </a:bodyPr>
          <a:lstStyle/>
          <a:p>
            <a:r>
              <a:rPr lang="en-US" sz="4000" dirty="0"/>
              <a:t>EJERCICIO 1</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91EACB0-262D-41F5-5262-2978D6803164}"/>
              </a:ext>
            </a:extLst>
          </p:cNvPr>
          <p:cNvSpPr>
            <a:spLocks noGrp="1"/>
          </p:cNvSpPr>
          <p:nvPr>
            <p:ph idx="1"/>
          </p:nvPr>
        </p:nvSpPr>
        <p:spPr>
          <a:xfrm>
            <a:off x="1115568" y="2481943"/>
            <a:ext cx="10168128" cy="3695020"/>
          </a:xfrm>
        </p:spPr>
        <p:txBody>
          <a:bodyPr>
            <a:normAutofit/>
          </a:bodyPr>
          <a:lstStyle/>
          <a:p>
            <a:r>
              <a:rPr lang="es-ES" sz="2400" b="1" dirty="0"/>
              <a:t>Título del ejercicio</a:t>
            </a:r>
            <a:r>
              <a:rPr lang="es-ES" sz="2400" dirty="0"/>
              <a:t>: "Versículos Bíblicos Aleatorios con Angular"</a:t>
            </a:r>
          </a:p>
          <a:p>
            <a:r>
              <a:rPr lang="es-ES" sz="2400" b="1" dirty="0"/>
              <a:t>Descripción: </a:t>
            </a:r>
            <a:r>
              <a:rPr lang="es-ES" sz="2400" dirty="0"/>
              <a:t>Crear una aplicación web con Angular que mostrará un versículo bíblico aleatorio cada vez que se cargue la página. Utilizarán un archivo JSON que contiene una lista de versículos bíblicos para obtener los versículos aleatorios.</a:t>
            </a:r>
          </a:p>
          <a:p>
            <a:endParaRPr lang="en-US" sz="2200" dirty="0"/>
          </a:p>
        </p:txBody>
      </p:sp>
    </p:spTree>
    <p:extLst>
      <p:ext uri="{BB962C8B-B14F-4D97-AF65-F5344CB8AC3E}">
        <p14:creationId xmlns:p14="http://schemas.microsoft.com/office/powerpoint/2010/main" val="2925523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3C7F3C-3A62-41DA-C540-F569C689ABB2}"/>
              </a:ext>
            </a:extLst>
          </p:cNvPr>
          <p:cNvSpPr>
            <a:spLocks noGrp="1"/>
          </p:cNvSpPr>
          <p:nvPr>
            <p:ph idx="1"/>
          </p:nvPr>
        </p:nvSpPr>
        <p:spPr>
          <a:xfrm>
            <a:off x="838200" y="1328382"/>
            <a:ext cx="10515600" cy="4848581"/>
          </a:xfrm>
        </p:spPr>
        <p:txBody>
          <a:bodyPr>
            <a:normAutofit/>
          </a:bodyPr>
          <a:lstStyle/>
          <a:p>
            <a:pPr lvl="1"/>
            <a:r>
              <a:rPr lang="es-ES" dirty="0"/>
              <a:t>Creación del proyecto Angular.</a:t>
            </a:r>
          </a:p>
          <a:p>
            <a:pPr lvl="1"/>
            <a:r>
              <a:rPr lang="es-ES" dirty="0"/>
              <a:t>Creación de un componente. </a:t>
            </a:r>
          </a:p>
          <a:p>
            <a:pPr lvl="1"/>
            <a:r>
              <a:rPr lang="en-US" dirty="0" err="1"/>
              <a:t>Creación</a:t>
            </a:r>
            <a:r>
              <a:rPr lang="en-US" dirty="0"/>
              <a:t> del </a:t>
            </a:r>
            <a:r>
              <a:rPr lang="en-US" dirty="0" err="1"/>
              <a:t>archivo</a:t>
            </a:r>
            <a:r>
              <a:rPr lang="en-US" dirty="0"/>
              <a:t> JSON: </a:t>
            </a:r>
            <a:r>
              <a:rPr lang="es-ES" dirty="0"/>
              <a:t>Crea un archivo </a:t>
            </a:r>
            <a:r>
              <a:rPr lang="es-ES" dirty="0" err="1"/>
              <a:t>versiculos.json</a:t>
            </a:r>
            <a:r>
              <a:rPr lang="es-ES" dirty="0"/>
              <a:t> en la carpeta </a:t>
            </a:r>
            <a:r>
              <a:rPr lang="es-ES" dirty="0" err="1"/>
              <a:t>src</a:t>
            </a:r>
            <a:r>
              <a:rPr lang="es-ES" dirty="0"/>
              <a:t>/</a:t>
            </a:r>
            <a:r>
              <a:rPr lang="es-ES" dirty="0" err="1"/>
              <a:t>assets</a:t>
            </a:r>
            <a:r>
              <a:rPr lang="es-ES" dirty="0"/>
              <a:t> de tu proyecto.</a:t>
            </a:r>
            <a:endParaRPr lang="en-US" dirty="0"/>
          </a:p>
          <a:p>
            <a:pPr lvl="1"/>
            <a:r>
              <a:rPr lang="es-ES" dirty="0"/>
              <a:t>Servicio para obtener versículos aleatorios.</a:t>
            </a:r>
          </a:p>
          <a:p>
            <a:pPr lvl="1"/>
            <a:r>
              <a:rPr lang="es-ES" dirty="0"/>
              <a:t>Vincular el Servicio con el componente Versículo creado anteriormente.</a:t>
            </a:r>
          </a:p>
          <a:p>
            <a:pPr lvl="1"/>
            <a:r>
              <a:rPr lang="en-US" dirty="0" err="1"/>
              <a:t>Estilo</a:t>
            </a:r>
            <a:r>
              <a:rPr lang="en-US" dirty="0"/>
              <a:t> y </a:t>
            </a:r>
            <a:r>
              <a:rPr lang="en-US" dirty="0" err="1"/>
              <a:t>presentación</a:t>
            </a:r>
            <a:r>
              <a:rPr lang="en-US" dirty="0"/>
              <a:t>: </a:t>
            </a:r>
            <a:r>
              <a:rPr lang="en-US" dirty="0" err="1"/>
              <a:t>modifica</a:t>
            </a:r>
            <a:r>
              <a:rPr lang="en-US" dirty="0"/>
              <a:t> la </a:t>
            </a:r>
            <a:r>
              <a:rPr lang="en-US" dirty="0" err="1"/>
              <a:t>presentacion</a:t>
            </a:r>
            <a:r>
              <a:rPr lang="en-US" dirty="0"/>
              <a:t> de </a:t>
            </a:r>
            <a:r>
              <a:rPr lang="en-US" dirty="0" err="1"/>
              <a:t>este</a:t>
            </a:r>
            <a:r>
              <a:rPr lang="en-US" dirty="0"/>
              <a:t> </a:t>
            </a:r>
            <a:r>
              <a:rPr lang="en-US" dirty="0" err="1"/>
              <a:t>componente</a:t>
            </a:r>
            <a:r>
              <a:rPr lang="en-US" dirty="0"/>
              <a:t> </a:t>
            </a:r>
            <a:r>
              <a:rPr lang="en-US" dirty="0" err="1"/>
              <a:t>segun</a:t>
            </a:r>
            <a:r>
              <a:rPr lang="en-US" dirty="0"/>
              <a:t> a </a:t>
            </a:r>
            <a:r>
              <a:rPr lang="en-US" dirty="0" err="1"/>
              <a:t>tu</a:t>
            </a:r>
            <a:r>
              <a:rPr lang="en-US" dirty="0"/>
              <a:t> </a:t>
            </a:r>
            <a:r>
              <a:rPr lang="en-US" dirty="0" err="1"/>
              <a:t>estilo</a:t>
            </a:r>
            <a:r>
              <a:rPr lang="en-US" dirty="0"/>
              <a:t>.</a:t>
            </a:r>
          </a:p>
          <a:p>
            <a:pPr lvl="1"/>
            <a:r>
              <a:rPr lang="en-US" dirty="0" err="1"/>
              <a:t>Contexto</a:t>
            </a:r>
            <a:r>
              <a:rPr lang="en-US" dirty="0"/>
              <a:t> Cristiano: </a:t>
            </a:r>
            <a:r>
              <a:rPr lang="es-ES" dirty="0"/>
              <a:t>Reflexionar sobre el versículo que se muestra en la pantalla y cómo pueden aplicarlo en sus vidas.</a:t>
            </a:r>
          </a:p>
          <a:p>
            <a:endParaRPr lang="en-US" dirty="0"/>
          </a:p>
        </p:txBody>
      </p:sp>
      <p:sp>
        <p:nvSpPr>
          <p:cNvPr id="11" name="Rectangle: Rounded Corners 10">
            <a:extLst>
              <a:ext uri="{FF2B5EF4-FFF2-40B4-BE49-F238E27FC236}">
                <a16:creationId xmlns:a16="http://schemas.microsoft.com/office/drawing/2014/main" id="{86D66FE9-A579-9F2F-B8C5-256853ABD1F9}"/>
              </a:ext>
            </a:extLst>
          </p:cNvPr>
          <p:cNvSpPr/>
          <p:nvPr/>
        </p:nvSpPr>
        <p:spPr>
          <a:xfrm>
            <a:off x="665329" y="447785"/>
            <a:ext cx="10515600" cy="530620"/>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2" name="Rectangle 11" descr="Dance Steps">
            <a:extLst>
              <a:ext uri="{FF2B5EF4-FFF2-40B4-BE49-F238E27FC236}">
                <a16:creationId xmlns:a16="http://schemas.microsoft.com/office/drawing/2014/main" id="{031393C3-7C7C-FAA8-1D1D-E54C629EEB55}"/>
              </a:ext>
            </a:extLst>
          </p:cNvPr>
          <p:cNvSpPr/>
          <p:nvPr/>
        </p:nvSpPr>
        <p:spPr>
          <a:xfrm>
            <a:off x="870662" y="556391"/>
            <a:ext cx="291841" cy="291841"/>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grpSp>
        <p:nvGrpSpPr>
          <p:cNvPr id="13" name="Group 12">
            <a:extLst>
              <a:ext uri="{FF2B5EF4-FFF2-40B4-BE49-F238E27FC236}">
                <a16:creationId xmlns:a16="http://schemas.microsoft.com/office/drawing/2014/main" id="{289BB3F0-31CC-CCA6-F396-EC6F435E01BA}"/>
              </a:ext>
            </a:extLst>
          </p:cNvPr>
          <p:cNvGrpSpPr/>
          <p:nvPr/>
        </p:nvGrpSpPr>
        <p:grpSpPr>
          <a:xfrm>
            <a:off x="1133418" y="447785"/>
            <a:ext cx="9902732" cy="530620"/>
            <a:chOff x="468089" y="0"/>
            <a:chExt cx="9902732" cy="530620"/>
          </a:xfrm>
        </p:grpSpPr>
        <p:sp>
          <p:nvSpPr>
            <p:cNvPr id="14" name="Rectangle 13">
              <a:extLst>
                <a:ext uri="{FF2B5EF4-FFF2-40B4-BE49-F238E27FC236}">
                  <a16:creationId xmlns:a16="http://schemas.microsoft.com/office/drawing/2014/main" id="{541025B5-691B-89EC-B137-2C8322D42BD6}"/>
                </a:ext>
              </a:extLst>
            </p:cNvPr>
            <p:cNvSpPr/>
            <p:nvPr/>
          </p:nvSpPr>
          <p:spPr>
            <a:xfrm>
              <a:off x="468089" y="0"/>
              <a:ext cx="9902732" cy="5306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15" name="TextBox 14">
              <a:extLst>
                <a:ext uri="{FF2B5EF4-FFF2-40B4-BE49-F238E27FC236}">
                  <a16:creationId xmlns:a16="http://schemas.microsoft.com/office/drawing/2014/main" id="{F0CBE68A-F10A-EB17-0133-E786D4A8E685}"/>
                </a:ext>
              </a:extLst>
            </p:cNvPr>
            <p:cNvSpPr txBox="1"/>
            <p:nvPr/>
          </p:nvSpPr>
          <p:spPr>
            <a:xfrm>
              <a:off x="468089" y="0"/>
              <a:ext cx="9902732" cy="5306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56157" tIns="56157" rIns="56157" bIns="56157" numCol="1" spcCol="1270" anchor="ctr" anchorCtr="0">
              <a:noAutofit/>
            </a:bodyPr>
            <a:lstStyle/>
            <a:p>
              <a:pPr marL="0" lvl="0" indent="0" algn="l" defTabSz="1111250">
                <a:lnSpc>
                  <a:spcPct val="100000"/>
                </a:lnSpc>
                <a:spcBef>
                  <a:spcPct val="0"/>
                </a:spcBef>
                <a:spcAft>
                  <a:spcPct val="35000"/>
                </a:spcAft>
                <a:buNone/>
              </a:pPr>
              <a:r>
                <a:rPr lang="es-ES" sz="2500" b="1" kern="1200" dirty="0"/>
                <a:t>Pasos a seguir:</a:t>
              </a:r>
              <a:endParaRPr lang="en-US" sz="2500" kern="1200" dirty="0"/>
            </a:p>
          </p:txBody>
        </p:sp>
      </p:grpSp>
    </p:spTree>
    <p:extLst>
      <p:ext uri="{BB962C8B-B14F-4D97-AF65-F5344CB8AC3E}">
        <p14:creationId xmlns:p14="http://schemas.microsoft.com/office/powerpoint/2010/main" val="1317759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7">
            <a:extLst>
              <a:ext uri="{FF2B5EF4-FFF2-40B4-BE49-F238E27FC236}">
                <a16:creationId xmlns:a16="http://schemas.microsoft.com/office/drawing/2014/main" id="{375B19E4-0108-41C4-8DB1-11BAE0B49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3BC708E8-C877-B585-B52C-2ACFA6368A73}"/>
              </a:ext>
            </a:extLst>
          </p:cNvPr>
          <p:cNvSpPr>
            <a:spLocks noGrp="1"/>
          </p:cNvSpPr>
          <p:nvPr>
            <p:ph type="title"/>
          </p:nvPr>
        </p:nvSpPr>
        <p:spPr>
          <a:xfrm>
            <a:off x="6438900" y="669925"/>
            <a:ext cx="4457702" cy="1325563"/>
          </a:xfrm>
        </p:spPr>
        <p:txBody>
          <a:bodyPr anchor="b">
            <a:normAutofit/>
          </a:bodyPr>
          <a:lstStyle/>
          <a:p>
            <a:r>
              <a:rPr lang="en-US" sz="3800">
                <a:solidFill>
                  <a:schemeClr val="bg1"/>
                </a:solidFill>
              </a:rPr>
              <a:t>Ejercicio 2</a:t>
            </a:r>
            <a:endParaRPr lang="en-US" sz="3800" dirty="0">
              <a:solidFill>
                <a:schemeClr val="bg1"/>
              </a:solidFill>
            </a:endParaRPr>
          </a:p>
        </p:txBody>
      </p:sp>
      <p:pic>
        <p:nvPicPr>
          <p:cNvPr id="5" name="Picture 4" descr="Marca de exclamación sobre fondo amarillo">
            <a:extLst>
              <a:ext uri="{FF2B5EF4-FFF2-40B4-BE49-F238E27FC236}">
                <a16:creationId xmlns:a16="http://schemas.microsoft.com/office/drawing/2014/main" id="{046633A5-CA40-F8E8-9BF5-EA4861ACF5E0}"/>
              </a:ext>
            </a:extLst>
          </p:cNvPr>
          <p:cNvPicPr>
            <a:picLocks noChangeAspect="1"/>
          </p:cNvPicPr>
          <p:nvPr/>
        </p:nvPicPr>
        <p:blipFill rotWithShape="1">
          <a:blip r:embed="rId2"/>
          <a:srcRect l="24614" r="12470"/>
          <a:stretch/>
        </p:blipFill>
        <p:spPr>
          <a:xfrm>
            <a:off x="20" y="10"/>
            <a:ext cx="5753082" cy="6857990"/>
          </a:xfrm>
          <a:prstGeom prst="rect">
            <a:avLst/>
          </a:prstGeom>
        </p:spPr>
      </p:pic>
      <p:sp>
        <p:nvSpPr>
          <p:cNvPr id="3" name="Content Placeholder 2">
            <a:extLst>
              <a:ext uri="{FF2B5EF4-FFF2-40B4-BE49-F238E27FC236}">
                <a16:creationId xmlns:a16="http://schemas.microsoft.com/office/drawing/2014/main" id="{DDBC7756-8B8D-5395-DBA3-47669D57DFA9}"/>
              </a:ext>
            </a:extLst>
          </p:cNvPr>
          <p:cNvSpPr>
            <a:spLocks noGrp="1"/>
          </p:cNvSpPr>
          <p:nvPr>
            <p:ph idx="1"/>
          </p:nvPr>
        </p:nvSpPr>
        <p:spPr>
          <a:xfrm>
            <a:off x="6438900" y="2400304"/>
            <a:ext cx="4457702" cy="3441692"/>
          </a:xfrm>
        </p:spPr>
        <p:txBody>
          <a:bodyPr>
            <a:normAutofit/>
          </a:bodyPr>
          <a:lstStyle/>
          <a:p>
            <a:r>
              <a:rPr lang="es-ES" sz="2000">
                <a:solidFill>
                  <a:schemeClr val="bg1"/>
                </a:solidFill>
              </a:rPr>
              <a:t>Título del ejercicio: "Aplicación de Historias Bíblicas con Angular“</a:t>
            </a:r>
          </a:p>
          <a:p>
            <a:r>
              <a:rPr lang="es-ES" sz="2000">
                <a:solidFill>
                  <a:schemeClr val="bg1"/>
                </a:solidFill>
              </a:rPr>
              <a:t>Descripción: Crear una aplicación Angular que muestra una lista de historias bíblicas. Cada historia tendrá un título, una breve descripción y una imagen asociada. Al hacer clic en una historia, se mostrarán más detalles de esa historia.</a:t>
            </a:r>
          </a:p>
          <a:p>
            <a:endParaRPr lang="es-ES" sz="2000">
              <a:solidFill>
                <a:schemeClr val="bg1"/>
              </a:solidFill>
            </a:endParaRPr>
          </a:p>
          <a:p>
            <a:endParaRPr lang="en-US" sz="2000">
              <a:solidFill>
                <a:schemeClr val="bg1"/>
              </a:solidFill>
            </a:endParaRPr>
          </a:p>
        </p:txBody>
      </p:sp>
      <p:cxnSp>
        <p:nvCxnSpPr>
          <p:cNvPr id="20" name="Straight Connector 19">
            <a:extLst>
              <a:ext uri="{FF2B5EF4-FFF2-40B4-BE49-F238E27FC236}">
                <a16:creationId xmlns:a16="http://schemas.microsoft.com/office/drawing/2014/main" id="{C727A21A-62F5-405C-B7A5-439FD39932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3102"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E62CE6-1D21-4565-8E90-0F1D900BEF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2026340"/>
            <a:ext cx="1089660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4228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1FEE1495-D363-11B6-98D4-77C25BAD80E2}"/>
              </a:ext>
            </a:extLst>
          </p:cNvPr>
          <p:cNvGraphicFramePr>
            <a:graphicFrameLocks noGrp="1"/>
          </p:cNvGraphicFramePr>
          <p:nvPr>
            <p:ph idx="1"/>
            <p:extLst>
              <p:ext uri="{D42A27DB-BD31-4B8C-83A1-F6EECF244321}">
                <p14:modId xmlns:p14="http://schemas.microsoft.com/office/powerpoint/2010/main" val="3864399871"/>
              </p:ext>
            </p:extLst>
          </p:nvPr>
        </p:nvGraphicFramePr>
        <p:xfrm>
          <a:off x="583442" y="159224"/>
          <a:ext cx="10515600" cy="1768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a:extLst>
              <a:ext uri="{FF2B5EF4-FFF2-40B4-BE49-F238E27FC236}">
                <a16:creationId xmlns:a16="http://schemas.microsoft.com/office/drawing/2014/main" id="{D1EEE81A-910F-0A0C-FC33-CB85E1F03BCF}"/>
              </a:ext>
            </a:extLst>
          </p:cNvPr>
          <p:cNvGrpSpPr/>
          <p:nvPr/>
        </p:nvGrpSpPr>
        <p:grpSpPr>
          <a:xfrm>
            <a:off x="491321" y="891653"/>
            <a:ext cx="10381396" cy="5172501"/>
            <a:chOff x="2074770" y="-1446740"/>
            <a:chExt cx="10381396" cy="5172501"/>
          </a:xfrm>
        </p:grpSpPr>
        <p:sp>
          <p:nvSpPr>
            <p:cNvPr id="6" name="Rectangle 5">
              <a:extLst>
                <a:ext uri="{FF2B5EF4-FFF2-40B4-BE49-F238E27FC236}">
                  <a16:creationId xmlns:a16="http://schemas.microsoft.com/office/drawing/2014/main" id="{2F05489B-8BCB-1CD9-69BC-EBEE6F73EFED}"/>
                </a:ext>
              </a:extLst>
            </p:cNvPr>
            <p:cNvSpPr/>
            <p:nvPr/>
          </p:nvSpPr>
          <p:spPr>
            <a:xfrm>
              <a:off x="4311438" y="196842"/>
              <a:ext cx="6736022" cy="178752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7" name="TextBox 6">
              <a:extLst>
                <a:ext uri="{FF2B5EF4-FFF2-40B4-BE49-F238E27FC236}">
                  <a16:creationId xmlns:a16="http://schemas.microsoft.com/office/drawing/2014/main" id="{A7B34D73-9BF7-289C-1435-8C6B823432ED}"/>
                </a:ext>
              </a:extLst>
            </p:cNvPr>
            <p:cNvSpPr txBox="1"/>
            <p:nvPr/>
          </p:nvSpPr>
          <p:spPr>
            <a:xfrm>
              <a:off x="2074770" y="-1446740"/>
              <a:ext cx="10381396" cy="517250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07877" tIns="107877" rIns="107877" bIns="107877" numCol="1" spcCol="1270" anchor="ctr" anchorCtr="0">
              <a:noAutofit/>
            </a:bodyPr>
            <a:lstStyle/>
            <a:p>
              <a:pPr marL="285750" lvl="0" indent="-285750" algn="l" defTabSz="488950">
                <a:lnSpc>
                  <a:spcPct val="100000"/>
                </a:lnSpc>
                <a:spcBef>
                  <a:spcPct val="0"/>
                </a:spcBef>
                <a:spcAft>
                  <a:spcPct val="35000"/>
                </a:spcAft>
                <a:buFont typeface="Wingdings" panose="05000000000000000000" pitchFamily="2" charset="2"/>
                <a:buChar char="q"/>
              </a:pPr>
              <a:r>
                <a:rPr lang="en-US" kern="1200" dirty="0" err="1"/>
                <a:t>Creación</a:t>
              </a:r>
              <a:r>
                <a:rPr lang="en-US" kern="1200" dirty="0"/>
                <a:t> del </a:t>
              </a:r>
              <a:r>
                <a:rPr lang="en-US" kern="1200" dirty="0" err="1"/>
                <a:t>proyecto</a:t>
              </a:r>
              <a:r>
                <a:rPr lang="en-US" kern="1200" dirty="0"/>
                <a:t> Angular</a:t>
              </a:r>
            </a:p>
            <a:p>
              <a:pPr marL="285750" lvl="0" indent="-285750" algn="l" defTabSz="488950">
                <a:lnSpc>
                  <a:spcPct val="100000"/>
                </a:lnSpc>
                <a:spcBef>
                  <a:spcPct val="0"/>
                </a:spcBef>
                <a:spcAft>
                  <a:spcPct val="35000"/>
                </a:spcAft>
                <a:buFont typeface="Wingdings" panose="05000000000000000000" pitchFamily="2" charset="2"/>
                <a:buChar char="q"/>
              </a:pPr>
              <a:r>
                <a:rPr lang="es-ES" kern="1200" dirty="0"/>
                <a:t>Creación de un servicio para las historias: contendrá la lista de historias bíblicas. Cada historia debe incluir un título, una descripción y la ruta a una imagen.</a:t>
              </a:r>
              <a:endParaRPr lang="en-US" kern="1200" dirty="0"/>
            </a:p>
            <a:p>
              <a:pPr marL="285750" lvl="0" indent="-285750" algn="l" defTabSz="488950">
                <a:lnSpc>
                  <a:spcPct val="100000"/>
                </a:lnSpc>
                <a:spcBef>
                  <a:spcPct val="0"/>
                </a:spcBef>
                <a:spcAft>
                  <a:spcPct val="35000"/>
                </a:spcAft>
                <a:buFont typeface="Wingdings" panose="05000000000000000000" pitchFamily="2" charset="2"/>
                <a:buChar char="q"/>
              </a:pPr>
              <a:r>
                <a:rPr lang="en-US" kern="1200" dirty="0" err="1"/>
                <a:t>Creación</a:t>
              </a:r>
              <a:r>
                <a:rPr lang="en-US" kern="1200" dirty="0"/>
                <a:t> de </a:t>
              </a:r>
              <a:r>
                <a:rPr lang="en-US" kern="1200" dirty="0" err="1"/>
                <a:t>componentes</a:t>
              </a:r>
              <a:r>
                <a:rPr lang="en-US" kern="1200" dirty="0"/>
                <a:t>: </a:t>
              </a:r>
            </a:p>
            <a:p>
              <a:pPr marL="514350" lvl="2" indent="-57150" defTabSz="488950">
                <a:lnSpc>
                  <a:spcPct val="90000"/>
                </a:lnSpc>
                <a:spcBef>
                  <a:spcPct val="0"/>
                </a:spcBef>
                <a:spcAft>
                  <a:spcPct val="15000"/>
                </a:spcAft>
                <a:buChar char="•"/>
              </a:pPr>
              <a:r>
                <a:rPr lang="es-ES" kern="1200" dirty="0"/>
                <a:t>Crea un componente llamado "lista-historias" que mostrará la lista de historias bíblicas.</a:t>
              </a:r>
              <a:endParaRPr lang="en-US" kern="1200" dirty="0"/>
            </a:p>
            <a:p>
              <a:pPr marL="514350" lvl="2" indent="-57150" defTabSz="488950">
                <a:lnSpc>
                  <a:spcPct val="90000"/>
                </a:lnSpc>
                <a:spcBef>
                  <a:spcPct val="0"/>
                </a:spcBef>
                <a:spcAft>
                  <a:spcPct val="15000"/>
                </a:spcAft>
                <a:buChar char="•"/>
              </a:pPr>
              <a:r>
                <a:rPr lang="es-ES" kern="1200" dirty="0"/>
                <a:t>Crea un componente llamado "detalle-historia" que mostrará los detalles de una historia seleccionada.</a:t>
              </a:r>
              <a:endParaRPr lang="en-US" kern="1200" dirty="0"/>
            </a:p>
            <a:p>
              <a:pPr marL="285750" lvl="0" indent="-285750" algn="l" defTabSz="488950">
                <a:lnSpc>
                  <a:spcPct val="100000"/>
                </a:lnSpc>
                <a:spcBef>
                  <a:spcPct val="0"/>
                </a:spcBef>
                <a:spcAft>
                  <a:spcPct val="35000"/>
                </a:spcAft>
                <a:buFont typeface="Wingdings" panose="05000000000000000000" pitchFamily="2" charset="2"/>
                <a:buChar char="q"/>
              </a:pPr>
              <a:r>
                <a:rPr lang="en-US" kern="1200" dirty="0" err="1"/>
                <a:t>Creación</a:t>
              </a:r>
              <a:r>
                <a:rPr lang="en-US" kern="1200" dirty="0"/>
                <a:t> de </a:t>
              </a:r>
              <a:r>
                <a:rPr lang="en-US" kern="1200" dirty="0" err="1"/>
                <a:t>directivas</a:t>
              </a:r>
              <a:r>
                <a:rPr lang="en-US" kern="1200" dirty="0"/>
                <a:t> </a:t>
              </a:r>
              <a:r>
                <a:rPr lang="en-US" kern="1200" dirty="0" err="1"/>
                <a:t>personalizadas</a:t>
              </a:r>
              <a:r>
                <a:rPr lang="en-US" kern="1200" dirty="0"/>
                <a:t>: </a:t>
              </a:r>
            </a:p>
            <a:p>
              <a:pPr marL="514350" lvl="2" indent="-57150" defTabSz="488950">
                <a:lnSpc>
                  <a:spcPct val="90000"/>
                </a:lnSpc>
                <a:spcBef>
                  <a:spcPct val="0"/>
                </a:spcBef>
                <a:spcAft>
                  <a:spcPct val="15000"/>
                </a:spcAft>
                <a:buChar char="•"/>
              </a:pPr>
              <a:r>
                <a:rPr lang="es-ES" kern="1200" dirty="0"/>
                <a:t>Crear una directiva personalizada llamada "resaltar" que resalte el texto de la historia seleccionada.</a:t>
              </a:r>
              <a:endParaRPr lang="en-US" kern="1200" dirty="0"/>
            </a:p>
            <a:p>
              <a:pPr lvl="1" defTabSz="488950">
                <a:spcBef>
                  <a:spcPct val="0"/>
                </a:spcBef>
                <a:spcAft>
                  <a:spcPct val="35000"/>
                </a:spcAft>
              </a:pPr>
              <a:r>
                <a:rPr lang="es-ES" kern="1200" dirty="0"/>
                <a:t>Presentación de la lista de historias: </a:t>
              </a:r>
              <a:endParaRPr lang="en-US" kern="1200" dirty="0"/>
            </a:p>
            <a:p>
              <a:pPr marL="514350" lvl="2" indent="-57150" defTabSz="488950">
                <a:lnSpc>
                  <a:spcPct val="90000"/>
                </a:lnSpc>
                <a:spcBef>
                  <a:spcPct val="0"/>
                </a:spcBef>
                <a:spcAft>
                  <a:spcPct val="15000"/>
                </a:spcAft>
                <a:buChar char="•"/>
              </a:pPr>
              <a:r>
                <a:rPr lang="es-ES" kern="1200" dirty="0"/>
                <a:t>En el componente "lista-historias", muestra la lista de historias bíblicas con sus títulos e imágenes</a:t>
              </a:r>
              <a:endParaRPr lang="en-US" kern="1200" dirty="0"/>
            </a:p>
            <a:p>
              <a:pPr lvl="1" defTabSz="488950">
                <a:spcBef>
                  <a:spcPct val="0"/>
                </a:spcBef>
                <a:spcAft>
                  <a:spcPct val="35000"/>
                </a:spcAft>
              </a:pPr>
              <a:r>
                <a:rPr lang="es-ES" kern="1200" dirty="0"/>
                <a:t>Página de detalles de la historia: </a:t>
              </a:r>
              <a:endParaRPr lang="en-US" kern="1200" dirty="0"/>
            </a:p>
            <a:p>
              <a:pPr marL="514350" lvl="2" indent="-57150" defTabSz="488950">
                <a:lnSpc>
                  <a:spcPct val="90000"/>
                </a:lnSpc>
                <a:spcBef>
                  <a:spcPct val="0"/>
                </a:spcBef>
                <a:spcAft>
                  <a:spcPct val="15000"/>
                </a:spcAft>
                <a:buChar char="•"/>
              </a:pPr>
              <a:r>
                <a:rPr lang="es-ES" kern="1200" dirty="0"/>
                <a:t>En el componente "detalle-historia", muestra el título, la descripción y la imagen de la historia seleccionada. Aplica la directiva "resaltar" para resaltar el texto de la descripción.	</a:t>
              </a:r>
              <a:br>
                <a:rPr lang="es-ES" kern="1200" dirty="0"/>
              </a:br>
              <a:endParaRPr lang="en-US" kern="1200" dirty="0"/>
            </a:p>
            <a:p>
              <a:pPr marL="285750" lvl="0" indent="-285750" algn="l" defTabSz="488950">
                <a:lnSpc>
                  <a:spcPct val="100000"/>
                </a:lnSpc>
                <a:spcBef>
                  <a:spcPct val="0"/>
                </a:spcBef>
                <a:spcAft>
                  <a:spcPct val="35000"/>
                </a:spcAft>
                <a:buFont typeface="Wingdings" panose="05000000000000000000" pitchFamily="2" charset="2"/>
                <a:buChar char="q"/>
              </a:pPr>
              <a:r>
                <a:rPr lang="es-ES" kern="1200" dirty="0"/>
                <a:t>Reflexión</a:t>
              </a:r>
              <a:r>
                <a:rPr lang="en-US" kern="1200" dirty="0"/>
                <a:t>: </a:t>
              </a:r>
              <a:r>
                <a:rPr lang="en-US" kern="1200" dirty="0" err="1"/>
                <a:t>Crear</a:t>
              </a:r>
              <a:r>
                <a:rPr lang="en-US" kern="1200" dirty="0"/>
                <a:t> un </a:t>
              </a:r>
              <a:r>
                <a:rPr lang="en-US" kern="1200" dirty="0" err="1"/>
                <a:t>componente</a:t>
              </a:r>
              <a:r>
                <a:rPr lang="en-US" kern="1200" dirty="0"/>
                <a:t> </a:t>
              </a:r>
              <a:r>
                <a:rPr lang="en-US" kern="1200" dirty="0" err="1"/>
                <a:t>adicional</a:t>
              </a:r>
              <a:r>
                <a:rPr lang="en-US" kern="1200" dirty="0"/>
                <a:t> de reflexion </a:t>
              </a:r>
              <a:r>
                <a:rPr lang="es-ES" kern="1200" dirty="0"/>
                <a:t>sobre cada historia, como también la referencia bíblica y una breve enseñanza relacionada con la historia.</a:t>
              </a:r>
              <a:endParaRPr lang="en-US" kern="1200" dirty="0"/>
            </a:p>
          </p:txBody>
        </p:sp>
      </p:grpSp>
    </p:spTree>
    <p:extLst>
      <p:ext uri="{BB962C8B-B14F-4D97-AF65-F5344CB8AC3E}">
        <p14:creationId xmlns:p14="http://schemas.microsoft.com/office/powerpoint/2010/main" val="3411586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Las 5 principales ventajas de usar Angular para crear aplicaciones web |  campusMVP.es">
            <a:extLst>
              <a:ext uri="{FF2B5EF4-FFF2-40B4-BE49-F238E27FC236}">
                <a16:creationId xmlns:a16="http://schemas.microsoft.com/office/drawing/2014/main" id="{ABEAC541-DF7A-9710-C5AC-99DE1629F075}"/>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13637" r="15252" b="-1"/>
          <a:stretch/>
        </p:blipFill>
        <p:spPr bwMode="auto">
          <a:xfrm>
            <a:off x="51201" y="94278"/>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59C6FF3-D263-2E25-6392-BC8FE2EFD45A}"/>
              </a:ext>
            </a:extLst>
          </p:cNvPr>
          <p:cNvSpPr>
            <a:spLocks noGrp="1"/>
          </p:cNvSpPr>
          <p:nvPr>
            <p:ph type="title"/>
          </p:nvPr>
        </p:nvSpPr>
        <p:spPr>
          <a:xfrm>
            <a:off x="871194" y="1593836"/>
            <a:ext cx="10515600" cy="1325563"/>
          </a:xfrm>
        </p:spPr>
        <p:txBody>
          <a:bodyPr>
            <a:normAutofit/>
          </a:bodyPr>
          <a:lstStyle/>
          <a:p>
            <a:pPr algn="ctr"/>
            <a:r>
              <a:rPr lang="es-ES" dirty="0">
                <a:solidFill>
                  <a:srgbClr val="FFFFFF"/>
                </a:solidFill>
              </a:rPr>
              <a:t>Angular es una plataforma de desarrollo, construida sobre </a:t>
            </a:r>
            <a:r>
              <a:rPr lang="es-ES" dirty="0" err="1">
                <a:solidFill>
                  <a:srgbClr val="FFFFFF"/>
                </a:solidFill>
              </a:rPr>
              <a:t>TypeScript</a:t>
            </a:r>
            <a:endParaRPr lang="en-US" dirty="0">
              <a:solidFill>
                <a:srgbClr val="FFFFFF"/>
              </a:solidFill>
            </a:endParaRPr>
          </a:p>
        </p:txBody>
      </p:sp>
      <p:sp>
        <p:nvSpPr>
          <p:cNvPr id="3" name="Content Placeholder 2">
            <a:extLst>
              <a:ext uri="{FF2B5EF4-FFF2-40B4-BE49-F238E27FC236}">
                <a16:creationId xmlns:a16="http://schemas.microsoft.com/office/drawing/2014/main" id="{4CC5E3E5-ADB3-9A23-9EE6-933AF94C6B27}"/>
              </a:ext>
            </a:extLst>
          </p:cNvPr>
          <p:cNvSpPr>
            <a:spLocks noGrp="1"/>
          </p:cNvSpPr>
          <p:nvPr>
            <p:ph idx="1"/>
          </p:nvPr>
        </p:nvSpPr>
        <p:spPr>
          <a:xfrm>
            <a:off x="838200" y="3582186"/>
            <a:ext cx="10515600" cy="1717696"/>
          </a:xfrm>
        </p:spPr>
        <p:txBody>
          <a:bodyPr>
            <a:normAutofit/>
          </a:bodyPr>
          <a:lstStyle/>
          <a:p>
            <a:r>
              <a:rPr lang="es-ES" dirty="0" err="1">
                <a:solidFill>
                  <a:srgbClr val="FFFFFF"/>
                </a:solidFill>
              </a:rPr>
              <a:t>TypeScript</a:t>
            </a:r>
            <a:r>
              <a:rPr lang="es-ES" dirty="0">
                <a:solidFill>
                  <a:srgbClr val="FFFFFF"/>
                </a:solidFill>
              </a:rPr>
              <a:t> (TS) es un lenguaje de programación construido a un nivel superior de JavaScript (JS).</a:t>
            </a:r>
          </a:p>
          <a:p>
            <a:r>
              <a:rPr lang="en-US" dirty="0">
                <a:solidFill>
                  <a:srgbClr val="FFFFFF"/>
                </a:solidFill>
              </a:rPr>
              <a:t>Framework para </a:t>
            </a:r>
            <a:r>
              <a:rPr lang="en-US" dirty="0" err="1">
                <a:solidFill>
                  <a:srgbClr val="FFFFFF"/>
                </a:solidFill>
              </a:rPr>
              <a:t>crear</a:t>
            </a:r>
            <a:r>
              <a:rPr lang="en-US" dirty="0">
                <a:solidFill>
                  <a:srgbClr val="FFFFFF"/>
                </a:solidFill>
              </a:rPr>
              <a:t> </a:t>
            </a:r>
            <a:r>
              <a:rPr lang="en-US" dirty="0" err="1">
                <a:solidFill>
                  <a:srgbClr val="FFFFFF"/>
                </a:solidFill>
              </a:rPr>
              <a:t>aplicaciones</a:t>
            </a:r>
            <a:r>
              <a:rPr lang="en-US" dirty="0">
                <a:solidFill>
                  <a:srgbClr val="FFFFFF"/>
                </a:solidFill>
              </a:rPr>
              <a:t> web </a:t>
            </a:r>
            <a:r>
              <a:rPr lang="en-US" dirty="0" err="1">
                <a:solidFill>
                  <a:srgbClr val="FFFFFF"/>
                </a:solidFill>
              </a:rPr>
              <a:t>escalables</a:t>
            </a:r>
            <a:r>
              <a:rPr lang="en-US" dirty="0">
                <a:solidFill>
                  <a:srgbClr val="FFFFFF"/>
                </a:solidFill>
              </a:rPr>
              <a:t>.</a:t>
            </a:r>
          </a:p>
          <a:p>
            <a:endParaRPr lang="en-US" dirty="0">
              <a:solidFill>
                <a:srgbClr val="FFFFFF"/>
              </a:solidFill>
            </a:endParaRPr>
          </a:p>
        </p:txBody>
      </p:sp>
      <p:sp>
        <p:nvSpPr>
          <p:cNvPr id="4" name="TextBox 3">
            <a:extLst>
              <a:ext uri="{FF2B5EF4-FFF2-40B4-BE49-F238E27FC236}">
                <a16:creationId xmlns:a16="http://schemas.microsoft.com/office/drawing/2014/main" id="{35143DF1-CBAF-9583-BD6F-2DF3BDEF18C3}"/>
              </a:ext>
            </a:extLst>
          </p:cNvPr>
          <p:cNvSpPr txBox="1"/>
          <p:nvPr/>
        </p:nvSpPr>
        <p:spPr>
          <a:xfrm>
            <a:off x="700585" y="5967824"/>
            <a:ext cx="8752764" cy="369332"/>
          </a:xfrm>
          <a:prstGeom prst="rect">
            <a:avLst/>
          </a:prstGeom>
          <a:noFill/>
        </p:spPr>
        <p:txBody>
          <a:bodyPr wrap="square" rtlCol="0">
            <a:spAutoFit/>
          </a:bodyPr>
          <a:lstStyle/>
          <a:p>
            <a:r>
              <a:rPr lang="es-BO" dirty="0"/>
              <a:t>FUENTE: </a:t>
            </a:r>
            <a:endParaRPr lang="en-US" dirty="0"/>
          </a:p>
        </p:txBody>
      </p:sp>
      <p:sp>
        <p:nvSpPr>
          <p:cNvPr id="5" name="TextBox 4">
            <a:extLst>
              <a:ext uri="{FF2B5EF4-FFF2-40B4-BE49-F238E27FC236}">
                <a16:creationId xmlns:a16="http://schemas.microsoft.com/office/drawing/2014/main" id="{A737C283-2577-C90D-AC4C-D1BE078DB3AB}"/>
              </a:ext>
            </a:extLst>
          </p:cNvPr>
          <p:cNvSpPr txBox="1"/>
          <p:nvPr/>
        </p:nvSpPr>
        <p:spPr>
          <a:xfrm>
            <a:off x="1956179" y="6307429"/>
            <a:ext cx="6096000" cy="369332"/>
          </a:xfrm>
          <a:prstGeom prst="rect">
            <a:avLst/>
          </a:prstGeom>
          <a:noFill/>
        </p:spPr>
        <p:txBody>
          <a:bodyPr wrap="square">
            <a:spAutoFit/>
          </a:bodyPr>
          <a:lstStyle/>
          <a:p>
            <a:r>
              <a:rPr lang="en-US" dirty="0"/>
              <a:t>https://www.campusmvp.es/</a:t>
            </a:r>
          </a:p>
        </p:txBody>
      </p:sp>
      <p:sp>
        <p:nvSpPr>
          <p:cNvPr id="7" name="TextBox 6">
            <a:extLst>
              <a:ext uri="{FF2B5EF4-FFF2-40B4-BE49-F238E27FC236}">
                <a16:creationId xmlns:a16="http://schemas.microsoft.com/office/drawing/2014/main" id="{305B8842-E82A-FBA5-D441-3BE1FDAE71D5}"/>
              </a:ext>
            </a:extLst>
          </p:cNvPr>
          <p:cNvSpPr txBox="1"/>
          <p:nvPr/>
        </p:nvSpPr>
        <p:spPr>
          <a:xfrm>
            <a:off x="1973261" y="5964354"/>
            <a:ext cx="6111922" cy="369332"/>
          </a:xfrm>
          <a:prstGeom prst="rect">
            <a:avLst/>
          </a:prstGeom>
          <a:noFill/>
        </p:spPr>
        <p:txBody>
          <a:bodyPr wrap="square">
            <a:spAutoFit/>
          </a:bodyPr>
          <a:lstStyle/>
          <a:p>
            <a:r>
              <a:rPr lang="en-US" dirty="0"/>
              <a:t>https://angular.io/</a:t>
            </a:r>
          </a:p>
        </p:txBody>
      </p:sp>
    </p:spTree>
    <p:extLst>
      <p:ext uri="{BB962C8B-B14F-4D97-AF65-F5344CB8AC3E}">
        <p14:creationId xmlns:p14="http://schemas.microsoft.com/office/powerpoint/2010/main" val="41284269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Las 5 principales ventajas de usar Angular para crear aplicaciones web |  campusMVP.es">
            <a:extLst>
              <a:ext uri="{FF2B5EF4-FFF2-40B4-BE49-F238E27FC236}">
                <a16:creationId xmlns:a16="http://schemas.microsoft.com/office/drawing/2014/main" id="{9534BD76-26B3-CE6C-D9EA-FE97272E4EAB}"/>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l="13637" r="15252" b="-1"/>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30190E2-7C45-6E14-0308-91C4F4F2C0BA}"/>
              </a:ext>
            </a:extLst>
          </p:cNvPr>
          <p:cNvSpPr>
            <a:spLocks noGrp="1"/>
          </p:cNvSpPr>
          <p:nvPr>
            <p:ph type="title"/>
          </p:nvPr>
        </p:nvSpPr>
        <p:spPr>
          <a:xfrm>
            <a:off x="841249" y="941832"/>
            <a:ext cx="10506456" cy="2057400"/>
          </a:xfrm>
        </p:spPr>
        <p:txBody>
          <a:bodyPr anchor="b">
            <a:normAutofit/>
          </a:bodyPr>
          <a:lstStyle/>
          <a:p>
            <a:r>
              <a:rPr lang="en-US" sz="5000">
                <a:solidFill>
                  <a:schemeClr val="bg1"/>
                </a:solidFill>
              </a:rPr>
              <a:t>Versiones de angular</a:t>
            </a:r>
          </a:p>
        </p:txBody>
      </p:sp>
      <p:sp>
        <p:nvSpPr>
          <p:cNvPr id="3081" name="Rectangle 308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83" name="Rectangle 308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DCA8998-29F9-0761-9981-504CC1BF04B6}"/>
              </a:ext>
            </a:extLst>
          </p:cNvPr>
          <p:cNvSpPr>
            <a:spLocks noGrp="1"/>
          </p:cNvSpPr>
          <p:nvPr>
            <p:ph idx="1"/>
          </p:nvPr>
        </p:nvSpPr>
        <p:spPr>
          <a:xfrm>
            <a:off x="841248" y="3502152"/>
            <a:ext cx="10506456" cy="2670048"/>
          </a:xfrm>
        </p:spPr>
        <p:txBody>
          <a:bodyPr>
            <a:normAutofit/>
          </a:bodyPr>
          <a:lstStyle/>
          <a:p>
            <a:r>
              <a:rPr lang="en-US" sz="2000">
                <a:solidFill>
                  <a:schemeClr val="bg1"/>
                </a:solidFill>
              </a:rPr>
              <a:t>2009 -&gt; AngularJS</a:t>
            </a:r>
          </a:p>
          <a:p>
            <a:r>
              <a:rPr lang="en-US" sz="2000">
                <a:solidFill>
                  <a:schemeClr val="bg1"/>
                </a:solidFill>
              </a:rPr>
              <a:t>Angular 2, 4, 5, 6, 7,….. 16</a:t>
            </a:r>
          </a:p>
          <a:p>
            <a:endParaRPr lang="en-US" sz="2000">
              <a:solidFill>
                <a:schemeClr val="bg1"/>
              </a:solidFill>
            </a:endParaRPr>
          </a:p>
          <a:p>
            <a:endParaRPr lang="en-US" sz="2000">
              <a:solidFill>
                <a:schemeClr val="bg1"/>
              </a:solidFill>
            </a:endParaRPr>
          </a:p>
        </p:txBody>
      </p:sp>
    </p:spTree>
    <p:extLst>
      <p:ext uri="{BB962C8B-B14F-4D97-AF65-F5344CB8AC3E}">
        <p14:creationId xmlns:p14="http://schemas.microsoft.com/office/powerpoint/2010/main" val="1867015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Las 5 principales ventajas de usar Angular para crear aplicaciones web |  campusMVP.es">
            <a:extLst>
              <a:ext uri="{FF2B5EF4-FFF2-40B4-BE49-F238E27FC236}">
                <a16:creationId xmlns:a16="http://schemas.microsoft.com/office/drawing/2014/main" id="{FCEC9AC9-0D0A-EAF1-8784-D167E0680DCE}"/>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l="13637" r="15252" b="-1"/>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66F8420-08E0-4D35-67E2-3A6A7A0FC0B7}"/>
              </a:ext>
            </a:extLst>
          </p:cNvPr>
          <p:cNvSpPr>
            <a:spLocks noGrp="1"/>
          </p:cNvSpPr>
          <p:nvPr>
            <p:ph type="title"/>
          </p:nvPr>
        </p:nvSpPr>
        <p:spPr>
          <a:xfrm>
            <a:off x="841249" y="941832"/>
            <a:ext cx="10506456" cy="2057400"/>
          </a:xfrm>
        </p:spPr>
        <p:txBody>
          <a:bodyPr anchor="b">
            <a:normAutofit/>
          </a:bodyPr>
          <a:lstStyle/>
          <a:p>
            <a:r>
              <a:rPr lang="en-US" sz="5000" b="1">
                <a:solidFill>
                  <a:schemeClr val="bg1"/>
                </a:solidFill>
              </a:rPr>
              <a:t>Términos esenciales angular</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89751DF-819C-FC09-101F-5C4CB18404EC}"/>
              </a:ext>
            </a:extLst>
          </p:cNvPr>
          <p:cNvSpPr>
            <a:spLocks noGrp="1"/>
          </p:cNvSpPr>
          <p:nvPr>
            <p:ph idx="1"/>
          </p:nvPr>
        </p:nvSpPr>
        <p:spPr>
          <a:xfrm>
            <a:off x="841248" y="3502152"/>
            <a:ext cx="10506456" cy="2670048"/>
          </a:xfrm>
        </p:spPr>
        <p:txBody>
          <a:bodyPr>
            <a:normAutofit/>
          </a:bodyPr>
          <a:lstStyle/>
          <a:p>
            <a:pPr marL="0" indent="0">
              <a:buNone/>
            </a:pPr>
            <a:r>
              <a:rPr lang="es-BO" sz="2000" dirty="0">
                <a:solidFill>
                  <a:schemeClr val="bg1"/>
                </a:solidFill>
              </a:rPr>
              <a:t>COMPONENTES</a:t>
            </a:r>
          </a:p>
          <a:p>
            <a:r>
              <a:rPr lang="es-ES" sz="2000" dirty="0">
                <a:solidFill>
                  <a:schemeClr val="bg1"/>
                </a:solidFill>
              </a:rPr>
              <a:t>Los componentes son los bloques de construcción que componen una aplicación.</a:t>
            </a:r>
            <a:r>
              <a:rPr lang="es-BO" sz="2000" dirty="0">
                <a:solidFill>
                  <a:schemeClr val="bg1"/>
                </a:solidFill>
              </a:rPr>
              <a:t> (CSS, HTML, TS).</a:t>
            </a:r>
          </a:p>
          <a:p>
            <a:pPr marL="0" indent="0">
              <a:buNone/>
            </a:pPr>
            <a:r>
              <a:rPr lang="en-US" sz="2000" dirty="0">
                <a:solidFill>
                  <a:schemeClr val="bg1"/>
                </a:solidFill>
              </a:rPr>
              <a:t>TEMPLATE-PLANTILLAS</a:t>
            </a:r>
          </a:p>
          <a:p>
            <a:r>
              <a:rPr lang="es-ES" sz="2000" dirty="0">
                <a:solidFill>
                  <a:schemeClr val="bg1"/>
                </a:solidFill>
              </a:rPr>
              <a:t>Cada componente tiene una plantilla HTML que declara cómo se representa ese componente. Esta plantilla se define en línea o por ruta de archivo. Angular agrega elementos de sintaxis que amplían HTML para que pueda insertar valores dinámicos desde su componente. Angular actualiza automáticamente el DOM renderizado cuando cambia el estado de su componente</a:t>
            </a:r>
            <a:endParaRPr lang="en-US" sz="2000" dirty="0">
              <a:solidFill>
                <a:schemeClr val="bg1"/>
              </a:solidFill>
            </a:endParaRPr>
          </a:p>
        </p:txBody>
      </p:sp>
    </p:spTree>
    <p:extLst>
      <p:ext uri="{BB962C8B-B14F-4D97-AF65-F5344CB8AC3E}">
        <p14:creationId xmlns:p14="http://schemas.microsoft.com/office/powerpoint/2010/main" val="1241987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sona usando una jeringa">
            <a:extLst>
              <a:ext uri="{FF2B5EF4-FFF2-40B4-BE49-F238E27FC236}">
                <a16:creationId xmlns:a16="http://schemas.microsoft.com/office/drawing/2014/main" id="{74284FCA-8E8C-7C33-FB20-C99A6D7F40E6}"/>
              </a:ext>
            </a:extLst>
          </p:cNvPr>
          <p:cNvPicPr>
            <a:picLocks noChangeAspect="1"/>
          </p:cNvPicPr>
          <p:nvPr/>
        </p:nvPicPr>
        <p:blipFill rotWithShape="1">
          <a:blip r:embed="rId2">
            <a:alphaModFix amt="40000"/>
          </a:blip>
          <a:srcRect t="14351" b="1063"/>
          <a:stretch/>
        </p:blipFill>
        <p:spPr>
          <a:xfrm>
            <a:off x="20" y="10"/>
            <a:ext cx="12191979" cy="6857990"/>
          </a:xfrm>
          <a:prstGeom prst="rect">
            <a:avLst/>
          </a:prstGeom>
        </p:spPr>
      </p:pic>
      <p:sp>
        <p:nvSpPr>
          <p:cNvPr id="2" name="Title 1">
            <a:extLst>
              <a:ext uri="{FF2B5EF4-FFF2-40B4-BE49-F238E27FC236}">
                <a16:creationId xmlns:a16="http://schemas.microsoft.com/office/drawing/2014/main" id="{53C813BB-807D-E9DD-0B21-D32684C1A949}"/>
              </a:ext>
            </a:extLst>
          </p:cNvPr>
          <p:cNvSpPr>
            <a:spLocks noGrp="1"/>
          </p:cNvSpPr>
          <p:nvPr>
            <p:ph type="title"/>
          </p:nvPr>
        </p:nvSpPr>
        <p:spPr>
          <a:xfrm>
            <a:off x="841249" y="941832"/>
            <a:ext cx="10506456" cy="2057400"/>
          </a:xfrm>
        </p:spPr>
        <p:txBody>
          <a:bodyPr anchor="b">
            <a:normAutofit/>
          </a:bodyPr>
          <a:lstStyle/>
          <a:p>
            <a:r>
              <a:rPr lang="es-BO" sz="5400" dirty="0">
                <a:solidFill>
                  <a:schemeClr val="bg1"/>
                </a:solidFill>
              </a:rPr>
              <a:t>INYECCIÓN DE DEPENDENCIAS</a:t>
            </a:r>
            <a:endParaRPr lang="en-US" sz="5000" dirty="0">
              <a:solidFill>
                <a:schemeClr val="bg1"/>
              </a:solidFill>
            </a:endParaRP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B43AAA6-C325-CFD7-3AB3-8E780795D9ED}"/>
              </a:ext>
            </a:extLst>
          </p:cNvPr>
          <p:cNvSpPr>
            <a:spLocks noGrp="1"/>
          </p:cNvSpPr>
          <p:nvPr>
            <p:ph idx="1"/>
          </p:nvPr>
        </p:nvSpPr>
        <p:spPr>
          <a:xfrm>
            <a:off x="841248" y="3502152"/>
            <a:ext cx="10506456" cy="2670048"/>
          </a:xfrm>
        </p:spPr>
        <p:txBody>
          <a:bodyPr>
            <a:normAutofit/>
          </a:bodyPr>
          <a:lstStyle/>
          <a:p>
            <a:pPr lvl="1"/>
            <a:r>
              <a:rPr lang="es-ES" sz="2000" dirty="0">
                <a:solidFill>
                  <a:schemeClr val="bg1"/>
                </a:solidFill>
              </a:rPr>
              <a:t>La inyección de dependencia le permite declarar las dependencias de sus clases de </a:t>
            </a:r>
            <a:r>
              <a:rPr lang="es-ES" sz="2000" dirty="0" err="1">
                <a:solidFill>
                  <a:schemeClr val="bg1"/>
                </a:solidFill>
              </a:rPr>
              <a:t>TypeScript</a:t>
            </a:r>
            <a:r>
              <a:rPr lang="es-ES" sz="2000" dirty="0">
                <a:solidFill>
                  <a:schemeClr val="bg1"/>
                </a:solidFill>
              </a:rPr>
              <a:t> sin ocuparse de su creación de instancias.</a:t>
            </a:r>
          </a:p>
          <a:p>
            <a:pPr lvl="1"/>
            <a:r>
              <a:rPr lang="es-ES" sz="2000" dirty="0">
                <a:solidFill>
                  <a:schemeClr val="bg1"/>
                </a:solidFill>
              </a:rPr>
              <a:t>Angular permite a los usuarios escribir servicios modulares e inyectarlos donde sea que se necesiten. Esto mejora la capacidad de prueba y la reutilización de los mismos servicios.</a:t>
            </a:r>
            <a:endParaRPr lang="en-US" sz="2000" dirty="0">
              <a:solidFill>
                <a:schemeClr val="bg1"/>
              </a:solidFill>
            </a:endParaRPr>
          </a:p>
        </p:txBody>
      </p:sp>
    </p:spTree>
    <p:extLst>
      <p:ext uri="{BB962C8B-B14F-4D97-AF65-F5344CB8AC3E}">
        <p14:creationId xmlns:p14="http://schemas.microsoft.com/office/powerpoint/2010/main" val="940299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BCEB171F-6BF6-4702-E9D4-EA4FFFF6132D}"/>
              </a:ext>
            </a:extLst>
          </p:cNvPr>
          <p:cNvPicPr>
            <a:picLocks noChangeAspect="1"/>
          </p:cNvPicPr>
          <p:nvPr/>
        </p:nvPicPr>
        <p:blipFill rotWithShape="1">
          <a:blip r:embed="rId2">
            <a:alphaModFix amt="35000"/>
          </a:blip>
          <a:srcRect t="2150" b="4100"/>
          <a:stretch/>
        </p:blipFill>
        <p:spPr>
          <a:xfrm>
            <a:off x="0" y="-80117"/>
            <a:ext cx="12191980" cy="6857990"/>
          </a:xfrm>
          <a:prstGeom prst="rect">
            <a:avLst/>
          </a:prstGeom>
        </p:spPr>
      </p:pic>
      <p:sp>
        <p:nvSpPr>
          <p:cNvPr id="2" name="Title 1">
            <a:extLst>
              <a:ext uri="{FF2B5EF4-FFF2-40B4-BE49-F238E27FC236}">
                <a16:creationId xmlns:a16="http://schemas.microsoft.com/office/drawing/2014/main" id="{F62EC326-3BCB-662F-3288-6D87018C9CF3}"/>
              </a:ext>
            </a:extLst>
          </p:cNvPr>
          <p:cNvSpPr>
            <a:spLocks noGrp="1"/>
          </p:cNvSpPr>
          <p:nvPr>
            <p:ph type="title"/>
          </p:nvPr>
        </p:nvSpPr>
        <p:spPr>
          <a:xfrm>
            <a:off x="838200" y="365125"/>
            <a:ext cx="10515600" cy="1325563"/>
          </a:xfrm>
        </p:spPr>
        <p:txBody>
          <a:bodyPr>
            <a:normAutofit/>
          </a:bodyPr>
          <a:lstStyle/>
          <a:p>
            <a:r>
              <a:rPr lang="es-BO">
                <a:solidFill>
                  <a:srgbClr val="FFFFFF"/>
                </a:solidFill>
              </a:rPr>
              <a:t>CLI ANGULAR</a:t>
            </a:r>
            <a:endParaRPr lang="en-US">
              <a:solidFill>
                <a:srgbClr val="FFFFFF"/>
              </a:solidFill>
            </a:endParaRPr>
          </a:p>
        </p:txBody>
      </p:sp>
      <p:graphicFrame>
        <p:nvGraphicFramePr>
          <p:cNvPr id="16" name="Content Placeholder 2">
            <a:extLst>
              <a:ext uri="{FF2B5EF4-FFF2-40B4-BE49-F238E27FC236}">
                <a16:creationId xmlns:a16="http://schemas.microsoft.com/office/drawing/2014/main" id="{9803F23C-F353-B47E-E353-D3899C1F4479}"/>
              </a:ext>
            </a:extLst>
          </p:cNvPr>
          <p:cNvGraphicFramePr>
            <a:graphicFrameLocks noGrp="1"/>
          </p:cNvGraphicFramePr>
          <p:nvPr>
            <p:ph idx="1"/>
            <p:extLst>
              <p:ext uri="{D42A27DB-BD31-4B8C-83A1-F6EECF244321}">
                <p14:modId xmlns:p14="http://schemas.microsoft.com/office/powerpoint/2010/main" val="38064567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944548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E2314278-6CD6-41BA-2979-38E766D26DE0}"/>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DIRECTIVAS ANGULAR</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500DF15-0D24-F3A6-8DFB-0674B530C452}"/>
              </a:ext>
            </a:extLst>
          </p:cNvPr>
          <p:cNvSpPr>
            <a:spLocks noGrp="1"/>
          </p:cNvSpPr>
          <p:nvPr>
            <p:ph idx="1"/>
          </p:nvPr>
        </p:nvSpPr>
        <p:spPr>
          <a:xfrm>
            <a:off x="1392667" y="2398957"/>
            <a:ext cx="9406666" cy="3526144"/>
          </a:xfrm>
        </p:spPr>
        <p:txBody>
          <a:bodyPr>
            <a:normAutofit/>
          </a:bodyPr>
          <a:lstStyle/>
          <a:p>
            <a:r>
              <a:rPr lang="es-ES" sz="2400" dirty="0">
                <a:solidFill>
                  <a:schemeClr val="bg1"/>
                </a:solidFill>
              </a:rPr>
              <a:t>En Angular, las directivas son un componente fundamental para manipular el DOM (</a:t>
            </a:r>
            <a:r>
              <a:rPr lang="es-ES" sz="2400" dirty="0" err="1">
                <a:solidFill>
                  <a:schemeClr val="bg1"/>
                </a:solidFill>
              </a:rPr>
              <a:t>Document</a:t>
            </a:r>
            <a:r>
              <a:rPr lang="es-ES" sz="2400" dirty="0">
                <a:solidFill>
                  <a:schemeClr val="bg1"/>
                </a:solidFill>
              </a:rPr>
              <a:t> </a:t>
            </a:r>
            <a:r>
              <a:rPr lang="es-ES" sz="2400" dirty="0" err="1">
                <a:solidFill>
                  <a:schemeClr val="bg1"/>
                </a:solidFill>
              </a:rPr>
              <a:t>Object</a:t>
            </a:r>
            <a:r>
              <a:rPr lang="es-ES" sz="2400" dirty="0">
                <a:solidFill>
                  <a:schemeClr val="bg1"/>
                </a:solidFill>
              </a:rPr>
              <a:t> </a:t>
            </a:r>
            <a:r>
              <a:rPr lang="es-ES" sz="2400" dirty="0" err="1">
                <a:solidFill>
                  <a:schemeClr val="bg1"/>
                </a:solidFill>
              </a:rPr>
              <a:t>Model</a:t>
            </a:r>
            <a:r>
              <a:rPr lang="es-ES" sz="2400" dirty="0">
                <a:solidFill>
                  <a:schemeClr val="bg1"/>
                </a:solidFill>
              </a:rPr>
              <a:t>) y agregar funcionalidad a las plantillas HTML. Las directivas permiten extender las capacidades de HTML al proporcionar instrucciones adicionales al navegador sobre cómo debe renderizarse o comportarse un elemento HTML específico. </a:t>
            </a:r>
          </a:p>
          <a:p>
            <a:endParaRPr lang="en-US" sz="2000" dirty="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9740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A74D03EA-A3D7-C12C-5EF8-4546C678DFB3}"/>
              </a:ext>
            </a:extLst>
          </p:cNvPr>
          <p:cNvSpPr>
            <a:spLocks noGrp="1"/>
          </p:cNvSpPr>
          <p:nvPr>
            <p:ph type="title"/>
          </p:nvPr>
        </p:nvSpPr>
        <p:spPr>
          <a:xfrm>
            <a:off x="838200" y="669925"/>
            <a:ext cx="4508946" cy="1325563"/>
          </a:xfrm>
        </p:spPr>
        <p:txBody>
          <a:bodyPr anchor="b">
            <a:normAutofit/>
          </a:bodyPr>
          <a:lstStyle/>
          <a:p>
            <a:pPr algn="r"/>
            <a:r>
              <a:rPr lang="en-US" b="1">
                <a:solidFill>
                  <a:schemeClr val="bg1"/>
                </a:solidFill>
              </a:rPr>
              <a:t>Directivas estructurales</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433DFE-871E-DFF6-725B-6133C9F70998}"/>
              </a:ext>
            </a:extLst>
          </p:cNvPr>
          <p:cNvSpPr>
            <a:spLocks noGrp="1"/>
          </p:cNvSpPr>
          <p:nvPr>
            <p:ph idx="1"/>
          </p:nvPr>
        </p:nvSpPr>
        <p:spPr>
          <a:xfrm>
            <a:off x="1392667" y="2398957"/>
            <a:ext cx="9406666" cy="3526144"/>
          </a:xfrm>
        </p:spPr>
        <p:txBody>
          <a:bodyPr>
            <a:normAutofit/>
          </a:bodyPr>
          <a:lstStyle/>
          <a:p>
            <a:r>
              <a:rPr lang="es-ES" sz="2000" dirty="0">
                <a:solidFill>
                  <a:schemeClr val="bg1"/>
                </a:solidFill>
              </a:rPr>
              <a:t>Estas directivas controlan la estructura del DOM al agregar, eliminar o modificar elementos HTML. Las directivas estructurales más comunes son:</a:t>
            </a:r>
          </a:p>
          <a:p>
            <a:r>
              <a:rPr lang="es-ES" sz="2000" dirty="0">
                <a:solidFill>
                  <a:schemeClr val="bg1"/>
                </a:solidFill>
              </a:rPr>
              <a:t>*</a:t>
            </a:r>
            <a:r>
              <a:rPr lang="es-ES" sz="2000" dirty="0" err="1">
                <a:solidFill>
                  <a:schemeClr val="bg1"/>
                </a:solidFill>
              </a:rPr>
              <a:t>ngIf</a:t>
            </a:r>
            <a:r>
              <a:rPr lang="es-ES" sz="2000" dirty="0">
                <a:solidFill>
                  <a:schemeClr val="bg1"/>
                </a:solidFill>
              </a:rPr>
              <a:t>: Permite mostrar u ocultar elementos del DOM basándose en una expresión condicional.</a:t>
            </a:r>
          </a:p>
          <a:p>
            <a:r>
              <a:rPr lang="es-ES" sz="2000" dirty="0">
                <a:solidFill>
                  <a:schemeClr val="bg1"/>
                </a:solidFill>
              </a:rPr>
              <a:t>*</a:t>
            </a:r>
            <a:r>
              <a:rPr lang="es-ES" sz="2000" dirty="0" err="1">
                <a:solidFill>
                  <a:schemeClr val="bg1"/>
                </a:solidFill>
              </a:rPr>
              <a:t>ngFor</a:t>
            </a:r>
            <a:r>
              <a:rPr lang="es-ES" sz="2000" dirty="0">
                <a:solidFill>
                  <a:schemeClr val="bg1"/>
                </a:solidFill>
              </a:rPr>
              <a:t>: Se utiliza para iterar sobre una lista y generar elementos HTML repetidos.</a:t>
            </a:r>
          </a:p>
          <a:p>
            <a:r>
              <a:rPr lang="es-ES" sz="2000" dirty="0">
                <a:solidFill>
                  <a:schemeClr val="bg1"/>
                </a:solidFill>
              </a:rPr>
              <a:t>*</a:t>
            </a:r>
            <a:r>
              <a:rPr lang="es-ES" sz="2000" dirty="0" err="1">
                <a:solidFill>
                  <a:schemeClr val="bg1"/>
                </a:solidFill>
              </a:rPr>
              <a:t>ngSwitch</a:t>
            </a:r>
            <a:r>
              <a:rPr lang="es-ES" sz="2000" dirty="0">
                <a:solidFill>
                  <a:schemeClr val="bg1"/>
                </a:solidFill>
              </a:rPr>
              <a:t>: Permite mostrar un conjunto de elementos HTML alternativos en función de una expresión.</a:t>
            </a:r>
            <a:endParaRPr lang="en-US" sz="2000" dirty="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8607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1E7898BA-88CE-9F4E-E1C6-DDB9C4393114}"/>
              </a:ext>
            </a:extLst>
          </p:cNvPr>
          <p:cNvSpPr>
            <a:spLocks noGrp="1"/>
          </p:cNvSpPr>
          <p:nvPr>
            <p:ph type="title"/>
          </p:nvPr>
        </p:nvSpPr>
        <p:spPr>
          <a:xfrm>
            <a:off x="838200" y="669925"/>
            <a:ext cx="4508946" cy="1325563"/>
          </a:xfrm>
        </p:spPr>
        <p:txBody>
          <a:bodyPr anchor="b">
            <a:normAutofit/>
          </a:bodyPr>
          <a:lstStyle/>
          <a:p>
            <a:pPr algn="r"/>
            <a:r>
              <a:rPr lang="en-US" b="1">
                <a:solidFill>
                  <a:schemeClr val="bg1"/>
                </a:solidFill>
              </a:rPr>
              <a:t>Directivas de atributo</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152E5A2-D82B-D7FE-EB4F-238ADBBF5754}"/>
              </a:ext>
            </a:extLst>
          </p:cNvPr>
          <p:cNvSpPr>
            <a:spLocks noGrp="1"/>
          </p:cNvSpPr>
          <p:nvPr>
            <p:ph idx="1"/>
          </p:nvPr>
        </p:nvSpPr>
        <p:spPr>
          <a:xfrm>
            <a:off x="1392667" y="2398957"/>
            <a:ext cx="9406666" cy="3526144"/>
          </a:xfrm>
        </p:spPr>
        <p:txBody>
          <a:bodyPr>
            <a:normAutofit/>
          </a:bodyPr>
          <a:lstStyle/>
          <a:p>
            <a:pPr marL="0" indent="0">
              <a:buNone/>
            </a:pPr>
            <a:r>
              <a:rPr lang="es-ES" sz="2000" dirty="0">
                <a:solidFill>
                  <a:schemeClr val="bg1"/>
                </a:solidFill>
              </a:rPr>
              <a:t>Estas directivas se aplican como atributos a elementos HTML para modificar su comportamiento o estilo. Algunos ejemplos de directivas de atributo incluyen:</a:t>
            </a:r>
          </a:p>
          <a:p>
            <a:r>
              <a:rPr lang="es-ES" sz="2000" dirty="0" err="1">
                <a:solidFill>
                  <a:schemeClr val="bg1"/>
                </a:solidFill>
              </a:rPr>
              <a:t>ngClass</a:t>
            </a:r>
            <a:r>
              <a:rPr lang="es-ES" sz="2000" dirty="0">
                <a:solidFill>
                  <a:schemeClr val="bg1"/>
                </a:solidFill>
              </a:rPr>
              <a:t>: Permite agregar o quitar clases CSS dinámicamente a un elemento.</a:t>
            </a:r>
          </a:p>
          <a:p>
            <a:r>
              <a:rPr lang="es-ES" sz="2000" dirty="0" err="1">
                <a:solidFill>
                  <a:schemeClr val="bg1"/>
                </a:solidFill>
              </a:rPr>
              <a:t>ngStyle</a:t>
            </a:r>
            <a:r>
              <a:rPr lang="es-ES" sz="2000" dirty="0">
                <a:solidFill>
                  <a:schemeClr val="bg1"/>
                </a:solidFill>
              </a:rPr>
              <a:t>: Se utiliza para aplicar estilos CSS dinámicamente a un elemento.</a:t>
            </a:r>
          </a:p>
          <a:p>
            <a:r>
              <a:rPr lang="es-ES" sz="2000" dirty="0" err="1">
                <a:solidFill>
                  <a:schemeClr val="bg1"/>
                </a:solidFill>
              </a:rPr>
              <a:t>ngModel</a:t>
            </a:r>
            <a:r>
              <a:rPr lang="es-ES" sz="2000" dirty="0">
                <a:solidFill>
                  <a:schemeClr val="bg1"/>
                </a:solidFill>
              </a:rPr>
              <a:t>: Facilita la vinculación bidireccional de datos entre un elemento de entrada de formulario y una propiedad del componente.</a:t>
            </a:r>
            <a:endParaRPr lang="en-US" sz="2000" dirty="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9292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1011</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ANGULAR</vt:lpstr>
      <vt:lpstr>Angular es una plataforma de desarrollo, construida sobre TypeScript</vt:lpstr>
      <vt:lpstr>Versiones de angular</vt:lpstr>
      <vt:lpstr>Términos esenciales angular</vt:lpstr>
      <vt:lpstr>INYECCIÓN DE DEPENDENCIAS</vt:lpstr>
      <vt:lpstr>CLI ANGULAR</vt:lpstr>
      <vt:lpstr>DIRECTIVAS ANGULAR</vt:lpstr>
      <vt:lpstr>Directivas estructurales</vt:lpstr>
      <vt:lpstr>Directivas de atributo</vt:lpstr>
      <vt:lpstr>PowerPoint Presentation</vt:lpstr>
      <vt:lpstr>EJERCICIO 1</vt:lpstr>
      <vt:lpstr>PowerPoint Presentation</vt:lpstr>
      <vt:lpstr>Ejercicio 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Ximena Añaguaya</dc:creator>
  <cp:lastModifiedBy>Ximena Añaguaya</cp:lastModifiedBy>
  <cp:revision>3</cp:revision>
  <dcterms:created xsi:type="dcterms:W3CDTF">2023-09-07T13:55:58Z</dcterms:created>
  <dcterms:modified xsi:type="dcterms:W3CDTF">2023-09-07T20:24:33Z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2023-09-07T15:49:23Z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23db9287-b1cf-4522-839a-7b107e01348f</vt:lpwstr>
  </property>
  <property fmtid="{D5CDD505-2E9C-101B-9397-08002B2CF9AE}" pid="7" name="MSIP_Label_defa4170-0d19-0005-0004-bc88714345d2_ActionId">
    <vt:lpwstr>00c3a53a-6962-449a-bf5d-708dec1f6d4d</vt:lpwstr>
  </property>
  <property fmtid="{D5CDD505-2E9C-101B-9397-08002B2CF9AE}" pid="8" name="MSIP_Label_defa4170-0d19-0005-0004-bc88714345d2_ContentBits">
    <vt:lpwstr>0</vt:lpwstr>
  </property>
</Properties>
</file>