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9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71" y="1122489"/>
            <a:ext cx="9144424" cy="23878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71" y="3602441"/>
            <a:ext cx="9144424" cy="165594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835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8235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2726A-BF09-45C0-970C-3F6479EA36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33B0-AD36-4712-9427-51DD5327C6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2726A-BF09-45C0-970C-3F6479EA36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33B0-AD36-4712-9427-51DD5327C6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5305" y="365166"/>
            <a:ext cx="2629022" cy="58124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39" y="365166"/>
            <a:ext cx="7734659" cy="58124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2726A-BF09-45C0-970C-3F6479EA36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33B0-AD36-4712-9427-51DD5327C6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2726A-BF09-45C0-970C-3F6479EA36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33B0-AD36-4712-9427-51DD5327C6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89" y="1709929"/>
            <a:ext cx="10516088" cy="28530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89" y="4589976"/>
            <a:ext cx="10516088" cy="150035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835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8235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2726A-BF09-45C0-970C-3F6479EA36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33B0-AD36-4712-9427-51DD5327C6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39" y="1825829"/>
            <a:ext cx="5181840" cy="43518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486" y="1825829"/>
            <a:ext cx="5181840" cy="43518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2726A-BF09-45C0-970C-3F6479EA36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33B0-AD36-4712-9427-51DD5327C6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27" y="365166"/>
            <a:ext cx="10516088" cy="13257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827" y="1681351"/>
            <a:ext cx="5158026" cy="8240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835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827" y="2505355"/>
            <a:ext cx="5158026" cy="368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486" y="1681351"/>
            <a:ext cx="5183428" cy="8240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835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486" y="2505355"/>
            <a:ext cx="5183428" cy="368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2726A-BF09-45C0-970C-3F6479EA36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33B0-AD36-4712-9427-51DD5327C6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2726A-BF09-45C0-970C-3F6479EA36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33B0-AD36-4712-9427-51DD5327C6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2726A-BF09-45C0-970C-3F6479EA36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33B0-AD36-4712-9427-51DD5327C6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27" y="457251"/>
            <a:ext cx="3932419" cy="160037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428" y="987535"/>
            <a:ext cx="6172486" cy="487417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27" y="2057630"/>
            <a:ext cx="3932419" cy="3812014"/>
          </a:xfrm>
        </p:spPr>
        <p:txBody>
          <a:bodyPr/>
          <a:lstStyle>
            <a:lvl1pPr marL="0" indent="0">
              <a:buNone/>
              <a:defRPr sz="1600"/>
            </a:lvl1pPr>
            <a:lvl2pPr marL="457835" indent="0">
              <a:buNone/>
              <a:defRPr sz="1405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8235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2726A-BF09-45C0-970C-3F6479EA36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33B0-AD36-4712-9427-51DD5327C6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27" y="457251"/>
            <a:ext cx="3932419" cy="160037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428" y="987535"/>
            <a:ext cx="6172486" cy="4874170"/>
          </a:xfrm>
        </p:spPr>
        <p:txBody>
          <a:bodyPr/>
          <a:lstStyle>
            <a:lvl1pPr marL="0" indent="0">
              <a:buNone/>
              <a:defRPr sz="3200"/>
            </a:lvl1pPr>
            <a:lvl2pPr marL="457835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823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27" y="2057630"/>
            <a:ext cx="3932419" cy="3812014"/>
          </a:xfrm>
        </p:spPr>
        <p:txBody>
          <a:bodyPr/>
          <a:lstStyle>
            <a:lvl1pPr marL="0" indent="0">
              <a:buNone/>
              <a:defRPr sz="1600"/>
            </a:lvl1pPr>
            <a:lvl2pPr marL="457835" indent="0">
              <a:buNone/>
              <a:defRPr sz="1405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8235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2726A-BF09-45C0-970C-3F6479EA36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33B0-AD36-4712-9427-51DD5327C6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39" y="365166"/>
            <a:ext cx="10516088" cy="1325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39" y="1825829"/>
            <a:ext cx="10516088" cy="4351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39" y="6357061"/>
            <a:ext cx="2743327" cy="3651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42726A-BF09-45C0-970C-3F6479EA36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787" y="6357061"/>
            <a:ext cx="4114991" cy="3651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999" y="6357061"/>
            <a:ext cx="2743327" cy="3651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7733B0-AD36-4712-9427-51DD5327C69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307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47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8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76098" y="1413670"/>
            <a:ext cx="4752885" cy="3842561"/>
            <a:chOff x="3977" y="1803"/>
            <a:chExt cx="9257" cy="7484"/>
          </a:xfrm>
        </p:grpSpPr>
        <p:sp>
          <p:nvSpPr>
            <p:cNvPr id="4" name="矩形 3"/>
            <p:cNvSpPr/>
            <p:nvPr/>
          </p:nvSpPr>
          <p:spPr>
            <a:xfrm>
              <a:off x="7288" y="3064"/>
              <a:ext cx="3275" cy="929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20" dirty="0">
                  <a:latin typeface="Cambria" panose="02040503050406030204" pitchFamily="18" charset="0"/>
                  <a:ea typeface="Cambria" panose="02040503050406030204" pitchFamily="18" charset="0"/>
                </a:rPr>
                <a:t>WORK_INIT0</a:t>
              </a:r>
              <a:endParaRPr lang="zh-CN" altLang="en-US" sz="1620" dirty="0">
                <a:latin typeface="Cambria" panose="02040503050406030204" pitchFamily="18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977" y="2802"/>
              <a:ext cx="3133" cy="1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455" dirty="0">
                  <a:solidFill>
                    <a:schemeClr val="accent4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state=0</a:t>
              </a:r>
              <a:endParaRPr lang="en-US" altLang="zh-CN" sz="1455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algn="r"/>
              <a:r>
                <a:rPr lang="en-US" altLang="zh-CN" sz="1455" dirty="0">
                  <a:solidFill>
                    <a:schemeClr val="accent4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cnt_en=0</a:t>
              </a:r>
              <a:endParaRPr lang="en-US" altLang="zh-CN" sz="1455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algn="r"/>
              <a:r>
                <a:rPr lang="en-US" altLang="zh-CN" sz="1455" dirty="0" err="1">
                  <a:solidFill>
                    <a:schemeClr val="accent4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load_en</a:t>
              </a:r>
              <a:r>
                <a:rPr lang="en-US" altLang="zh-CN" sz="1455" dirty="0">
                  <a:solidFill>
                    <a:schemeClr val="accent4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=1</a:t>
              </a:r>
              <a:endParaRPr lang="zh-CN" altLang="en-US" sz="1455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602" y="6727"/>
              <a:ext cx="3275" cy="929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20" dirty="0">
                  <a:latin typeface="Cambria" panose="02040503050406030204" pitchFamily="18" charset="0"/>
                  <a:ea typeface="Cambria" panose="02040503050406030204" pitchFamily="18" charset="0"/>
                </a:rPr>
                <a:t>COUNT0</a:t>
              </a:r>
              <a:endParaRPr lang="zh-CN" altLang="en-US" sz="1620" dirty="0">
                <a:latin typeface="Cambria" panose="020405030504060302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9959" y="6727"/>
              <a:ext cx="3275" cy="929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20" dirty="0">
                  <a:latin typeface="Cambria" panose="02040503050406030204" pitchFamily="18" charset="0"/>
                  <a:ea typeface="Cambria" panose="02040503050406030204" pitchFamily="18" charset="0"/>
                </a:rPr>
                <a:t>PAUSE0</a:t>
              </a:r>
              <a:endParaRPr lang="zh-CN" altLang="en-US" sz="1620" dirty="0">
                <a:latin typeface="Cambria" panose="02040503050406030204" pitchFamily="18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340" y="7798"/>
              <a:ext cx="2666" cy="1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455" dirty="0">
                  <a:solidFill>
                    <a:schemeClr val="accent4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state=0</a:t>
              </a:r>
              <a:endParaRPr lang="en-US" altLang="zh-CN" sz="1455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algn="r"/>
              <a:r>
                <a:rPr lang="en-US" altLang="zh-CN" sz="1455" dirty="0">
                  <a:solidFill>
                    <a:schemeClr val="accent4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cnt_en=1</a:t>
              </a:r>
              <a:endParaRPr lang="en-US" altLang="zh-CN" sz="1455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algn="r"/>
              <a:r>
                <a:rPr lang="en-US" altLang="zh-CN" sz="1455" dirty="0" err="1">
                  <a:solidFill>
                    <a:schemeClr val="accent4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load_en</a:t>
              </a:r>
              <a:r>
                <a:rPr lang="en-US" altLang="zh-CN" sz="1455" dirty="0">
                  <a:solidFill>
                    <a:schemeClr val="accent4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=0</a:t>
              </a:r>
              <a:endParaRPr lang="zh-CN" altLang="en-US" sz="1455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852" y="7764"/>
              <a:ext cx="1986" cy="1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55" dirty="0">
                  <a:solidFill>
                    <a:schemeClr val="accent4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state=0</a:t>
              </a:r>
              <a:endParaRPr lang="en-US" altLang="zh-CN" sz="1455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r>
                <a:rPr lang="en-US" altLang="zh-CN" sz="1455" dirty="0">
                  <a:solidFill>
                    <a:schemeClr val="accent4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cnt_en=0</a:t>
              </a:r>
              <a:endParaRPr lang="en-US" altLang="zh-CN" sz="1455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r>
                <a:rPr lang="en-US" altLang="zh-CN" sz="1455" dirty="0" err="1">
                  <a:solidFill>
                    <a:schemeClr val="accent4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load_en</a:t>
              </a:r>
              <a:r>
                <a:rPr lang="en-US" altLang="zh-CN" sz="1455" dirty="0">
                  <a:solidFill>
                    <a:schemeClr val="accent4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=0</a:t>
              </a:r>
              <a:endParaRPr lang="zh-CN" altLang="en-US" sz="1455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7892" y="7071"/>
              <a:ext cx="20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>
              <a:off x="7892" y="7296"/>
              <a:ext cx="20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7836" y="6620"/>
              <a:ext cx="2412" cy="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5" dirty="0" err="1">
                  <a:solidFill>
                    <a:srgbClr val="C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key_start_stop</a:t>
              </a:r>
              <a:r>
                <a:rPr lang="en-US" altLang="zh-CN" sz="1055" dirty="0">
                  <a:solidFill>
                    <a:srgbClr val="C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=1</a:t>
              </a:r>
              <a:endParaRPr lang="zh-CN" altLang="en-US" sz="1055" dirty="0">
                <a:solidFill>
                  <a:srgbClr val="C0000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836" y="7303"/>
              <a:ext cx="2412" cy="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5" dirty="0" err="1">
                  <a:solidFill>
                    <a:srgbClr val="C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key_start_stop</a:t>
              </a:r>
              <a:r>
                <a:rPr lang="en-US" altLang="zh-CN" sz="1055" dirty="0">
                  <a:solidFill>
                    <a:srgbClr val="C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=1</a:t>
              </a:r>
              <a:endParaRPr lang="zh-CN" altLang="en-US" sz="1055" dirty="0">
                <a:solidFill>
                  <a:srgbClr val="C00000"/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25" name="直接箭头连接符 24"/>
            <p:cNvCxnSpPr>
              <a:endCxn id="6" idx="0"/>
            </p:cNvCxnSpPr>
            <p:nvPr/>
          </p:nvCxnSpPr>
          <p:spPr>
            <a:xfrm flipH="1">
              <a:off x="6240" y="3993"/>
              <a:ext cx="1665" cy="27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7" idx="0"/>
            </p:cNvCxnSpPr>
            <p:nvPr/>
          </p:nvCxnSpPr>
          <p:spPr>
            <a:xfrm flipH="1" flipV="1">
              <a:off x="9987" y="3993"/>
              <a:ext cx="1610" cy="27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 rot="18078735">
              <a:off x="5677" y="4882"/>
              <a:ext cx="2412" cy="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5" dirty="0" err="1">
                  <a:solidFill>
                    <a:srgbClr val="C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key_start_stop</a:t>
              </a:r>
              <a:r>
                <a:rPr lang="en-US" altLang="zh-CN" sz="1055" dirty="0">
                  <a:solidFill>
                    <a:srgbClr val="C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=1</a:t>
              </a:r>
              <a:endParaRPr lang="zh-CN" altLang="en-US" sz="1055" dirty="0">
                <a:solidFill>
                  <a:srgbClr val="C0000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 rot="3571783">
              <a:off x="9852" y="5098"/>
              <a:ext cx="2412" cy="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5" dirty="0" err="1">
                  <a:solidFill>
                    <a:srgbClr val="C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key_load</a:t>
              </a:r>
              <a:r>
                <a:rPr lang="en-US" altLang="zh-CN" sz="1055" dirty="0">
                  <a:solidFill>
                    <a:srgbClr val="C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=1</a:t>
              </a:r>
              <a:endParaRPr lang="zh-CN" altLang="en-US" sz="1055" dirty="0">
                <a:solidFill>
                  <a:srgbClr val="C0000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7288" y="1803"/>
              <a:ext cx="3275" cy="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265" dirty="0">
                  <a:latin typeface="黑体" panose="02010600030101010101" pitchFamily="49" charset="-122"/>
                  <a:ea typeface="黑体" panose="02010600030101010101" pitchFamily="49" charset="-122"/>
                </a:rPr>
                <a:t>正计时</a:t>
              </a:r>
              <a:endParaRPr lang="zh-CN" altLang="en-US" sz="2265" dirty="0">
                <a:latin typeface="黑体" panose="02010600030101010101" pitchFamily="49" charset="-122"/>
                <a:ea typeface="黑体" panose="02010600030101010101" pitchFamily="49" charset="-122"/>
              </a:endParaRPr>
            </a:p>
          </p:txBody>
        </p:sp>
      </p:grp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5942965" y="4485005"/>
            <a:ext cx="1981835" cy="764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55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state=1</a:t>
            </a:r>
            <a:endParaRPr lang="en-US" altLang="zh-CN" sz="1455" dirty="0">
              <a:solidFill>
                <a:schemeClr val="accent4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r"/>
            <a:r>
              <a:rPr lang="en-US" altLang="zh-CN" sz="1455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cnt_en=1</a:t>
            </a:r>
            <a:endParaRPr lang="en-US" altLang="zh-CN" sz="1455" dirty="0">
              <a:solidFill>
                <a:schemeClr val="accent4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r"/>
            <a:r>
              <a:rPr lang="en-US" altLang="zh-CN" sz="1455" dirty="0" err="1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load_en</a:t>
            </a:r>
            <a:r>
              <a:rPr lang="en-US" altLang="zh-CN" sz="1455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=0</a:t>
            </a:r>
            <a:endParaRPr lang="zh-CN" altLang="en-US" sz="1455" dirty="0">
              <a:solidFill>
                <a:schemeClr val="accent4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 rot="0">
            <a:off x="6741795" y="1413510"/>
            <a:ext cx="4497913" cy="3836042"/>
            <a:chOff x="5088" y="1977"/>
            <a:chExt cx="8760" cy="7472"/>
          </a:xfrm>
        </p:grpSpPr>
        <p:sp>
          <p:nvSpPr>
            <p:cNvPr id="12" name="矩形 11"/>
            <p:cNvSpPr/>
            <p:nvPr>
              <p:custDataLst>
                <p:tags r:id="rId2"/>
              </p:custDataLst>
            </p:nvPr>
          </p:nvSpPr>
          <p:spPr>
            <a:xfrm>
              <a:off x="7774" y="3239"/>
              <a:ext cx="3275" cy="929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20" dirty="0">
                  <a:latin typeface="Cambria" panose="02040503050406030204" pitchFamily="18" charset="0"/>
                  <a:ea typeface="Cambria" panose="02040503050406030204" pitchFamily="18" charset="0"/>
                </a:rPr>
                <a:t>WORK_INIT1</a:t>
              </a:r>
              <a:endParaRPr lang="zh-CN" altLang="en-US" sz="1620" dirty="0">
                <a:latin typeface="Cambria" panose="02040503050406030204" pitchFamily="18" charset="0"/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3"/>
              </p:custDataLst>
            </p:nvPr>
          </p:nvSpPr>
          <p:spPr>
            <a:xfrm>
              <a:off x="11161" y="2940"/>
              <a:ext cx="2687" cy="1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55" dirty="0">
                  <a:solidFill>
                    <a:schemeClr val="accent4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state=1</a:t>
              </a:r>
              <a:endParaRPr lang="en-US" altLang="zh-CN" sz="1455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r>
                <a:rPr lang="en-US" altLang="zh-CN" sz="1455" dirty="0">
                  <a:solidFill>
                    <a:schemeClr val="accent4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cnt_en=0</a:t>
              </a:r>
              <a:endParaRPr lang="en-US" altLang="zh-CN" sz="1455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r>
                <a:rPr lang="en-US" altLang="zh-CN" sz="1455" kern="1200" dirty="0" err="1">
                  <a:solidFill>
                    <a:srgbClr val="084F6A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load_en</a:t>
              </a:r>
              <a:r>
                <a:rPr lang="en-US" altLang="zh-CN" sz="1455" kern="1200" dirty="0">
                  <a:solidFill>
                    <a:srgbClr val="084F6A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 </a:t>
              </a:r>
              <a:r>
                <a:rPr lang="en-US" altLang="zh-CN" sz="1455" dirty="0">
                  <a:solidFill>
                    <a:schemeClr val="accent4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=1</a:t>
              </a:r>
              <a:endParaRPr lang="zh-CN" altLang="en-US" sz="1455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4"/>
              </p:custDataLst>
            </p:nvPr>
          </p:nvSpPr>
          <p:spPr>
            <a:xfrm>
              <a:off x="5088" y="6901"/>
              <a:ext cx="3275" cy="929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20" dirty="0">
                  <a:latin typeface="Cambria" panose="02040503050406030204" pitchFamily="18" charset="0"/>
                  <a:ea typeface="Cambria" panose="02040503050406030204" pitchFamily="18" charset="0"/>
                </a:rPr>
                <a:t>COUNT1</a:t>
              </a:r>
              <a:endParaRPr lang="zh-CN" altLang="en-US" sz="1620" dirty="0">
                <a:latin typeface="Cambria" panose="02040503050406030204" pitchFamily="18" charset="0"/>
              </a:endParaRPr>
            </a:p>
          </p:txBody>
        </p:sp>
        <p:sp>
          <p:nvSpPr>
            <p:cNvPr id="17" name="矩形 16"/>
            <p:cNvSpPr/>
            <p:nvPr>
              <p:custDataLst>
                <p:tags r:id="rId5"/>
              </p:custDataLst>
            </p:nvPr>
          </p:nvSpPr>
          <p:spPr>
            <a:xfrm>
              <a:off x="10445" y="6901"/>
              <a:ext cx="3275" cy="929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20" dirty="0">
                  <a:latin typeface="Cambria" panose="02040503050406030204" pitchFamily="18" charset="0"/>
                  <a:ea typeface="Cambria" panose="02040503050406030204" pitchFamily="18" charset="0"/>
                </a:rPr>
                <a:t>PAUSE1</a:t>
              </a:r>
              <a:endParaRPr lang="zh-CN" altLang="en-US" sz="1620" dirty="0">
                <a:latin typeface="Cambria" panose="02040503050406030204" pitchFamily="18" charset="0"/>
              </a:endParaRPr>
            </a:p>
          </p:txBody>
        </p:sp>
        <p:sp>
          <p:nvSpPr>
            <p:cNvPr id="18" name="文本框 17"/>
            <p:cNvSpPr txBox="1"/>
            <p:nvPr>
              <p:custDataLst>
                <p:tags r:id="rId6"/>
              </p:custDataLst>
            </p:nvPr>
          </p:nvSpPr>
          <p:spPr>
            <a:xfrm>
              <a:off x="11436" y="7960"/>
              <a:ext cx="2412" cy="1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55" dirty="0">
                  <a:solidFill>
                    <a:schemeClr val="accent4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state=1</a:t>
              </a:r>
              <a:endParaRPr lang="en-US" altLang="zh-CN" sz="1455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r>
                <a:rPr lang="en-US" altLang="zh-CN" sz="1455" dirty="0">
                  <a:solidFill>
                    <a:schemeClr val="accent4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cnt_en=0</a:t>
              </a:r>
              <a:endParaRPr lang="en-US" altLang="zh-CN" sz="1455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r>
                <a:rPr lang="en-US" altLang="zh-CN" sz="1455" kern="1200" dirty="0" err="1">
                  <a:solidFill>
                    <a:srgbClr val="084F6A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load_en</a:t>
              </a:r>
              <a:r>
                <a:rPr lang="en-US" altLang="zh-CN" sz="1455" kern="1200" dirty="0">
                  <a:solidFill>
                    <a:srgbClr val="084F6A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 </a:t>
              </a:r>
              <a:r>
                <a:rPr lang="en-US" altLang="zh-CN" sz="1455" dirty="0">
                  <a:solidFill>
                    <a:schemeClr val="accent4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=0</a:t>
              </a:r>
              <a:endParaRPr lang="zh-CN" altLang="en-US" sz="1455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19" name="直接箭头连接符 18"/>
            <p:cNvCxnSpPr/>
            <p:nvPr>
              <p:custDataLst>
                <p:tags r:id="rId7"/>
              </p:custDataLst>
            </p:nvPr>
          </p:nvCxnSpPr>
          <p:spPr>
            <a:xfrm>
              <a:off x="8377" y="7246"/>
              <a:ext cx="20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>
              <p:custDataLst>
                <p:tags r:id="rId8"/>
              </p:custDataLst>
            </p:nvPr>
          </p:nvCxnSpPr>
          <p:spPr>
            <a:xfrm flipH="1">
              <a:off x="8377" y="7470"/>
              <a:ext cx="20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1"/>
            <p:cNvSpPr txBox="1"/>
            <p:nvPr>
              <p:custDataLst>
                <p:tags r:id="rId9"/>
              </p:custDataLst>
            </p:nvPr>
          </p:nvSpPr>
          <p:spPr>
            <a:xfrm>
              <a:off x="8322" y="6768"/>
              <a:ext cx="2412" cy="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55" dirty="0" err="1">
                  <a:solidFill>
                    <a:srgbClr val="C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key_start_stop</a:t>
              </a:r>
              <a:r>
                <a:rPr lang="en-US" altLang="zh-CN" sz="1055" dirty="0">
                  <a:solidFill>
                    <a:srgbClr val="C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=1</a:t>
              </a:r>
              <a:endParaRPr lang="zh-CN" altLang="en-US" sz="1055" dirty="0">
                <a:solidFill>
                  <a:srgbClr val="C0000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3" name="文本框 23"/>
            <p:cNvSpPr txBox="1"/>
            <p:nvPr>
              <p:custDataLst>
                <p:tags r:id="rId10"/>
              </p:custDataLst>
            </p:nvPr>
          </p:nvSpPr>
          <p:spPr>
            <a:xfrm>
              <a:off x="8322" y="7448"/>
              <a:ext cx="2412" cy="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55" dirty="0" err="1">
                  <a:solidFill>
                    <a:srgbClr val="C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key_start_stop</a:t>
              </a:r>
              <a:r>
                <a:rPr lang="en-US" altLang="zh-CN" sz="1055" dirty="0">
                  <a:solidFill>
                    <a:srgbClr val="C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=1</a:t>
              </a:r>
              <a:endParaRPr lang="zh-CN" altLang="en-US" sz="1055" dirty="0">
                <a:solidFill>
                  <a:srgbClr val="C00000"/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26" name="直接箭头连接符 25"/>
            <p:cNvCxnSpPr>
              <a:endCxn id="16" idx="0"/>
            </p:cNvCxnSpPr>
            <p:nvPr>
              <p:custDataLst>
                <p:tags r:id="rId11"/>
              </p:custDataLst>
            </p:nvPr>
          </p:nvCxnSpPr>
          <p:spPr>
            <a:xfrm flipH="1">
              <a:off x="6725" y="4168"/>
              <a:ext cx="1665" cy="27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7" idx="0"/>
            </p:cNvCxnSpPr>
            <p:nvPr>
              <p:custDataLst>
                <p:tags r:id="rId12"/>
              </p:custDataLst>
            </p:nvPr>
          </p:nvCxnSpPr>
          <p:spPr>
            <a:xfrm flipH="1" flipV="1">
              <a:off x="10473" y="4168"/>
              <a:ext cx="1610" cy="27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34"/>
            <p:cNvSpPr txBox="1"/>
            <p:nvPr>
              <p:custDataLst>
                <p:tags r:id="rId13"/>
              </p:custDataLst>
            </p:nvPr>
          </p:nvSpPr>
          <p:spPr>
            <a:xfrm rot="18078735">
              <a:off x="6168" y="5039"/>
              <a:ext cx="2399" cy="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55" dirty="0" err="1">
                  <a:solidFill>
                    <a:srgbClr val="C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key_start_stop</a:t>
              </a:r>
              <a:r>
                <a:rPr lang="en-US" altLang="zh-CN" sz="1055" dirty="0">
                  <a:solidFill>
                    <a:srgbClr val="C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=1</a:t>
              </a:r>
              <a:endParaRPr lang="zh-CN" altLang="en-US" sz="1055" dirty="0">
                <a:solidFill>
                  <a:srgbClr val="C0000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0" name="文本框 35"/>
            <p:cNvSpPr txBox="1"/>
            <p:nvPr>
              <p:custDataLst>
                <p:tags r:id="rId14"/>
              </p:custDataLst>
            </p:nvPr>
          </p:nvSpPr>
          <p:spPr>
            <a:xfrm rot="3571783">
              <a:off x="10344" y="5254"/>
              <a:ext cx="2399" cy="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055" dirty="0" err="1">
                  <a:solidFill>
                    <a:srgbClr val="C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key_load</a:t>
              </a:r>
              <a:r>
                <a:rPr lang="en-US" altLang="zh-CN" sz="1055" dirty="0">
                  <a:solidFill>
                    <a:srgbClr val="C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=1</a:t>
              </a:r>
              <a:endParaRPr lang="zh-CN" altLang="en-US" sz="1055" dirty="0">
                <a:solidFill>
                  <a:srgbClr val="C0000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1" name="文本框 36"/>
            <p:cNvSpPr txBox="1"/>
            <p:nvPr>
              <p:custDataLst>
                <p:tags r:id="rId15"/>
              </p:custDataLst>
            </p:nvPr>
          </p:nvSpPr>
          <p:spPr>
            <a:xfrm>
              <a:off x="7774" y="1977"/>
              <a:ext cx="3275" cy="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265" dirty="0">
                  <a:latin typeface="黑体" panose="02010600030101010101" pitchFamily="49" charset="-122"/>
                  <a:ea typeface="黑体" panose="02010600030101010101" pitchFamily="49" charset="-122"/>
                </a:rPr>
                <a:t>倒计时</a:t>
              </a:r>
              <a:endParaRPr lang="zh-CN" altLang="en-US" sz="2265" dirty="0">
                <a:latin typeface="黑体" panose="02010600030101010101" pitchFamily="49" charset="-122"/>
                <a:ea typeface="黑体" panose="02010600030101010101" pitchFamily="49" charset="-122"/>
              </a:endParaRPr>
            </a:p>
          </p:txBody>
        </p:sp>
        <p:cxnSp>
          <p:nvCxnSpPr>
            <p:cNvPr id="32" name="直接箭头连接符 31"/>
            <p:cNvCxnSpPr/>
            <p:nvPr>
              <p:custDataLst>
                <p:tags r:id="rId16"/>
              </p:custDataLst>
            </p:nvPr>
          </p:nvCxnSpPr>
          <p:spPr>
            <a:xfrm flipV="1">
              <a:off x="7004" y="4159"/>
              <a:ext cx="1703" cy="27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4"/>
            <p:cNvSpPr txBox="1"/>
            <p:nvPr>
              <p:custDataLst>
                <p:tags r:id="rId17"/>
              </p:custDataLst>
            </p:nvPr>
          </p:nvSpPr>
          <p:spPr>
            <a:xfrm rot="18078735">
              <a:off x="6826" y="5370"/>
              <a:ext cx="2399" cy="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055" dirty="0" err="1">
                  <a:solidFill>
                    <a:srgbClr val="C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key_load</a:t>
              </a:r>
              <a:r>
                <a:rPr lang="en-US" altLang="zh-CN" sz="1055" dirty="0">
                  <a:solidFill>
                    <a:srgbClr val="C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=1</a:t>
              </a:r>
              <a:endParaRPr lang="zh-CN" altLang="en-US" sz="1055" dirty="0">
                <a:solidFill>
                  <a:srgbClr val="C00000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40" name="文本框 39"/>
          <p:cNvSpPr txBox="1"/>
          <p:nvPr>
            <p:custDataLst>
              <p:tags r:id="rId18"/>
            </p:custDataLst>
          </p:nvPr>
        </p:nvSpPr>
        <p:spPr>
          <a:xfrm>
            <a:off x="5470028" y="2045727"/>
            <a:ext cx="1238410" cy="254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55" dirty="0" err="1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state_choose=1</a:t>
            </a:r>
            <a:endParaRPr lang="zh-CN" altLang="en-US" sz="1055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cxnSp>
        <p:nvCxnSpPr>
          <p:cNvPr id="42" name="直接箭头连接符 41"/>
          <p:cNvCxnSpPr>
            <a:stCxn id="4" idx="3"/>
            <a:endCxn id="12" idx="1"/>
          </p:cNvCxnSpPr>
          <p:nvPr/>
        </p:nvCxnSpPr>
        <p:spPr>
          <a:xfrm>
            <a:off x="4057650" y="2299970"/>
            <a:ext cx="406336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797761" y="1671822"/>
            <a:ext cx="7666125" cy="3158150"/>
            <a:chOff x="1228" y="1977"/>
            <a:chExt cx="14931" cy="6151"/>
          </a:xfrm>
        </p:grpSpPr>
        <p:sp>
          <p:nvSpPr>
            <p:cNvPr id="8" name="文本框 7"/>
            <p:cNvSpPr txBox="1"/>
            <p:nvPr/>
          </p:nvSpPr>
          <p:spPr>
            <a:xfrm>
              <a:off x="1228" y="6639"/>
              <a:ext cx="3860" cy="1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1455" dirty="0">
                  <a:solidFill>
                    <a:schemeClr val="accent4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state=1</a:t>
              </a:r>
              <a:endParaRPr lang="en-US" altLang="zh-CN" sz="1455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algn="r"/>
              <a:r>
                <a:rPr lang="en-US" altLang="zh-CN" sz="1455" dirty="0">
                  <a:solidFill>
                    <a:schemeClr val="accent4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cnt_en=1</a:t>
              </a:r>
              <a:endParaRPr lang="en-US" altLang="zh-CN" sz="1455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algn="r"/>
              <a:r>
                <a:rPr lang="en-US" altLang="zh-CN" sz="1455" dirty="0" err="1">
                  <a:solidFill>
                    <a:schemeClr val="accent4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load_en</a:t>
              </a:r>
              <a:r>
                <a:rPr lang="en-US" altLang="zh-CN" sz="1455" dirty="0">
                  <a:solidFill>
                    <a:schemeClr val="accent4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=0</a:t>
              </a:r>
              <a:endParaRPr lang="zh-CN" altLang="en-US" sz="1455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5088" y="1977"/>
              <a:ext cx="11071" cy="6151"/>
              <a:chOff x="5088" y="1977"/>
              <a:chExt cx="11071" cy="6151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7774" y="3239"/>
                <a:ext cx="3275" cy="929"/>
              </a:xfrm>
              <a:prstGeom prst="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20" dirty="0">
                    <a:latin typeface="Cambria" panose="02040503050406030204" pitchFamily="18" charset="0"/>
                    <a:ea typeface="Cambria" panose="02040503050406030204" pitchFamily="18" charset="0"/>
                  </a:rPr>
                  <a:t>WORK_INIT1</a:t>
                </a:r>
                <a:endParaRPr lang="zh-CN" altLang="en-US" sz="162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1161" y="2940"/>
                <a:ext cx="2687" cy="1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55" dirty="0">
                    <a:solidFill>
                      <a:schemeClr val="accent4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state=1</a:t>
                </a:r>
                <a:endParaRPr lang="en-US" altLang="zh-CN" sz="1455" dirty="0">
                  <a:solidFill>
                    <a:schemeClr val="accent4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altLang="zh-CN" sz="1455" dirty="0">
                    <a:solidFill>
                      <a:schemeClr val="accent4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cnt_en=0</a:t>
                </a:r>
                <a:endParaRPr lang="en-US" altLang="zh-CN" sz="1455" dirty="0">
                  <a:solidFill>
                    <a:schemeClr val="accent4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altLang="zh-CN" sz="1455" kern="1200" dirty="0" err="1">
                    <a:solidFill>
                      <a:srgbClr val="084F6A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load_en</a:t>
                </a:r>
                <a:r>
                  <a:rPr lang="en-US" altLang="zh-CN" sz="1455" kern="1200" dirty="0">
                    <a:solidFill>
                      <a:srgbClr val="084F6A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</a:t>
                </a:r>
                <a:r>
                  <a:rPr lang="en-US" altLang="zh-CN" sz="1455" dirty="0">
                    <a:solidFill>
                      <a:schemeClr val="accent4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=1</a:t>
                </a:r>
                <a:endParaRPr lang="zh-CN" altLang="en-US" sz="1455" dirty="0">
                  <a:solidFill>
                    <a:schemeClr val="accent4">
                      <a:lumMod val="50000"/>
                    </a:schemeClr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088" y="6901"/>
                <a:ext cx="3275" cy="929"/>
              </a:xfrm>
              <a:prstGeom prst="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2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COUNT1</a:t>
                </a:r>
                <a:endParaRPr lang="zh-CN" altLang="en-US" sz="162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0445" y="6901"/>
                <a:ext cx="3275" cy="929"/>
              </a:xfrm>
              <a:prstGeom prst="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20" dirty="0">
                    <a:latin typeface="Cambria" panose="02040503050406030204" pitchFamily="18" charset="0"/>
                    <a:ea typeface="Cambria" panose="02040503050406030204" pitchFamily="18" charset="0"/>
                  </a:rPr>
                  <a:t>PAUSE1</a:t>
                </a:r>
                <a:endParaRPr lang="zh-CN" altLang="en-US" sz="162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3747" y="6639"/>
                <a:ext cx="2412" cy="1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55" dirty="0">
                    <a:solidFill>
                      <a:schemeClr val="accent4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state=1</a:t>
                </a:r>
                <a:endParaRPr lang="en-US" altLang="zh-CN" sz="1455" dirty="0">
                  <a:solidFill>
                    <a:schemeClr val="accent4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altLang="zh-CN" sz="1455" dirty="0">
                    <a:solidFill>
                      <a:schemeClr val="accent4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cnt_en=0</a:t>
                </a:r>
                <a:endParaRPr lang="en-US" altLang="zh-CN" sz="1455" dirty="0">
                  <a:solidFill>
                    <a:schemeClr val="accent4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altLang="zh-CN" sz="1455" kern="1200" dirty="0" err="1">
                    <a:solidFill>
                      <a:srgbClr val="084F6A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load_en</a:t>
                </a:r>
                <a:r>
                  <a:rPr lang="en-US" altLang="zh-CN" sz="1455" kern="1200" dirty="0">
                    <a:solidFill>
                      <a:srgbClr val="084F6A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</a:t>
                </a:r>
                <a:r>
                  <a:rPr lang="en-US" altLang="zh-CN" sz="1455" dirty="0">
                    <a:solidFill>
                      <a:schemeClr val="accent4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=0</a:t>
                </a:r>
                <a:endParaRPr lang="zh-CN" altLang="en-US" sz="1455" dirty="0">
                  <a:solidFill>
                    <a:schemeClr val="accent4">
                      <a:lumMod val="50000"/>
                    </a:schemeClr>
                  </a:solidFill>
                  <a:latin typeface="Cambria" panose="02040503050406030204" pitchFamily="18" charset="0"/>
                </a:endParaRPr>
              </a:p>
            </p:txBody>
          </p:sp>
          <p:cxnSp>
            <p:nvCxnSpPr>
              <p:cNvPr id="10" name="直接箭头连接符 9"/>
              <p:cNvCxnSpPr/>
              <p:nvPr/>
            </p:nvCxnSpPr>
            <p:spPr>
              <a:xfrm>
                <a:off x="8377" y="7246"/>
                <a:ext cx="206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/>
            </p:nvCxnSpPr>
            <p:spPr>
              <a:xfrm flipH="1">
                <a:off x="8377" y="7470"/>
                <a:ext cx="203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21"/>
              <p:cNvSpPr txBox="1"/>
              <p:nvPr/>
            </p:nvSpPr>
            <p:spPr>
              <a:xfrm>
                <a:off x="8322" y="6794"/>
                <a:ext cx="2412" cy="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55" dirty="0" err="1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key_start_stop</a:t>
                </a:r>
                <a:r>
                  <a:rPr lang="en-US" altLang="zh-CN" sz="1055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=1</a:t>
                </a:r>
                <a:endParaRPr lang="zh-CN" altLang="en-US" sz="1055" dirty="0">
                  <a:solidFill>
                    <a:srgbClr val="C00000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13" name="文本框 23"/>
              <p:cNvSpPr txBox="1"/>
              <p:nvPr/>
            </p:nvSpPr>
            <p:spPr>
              <a:xfrm>
                <a:off x="8322" y="7477"/>
                <a:ext cx="2412" cy="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55" dirty="0" err="1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key_start_stop</a:t>
                </a:r>
                <a:r>
                  <a:rPr lang="en-US" altLang="zh-CN" sz="1055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=1</a:t>
                </a:r>
                <a:endParaRPr lang="zh-CN" altLang="en-US" sz="1055" dirty="0">
                  <a:solidFill>
                    <a:srgbClr val="C00000"/>
                  </a:solidFill>
                  <a:latin typeface="Cambria" panose="02040503050406030204" pitchFamily="18" charset="0"/>
                </a:endParaRPr>
              </a:p>
            </p:txBody>
          </p:sp>
          <p:cxnSp>
            <p:nvCxnSpPr>
              <p:cNvPr id="14" name="直接箭头连接符 13"/>
              <p:cNvCxnSpPr>
                <a:endCxn id="6" idx="0"/>
              </p:cNvCxnSpPr>
              <p:nvPr/>
            </p:nvCxnSpPr>
            <p:spPr>
              <a:xfrm flipH="1">
                <a:off x="6725" y="4168"/>
                <a:ext cx="1665" cy="2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7" idx="0"/>
              </p:cNvCxnSpPr>
              <p:nvPr/>
            </p:nvCxnSpPr>
            <p:spPr>
              <a:xfrm flipH="1" flipV="1">
                <a:off x="10473" y="4168"/>
                <a:ext cx="1610" cy="2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34"/>
              <p:cNvSpPr txBox="1"/>
              <p:nvPr/>
            </p:nvSpPr>
            <p:spPr>
              <a:xfrm rot="18078735">
                <a:off x="6162" y="5057"/>
                <a:ext cx="2412" cy="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55" dirty="0" err="1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key_start_stop</a:t>
                </a:r>
                <a:r>
                  <a:rPr lang="en-US" altLang="zh-CN" sz="1055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=1</a:t>
                </a:r>
                <a:endParaRPr lang="zh-CN" altLang="en-US" sz="1055" dirty="0">
                  <a:solidFill>
                    <a:srgbClr val="C00000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17" name="文本框 35"/>
              <p:cNvSpPr txBox="1"/>
              <p:nvPr/>
            </p:nvSpPr>
            <p:spPr>
              <a:xfrm rot="3571783">
                <a:off x="10338" y="5273"/>
                <a:ext cx="2412" cy="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055" dirty="0" err="1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key_load</a:t>
                </a:r>
                <a:r>
                  <a:rPr lang="en-US" altLang="zh-CN" sz="1055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=1</a:t>
                </a:r>
                <a:endParaRPr lang="zh-CN" altLang="en-US" sz="1055" dirty="0">
                  <a:solidFill>
                    <a:srgbClr val="C00000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18" name="文本框 36"/>
              <p:cNvSpPr txBox="1"/>
              <p:nvPr/>
            </p:nvSpPr>
            <p:spPr>
              <a:xfrm>
                <a:off x="7774" y="1977"/>
                <a:ext cx="3275" cy="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265" dirty="0">
                    <a:latin typeface="黑体" panose="02010600030101010101" pitchFamily="49" charset="-122"/>
                    <a:ea typeface="黑体" panose="02010600030101010101" pitchFamily="49" charset="-122"/>
                  </a:rPr>
                  <a:t>倒计时</a:t>
                </a:r>
                <a:endParaRPr lang="zh-CN" altLang="en-US" sz="2265" dirty="0">
                  <a:latin typeface="黑体" panose="02010600030101010101" pitchFamily="49" charset="-122"/>
                  <a:ea typeface="黑体" panose="02010600030101010101" pitchFamily="49" charset="-122"/>
                </a:endParaRPr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V="1">
                <a:off x="7004" y="4159"/>
                <a:ext cx="1703" cy="27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34"/>
              <p:cNvSpPr txBox="1"/>
              <p:nvPr/>
            </p:nvSpPr>
            <p:spPr>
              <a:xfrm rot="18078735">
                <a:off x="6820" y="5390"/>
                <a:ext cx="2412" cy="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055" dirty="0" err="1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key_load</a:t>
                </a:r>
                <a:r>
                  <a:rPr lang="en-US" altLang="zh-CN" sz="1055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=1</a:t>
                </a:r>
                <a:endParaRPr lang="zh-CN" altLang="en-US" sz="1055" dirty="0">
                  <a:solidFill>
                    <a:srgbClr val="C00000"/>
                  </a:solidFill>
                  <a:latin typeface="Cambria" panose="02040503050406030204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commondata" val="eyJoZGlkIjoiOWQyODUyMGQ1NDhmYjU4OGEzNDNiZGE3MjMzYWVmYWY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</Words>
  <Application>WPS 演示</Application>
  <PresentationFormat>宽屏</PresentationFormat>
  <Paragraphs>90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Cambria</vt:lpstr>
      <vt:lpstr>黑体</vt:lpstr>
      <vt:lpstr>微软雅黑</vt:lpstr>
      <vt:lpstr>Arial Unicode MS</vt:lpstr>
      <vt:lpstr>等线 Light</vt:lpstr>
      <vt:lpstr>等线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Boyuan Shuai</dc:creator>
  <cp:lastModifiedBy>小白</cp:lastModifiedBy>
  <cp:revision>6</cp:revision>
  <dcterms:created xsi:type="dcterms:W3CDTF">2024-11-24T08:20:00Z</dcterms:created>
  <dcterms:modified xsi:type="dcterms:W3CDTF">2024-11-28T08:17:59Z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8859368FE3344C1EAF3786C707B0FCDB_13</vt:lpwstr>
  </property>
  <property fmtid="{D5CDD505-2E9C-101B-9397-08002B2CF9AE}" pid="3" name="KSOProductBuildVer">
    <vt:lpwstr>2052-12.1.0.16120</vt:lpwstr>
  </property>
</Properties>
</file>